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0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A86123-E8B3-E349-B221-BC64DCE7AF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91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9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23" Type="http://schemas.openxmlformats.org/officeDocument/2006/relationships/image" Target="../media/image10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313590" y="2121555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13590" y="171511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3590" y="5979386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13590" y="4097719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482904" y="171511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B)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482904" y="4097719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482904" y="2121555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3590" y="7840397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82904" y="5979386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G ii)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82904" y="7840397"/>
            <a:ext cx="710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H ii)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-16362" y="-38750"/>
            <a:ext cx="2145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Figure 4-figure supplement 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637571" y="392477"/>
            <a:ext cx="2968635" cy="1849533"/>
            <a:chOff x="405347" y="394491"/>
            <a:chExt cx="2968635" cy="1849533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8690427"/>
                </p:ext>
              </p:extLst>
            </p:nvPr>
          </p:nvGraphicFramePr>
          <p:xfrm>
            <a:off x="405658" y="413221"/>
            <a:ext cx="2781028" cy="18308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58" name="Prism 7" r:id="rId4" imgW="6298053" imgH="3796384" progId="Prism7.Document">
                    <p:embed/>
                  </p:oleObj>
                </mc:Choice>
                <mc:Fallback>
                  <p:oleObj name="Prism 7" r:id="rId4" imgW="6298053" imgH="3796384" progId="Prism7.Document">
                    <p:embed/>
                    <p:pic>
                      <p:nvPicPr>
                        <p:cNvPr id="11" name="Object 1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05658" y="413221"/>
                          <a:ext cx="2781028" cy="18308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" name="Group 15"/>
            <p:cNvGrpSpPr/>
            <p:nvPr/>
          </p:nvGrpSpPr>
          <p:grpSpPr>
            <a:xfrm>
              <a:off x="405347" y="394491"/>
              <a:ext cx="2968635" cy="1833286"/>
              <a:chOff x="-35187" y="703112"/>
              <a:chExt cx="2499524" cy="141320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1738354" y="928151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738354" y="1044339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738354" y="1168060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738353" y="1284981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38353" y="140870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135833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473273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93992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rot="16200000">
                <a:off x="-299676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8485" y="703112"/>
                <a:ext cx="79848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HL60 Galactose</a:t>
                </a: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3929708" y="392477"/>
            <a:ext cx="2968635" cy="1851677"/>
            <a:chOff x="3711998" y="392477"/>
            <a:chExt cx="2968635" cy="1851677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6249063"/>
                </p:ext>
              </p:extLst>
            </p:nvPr>
          </p:nvGraphicFramePr>
          <p:xfrm>
            <a:off x="3714738" y="413590"/>
            <a:ext cx="2780617" cy="1830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59" name="Prism 7" r:id="rId6" imgW="6298053" imgH="3796384" progId="Prism7.Document">
                    <p:embed/>
                  </p:oleObj>
                </mc:Choice>
                <mc:Fallback>
                  <p:oleObj name="Prism 7" r:id="rId6" imgW="6298053" imgH="3796384" progId="Prism7.Document">
                    <p:embed/>
                    <p:pic>
                      <p:nvPicPr>
                        <p:cNvPr id="12" name="Object 1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714738" y="413590"/>
                          <a:ext cx="2780617" cy="1830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6" name="Group 85"/>
            <p:cNvGrpSpPr/>
            <p:nvPr/>
          </p:nvGrpSpPr>
          <p:grpSpPr>
            <a:xfrm>
              <a:off x="3711998" y="392477"/>
              <a:ext cx="2968635" cy="1833286"/>
              <a:chOff x="-35187" y="703112"/>
              <a:chExt cx="2499524" cy="1413204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1738354" y="923151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738354" y="1044339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738354" y="1168060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738353" y="1284982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738353" y="140870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135833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473273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193992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 rot="16200000">
                <a:off x="-299676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578485" y="703112"/>
                <a:ext cx="79848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HL60 Glucose</a:t>
                </a: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37571" y="2331117"/>
            <a:ext cx="2969108" cy="1850683"/>
            <a:chOff x="3711523" y="2415757"/>
            <a:chExt cx="2969108" cy="1850683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7168344"/>
                </p:ext>
              </p:extLst>
            </p:nvPr>
          </p:nvGraphicFramePr>
          <p:xfrm>
            <a:off x="3711523" y="2435876"/>
            <a:ext cx="2780616" cy="1830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0" name="Prism 7" r:id="rId8" imgW="6298053" imgH="3796384" progId="Prism7.Document">
                    <p:embed/>
                  </p:oleObj>
                </mc:Choice>
                <mc:Fallback>
                  <p:oleObj name="Prism 7" r:id="rId8" imgW="6298053" imgH="3796384" progId="Prism7.Document">
                    <p:embed/>
                    <p:pic>
                      <p:nvPicPr>
                        <p:cNvPr id="9" name="Object 8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711523" y="2435876"/>
                          <a:ext cx="2780616" cy="1830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1" name="Group 80"/>
            <p:cNvGrpSpPr/>
            <p:nvPr/>
          </p:nvGrpSpPr>
          <p:grpSpPr>
            <a:xfrm>
              <a:off x="3711996" y="2415757"/>
              <a:ext cx="2968635" cy="1833285"/>
              <a:chOff x="-35188" y="703112"/>
              <a:chExt cx="2499525" cy="1413202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828799" y="917537"/>
                <a:ext cx="447919" cy="6548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738354" y="923150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738354" y="1044335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738354" y="1168058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738354" y="1284983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738354" y="1408707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617634" y="1962100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246743" y="1891695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684591" y="190056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1135833" y="1891694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1580713" y="1891695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128037" y="1841343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573412" y="1841343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1034433" y="1841343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1473273" y="1841343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193992" y="18170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152401" y="1597236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149125" y="1363094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152401" y="1145322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03405" y="912770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28574" y="1756820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28574" y="1532226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8574" y="1304903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8574" y="1085081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404" y="859123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19581" y="1134575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 rot="16200000">
                <a:off x="-299677" y="1315245"/>
                <a:ext cx="697419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464393" y="703112"/>
                <a:ext cx="1026668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M0569K Galactose</a:t>
                </a: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3929708" y="2331117"/>
            <a:ext cx="2968635" cy="1852185"/>
            <a:chOff x="405347" y="2335427"/>
            <a:chExt cx="2968635" cy="1852185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110625"/>
                </p:ext>
              </p:extLst>
            </p:nvPr>
          </p:nvGraphicFramePr>
          <p:xfrm>
            <a:off x="412503" y="2357048"/>
            <a:ext cx="2780617" cy="1830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1" name="Prism 7" r:id="rId10" imgW="6298053" imgH="3796384" progId="Prism7.Document">
                    <p:embed/>
                  </p:oleObj>
                </mc:Choice>
                <mc:Fallback>
                  <p:oleObj name="Prism 7" r:id="rId10" imgW="6298053" imgH="3796384" progId="Prism7.Document">
                    <p:embed/>
                    <p:pic>
                      <p:nvPicPr>
                        <p:cNvPr id="10" name="Object 9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12503" y="2357048"/>
                          <a:ext cx="2780617" cy="1830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9" name="Group 138"/>
            <p:cNvGrpSpPr/>
            <p:nvPr/>
          </p:nvGrpSpPr>
          <p:grpSpPr>
            <a:xfrm>
              <a:off x="405347" y="2335427"/>
              <a:ext cx="2968635" cy="1833284"/>
              <a:chOff x="-35188" y="703113"/>
              <a:chExt cx="2499524" cy="1413203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1738353" y="923153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738353" y="1044337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1738353" y="1168058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738353" y="1284985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738353" y="140870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147327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 rot="16200000">
                <a:off x="-299677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419845" y="703113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M0569K Glucose</a:t>
                </a: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637571" y="4264522"/>
            <a:ext cx="2968635" cy="1854675"/>
            <a:chOff x="405348" y="4370032"/>
            <a:chExt cx="2968635" cy="1854675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4131592"/>
                </p:ext>
              </p:extLst>
            </p:nvPr>
          </p:nvGraphicFramePr>
          <p:xfrm>
            <a:off x="409153" y="4394143"/>
            <a:ext cx="2780617" cy="1830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2" name="Prism 7" r:id="rId12" imgW="6298053" imgH="3796384" progId="Prism7.Document">
                    <p:embed/>
                  </p:oleObj>
                </mc:Choice>
                <mc:Fallback>
                  <p:oleObj name="Prism 7" r:id="rId12" imgW="6298053" imgH="3796384" progId="Prism7.Document">
                    <p:embed/>
                    <p:pic>
                      <p:nvPicPr>
                        <p:cNvPr id="3" name="Object 2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09153" y="4394143"/>
                          <a:ext cx="2780617" cy="1830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8" name="Group 167"/>
            <p:cNvGrpSpPr/>
            <p:nvPr/>
          </p:nvGrpSpPr>
          <p:grpSpPr>
            <a:xfrm>
              <a:off x="405348" y="4370032"/>
              <a:ext cx="2968635" cy="1833286"/>
              <a:chOff x="-35188" y="703112"/>
              <a:chExt cx="2499524" cy="1413204"/>
            </a:xfrm>
          </p:grpSpPr>
          <p:sp>
            <p:nvSpPr>
              <p:cNvPr id="169" name="Rectangle 168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1738353" y="928513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1738353" y="1049699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1738353" y="1173420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1738353" y="1290342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1738353" y="141406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147327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85" name="Rectangle 184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 rot="16200000">
                <a:off x="-299677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419845" y="703112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A549 Galactose</a:t>
                </a: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929708" y="4264522"/>
            <a:ext cx="2968636" cy="1846870"/>
            <a:chOff x="3711999" y="4376046"/>
            <a:chExt cx="2968636" cy="1846870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8170267"/>
                </p:ext>
              </p:extLst>
            </p:nvPr>
          </p:nvGraphicFramePr>
          <p:xfrm>
            <a:off x="3713900" y="4392353"/>
            <a:ext cx="2780618" cy="183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3" name="Prism 7" r:id="rId14" imgW="6298053" imgH="3796384" progId="Prism7.Document">
                    <p:embed/>
                  </p:oleObj>
                </mc:Choice>
                <mc:Fallback>
                  <p:oleObj name="Prism 7" r:id="rId14" imgW="6298053" imgH="3796384" progId="Prism7.Document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713900" y="4392353"/>
                          <a:ext cx="2780618" cy="18305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97" name="Group 196"/>
            <p:cNvGrpSpPr/>
            <p:nvPr/>
          </p:nvGrpSpPr>
          <p:grpSpPr>
            <a:xfrm>
              <a:off x="3711999" y="4376046"/>
              <a:ext cx="2968636" cy="1833284"/>
              <a:chOff x="-35189" y="703113"/>
              <a:chExt cx="2499524" cy="1413203"/>
            </a:xfrm>
          </p:grpSpPr>
          <p:sp>
            <p:nvSpPr>
              <p:cNvPr id="198" name="Rectangle 197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1738353" y="920471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1738352" y="1041657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1738352" y="1165378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1738352" y="1282305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1738352" y="140602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617633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128036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573411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211" name="TextBox 210"/>
              <p:cNvSpPr txBox="1"/>
              <p:nvPr/>
            </p:nvSpPr>
            <p:spPr>
              <a:xfrm>
                <a:off x="1034431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1473271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 rot="16200000">
                <a:off x="-299678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419843" y="703113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A549 Glucose</a:t>
                </a: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637571" y="6245265"/>
            <a:ext cx="2968635" cy="1845444"/>
            <a:chOff x="405347" y="6306085"/>
            <a:chExt cx="2968635" cy="1845444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9993522"/>
                </p:ext>
              </p:extLst>
            </p:nvPr>
          </p:nvGraphicFramePr>
          <p:xfrm>
            <a:off x="409342" y="6320965"/>
            <a:ext cx="2780617" cy="1830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4" name="Prism 7" r:id="rId16" imgW="6298053" imgH="3796384" progId="Prism7.Document">
                    <p:embed/>
                  </p:oleObj>
                </mc:Choice>
                <mc:Fallback>
                  <p:oleObj name="Prism 7" r:id="rId16" imgW="6298053" imgH="3796384" progId="Prism7.Document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409342" y="6320965"/>
                          <a:ext cx="2780617" cy="18305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26" name="Group 225"/>
            <p:cNvGrpSpPr/>
            <p:nvPr/>
          </p:nvGrpSpPr>
          <p:grpSpPr>
            <a:xfrm>
              <a:off x="405347" y="6306085"/>
              <a:ext cx="2968635" cy="1833286"/>
              <a:chOff x="-35188" y="703112"/>
              <a:chExt cx="2499524" cy="1413204"/>
            </a:xfrm>
          </p:grpSpPr>
          <p:sp>
            <p:nvSpPr>
              <p:cNvPr id="227" name="Rectangle 226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1738353" y="923151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229" name="TextBox 228"/>
              <p:cNvSpPr txBox="1"/>
              <p:nvPr/>
            </p:nvSpPr>
            <p:spPr>
              <a:xfrm>
                <a:off x="1738353" y="1044339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1738353" y="1168060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31" name="TextBox 230"/>
              <p:cNvSpPr txBox="1"/>
              <p:nvPr/>
            </p:nvSpPr>
            <p:spPr>
              <a:xfrm>
                <a:off x="1738353" y="1284982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1738353" y="140870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35" name="Rectangle 234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241" name="TextBox 240"/>
              <p:cNvSpPr txBox="1"/>
              <p:nvPr/>
            </p:nvSpPr>
            <p:spPr>
              <a:xfrm>
                <a:off x="147327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250" name="TextBox 249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251" name="TextBox 250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53" name="TextBox 252"/>
              <p:cNvSpPr txBox="1"/>
              <p:nvPr/>
            </p:nvSpPr>
            <p:spPr>
              <a:xfrm rot="16200000">
                <a:off x="-299677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254" name="TextBox 253"/>
              <p:cNvSpPr txBox="1"/>
              <p:nvPr/>
            </p:nvSpPr>
            <p:spPr>
              <a:xfrm>
                <a:off x="419845" y="703112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U2OS Glucose</a:t>
                </a: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3929708" y="6245265"/>
            <a:ext cx="2968635" cy="1851344"/>
            <a:chOff x="3711998" y="6301537"/>
            <a:chExt cx="2968635" cy="1851344"/>
          </a:xfrm>
        </p:grpSpPr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500879"/>
                </p:ext>
              </p:extLst>
            </p:nvPr>
          </p:nvGraphicFramePr>
          <p:xfrm>
            <a:off x="3713257" y="6322316"/>
            <a:ext cx="2780617" cy="1830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5" name="Prism 7" r:id="rId18" imgW="6298053" imgH="3796384" progId="Prism7.Document">
                    <p:embed/>
                  </p:oleObj>
                </mc:Choice>
                <mc:Fallback>
                  <p:oleObj name="Prism 7" r:id="rId18" imgW="6298053" imgH="3796384" progId="Prism7.Document">
                    <p:embed/>
                    <p:pic>
                      <p:nvPicPr>
                        <p:cNvPr id="8" name="Object 7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3713257" y="6322316"/>
                          <a:ext cx="2780617" cy="18305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55" name="Group 254"/>
            <p:cNvGrpSpPr/>
            <p:nvPr/>
          </p:nvGrpSpPr>
          <p:grpSpPr>
            <a:xfrm>
              <a:off x="3711998" y="6301537"/>
              <a:ext cx="2968635" cy="1833286"/>
              <a:chOff x="-35188" y="703112"/>
              <a:chExt cx="2499524" cy="1413204"/>
            </a:xfrm>
          </p:grpSpPr>
          <p:sp>
            <p:nvSpPr>
              <p:cNvPr id="256" name="Rectangle 255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57" name="TextBox 256"/>
              <p:cNvSpPr txBox="1"/>
              <p:nvPr/>
            </p:nvSpPr>
            <p:spPr>
              <a:xfrm>
                <a:off x="1738353" y="923151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258" name="TextBox 257"/>
              <p:cNvSpPr txBox="1"/>
              <p:nvPr/>
            </p:nvSpPr>
            <p:spPr>
              <a:xfrm>
                <a:off x="1738353" y="1044339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259" name="TextBox 258"/>
              <p:cNvSpPr txBox="1"/>
              <p:nvPr/>
            </p:nvSpPr>
            <p:spPr>
              <a:xfrm>
                <a:off x="1738353" y="1168060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60" name="TextBox 259"/>
              <p:cNvSpPr txBox="1"/>
              <p:nvPr/>
            </p:nvSpPr>
            <p:spPr>
              <a:xfrm>
                <a:off x="1738353" y="1284982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261" name="TextBox 260"/>
              <p:cNvSpPr txBox="1"/>
              <p:nvPr/>
            </p:nvSpPr>
            <p:spPr>
              <a:xfrm>
                <a:off x="1738353" y="140870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262" name="TextBox 261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67" name="TextBox 266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270" name="TextBox 269"/>
              <p:cNvSpPr txBox="1"/>
              <p:nvPr/>
            </p:nvSpPr>
            <p:spPr>
              <a:xfrm>
                <a:off x="147327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271" name="Rectangle 270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77" name="TextBox 276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 rot="16200000">
                <a:off x="-299677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419845" y="703112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HeLa Glucose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37571" y="8102486"/>
            <a:ext cx="2968635" cy="1848667"/>
            <a:chOff x="-38503" y="6002887"/>
            <a:chExt cx="2499524" cy="1425058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83542"/>
                </p:ext>
              </p:extLst>
            </p:nvPr>
          </p:nvGraphicFramePr>
          <p:xfrm>
            <a:off x="-34775" y="6016841"/>
            <a:ext cx="2341217" cy="1411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6" name="Prism 7" r:id="rId20" imgW="6298053" imgH="3796384" progId="Prism7.Document">
                    <p:embed/>
                  </p:oleObj>
                </mc:Choice>
                <mc:Fallback>
                  <p:oleObj name="Prism 7" r:id="rId20" imgW="6298053" imgH="3796384" progId="Prism7.Document">
                    <p:embed/>
                    <p:pic>
                      <p:nvPicPr>
                        <p:cNvPr id="5" name="Object 4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-34775" y="6016841"/>
                          <a:ext cx="2341217" cy="14111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84" name="Group 283"/>
            <p:cNvGrpSpPr/>
            <p:nvPr/>
          </p:nvGrpSpPr>
          <p:grpSpPr>
            <a:xfrm>
              <a:off x="-38503" y="6002887"/>
              <a:ext cx="2499524" cy="1413205"/>
              <a:chOff x="-35188" y="703111"/>
              <a:chExt cx="2499524" cy="1413207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1738353" y="925833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1738353" y="1047017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1738353" y="1170741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>
                <a:off x="1738353" y="1287664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1738353" y="1411389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291" name="TextBox 290"/>
              <p:cNvSpPr txBox="1"/>
              <p:nvPr/>
            </p:nvSpPr>
            <p:spPr>
              <a:xfrm>
                <a:off x="617634" y="1962104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93" name="Rectangle 292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94" name="Rectangle 293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95" name="Rectangle 294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128037" y="1841344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97" name="TextBox 296"/>
              <p:cNvSpPr txBox="1"/>
              <p:nvPr/>
            </p:nvSpPr>
            <p:spPr>
              <a:xfrm>
                <a:off x="573412" y="1841344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298" name="TextBox 297"/>
              <p:cNvSpPr txBox="1"/>
              <p:nvPr/>
            </p:nvSpPr>
            <p:spPr>
              <a:xfrm>
                <a:off x="1034432" y="1841344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>
                <a:off x="1473272" y="1841344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300" name="Rectangle 299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01" name="Rectangle 300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02" name="Rectangle 301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03" name="Rectangle 302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05" name="TextBox 304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307" name="TextBox 306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11" name="TextBox 310"/>
              <p:cNvSpPr txBox="1"/>
              <p:nvPr/>
            </p:nvSpPr>
            <p:spPr>
              <a:xfrm rot="16200000">
                <a:off x="-299677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312" name="TextBox 311"/>
              <p:cNvSpPr txBox="1"/>
              <p:nvPr/>
            </p:nvSpPr>
            <p:spPr>
              <a:xfrm>
                <a:off x="419845" y="703111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U2OS Galactose</a:t>
                </a: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3929708" y="8102486"/>
            <a:ext cx="2968635" cy="1849908"/>
            <a:chOff x="2275659" y="6001929"/>
            <a:chExt cx="2499524" cy="1426015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587167"/>
                </p:ext>
              </p:extLst>
            </p:nvPr>
          </p:nvGraphicFramePr>
          <p:xfrm>
            <a:off x="2276719" y="6016840"/>
            <a:ext cx="2341217" cy="14111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67" name="Prism 7" r:id="rId22" imgW="6298053" imgH="3796384" progId="Prism7.Document">
                    <p:embed/>
                  </p:oleObj>
                </mc:Choice>
                <mc:Fallback>
                  <p:oleObj name="Prism 7" r:id="rId22" imgW="6298053" imgH="3796384" progId="Prism7.Document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2276719" y="6016840"/>
                          <a:ext cx="2341217" cy="14111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13" name="Group 312"/>
            <p:cNvGrpSpPr/>
            <p:nvPr/>
          </p:nvGrpSpPr>
          <p:grpSpPr>
            <a:xfrm>
              <a:off x="2275659" y="6001929"/>
              <a:ext cx="2499524" cy="1413202"/>
              <a:chOff x="-35188" y="703112"/>
              <a:chExt cx="2499524" cy="1413204"/>
            </a:xfrm>
          </p:grpSpPr>
          <p:sp>
            <p:nvSpPr>
              <p:cNvPr id="314" name="Rectangle 313"/>
              <p:cNvSpPr/>
              <p:nvPr/>
            </p:nvSpPr>
            <p:spPr>
              <a:xfrm>
                <a:off x="1828799" y="917538"/>
                <a:ext cx="447919" cy="654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15" name="TextBox 314"/>
              <p:cNvSpPr txBox="1"/>
              <p:nvPr/>
            </p:nvSpPr>
            <p:spPr>
              <a:xfrm>
                <a:off x="1738353" y="925832"/>
                <a:ext cx="614438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</a:p>
            </p:txBody>
          </p:sp>
          <p:sp>
            <p:nvSpPr>
              <p:cNvPr id="316" name="TextBox 315"/>
              <p:cNvSpPr txBox="1"/>
              <p:nvPr/>
            </p:nvSpPr>
            <p:spPr>
              <a:xfrm>
                <a:off x="1738353" y="1047019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 [Mubritinib]</a:t>
                </a:r>
              </a:p>
            </p:txBody>
          </p:sp>
          <p:sp>
            <p:nvSpPr>
              <p:cNvPr id="317" name="TextBox 316"/>
              <p:cNvSpPr txBox="1"/>
              <p:nvPr/>
            </p:nvSpPr>
            <p:spPr>
              <a:xfrm>
                <a:off x="1738353" y="1170740"/>
                <a:ext cx="4453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318" name="TextBox 317"/>
              <p:cNvSpPr txBox="1"/>
              <p:nvPr/>
            </p:nvSpPr>
            <p:spPr>
              <a:xfrm>
                <a:off x="1738353" y="1287662"/>
                <a:ext cx="725983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9 [CAI]</a:t>
                </a:r>
              </a:p>
            </p:txBody>
          </p:sp>
          <p:sp>
            <p:nvSpPr>
              <p:cNvPr id="319" name="TextBox 318"/>
              <p:cNvSpPr txBox="1"/>
              <p:nvPr/>
            </p:nvSpPr>
            <p:spPr>
              <a:xfrm>
                <a:off x="1738353" y="1411385"/>
                <a:ext cx="462309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</a:p>
            </p:txBody>
          </p:sp>
          <p:sp>
            <p:nvSpPr>
              <p:cNvPr id="320" name="TextBox 319"/>
              <p:cNvSpPr txBox="1"/>
              <p:nvPr/>
            </p:nvSpPr>
            <p:spPr>
              <a:xfrm>
                <a:off x="617634" y="1962102"/>
                <a:ext cx="653197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 (hours)</a:t>
                </a:r>
              </a:p>
            </p:txBody>
          </p:sp>
          <p:sp>
            <p:nvSpPr>
              <p:cNvPr id="321" name="Rectangle 320"/>
              <p:cNvSpPr/>
              <p:nvPr/>
            </p:nvSpPr>
            <p:spPr>
              <a:xfrm>
                <a:off x="246743" y="1891697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684591" y="1900569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1135832" y="1891696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1580712" y="1891697"/>
                <a:ext cx="82247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25" name="TextBox 324"/>
              <p:cNvSpPr txBox="1"/>
              <p:nvPr/>
            </p:nvSpPr>
            <p:spPr>
              <a:xfrm>
                <a:off x="128037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26" name="TextBox 325"/>
              <p:cNvSpPr txBox="1"/>
              <p:nvPr/>
            </p:nvSpPr>
            <p:spPr>
              <a:xfrm>
                <a:off x="57341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</a:p>
            </p:txBody>
          </p:sp>
          <p:sp>
            <p:nvSpPr>
              <p:cNvPr id="327" name="TextBox 326"/>
              <p:cNvSpPr txBox="1"/>
              <p:nvPr/>
            </p:nvSpPr>
            <p:spPr>
              <a:xfrm>
                <a:off x="103443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48</a:t>
                </a:r>
              </a:p>
            </p:txBody>
          </p:sp>
          <p:sp>
            <p:nvSpPr>
              <p:cNvPr id="328" name="TextBox 327"/>
              <p:cNvSpPr txBox="1"/>
              <p:nvPr/>
            </p:nvSpPr>
            <p:spPr>
              <a:xfrm>
                <a:off x="1473272" y="184134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72</a:t>
                </a:r>
              </a:p>
            </p:txBody>
          </p:sp>
          <p:sp>
            <p:nvSpPr>
              <p:cNvPr id="329" name="Rectangle 328"/>
              <p:cNvSpPr/>
              <p:nvPr/>
            </p:nvSpPr>
            <p:spPr>
              <a:xfrm>
                <a:off x="193991" y="1817099"/>
                <a:ext cx="45719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152401" y="1597237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149125" y="1363095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152401" y="1145323"/>
                <a:ext cx="90586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33" name="Rectangle 332"/>
              <p:cNvSpPr/>
              <p:nvPr/>
            </p:nvSpPr>
            <p:spPr>
              <a:xfrm>
                <a:off x="103405" y="912771"/>
                <a:ext cx="139581" cy="704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34" name="TextBox 333"/>
              <p:cNvSpPr txBox="1"/>
              <p:nvPr/>
            </p:nvSpPr>
            <p:spPr>
              <a:xfrm>
                <a:off x="28574" y="175682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28574" y="1532228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  <p:sp>
            <p:nvSpPr>
              <p:cNvPr id="336" name="TextBox 335"/>
              <p:cNvSpPr txBox="1"/>
              <p:nvPr/>
            </p:nvSpPr>
            <p:spPr>
              <a:xfrm>
                <a:off x="28574" y="1304905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337" name="TextBox 336"/>
              <p:cNvSpPr txBox="1"/>
              <p:nvPr/>
            </p:nvSpPr>
            <p:spPr>
              <a:xfrm>
                <a:off x="28574" y="1085082"/>
                <a:ext cx="29297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338" name="TextBox 337"/>
              <p:cNvSpPr txBox="1"/>
              <p:nvPr/>
            </p:nvSpPr>
            <p:spPr>
              <a:xfrm>
                <a:off x="404" y="859124"/>
                <a:ext cx="321145" cy="154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339" name="Rectangle 338"/>
              <p:cNvSpPr/>
              <p:nvPr/>
            </p:nvSpPr>
            <p:spPr>
              <a:xfrm>
                <a:off x="19581" y="1134576"/>
                <a:ext cx="83824" cy="4881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/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 rot="16200000">
                <a:off x="-299677" y="1315245"/>
                <a:ext cx="697420" cy="168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Live Cells (%)</a:t>
                </a:r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419845" y="703112"/>
                <a:ext cx="1115764" cy="1542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HeLa Galactose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9932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320</Words>
  <Application>Microsoft Macintosh PowerPoint</Application>
  <PresentationFormat>A4 Paper (210x297 mm)</PresentationFormat>
  <Paragraphs>182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2020-05-05T10:30:14Z</dcterms:modified>
</cp:coreProperties>
</file>