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9" d="100"/>
          <a:sy n="79" d="100"/>
        </p:scale>
        <p:origin x="314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965510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18573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50000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352502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639562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18954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10975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18197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38517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74407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848254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C5557F-4358-4ADA-9A53-EFC89C3FD9C2}" type="datetimeFigureOut">
              <a:rPr lang="en-GB" smtClean="0"/>
              <a:t>07/12/2020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33FA0F-CEC0-4311-B7C0-EB75D22AEEA4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427442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5" name="TextBox 2074"/>
          <p:cNvSpPr txBox="1"/>
          <p:nvPr/>
        </p:nvSpPr>
        <p:spPr>
          <a:xfrm>
            <a:off x="24768" y="7443787"/>
            <a:ext cx="6857999" cy="25160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GB" sz="1050" b="1" dirty="0"/>
              <a:t>Figure 6 Supplement 1. Two models describing potential mechanisms that could explain the impact of FNR interactions on photosynthetic electron transport during the dark to light transition</a:t>
            </a:r>
            <a:r>
              <a:rPr lang="en-GB" sz="1050" dirty="0"/>
              <a:t>. Models are based on data presented in this work that indicate i) FNR is overwhelmingly membrane bound irrespective of interaction with the Tic62/TROL tethers (Figures 1 and 3); ii) Strong FNR:Tic62/TROL association is required for the transient CEF seen on dark to light transition (Figure 5); iii) Fast and slow (10-15 second) components of NADP</a:t>
            </a:r>
            <a:r>
              <a:rPr lang="en-GB" sz="1050" baseline="30000" dirty="0"/>
              <a:t>+</a:t>
            </a:r>
            <a:r>
              <a:rPr lang="en-GB" sz="1050" dirty="0"/>
              <a:t> reduction are seen at the onset of light, and the slow component is attenuated without FNR:Tic62/TROL tether interactions (Figure 4); iv) there is a tendency for FNR accumulation at the margins during the light (Figure 6). </a:t>
            </a:r>
            <a:r>
              <a:rPr lang="en-GB" sz="1050" b="1" dirty="0"/>
              <a:t>Model A</a:t>
            </a:r>
            <a:r>
              <a:rPr lang="en-GB" sz="1050" dirty="0"/>
              <a:t>, </a:t>
            </a:r>
            <a:r>
              <a:rPr lang="en-GB" sz="1050" b="1" dirty="0"/>
              <a:t>Active role in CEF for the </a:t>
            </a:r>
            <a:r>
              <a:rPr lang="en-GB" sz="1050" b="1" dirty="0" err="1"/>
              <a:t>FNR:tether</a:t>
            </a:r>
            <a:r>
              <a:rPr lang="en-GB" sz="1050" b="1" dirty="0"/>
              <a:t> complex. </a:t>
            </a:r>
            <a:r>
              <a:rPr lang="en-GB" sz="1050" dirty="0"/>
              <a:t>Tight binding of FNR to Tic62/TROL during the dark sequesters some of the enzyme on the stromal lamellae, favouring increased CEF at the onset of light (possibly involving pgr5/pgrL1 and/or interaction with the </a:t>
            </a:r>
            <a:r>
              <a:rPr lang="en-GB" sz="1050" dirty="0" err="1"/>
              <a:t>Cyt</a:t>
            </a:r>
            <a:r>
              <a:rPr lang="en-GB" sz="1050" dirty="0"/>
              <a:t> b</a:t>
            </a:r>
            <a:r>
              <a:rPr lang="en-GB" sz="1050" baseline="-25000" dirty="0"/>
              <a:t>6</a:t>
            </a:r>
            <a:r>
              <a:rPr lang="en-GB" sz="1050" i="1" dirty="0"/>
              <a:t>f</a:t>
            </a:r>
            <a:r>
              <a:rPr lang="en-GB" sz="1050" dirty="0"/>
              <a:t>). As proton pumping drives ∆pH formation, </a:t>
            </a:r>
            <a:r>
              <a:rPr lang="en-GB" sz="1050" dirty="0" err="1"/>
              <a:t>FNR:tether</a:t>
            </a:r>
            <a:r>
              <a:rPr lang="en-GB" sz="1050" dirty="0"/>
              <a:t> interactions weaken, and a proportion of this enzyme relocates to PSI at the margins, increasing the rate of NADPH formation. </a:t>
            </a:r>
            <a:r>
              <a:rPr lang="en-GB" sz="1050" b="1" dirty="0"/>
              <a:t>Model B</a:t>
            </a:r>
            <a:r>
              <a:rPr lang="en-GB" sz="1050" dirty="0"/>
              <a:t>, </a:t>
            </a:r>
            <a:r>
              <a:rPr lang="en-GB" sz="1050" b="1" dirty="0"/>
              <a:t>Default CEF due to FNR deactivation on tether interaction. </a:t>
            </a:r>
            <a:r>
              <a:rPr lang="en-GB" sz="1050" dirty="0"/>
              <a:t>Binding of some FNR to the Tic62/TROL tethers inactivates the enzyme, driving CEF by default, either through the </a:t>
            </a:r>
            <a:r>
              <a:rPr lang="en-GB" sz="1050" dirty="0" err="1"/>
              <a:t>Cyt</a:t>
            </a:r>
            <a:r>
              <a:rPr lang="en-GB" sz="1050" dirty="0"/>
              <a:t> b</a:t>
            </a:r>
            <a:r>
              <a:rPr lang="en-GB" sz="1050" baseline="-25000" dirty="0"/>
              <a:t>6</a:t>
            </a:r>
            <a:r>
              <a:rPr lang="en-GB" sz="1050" i="1" dirty="0"/>
              <a:t>f</a:t>
            </a:r>
            <a:r>
              <a:rPr lang="en-GB" sz="1050" dirty="0"/>
              <a:t> or the NDH complex. Weakening of these associations during the light releases a proportion of this enzyme, activating it. Some of this FNR relocates to the margin region, increasing the rate of NADP</a:t>
            </a:r>
            <a:r>
              <a:rPr lang="en-GB" sz="1050" baseline="30000" dirty="0"/>
              <a:t>+</a:t>
            </a:r>
            <a:r>
              <a:rPr lang="en-GB" sz="1050" dirty="0"/>
              <a:t> reduction. In both models significant amounts of weakly bound FNR at the margins continue to conduct NADP</a:t>
            </a:r>
            <a:r>
              <a:rPr lang="en-GB" sz="1050" baseline="30000" dirty="0"/>
              <a:t>+</a:t>
            </a:r>
            <a:r>
              <a:rPr lang="en-GB" sz="1050" dirty="0"/>
              <a:t> reduction in both the dark and the light.</a:t>
            </a:r>
          </a:p>
        </p:txBody>
      </p:sp>
      <p:grpSp>
        <p:nvGrpSpPr>
          <p:cNvPr id="1113" name="Group 1112"/>
          <p:cNvGrpSpPr/>
          <p:nvPr/>
        </p:nvGrpSpPr>
        <p:grpSpPr>
          <a:xfrm>
            <a:off x="965889" y="205764"/>
            <a:ext cx="5029916" cy="3441982"/>
            <a:chOff x="822888" y="629237"/>
            <a:chExt cx="5029916" cy="3441982"/>
          </a:xfrm>
        </p:grpSpPr>
        <p:sp>
          <p:nvSpPr>
            <p:cNvPr id="1114" name="Oval 1113"/>
            <p:cNvSpPr/>
            <p:nvPr/>
          </p:nvSpPr>
          <p:spPr>
            <a:xfrm>
              <a:off x="1548745" y="26139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15" name="Oval 1114"/>
            <p:cNvSpPr/>
            <p:nvPr/>
          </p:nvSpPr>
          <p:spPr>
            <a:xfrm>
              <a:off x="1667658" y="26139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16" name="Oval 1115"/>
            <p:cNvSpPr/>
            <p:nvPr/>
          </p:nvSpPr>
          <p:spPr>
            <a:xfrm>
              <a:off x="1786570" y="26098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17" name="Oval 1116"/>
            <p:cNvSpPr/>
            <p:nvPr/>
          </p:nvSpPr>
          <p:spPr>
            <a:xfrm>
              <a:off x="1905482" y="26098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18" name="Oval 1117"/>
            <p:cNvSpPr/>
            <p:nvPr/>
          </p:nvSpPr>
          <p:spPr>
            <a:xfrm>
              <a:off x="2024395" y="26098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19" name="Oval 1118"/>
            <p:cNvSpPr/>
            <p:nvPr/>
          </p:nvSpPr>
          <p:spPr>
            <a:xfrm>
              <a:off x="2143307" y="260982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0" name="Arc 1119"/>
            <p:cNvSpPr/>
            <p:nvPr/>
          </p:nvSpPr>
          <p:spPr>
            <a:xfrm>
              <a:off x="1572153" y="272053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1" name="Arc 1120"/>
            <p:cNvSpPr/>
            <p:nvPr/>
          </p:nvSpPr>
          <p:spPr>
            <a:xfrm>
              <a:off x="1691064" y="272053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2" name="Arc 1121"/>
            <p:cNvSpPr/>
            <p:nvPr/>
          </p:nvSpPr>
          <p:spPr>
            <a:xfrm>
              <a:off x="1807200" y="272053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3" name="Arc 1122"/>
            <p:cNvSpPr/>
            <p:nvPr/>
          </p:nvSpPr>
          <p:spPr>
            <a:xfrm>
              <a:off x="1927867" y="271894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4" name="Arc 1123"/>
            <p:cNvSpPr/>
            <p:nvPr/>
          </p:nvSpPr>
          <p:spPr>
            <a:xfrm>
              <a:off x="2045024" y="272052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5" name="Arc 1124"/>
            <p:cNvSpPr/>
            <p:nvPr/>
          </p:nvSpPr>
          <p:spPr>
            <a:xfrm>
              <a:off x="2162181" y="271894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6" name="Oval 1125"/>
            <p:cNvSpPr/>
            <p:nvPr/>
          </p:nvSpPr>
          <p:spPr>
            <a:xfrm>
              <a:off x="2262219" y="26099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7" name="Oval 1126"/>
            <p:cNvSpPr/>
            <p:nvPr/>
          </p:nvSpPr>
          <p:spPr>
            <a:xfrm>
              <a:off x="2381132" y="26099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8" name="Oval 1127"/>
            <p:cNvSpPr/>
            <p:nvPr/>
          </p:nvSpPr>
          <p:spPr>
            <a:xfrm>
              <a:off x="2500044" y="26058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29" name="Oval 1128"/>
            <p:cNvSpPr/>
            <p:nvPr/>
          </p:nvSpPr>
          <p:spPr>
            <a:xfrm>
              <a:off x="2618956" y="26058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0" name="Oval 1129"/>
            <p:cNvSpPr/>
            <p:nvPr/>
          </p:nvSpPr>
          <p:spPr>
            <a:xfrm>
              <a:off x="2737869" y="26058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1" name="Oval 1130"/>
            <p:cNvSpPr/>
            <p:nvPr/>
          </p:nvSpPr>
          <p:spPr>
            <a:xfrm>
              <a:off x="2856781" y="2605805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2" name="Arc 1131"/>
            <p:cNvSpPr/>
            <p:nvPr/>
          </p:nvSpPr>
          <p:spPr>
            <a:xfrm>
              <a:off x="2285627" y="271651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3" name="Arc 1132"/>
            <p:cNvSpPr/>
            <p:nvPr/>
          </p:nvSpPr>
          <p:spPr>
            <a:xfrm>
              <a:off x="2404538" y="271651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4" name="Arc 1133"/>
            <p:cNvSpPr/>
            <p:nvPr/>
          </p:nvSpPr>
          <p:spPr>
            <a:xfrm>
              <a:off x="2520674" y="271651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5" name="Arc 1134"/>
            <p:cNvSpPr/>
            <p:nvPr/>
          </p:nvSpPr>
          <p:spPr>
            <a:xfrm>
              <a:off x="2641341" y="271492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6" name="Arc 1135"/>
            <p:cNvSpPr/>
            <p:nvPr/>
          </p:nvSpPr>
          <p:spPr>
            <a:xfrm>
              <a:off x="2758498" y="271650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7" name="Arc 1136"/>
            <p:cNvSpPr/>
            <p:nvPr/>
          </p:nvSpPr>
          <p:spPr>
            <a:xfrm>
              <a:off x="2875655" y="271492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8" name="Oval 1137"/>
            <p:cNvSpPr/>
            <p:nvPr/>
          </p:nvSpPr>
          <p:spPr>
            <a:xfrm>
              <a:off x="2978469" y="260831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39" name="Oval 1138"/>
            <p:cNvSpPr/>
            <p:nvPr/>
          </p:nvSpPr>
          <p:spPr>
            <a:xfrm>
              <a:off x="3097382" y="260831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0" name="Oval 1139"/>
            <p:cNvSpPr/>
            <p:nvPr/>
          </p:nvSpPr>
          <p:spPr>
            <a:xfrm>
              <a:off x="3216294" y="260421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1" name="Oval 1140"/>
            <p:cNvSpPr/>
            <p:nvPr/>
          </p:nvSpPr>
          <p:spPr>
            <a:xfrm>
              <a:off x="3335206" y="260421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2" name="Oval 1141"/>
            <p:cNvSpPr/>
            <p:nvPr/>
          </p:nvSpPr>
          <p:spPr>
            <a:xfrm>
              <a:off x="3454119" y="260421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3" name="Oval 1142"/>
            <p:cNvSpPr/>
            <p:nvPr/>
          </p:nvSpPr>
          <p:spPr>
            <a:xfrm>
              <a:off x="3573031" y="260421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4" name="Arc 1143"/>
            <p:cNvSpPr/>
            <p:nvPr/>
          </p:nvSpPr>
          <p:spPr>
            <a:xfrm>
              <a:off x="3001877" y="271492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5" name="Arc 1144"/>
            <p:cNvSpPr/>
            <p:nvPr/>
          </p:nvSpPr>
          <p:spPr>
            <a:xfrm>
              <a:off x="3120788" y="271492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6" name="Arc 1145"/>
            <p:cNvSpPr/>
            <p:nvPr/>
          </p:nvSpPr>
          <p:spPr>
            <a:xfrm>
              <a:off x="3236924" y="271492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7" name="Arc 1146"/>
            <p:cNvSpPr/>
            <p:nvPr/>
          </p:nvSpPr>
          <p:spPr>
            <a:xfrm>
              <a:off x="3357591" y="271334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8" name="Arc 1147"/>
            <p:cNvSpPr/>
            <p:nvPr/>
          </p:nvSpPr>
          <p:spPr>
            <a:xfrm>
              <a:off x="3474748" y="271491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49" name="Arc 1148"/>
            <p:cNvSpPr/>
            <p:nvPr/>
          </p:nvSpPr>
          <p:spPr>
            <a:xfrm>
              <a:off x="3591905" y="271334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0" name="Oval 1149"/>
            <p:cNvSpPr/>
            <p:nvPr/>
          </p:nvSpPr>
          <p:spPr>
            <a:xfrm>
              <a:off x="3691234" y="260673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1" name="Oval 1150"/>
            <p:cNvSpPr/>
            <p:nvPr/>
          </p:nvSpPr>
          <p:spPr>
            <a:xfrm>
              <a:off x="3810147" y="260673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2" name="Oval 1151"/>
            <p:cNvSpPr/>
            <p:nvPr/>
          </p:nvSpPr>
          <p:spPr>
            <a:xfrm>
              <a:off x="3929059" y="260263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3" name="Oval 1152"/>
            <p:cNvSpPr/>
            <p:nvPr/>
          </p:nvSpPr>
          <p:spPr>
            <a:xfrm>
              <a:off x="4047971" y="260263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4" name="Oval 1153"/>
            <p:cNvSpPr/>
            <p:nvPr/>
          </p:nvSpPr>
          <p:spPr>
            <a:xfrm>
              <a:off x="4166884" y="260263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5" name="Oval 1154"/>
            <p:cNvSpPr/>
            <p:nvPr/>
          </p:nvSpPr>
          <p:spPr>
            <a:xfrm>
              <a:off x="4285796" y="260262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6" name="Arc 1155"/>
            <p:cNvSpPr/>
            <p:nvPr/>
          </p:nvSpPr>
          <p:spPr>
            <a:xfrm>
              <a:off x="3714642" y="271334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7" name="Arc 1156"/>
            <p:cNvSpPr/>
            <p:nvPr/>
          </p:nvSpPr>
          <p:spPr>
            <a:xfrm>
              <a:off x="3833553" y="271334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8" name="Arc 1157"/>
            <p:cNvSpPr/>
            <p:nvPr/>
          </p:nvSpPr>
          <p:spPr>
            <a:xfrm>
              <a:off x="3949689" y="271334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59" name="Arc 1158"/>
            <p:cNvSpPr/>
            <p:nvPr/>
          </p:nvSpPr>
          <p:spPr>
            <a:xfrm>
              <a:off x="4070356" y="271175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0" name="Arc 1159"/>
            <p:cNvSpPr/>
            <p:nvPr/>
          </p:nvSpPr>
          <p:spPr>
            <a:xfrm>
              <a:off x="4187513" y="271332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1" name="Arc 1160"/>
            <p:cNvSpPr/>
            <p:nvPr/>
          </p:nvSpPr>
          <p:spPr>
            <a:xfrm>
              <a:off x="4304670" y="271175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2" name="Oval 1161"/>
            <p:cNvSpPr/>
            <p:nvPr/>
          </p:nvSpPr>
          <p:spPr>
            <a:xfrm flipV="1">
              <a:off x="1547712" y="303344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3" name="Oval 1162"/>
            <p:cNvSpPr/>
            <p:nvPr/>
          </p:nvSpPr>
          <p:spPr>
            <a:xfrm flipV="1">
              <a:off x="1666625" y="303344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4" name="Oval 1163"/>
            <p:cNvSpPr/>
            <p:nvPr/>
          </p:nvSpPr>
          <p:spPr>
            <a:xfrm flipV="1">
              <a:off x="1785537" y="303754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5" name="Oval 1164"/>
            <p:cNvSpPr/>
            <p:nvPr/>
          </p:nvSpPr>
          <p:spPr>
            <a:xfrm flipV="1">
              <a:off x="1904449" y="303754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6" name="Oval 1165"/>
            <p:cNvSpPr/>
            <p:nvPr/>
          </p:nvSpPr>
          <p:spPr>
            <a:xfrm flipV="1">
              <a:off x="2023362" y="303754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7" name="Oval 1166"/>
            <p:cNvSpPr/>
            <p:nvPr/>
          </p:nvSpPr>
          <p:spPr>
            <a:xfrm flipV="1">
              <a:off x="2142274" y="303754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8" name="Arc 1167"/>
            <p:cNvSpPr/>
            <p:nvPr/>
          </p:nvSpPr>
          <p:spPr>
            <a:xfrm flipV="1">
              <a:off x="1571120" y="274345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69" name="Arc 1168"/>
            <p:cNvSpPr/>
            <p:nvPr/>
          </p:nvSpPr>
          <p:spPr>
            <a:xfrm flipV="1">
              <a:off x="1690031" y="274345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0" name="Arc 1169"/>
            <p:cNvSpPr/>
            <p:nvPr/>
          </p:nvSpPr>
          <p:spPr>
            <a:xfrm flipV="1">
              <a:off x="1806167" y="274345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1" name="Arc 1170"/>
            <p:cNvSpPr/>
            <p:nvPr/>
          </p:nvSpPr>
          <p:spPr>
            <a:xfrm flipV="1">
              <a:off x="1926834" y="274504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2" name="Arc 1171"/>
            <p:cNvSpPr/>
            <p:nvPr/>
          </p:nvSpPr>
          <p:spPr>
            <a:xfrm flipV="1">
              <a:off x="2043991" y="274346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3" name="Arc 1172"/>
            <p:cNvSpPr/>
            <p:nvPr/>
          </p:nvSpPr>
          <p:spPr>
            <a:xfrm flipV="1">
              <a:off x="2161148" y="274504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4" name="Oval 1173"/>
            <p:cNvSpPr/>
            <p:nvPr/>
          </p:nvSpPr>
          <p:spPr>
            <a:xfrm flipV="1">
              <a:off x="2261186" y="303746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5" name="Oval 1174"/>
            <p:cNvSpPr/>
            <p:nvPr/>
          </p:nvSpPr>
          <p:spPr>
            <a:xfrm flipV="1">
              <a:off x="2380099" y="303746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6" name="Oval 1175"/>
            <p:cNvSpPr/>
            <p:nvPr/>
          </p:nvSpPr>
          <p:spPr>
            <a:xfrm flipV="1">
              <a:off x="2499011" y="304156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7" name="Oval 1176"/>
            <p:cNvSpPr/>
            <p:nvPr/>
          </p:nvSpPr>
          <p:spPr>
            <a:xfrm flipV="1">
              <a:off x="2617923" y="304156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8" name="Oval 1177"/>
            <p:cNvSpPr/>
            <p:nvPr/>
          </p:nvSpPr>
          <p:spPr>
            <a:xfrm flipV="1">
              <a:off x="2736836" y="304156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79" name="Oval 1178"/>
            <p:cNvSpPr/>
            <p:nvPr/>
          </p:nvSpPr>
          <p:spPr>
            <a:xfrm flipV="1">
              <a:off x="2855748" y="3041565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0" name="Arc 1179"/>
            <p:cNvSpPr/>
            <p:nvPr/>
          </p:nvSpPr>
          <p:spPr>
            <a:xfrm flipV="1">
              <a:off x="2284594" y="274747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1" name="Arc 1180"/>
            <p:cNvSpPr/>
            <p:nvPr/>
          </p:nvSpPr>
          <p:spPr>
            <a:xfrm flipV="1">
              <a:off x="2403505" y="274747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2" name="Arc 1181"/>
            <p:cNvSpPr/>
            <p:nvPr/>
          </p:nvSpPr>
          <p:spPr>
            <a:xfrm flipV="1">
              <a:off x="2519641" y="274747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3" name="Arc 1182"/>
            <p:cNvSpPr/>
            <p:nvPr/>
          </p:nvSpPr>
          <p:spPr>
            <a:xfrm flipV="1">
              <a:off x="2640308" y="274906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4" name="Arc 1183"/>
            <p:cNvSpPr/>
            <p:nvPr/>
          </p:nvSpPr>
          <p:spPr>
            <a:xfrm flipV="1">
              <a:off x="2757465" y="2747486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5" name="Arc 1184"/>
            <p:cNvSpPr/>
            <p:nvPr/>
          </p:nvSpPr>
          <p:spPr>
            <a:xfrm flipV="1">
              <a:off x="2874622" y="274906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6" name="Oval 1185"/>
            <p:cNvSpPr/>
            <p:nvPr/>
          </p:nvSpPr>
          <p:spPr>
            <a:xfrm flipV="1">
              <a:off x="2977436" y="303905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7" name="Oval 1186"/>
            <p:cNvSpPr/>
            <p:nvPr/>
          </p:nvSpPr>
          <p:spPr>
            <a:xfrm flipV="1">
              <a:off x="3096349" y="303905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8" name="Oval 1187"/>
            <p:cNvSpPr/>
            <p:nvPr/>
          </p:nvSpPr>
          <p:spPr>
            <a:xfrm flipV="1">
              <a:off x="3215261" y="304315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89" name="Oval 1188"/>
            <p:cNvSpPr/>
            <p:nvPr/>
          </p:nvSpPr>
          <p:spPr>
            <a:xfrm flipV="1">
              <a:off x="3334173" y="304315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0" name="Oval 1189"/>
            <p:cNvSpPr/>
            <p:nvPr/>
          </p:nvSpPr>
          <p:spPr>
            <a:xfrm flipV="1">
              <a:off x="3453086" y="304315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1" name="Oval 1190"/>
            <p:cNvSpPr/>
            <p:nvPr/>
          </p:nvSpPr>
          <p:spPr>
            <a:xfrm flipV="1">
              <a:off x="3571998" y="304315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2" name="Arc 1191"/>
            <p:cNvSpPr/>
            <p:nvPr/>
          </p:nvSpPr>
          <p:spPr>
            <a:xfrm flipV="1">
              <a:off x="3000844" y="274906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3" name="Arc 1192"/>
            <p:cNvSpPr/>
            <p:nvPr/>
          </p:nvSpPr>
          <p:spPr>
            <a:xfrm flipV="1">
              <a:off x="3119755" y="274906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4" name="Arc 1193"/>
            <p:cNvSpPr/>
            <p:nvPr/>
          </p:nvSpPr>
          <p:spPr>
            <a:xfrm flipV="1">
              <a:off x="3235891" y="274906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5" name="Arc 1194"/>
            <p:cNvSpPr/>
            <p:nvPr/>
          </p:nvSpPr>
          <p:spPr>
            <a:xfrm flipV="1">
              <a:off x="3356558" y="275064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6" name="Arc 1195"/>
            <p:cNvSpPr/>
            <p:nvPr/>
          </p:nvSpPr>
          <p:spPr>
            <a:xfrm flipV="1">
              <a:off x="3473715" y="274907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7" name="Arc 1196"/>
            <p:cNvSpPr/>
            <p:nvPr/>
          </p:nvSpPr>
          <p:spPr>
            <a:xfrm flipV="1">
              <a:off x="3590872" y="275064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8" name="Oval 1197"/>
            <p:cNvSpPr/>
            <p:nvPr/>
          </p:nvSpPr>
          <p:spPr>
            <a:xfrm flipV="1">
              <a:off x="3690201" y="304064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199" name="Oval 1198"/>
            <p:cNvSpPr/>
            <p:nvPr/>
          </p:nvSpPr>
          <p:spPr>
            <a:xfrm flipV="1">
              <a:off x="3809114" y="304064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0" name="Oval 1199"/>
            <p:cNvSpPr/>
            <p:nvPr/>
          </p:nvSpPr>
          <p:spPr>
            <a:xfrm flipV="1">
              <a:off x="3928026" y="304474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1" name="Oval 1200"/>
            <p:cNvSpPr/>
            <p:nvPr/>
          </p:nvSpPr>
          <p:spPr>
            <a:xfrm flipV="1">
              <a:off x="4046938" y="304474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2" name="Oval 1201"/>
            <p:cNvSpPr/>
            <p:nvPr/>
          </p:nvSpPr>
          <p:spPr>
            <a:xfrm flipV="1">
              <a:off x="4165851" y="304474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3" name="Oval 1202"/>
            <p:cNvSpPr/>
            <p:nvPr/>
          </p:nvSpPr>
          <p:spPr>
            <a:xfrm flipV="1">
              <a:off x="4284763" y="30447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4" name="Arc 1203"/>
            <p:cNvSpPr/>
            <p:nvPr/>
          </p:nvSpPr>
          <p:spPr>
            <a:xfrm flipV="1">
              <a:off x="3713609" y="275064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5" name="Arc 1204"/>
            <p:cNvSpPr/>
            <p:nvPr/>
          </p:nvSpPr>
          <p:spPr>
            <a:xfrm flipV="1">
              <a:off x="3832520" y="275064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6" name="Arc 1205"/>
            <p:cNvSpPr/>
            <p:nvPr/>
          </p:nvSpPr>
          <p:spPr>
            <a:xfrm flipV="1">
              <a:off x="3948656" y="275064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7" name="Arc 1206"/>
            <p:cNvSpPr/>
            <p:nvPr/>
          </p:nvSpPr>
          <p:spPr>
            <a:xfrm flipV="1">
              <a:off x="4069323" y="2752236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8" name="Arc 1207"/>
            <p:cNvSpPr/>
            <p:nvPr/>
          </p:nvSpPr>
          <p:spPr>
            <a:xfrm flipV="1">
              <a:off x="4186480" y="275066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09" name="Arc 1208"/>
            <p:cNvSpPr/>
            <p:nvPr/>
          </p:nvSpPr>
          <p:spPr>
            <a:xfrm flipV="1">
              <a:off x="4303637" y="2752236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0" name="Oval 1209"/>
            <p:cNvSpPr/>
            <p:nvPr/>
          </p:nvSpPr>
          <p:spPr>
            <a:xfrm>
              <a:off x="3485904" y="373911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1" name="Oval 1210"/>
            <p:cNvSpPr/>
            <p:nvPr/>
          </p:nvSpPr>
          <p:spPr>
            <a:xfrm>
              <a:off x="3138704" y="358777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2" name="Oval 1211"/>
            <p:cNvSpPr/>
            <p:nvPr/>
          </p:nvSpPr>
          <p:spPr>
            <a:xfrm>
              <a:off x="3181936" y="347960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3" name="Oval 1212"/>
            <p:cNvSpPr/>
            <p:nvPr/>
          </p:nvSpPr>
          <p:spPr>
            <a:xfrm>
              <a:off x="3251788" y="338859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4" name="Oval 1213"/>
            <p:cNvSpPr/>
            <p:nvPr/>
          </p:nvSpPr>
          <p:spPr>
            <a:xfrm>
              <a:off x="3342583" y="330971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5" name="Arc 1214"/>
            <p:cNvSpPr/>
            <p:nvPr/>
          </p:nvSpPr>
          <p:spPr>
            <a:xfrm rot="17397541">
              <a:off x="3354286" y="357140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6" name="Arc 1215"/>
            <p:cNvSpPr/>
            <p:nvPr/>
          </p:nvSpPr>
          <p:spPr>
            <a:xfrm rot="17822302">
              <a:off x="3381265" y="349009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7" name="Arc 1216"/>
            <p:cNvSpPr/>
            <p:nvPr/>
          </p:nvSpPr>
          <p:spPr>
            <a:xfrm rot="20165119">
              <a:off x="3560771" y="333825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8" name="Arc 1217"/>
            <p:cNvSpPr/>
            <p:nvPr/>
          </p:nvSpPr>
          <p:spPr>
            <a:xfrm rot="19416551">
              <a:off x="3485268" y="337361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19" name="Oval 1218"/>
            <p:cNvSpPr/>
            <p:nvPr/>
          </p:nvSpPr>
          <p:spPr>
            <a:xfrm>
              <a:off x="3449947" y="325124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0" name="Oval 1219"/>
            <p:cNvSpPr/>
            <p:nvPr/>
          </p:nvSpPr>
          <p:spPr>
            <a:xfrm>
              <a:off x="3566645" y="321551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1" name="Oval 1220"/>
            <p:cNvSpPr/>
            <p:nvPr/>
          </p:nvSpPr>
          <p:spPr>
            <a:xfrm>
              <a:off x="3689684" y="3195935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2" name="Oval 1221"/>
            <p:cNvSpPr/>
            <p:nvPr/>
          </p:nvSpPr>
          <p:spPr>
            <a:xfrm>
              <a:off x="3808596" y="3195935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3" name="Oval 1222"/>
            <p:cNvSpPr/>
            <p:nvPr/>
          </p:nvSpPr>
          <p:spPr>
            <a:xfrm>
              <a:off x="3927509" y="3195935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4" name="Oval 1223"/>
            <p:cNvSpPr/>
            <p:nvPr/>
          </p:nvSpPr>
          <p:spPr>
            <a:xfrm>
              <a:off x="4046421" y="319593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5" name="Arc 1224"/>
            <p:cNvSpPr/>
            <p:nvPr/>
          </p:nvSpPr>
          <p:spPr>
            <a:xfrm rot="20792605">
              <a:off x="3641445" y="331536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6" name="Arc 1225"/>
            <p:cNvSpPr/>
            <p:nvPr/>
          </p:nvSpPr>
          <p:spPr>
            <a:xfrm rot="18806297">
              <a:off x="3428370" y="3428926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7" name="Arc 1226"/>
            <p:cNvSpPr/>
            <p:nvPr/>
          </p:nvSpPr>
          <p:spPr>
            <a:xfrm>
              <a:off x="3710314" y="3306646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8" name="Arc 1227"/>
            <p:cNvSpPr/>
            <p:nvPr/>
          </p:nvSpPr>
          <p:spPr>
            <a:xfrm>
              <a:off x="3830981" y="330505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29" name="Arc 1228"/>
            <p:cNvSpPr/>
            <p:nvPr/>
          </p:nvSpPr>
          <p:spPr>
            <a:xfrm>
              <a:off x="3948138" y="330663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0" name="Arc 1229"/>
            <p:cNvSpPr/>
            <p:nvPr/>
          </p:nvSpPr>
          <p:spPr>
            <a:xfrm>
              <a:off x="4065295" y="330505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1" name="Oval 1230"/>
            <p:cNvSpPr/>
            <p:nvPr/>
          </p:nvSpPr>
          <p:spPr>
            <a:xfrm>
              <a:off x="4168109" y="319844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2" name="Oval 1231"/>
            <p:cNvSpPr/>
            <p:nvPr/>
          </p:nvSpPr>
          <p:spPr>
            <a:xfrm>
              <a:off x="4287022" y="319844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3" name="Oval 1232"/>
            <p:cNvSpPr/>
            <p:nvPr/>
          </p:nvSpPr>
          <p:spPr>
            <a:xfrm>
              <a:off x="4405934" y="319434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4" name="Oval 1233"/>
            <p:cNvSpPr/>
            <p:nvPr/>
          </p:nvSpPr>
          <p:spPr>
            <a:xfrm>
              <a:off x="4524846" y="319434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5" name="Oval 1234"/>
            <p:cNvSpPr/>
            <p:nvPr/>
          </p:nvSpPr>
          <p:spPr>
            <a:xfrm>
              <a:off x="4643759" y="319434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6" name="Oval 1235"/>
            <p:cNvSpPr/>
            <p:nvPr/>
          </p:nvSpPr>
          <p:spPr>
            <a:xfrm>
              <a:off x="4762671" y="319434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7" name="Arc 1236"/>
            <p:cNvSpPr/>
            <p:nvPr/>
          </p:nvSpPr>
          <p:spPr>
            <a:xfrm>
              <a:off x="4191517" y="330505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8" name="Arc 1237"/>
            <p:cNvSpPr/>
            <p:nvPr/>
          </p:nvSpPr>
          <p:spPr>
            <a:xfrm>
              <a:off x="4310428" y="330505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39" name="Arc 1238"/>
            <p:cNvSpPr/>
            <p:nvPr/>
          </p:nvSpPr>
          <p:spPr>
            <a:xfrm>
              <a:off x="4426564" y="330505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0" name="Arc 1239"/>
            <p:cNvSpPr/>
            <p:nvPr/>
          </p:nvSpPr>
          <p:spPr>
            <a:xfrm>
              <a:off x="4547231" y="330347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1" name="Arc 1240"/>
            <p:cNvSpPr/>
            <p:nvPr/>
          </p:nvSpPr>
          <p:spPr>
            <a:xfrm>
              <a:off x="4664388" y="330504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2" name="Arc 1241"/>
            <p:cNvSpPr/>
            <p:nvPr/>
          </p:nvSpPr>
          <p:spPr>
            <a:xfrm>
              <a:off x="4781545" y="330347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3" name="Oval 1242"/>
            <p:cNvSpPr/>
            <p:nvPr/>
          </p:nvSpPr>
          <p:spPr>
            <a:xfrm flipV="1">
              <a:off x="3572388" y="367084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4" name="Oval 1243"/>
            <p:cNvSpPr/>
            <p:nvPr/>
          </p:nvSpPr>
          <p:spPr>
            <a:xfrm flipV="1">
              <a:off x="3688651" y="363169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5" name="Oval 1244"/>
            <p:cNvSpPr/>
            <p:nvPr/>
          </p:nvSpPr>
          <p:spPr>
            <a:xfrm flipV="1">
              <a:off x="3807563" y="363169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6" name="Oval 1245"/>
            <p:cNvSpPr/>
            <p:nvPr/>
          </p:nvSpPr>
          <p:spPr>
            <a:xfrm flipV="1">
              <a:off x="3926476" y="363169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7" name="Oval 1246"/>
            <p:cNvSpPr/>
            <p:nvPr/>
          </p:nvSpPr>
          <p:spPr>
            <a:xfrm flipV="1">
              <a:off x="4045388" y="363169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8" name="Arc 1247"/>
            <p:cNvSpPr/>
            <p:nvPr/>
          </p:nvSpPr>
          <p:spPr>
            <a:xfrm rot="18822416" flipV="1">
              <a:off x="3370900" y="350479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49" name="Arc 1248"/>
            <p:cNvSpPr/>
            <p:nvPr/>
          </p:nvSpPr>
          <p:spPr>
            <a:xfrm rot="19895656" flipV="1">
              <a:off x="3511153" y="340555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0" name="Arc 1249"/>
            <p:cNvSpPr/>
            <p:nvPr/>
          </p:nvSpPr>
          <p:spPr>
            <a:xfrm rot="20654379" flipV="1">
              <a:off x="3664496" y="334834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1" name="Arc 1250"/>
            <p:cNvSpPr/>
            <p:nvPr/>
          </p:nvSpPr>
          <p:spPr>
            <a:xfrm flipV="1">
              <a:off x="3829948" y="33391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2" name="Arc 1251"/>
            <p:cNvSpPr/>
            <p:nvPr/>
          </p:nvSpPr>
          <p:spPr>
            <a:xfrm flipV="1">
              <a:off x="3947105" y="333761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3" name="Arc 1252"/>
            <p:cNvSpPr/>
            <p:nvPr/>
          </p:nvSpPr>
          <p:spPr>
            <a:xfrm flipV="1">
              <a:off x="4064262" y="33391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4" name="Oval 1253"/>
            <p:cNvSpPr/>
            <p:nvPr/>
          </p:nvSpPr>
          <p:spPr>
            <a:xfrm flipV="1">
              <a:off x="4167076" y="362918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5" name="Oval 1254"/>
            <p:cNvSpPr/>
            <p:nvPr/>
          </p:nvSpPr>
          <p:spPr>
            <a:xfrm flipV="1">
              <a:off x="4285989" y="362918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6" name="Oval 1255"/>
            <p:cNvSpPr/>
            <p:nvPr/>
          </p:nvSpPr>
          <p:spPr>
            <a:xfrm flipV="1">
              <a:off x="4404901" y="363328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7" name="Oval 1256"/>
            <p:cNvSpPr/>
            <p:nvPr/>
          </p:nvSpPr>
          <p:spPr>
            <a:xfrm flipV="1">
              <a:off x="4523813" y="363328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8" name="Oval 1257"/>
            <p:cNvSpPr/>
            <p:nvPr/>
          </p:nvSpPr>
          <p:spPr>
            <a:xfrm flipV="1">
              <a:off x="4642726" y="363328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59" name="Oval 1258"/>
            <p:cNvSpPr/>
            <p:nvPr/>
          </p:nvSpPr>
          <p:spPr>
            <a:xfrm flipV="1">
              <a:off x="4761638" y="363328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0" name="Arc 1259"/>
            <p:cNvSpPr/>
            <p:nvPr/>
          </p:nvSpPr>
          <p:spPr>
            <a:xfrm flipV="1">
              <a:off x="4190484" y="33391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1" name="Arc 1260"/>
            <p:cNvSpPr/>
            <p:nvPr/>
          </p:nvSpPr>
          <p:spPr>
            <a:xfrm flipV="1">
              <a:off x="4309395" y="33391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2" name="Arc 1261"/>
            <p:cNvSpPr/>
            <p:nvPr/>
          </p:nvSpPr>
          <p:spPr>
            <a:xfrm flipV="1">
              <a:off x="4425531" y="33391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3" name="Arc 1262"/>
            <p:cNvSpPr/>
            <p:nvPr/>
          </p:nvSpPr>
          <p:spPr>
            <a:xfrm flipV="1">
              <a:off x="4546198" y="334077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4" name="Arc 1263"/>
            <p:cNvSpPr/>
            <p:nvPr/>
          </p:nvSpPr>
          <p:spPr>
            <a:xfrm flipV="1">
              <a:off x="4663355" y="333920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5" name="Arc 1264"/>
            <p:cNvSpPr/>
            <p:nvPr/>
          </p:nvSpPr>
          <p:spPr>
            <a:xfrm flipV="1">
              <a:off x="4780512" y="334077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6" name="Oval 1265"/>
            <p:cNvSpPr/>
            <p:nvPr/>
          </p:nvSpPr>
          <p:spPr>
            <a:xfrm>
              <a:off x="4880874" y="319685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7" name="Oval 1266"/>
            <p:cNvSpPr/>
            <p:nvPr/>
          </p:nvSpPr>
          <p:spPr>
            <a:xfrm>
              <a:off x="4999787" y="319685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8" name="Oval 1267"/>
            <p:cNvSpPr/>
            <p:nvPr/>
          </p:nvSpPr>
          <p:spPr>
            <a:xfrm>
              <a:off x="5118699" y="319275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69" name="Oval 1268"/>
            <p:cNvSpPr/>
            <p:nvPr/>
          </p:nvSpPr>
          <p:spPr>
            <a:xfrm>
              <a:off x="5237611" y="319275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0" name="Oval 1269"/>
            <p:cNvSpPr/>
            <p:nvPr/>
          </p:nvSpPr>
          <p:spPr>
            <a:xfrm>
              <a:off x="5356524" y="319275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1" name="Oval 1270"/>
            <p:cNvSpPr/>
            <p:nvPr/>
          </p:nvSpPr>
          <p:spPr>
            <a:xfrm>
              <a:off x="5475436" y="319275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2" name="Arc 1271"/>
            <p:cNvSpPr/>
            <p:nvPr/>
          </p:nvSpPr>
          <p:spPr>
            <a:xfrm>
              <a:off x="4904282" y="330347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3" name="Arc 1272"/>
            <p:cNvSpPr/>
            <p:nvPr/>
          </p:nvSpPr>
          <p:spPr>
            <a:xfrm>
              <a:off x="5023193" y="330347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4" name="Arc 1273"/>
            <p:cNvSpPr/>
            <p:nvPr/>
          </p:nvSpPr>
          <p:spPr>
            <a:xfrm>
              <a:off x="5139329" y="330347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5" name="Arc 1274"/>
            <p:cNvSpPr/>
            <p:nvPr/>
          </p:nvSpPr>
          <p:spPr>
            <a:xfrm>
              <a:off x="5259996" y="330188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6" name="Arc 1275"/>
            <p:cNvSpPr/>
            <p:nvPr/>
          </p:nvSpPr>
          <p:spPr>
            <a:xfrm>
              <a:off x="5377153" y="3303456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7" name="Arc 1276"/>
            <p:cNvSpPr/>
            <p:nvPr/>
          </p:nvSpPr>
          <p:spPr>
            <a:xfrm>
              <a:off x="5494310" y="330188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8" name="Oval 1277"/>
            <p:cNvSpPr/>
            <p:nvPr/>
          </p:nvSpPr>
          <p:spPr>
            <a:xfrm flipV="1">
              <a:off x="4879841" y="363076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79" name="Oval 1278"/>
            <p:cNvSpPr/>
            <p:nvPr/>
          </p:nvSpPr>
          <p:spPr>
            <a:xfrm flipV="1">
              <a:off x="4998754" y="363076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0" name="Oval 1279"/>
            <p:cNvSpPr/>
            <p:nvPr/>
          </p:nvSpPr>
          <p:spPr>
            <a:xfrm flipV="1">
              <a:off x="5117666" y="363486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1" name="Oval 1280"/>
            <p:cNvSpPr/>
            <p:nvPr/>
          </p:nvSpPr>
          <p:spPr>
            <a:xfrm flipV="1">
              <a:off x="5236578" y="363486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2" name="Oval 1281"/>
            <p:cNvSpPr/>
            <p:nvPr/>
          </p:nvSpPr>
          <p:spPr>
            <a:xfrm flipV="1">
              <a:off x="5355491" y="363486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3" name="Oval 1282"/>
            <p:cNvSpPr/>
            <p:nvPr/>
          </p:nvSpPr>
          <p:spPr>
            <a:xfrm flipV="1">
              <a:off x="5474403" y="363487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4" name="Arc 1283"/>
            <p:cNvSpPr/>
            <p:nvPr/>
          </p:nvSpPr>
          <p:spPr>
            <a:xfrm flipV="1">
              <a:off x="4903249" y="334077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5" name="Arc 1284"/>
            <p:cNvSpPr/>
            <p:nvPr/>
          </p:nvSpPr>
          <p:spPr>
            <a:xfrm flipV="1">
              <a:off x="5022160" y="334077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6" name="Arc 1285"/>
            <p:cNvSpPr/>
            <p:nvPr/>
          </p:nvSpPr>
          <p:spPr>
            <a:xfrm flipV="1">
              <a:off x="5138296" y="334077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7" name="Arc 1286"/>
            <p:cNvSpPr/>
            <p:nvPr/>
          </p:nvSpPr>
          <p:spPr>
            <a:xfrm flipV="1">
              <a:off x="5258963" y="334236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8" name="Arc 1287"/>
            <p:cNvSpPr/>
            <p:nvPr/>
          </p:nvSpPr>
          <p:spPr>
            <a:xfrm flipV="1">
              <a:off x="5376120" y="334079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89" name="Arc 1288"/>
            <p:cNvSpPr/>
            <p:nvPr/>
          </p:nvSpPr>
          <p:spPr>
            <a:xfrm flipV="1">
              <a:off x="5493277" y="334236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0" name="Oval 1289"/>
            <p:cNvSpPr/>
            <p:nvPr/>
          </p:nvSpPr>
          <p:spPr>
            <a:xfrm>
              <a:off x="4414456" y="260563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1" name="Oval 1290"/>
            <p:cNvSpPr/>
            <p:nvPr/>
          </p:nvSpPr>
          <p:spPr>
            <a:xfrm>
              <a:off x="4533369" y="260563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2" name="Oval 1291"/>
            <p:cNvSpPr/>
            <p:nvPr/>
          </p:nvSpPr>
          <p:spPr>
            <a:xfrm>
              <a:off x="4652281" y="260153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3" name="Oval 1292"/>
            <p:cNvSpPr/>
            <p:nvPr/>
          </p:nvSpPr>
          <p:spPr>
            <a:xfrm>
              <a:off x="4771193" y="260153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4" name="Oval 1293"/>
            <p:cNvSpPr/>
            <p:nvPr/>
          </p:nvSpPr>
          <p:spPr>
            <a:xfrm>
              <a:off x="4890106" y="260153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5" name="Oval 1294"/>
            <p:cNvSpPr/>
            <p:nvPr/>
          </p:nvSpPr>
          <p:spPr>
            <a:xfrm>
              <a:off x="5009018" y="260153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6" name="Arc 1295"/>
            <p:cNvSpPr/>
            <p:nvPr/>
          </p:nvSpPr>
          <p:spPr>
            <a:xfrm>
              <a:off x="4437864" y="271224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7" name="Arc 1296"/>
            <p:cNvSpPr/>
            <p:nvPr/>
          </p:nvSpPr>
          <p:spPr>
            <a:xfrm>
              <a:off x="4556775" y="271224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8" name="Arc 1297"/>
            <p:cNvSpPr/>
            <p:nvPr/>
          </p:nvSpPr>
          <p:spPr>
            <a:xfrm>
              <a:off x="4672911" y="271224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299" name="Arc 1298"/>
            <p:cNvSpPr/>
            <p:nvPr/>
          </p:nvSpPr>
          <p:spPr>
            <a:xfrm>
              <a:off x="4793578" y="271065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0" name="Arc 1299"/>
            <p:cNvSpPr/>
            <p:nvPr/>
          </p:nvSpPr>
          <p:spPr>
            <a:xfrm>
              <a:off x="4910735" y="271222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1" name="Arc 1300"/>
            <p:cNvSpPr/>
            <p:nvPr/>
          </p:nvSpPr>
          <p:spPr>
            <a:xfrm>
              <a:off x="5027892" y="271065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2" name="Oval 1301"/>
            <p:cNvSpPr/>
            <p:nvPr/>
          </p:nvSpPr>
          <p:spPr>
            <a:xfrm flipV="1">
              <a:off x="4413423" y="303954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3" name="Oval 1302"/>
            <p:cNvSpPr/>
            <p:nvPr/>
          </p:nvSpPr>
          <p:spPr>
            <a:xfrm flipV="1">
              <a:off x="4532336" y="303954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4" name="Oval 1303"/>
            <p:cNvSpPr/>
            <p:nvPr/>
          </p:nvSpPr>
          <p:spPr>
            <a:xfrm flipV="1">
              <a:off x="4651248" y="304364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5" name="Oval 1304"/>
            <p:cNvSpPr/>
            <p:nvPr/>
          </p:nvSpPr>
          <p:spPr>
            <a:xfrm flipV="1">
              <a:off x="4770160" y="304364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6" name="Oval 1305"/>
            <p:cNvSpPr/>
            <p:nvPr/>
          </p:nvSpPr>
          <p:spPr>
            <a:xfrm flipV="1">
              <a:off x="4889073" y="304364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7" name="Oval 1306"/>
            <p:cNvSpPr/>
            <p:nvPr/>
          </p:nvSpPr>
          <p:spPr>
            <a:xfrm flipV="1">
              <a:off x="5007985" y="304364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8" name="Arc 1307"/>
            <p:cNvSpPr/>
            <p:nvPr/>
          </p:nvSpPr>
          <p:spPr>
            <a:xfrm flipV="1">
              <a:off x="4436831" y="274955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09" name="Arc 1308"/>
            <p:cNvSpPr/>
            <p:nvPr/>
          </p:nvSpPr>
          <p:spPr>
            <a:xfrm flipV="1">
              <a:off x="4555742" y="274955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0" name="Arc 1309"/>
            <p:cNvSpPr/>
            <p:nvPr/>
          </p:nvSpPr>
          <p:spPr>
            <a:xfrm flipV="1">
              <a:off x="4671878" y="274955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1" name="Arc 1310"/>
            <p:cNvSpPr/>
            <p:nvPr/>
          </p:nvSpPr>
          <p:spPr>
            <a:xfrm flipV="1">
              <a:off x="4792545" y="275113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2" name="Arc 1311"/>
            <p:cNvSpPr/>
            <p:nvPr/>
          </p:nvSpPr>
          <p:spPr>
            <a:xfrm flipV="1">
              <a:off x="4909702" y="274956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3" name="Arc 1312"/>
            <p:cNvSpPr/>
            <p:nvPr/>
          </p:nvSpPr>
          <p:spPr>
            <a:xfrm flipV="1">
              <a:off x="5026859" y="275113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4" name="Oval 1313"/>
            <p:cNvSpPr/>
            <p:nvPr/>
          </p:nvSpPr>
          <p:spPr>
            <a:xfrm>
              <a:off x="5128858" y="260563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5" name="Oval 1314"/>
            <p:cNvSpPr/>
            <p:nvPr/>
          </p:nvSpPr>
          <p:spPr>
            <a:xfrm>
              <a:off x="5247771" y="260563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6" name="Oval 1315"/>
            <p:cNvSpPr/>
            <p:nvPr/>
          </p:nvSpPr>
          <p:spPr>
            <a:xfrm>
              <a:off x="5366683" y="260153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7" name="Oval 1316"/>
            <p:cNvSpPr/>
            <p:nvPr/>
          </p:nvSpPr>
          <p:spPr>
            <a:xfrm>
              <a:off x="5485595" y="260153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8" name="Oval 1317"/>
            <p:cNvSpPr/>
            <p:nvPr/>
          </p:nvSpPr>
          <p:spPr>
            <a:xfrm>
              <a:off x="5604508" y="260153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19" name="Oval 1318"/>
            <p:cNvSpPr/>
            <p:nvPr/>
          </p:nvSpPr>
          <p:spPr>
            <a:xfrm>
              <a:off x="5723420" y="260153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0" name="Arc 1319"/>
            <p:cNvSpPr/>
            <p:nvPr/>
          </p:nvSpPr>
          <p:spPr>
            <a:xfrm>
              <a:off x="5152266" y="271224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1" name="Arc 1320"/>
            <p:cNvSpPr/>
            <p:nvPr/>
          </p:nvSpPr>
          <p:spPr>
            <a:xfrm>
              <a:off x="5271177" y="271224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2" name="Arc 1321"/>
            <p:cNvSpPr/>
            <p:nvPr/>
          </p:nvSpPr>
          <p:spPr>
            <a:xfrm>
              <a:off x="5387313" y="271224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3" name="Arc 1322"/>
            <p:cNvSpPr/>
            <p:nvPr/>
          </p:nvSpPr>
          <p:spPr>
            <a:xfrm>
              <a:off x="5507980" y="271065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4" name="Arc 1323"/>
            <p:cNvSpPr/>
            <p:nvPr/>
          </p:nvSpPr>
          <p:spPr>
            <a:xfrm>
              <a:off x="5625137" y="271222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5" name="Arc 1324"/>
            <p:cNvSpPr/>
            <p:nvPr/>
          </p:nvSpPr>
          <p:spPr>
            <a:xfrm>
              <a:off x="5742294" y="271065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6" name="Oval 1325"/>
            <p:cNvSpPr/>
            <p:nvPr/>
          </p:nvSpPr>
          <p:spPr>
            <a:xfrm flipV="1">
              <a:off x="5127825" y="30395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7" name="Oval 1326"/>
            <p:cNvSpPr/>
            <p:nvPr/>
          </p:nvSpPr>
          <p:spPr>
            <a:xfrm flipV="1">
              <a:off x="5246738" y="30395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8" name="Oval 1327"/>
            <p:cNvSpPr/>
            <p:nvPr/>
          </p:nvSpPr>
          <p:spPr>
            <a:xfrm flipV="1">
              <a:off x="5365650" y="30436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29" name="Oval 1328"/>
            <p:cNvSpPr/>
            <p:nvPr/>
          </p:nvSpPr>
          <p:spPr>
            <a:xfrm flipV="1">
              <a:off x="5484562" y="30436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0" name="Oval 1329"/>
            <p:cNvSpPr/>
            <p:nvPr/>
          </p:nvSpPr>
          <p:spPr>
            <a:xfrm flipV="1">
              <a:off x="5603475" y="30436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1" name="Oval 1330"/>
            <p:cNvSpPr/>
            <p:nvPr/>
          </p:nvSpPr>
          <p:spPr>
            <a:xfrm flipV="1">
              <a:off x="5722387" y="304364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2" name="Arc 1331"/>
            <p:cNvSpPr/>
            <p:nvPr/>
          </p:nvSpPr>
          <p:spPr>
            <a:xfrm flipV="1">
              <a:off x="5151233" y="274954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3" name="Arc 1332"/>
            <p:cNvSpPr/>
            <p:nvPr/>
          </p:nvSpPr>
          <p:spPr>
            <a:xfrm flipV="1">
              <a:off x="5270144" y="274954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4" name="Arc 1333"/>
            <p:cNvSpPr/>
            <p:nvPr/>
          </p:nvSpPr>
          <p:spPr>
            <a:xfrm flipV="1">
              <a:off x="5386280" y="274954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5" name="Arc 1334"/>
            <p:cNvSpPr/>
            <p:nvPr/>
          </p:nvSpPr>
          <p:spPr>
            <a:xfrm flipV="1">
              <a:off x="5506947" y="275113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6" name="Arc 1335"/>
            <p:cNvSpPr/>
            <p:nvPr/>
          </p:nvSpPr>
          <p:spPr>
            <a:xfrm flipV="1">
              <a:off x="5624104" y="274956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7" name="Arc 1336"/>
            <p:cNvSpPr/>
            <p:nvPr/>
          </p:nvSpPr>
          <p:spPr>
            <a:xfrm flipV="1">
              <a:off x="5741261" y="275113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8" name="Oval 1337"/>
            <p:cNvSpPr/>
            <p:nvPr/>
          </p:nvSpPr>
          <p:spPr>
            <a:xfrm>
              <a:off x="1559216" y="176468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39" name="Oval 1338"/>
            <p:cNvSpPr/>
            <p:nvPr/>
          </p:nvSpPr>
          <p:spPr>
            <a:xfrm>
              <a:off x="1678129" y="176468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0" name="Oval 1339"/>
            <p:cNvSpPr/>
            <p:nvPr/>
          </p:nvSpPr>
          <p:spPr>
            <a:xfrm>
              <a:off x="1797041" y="176058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1" name="Oval 1340"/>
            <p:cNvSpPr/>
            <p:nvPr/>
          </p:nvSpPr>
          <p:spPr>
            <a:xfrm>
              <a:off x="1915953" y="176058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2" name="Oval 1341"/>
            <p:cNvSpPr/>
            <p:nvPr/>
          </p:nvSpPr>
          <p:spPr>
            <a:xfrm>
              <a:off x="2034866" y="176058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3" name="Oval 1342"/>
            <p:cNvSpPr/>
            <p:nvPr/>
          </p:nvSpPr>
          <p:spPr>
            <a:xfrm>
              <a:off x="2153778" y="176058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4" name="Arc 1343"/>
            <p:cNvSpPr/>
            <p:nvPr/>
          </p:nvSpPr>
          <p:spPr>
            <a:xfrm>
              <a:off x="1582624" y="187129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5" name="Arc 1344"/>
            <p:cNvSpPr/>
            <p:nvPr/>
          </p:nvSpPr>
          <p:spPr>
            <a:xfrm>
              <a:off x="1701535" y="187129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6" name="Arc 1345"/>
            <p:cNvSpPr/>
            <p:nvPr/>
          </p:nvSpPr>
          <p:spPr>
            <a:xfrm>
              <a:off x="1817671" y="187129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7" name="Arc 1346"/>
            <p:cNvSpPr/>
            <p:nvPr/>
          </p:nvSpPr>
          <p:spPr>
            <a:xfrm>
              <a:off x="1938338" y="186970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8" name="Arc 1347"/>
            <p:cNvSpPr/>
            <p:nvPr/>
          </p:nvSpPr>
          <p:spPr>
            <a:xfrm>
              <a:off x="2055495" y="187128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49" name="Arc 1348"/>
            <p:cNvSpPr/>
            <p:nvPr/>
          </p:nvSpPr>
          <p:spPr>
            <a:xfrm>
              <a:off x="2172652" y="186970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0" name="Oval 1349"/>
            <p:cNvSpPr/>
            <p:nvPr/>
          </p:nvSpPr>
          <p:spPr>
            <a:xfrm>
              <a:off x="2272690" y="176066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1" name="Oval 1350"/>
            <p:cNvSpPr/>
            <p:nvPr/>
          </p:nvSpPr>
          <p:spPr>
            <a:xfrm>
              <a:off x="2391603" y="176066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2" name="Oval 1351"/>
            <p:cNvSpPr/>
            <p:nvPr/>
          </p:nvSpPr>
          <p:spPr>
            <a:xfrm>
              <a:off x="2510515" y="175656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3" name="Oval 1352"/>
            <p:cNvSpPr/>
            <p:nvPr/>
          </p:nvSpPr>
          <p:spPr>
            <a:xfrm>
              <a:off x="2629427" y="175656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4" name="Oval 1353"/>
            <p:cNvSpPr/>
            <p:nvPr/>
          </p:nvSpPr>
          <p:spPr>
            <a:xfrm>
              <a:off x="2748340" y="175656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5" name="Oval 1354"/>
            <p:cNvSpPr/>
            <p:nvPr/>
          </p:nvSpPr>
          <p:spPr>
            <a:xfrm>
              <a:off x="2867252" y="1756565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6" name="Arc 1355"/>
            <p:cNvSpPr/>
            <p:nvPr/>
          </p:nvSpPr>
          <p:spPr>
            <a:xfrm>
              <a:off x="2296098" y="186727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7" name="Arc 1356"/>
            <p:cNvSpPr/>
            <p:nvPr/>
          </p:nvSpPr>
          <p:spPr>
            <a:xfrm>
              <a:off x="2415009" y="186727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8" name="Arc 1357"/>
            <p:cNvSpPr/>
            <p:nvPr/>
          </p:nvSpPr>
          <p:spPr>
            <a:xfrm>
              <a:off x="2531145" y="186727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59" name="Arc 1358"/>
            <p:cNvSpPr/>
            <p:nvPr/>
          </p:nvSpPr>
          <p:spPr>
            <a:xfrm>
              <a:off x="2651812" y="18656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0" name="Arc 1359"/>
            <p:cNvSpPr/>
            <p:nvPr/>
          </p:nvSpPr>
          <p:spPr>
            <a:xfrm>
              <a:off x="2768969" y="186726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1" name="Arc 1360"/>
            <p:cNvSpPr/>
            <p:nvPr/>
          </p:nvSpPr>
          <p:spPr>
            <a:xfrm>
              <a:off x="2886126" y="18656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2" name="Oval 1361"/>
            <p:cNvSpPr/>
            <p:nvPr/>
          </p:nvSpPr>
          <p:spPr>
            <a:xfrm>
              <a:off x="2988940" y="175907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3" name="Oval 1362"/>
            <p:cNvSpPr/>
            <p:nvPr/>
          </p:nvSpPr>
          <p:spPr>
            <a:xfrm>
              <a:off x="3107853" y="175907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4" name="Oval 1363"/>
            <p:cNvSpPr/>
            <p:nvPr/>
          </p:nvSpPr>
          <p:spPr>
            <a:xfrm>
              <a:off x="3226765" y="175497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5" name="Oval 1364"/>
            <p:cNvSpPr/>
            <p:nvPr/>
          </p:nvSpPr>
          <p:spPr>
            <a:xfrm>
              <a:off x="3345677" y="175497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6" name="Oval 1365"/>
            <p:cNvSpPr/>
            <p:nvPr/>
          </p:nvSpPr>
          <p:spPr>
            <a:xfrm>
              <a:off x="3464590" y="1754978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7" name="Oval 1366"/>
            <p:cNvSpPr/>
            <p:nvPr/>
          </p:nvSpPr>
          <p:spPr>
            <a:xfrm>
              <a:off x="3583502" y="175497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8" name="Arc 1367"/>
            <p:cNvSpPr/>
            <p:nvPr/>
          </p:nvSpPr>
          <p:spPr>
            <a:xfrm>
              <a:off x="3012348" y="18656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69" name="Arc 1368"/>
            <p:cNvSpPr/>
            <p:nvPr/>
          </p:nvSpPr>
          <p:spPr>
            <a:xfrm>
              <a:off x="3131259" y="18656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0" name="Arc 1369"/>
            <p:cNvSpPr/>
            <p:nvPr/>
          </p:nvSpPr>
          <p:spPr>
            <a:xfrm>
              <a:off x="3247395" y="18656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1" name="Arc 1370"/>
            <p:cNvSpPr/>
            <p:nvPr/>
          </p:nvSpPr>
          <p:spPr>
            <a:xfrm>
              <a:off x="3368062" y="186410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2" name="Arc 1371"/>
            <p:cNvSpPr/>
            <p:nvPr/>
          </p:nvSpPr>
          <p:spPr>
            <a:xfrm>
              <a:off x="3485219" y="186567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3" name="Arc 1372"/>
            <p:cNvSpPr/>
            <p:nvPr/>
          </p:nvSpPr>
          <p:spPr>
            <a:xfrm>
              <a:off x="3602376" y="186410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4" name="Oval 1373"/>
            <p:cNvSpPr/>
            <p:nvPr/>
          </p:nvSpPr>
          <p:spPr>
            <a:xfrm>
              <a:off x="3701705" y="175749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5" name="Oval 1374"/>
            <p:cNvSpPr/>
            <p:nvPr/>
          </p:nvSpPr>
          <p:spPr>
            <a:xfrm>
              <a:off x="3820618" y="175749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6" name="Oval 1375"/>
            <p:cNvSpPr/>
            <p:nvPr/>
          </p:nvSpPr>
          <p:spPr>
            <a:xfrm>
              <a:off x="3939530" y="175339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7" name="Oval 1376"/>
            <p:cNvSpPr/>
            <p:nvPr/>
          </p:nvSpPr>
          <p:spPr>
            <a:xfrm>
              <a:off x="4058442" y="175339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8" name="Oval 1377"/>
            <p:cNvSpPr/>
            <p:nvPr/>
          </p:nvSpPr>
          <p:spPr>
            <a:xfrm>
              <a:off x="4177355" y="175339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79" name="Oval 1378"/>
            <p:cNvSpPr/>
            <p:nvPr/>
          </p:nvSpPr>
          <p:spPr>
            <a:xfrm>
              <a:off x="4296267" y="1753389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0" name="Arc 1379"/>
            <p:cNvSpPr/>
            <p:nvPr/>
          </p:nvSpPr>
          <p:spPr>
            <a:xfrm>
              <a:off x="3725113" y="186410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1" name="Arc 1380"/>
            <p:cNvSpPr/>
            <p:nvPr/>
          </p:nvSpPr>
          <p:spPr>
            <a:xfrm>
              <a:off x="3844024" y="186410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2" name="Arc 1381"/>
            <p:cNvSpPr/>
            <p:nvPr/>
          </p:nvSpPr>
          <p:spPr>
            <a:xfrm>
              <a:off x="3960160" y="1864101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3" name="Arc 1382"/>
            <p:cNvSpPr/>
            <p:nvPr/>
          </p:nvSpPr>
          <p:spPr>
            <a:xfrm>
              <a:off x="4080827" y="186251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4" name="Arc 1383"/>
            <p:cNvSpPr/>
            <p:nvPr/>
          </p:nvSpPr>
          <p:spPr>
            <a:xfrm>
              <a:off x="4197984" y="186408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5" name="Arc 1384"/>
            <p:cNvSpPr/>
            <p:nvPr/>
          </p:nvSpPr>
          <p:spPr>
            <a:xfrm>
              <a:off x="4315141" y="186251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6" name="Oval 1385"/>
            <p:cNvSpPr/>
            <p:nvPr/>
          </p:nvSpPr>
          <p:spPr>
            <a:xfrm flipV="1">
              <a:off x="1558183" y="21842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7" name="Oval 1386"/>
            <p:cNvSpPr/>
            <p:nvPr/>
          </p:nvSpPr>
          <p:spPr>
            <a:xfrm flipV="1">
              <a:off x="1677096" y="21842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8" name="Oval 1387"/>
            <p:cNvSpPr/>
            <p:nvPr/>
          </p:nvSpPr>
          <p:spPr>
            <a:xfrm flipV="1">
              <a:off x="1796008" y="21883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89" name="Oval 1388"/>
            <p:cNvSpPr/>
            <p:nvPr/>
          </p:nvSpPr>
          <p:spPr>
            <a:xfrm flipV="1">
              <a:off x="1914920" y="21883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0" name="Oval 1389"/>
            <p:cNvSpPr/>
            <p:nvPr/>
          </p:nvSpPr>
          <p:spPr>
            <a:xfrm flipV="1">
              <a:off x="2033833" y="21883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1" name="Oval 1390"/>
            <p:cNvSpPr/>
            <p:nvPr/>
          </p:nvSpPr>
          <p:spPr>
            <a:xfrm flipV="1">
              <a:off x="2152745" y="218830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2" name="Arc 1391"/>
            <p:cNvSpPr/>
            <p:nvPr/>
          </p:nvSpPr>
          <p:spPr>
            <a:xfrm flipV="1">
              <a:off x="1581591" y="189421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3" name="Arc 1392"/>
            <p:cNvSpPr/>
            <p:nvPr/>
          </p:nvSpPr>
          <p:spPr>
            <a:xfrm flipV="1">
              <a:off x="1700502" y="189421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4" name="Arc 1393"/>
            <p:cNvSpPr/>
            <p:nvPr/>
          </p:nvSpPr>
          <p:spPr>
            <a:xfrm flipV="1">
              <a:off x="1816638" y="189421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5" name="Arc 1394"/>
            <p:cNvSpPr/>
            <p:nvPr/>
          </p:nvSpPr>
          <p:spPr>
            <a:xfrm flipV="1">
              <a:off x="1937305" y="189580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6" name="Arc 1395"/>
            <p:cNvSpPr/>
            <p:nvPr/>
          </p:nvSpPr>
          <p:spPr>
            <a:xfrm flipV="1">
              <a:off x="2054462" y="189422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7" name="Arc 1396"/>
            <p:cNvSpPr/>
            <p:nvPr/>
          </p:nvSpPr>
          <p:spPr>
            <a:xfrm flipV="1">
              <a:off x="2171619" y="189580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8" name="Oval 1397"/>
            <p:cNvSpPr/>
            <p:nvPr/>
          </p:nvSpPr>
          <p:spPr>
            <a:xfrm flipV="1">
              <a:off x="2271657" y="21882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399" name="Oval 1398"/>
            <p:cNvSpPr/>
            <p:nvPr/>
          </p:nvSpPr>
          <p:spPr>
            <a:xfrm flipV="1">
              <a:off x="2390570" y="21882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0" name="Oval 1399"/>
            <p:cNvSpPr/>
            <p:nvPr/>
          </p:nvSpPr>
          <p:spPr>
            <a:xfrm flipV="1">
              <a:off x="2509482" y="21923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1" name="Oval 1400"/>
            <p:cNvSpPr/>
            <p:nvPr/>
          </p:nvSpPr>
          <p:spPr>
            <a:xfrm flipV="1">
              <a:off x="2628394" y="21923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2" name="Oval 1401"/>
            <p:cNvSpPr/>
            <p:nvPr/>
          </p:nvSpPr>
          <p:spPr>
            <a:xfrm flipV="1">
              <a:off x="2747307" y="2192324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3" name="Oval 1402"/>
            <p:cNvSpPr/>
            <p:nvPr/>
          </p:nvSpPr>
          <p:spPr>
            <a:xfrm flipV="1">
              <a:off x="2866219" y="2192325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4" name="Arc 1403"/>
            <p:cNvSpPr/>
            <p:nvPr/>
          </p:nvSpPr>
          <p:spPr>
            <a:xfrm flipV="1">
              <a:off x="2295065" y="189823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5" name="Arc 1404"/>
            <p:cNvSpPr/>
            <p:nvPr/>
          </p:nvSpPr>
          <p:spPr>
            <a:xfrm flipV="1">
              <a:off x="2413976" y="189823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6" name="Arc 1405"/>
            <p:cNvSpPr/>
            <p:nvPr/>
          </p:nvSpPr>
          <p:spPr>
            <a:xfrm flipV="1">
              <a:off x="2530112" y="189823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7" name="Arc 1406"/>
            <p:cNvSpPr/>
            <p:nvPr/>
          </p:nvSpPr>
          <p:spPr>
            <a:xfrm flipV="1">
              <a:off x="2650779" y="189982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8" name="Arc 1407"/>
            <p:cNvSpPr/>
            <p:nvPr/>
          </p:nvSpPr>
          <p:spPr>
            <a:xfrm flipV="1">
              <a:off x="2767936" y="1898246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09" name="Arc 1408"/>
            <p:cNvSpPr/>
            <p:nvPr/>
          </p:nvSpPr>
          <p:spPr>
            <a:xfrm flipV="1">
              <a:off x="2885093" y="189982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0" name="Oval 1409"/>
            <p:cNvSpPr/>
            <p:nvPr/>
          </p:nvSpPr>
          <p:spPr>
            <a:xfrm flipV="1">
              <a:off x="2987907" y="218981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1" name="Oval 1410"/>
            <p:cNvSpPr/>
            <p:nvPr/>
          </p:nvSpPr>
          <p:spPr>
            <a:xfrm flipV="1">
              <a:off x="3106820" y="218981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2" name="Oval 1411"/>
            <p:cNvSpPr/>
            <p:nvPr/>
          </p:nvSpPr>
          <p:spPr>
            <a:xfrm flipV="1">
              <a:off x="3225732" y="219391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3" name="Oval 1412"/>
            <p:cNvSpPr/>
            <p:nvPr/>
          </p:nvSpPr>
          <p:spPr>
            <a:xfrm flipV="1">
              <a:off x="3344644" y="219391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4" name="Oval 1413"/>
            <p:cNvSpPr/>
            <p:nvPr/>
          </p:nvSpPr>
          <p:spPr>
            <a:xfrm flipV="1">
              <a:off x="3463557" y="219391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5" name="Oval 1414"/>
            <p:cNvSpPr/>
            <p:nvPr/>
          </p:nvSpPr>
          <p:spPr>
            <a:xfrm flipV="1">
              <a:off x="3582469" y="219391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6" name="Arc 1415"/>
            <p:cNvSpPr/>
            <p:nvPr/>
          </p:nvSpPr>
          <p:spPr>
            <a:xfrm flipV="1">
              <a:off x="3011315" y="189982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7" name="Arc 1416"/>
            <p:cNvSpPr/>
            <p:nvPr/>
          </p:nvSpPr>
          <p:spPr>
            <a:xfrm flipV="1">
              <a:off x="3130226" y="189982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8" name="Arc 1417"/>
            <p:cNvSpPr/>
            <p:nvPr/>
          </p:nvSpPr>
          <p:spPr>
            <a:xfrm flipV="1">
              <a:off x="3246362" y="189982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19" name="Arc 1418"/>
            <p:cNvSpPr/>
            <p:nvPr/>
          </p:nvSpPr>
          <p:spPr>
            <a:xfrm flipV="1">
              <a:off x="3367029" y="190140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0" name="Arc 1419"/>
            <p:cNvSpPr/>
            <p:nvPr/>
          </p:nvSpPr>
          <p:spPr>
            <a:xfrm flipV="1">
              <a:off x="3484186" y="189983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1" name="Arc 1420"/>
            <p:cNvSpPr/>
            <p:nvPr/>
          </p:nvSpPr>
          <p:spPr>
            <a:xfrm flipV="1">
              <a:off x="3601343" y="190140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2" name="Oval 1421"/>
            <p:cNvSpPr/>
            <p:nvPr/>
          </p:nvSpPr>
          <p:spPr>
            <a:xfrm flipV="1">
              <a:off x="3700672" y="219140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3" name="Oval 1422"/>
            <p:cNvSpPr/>
            <p:nvPr/>
          </p:nvSpPr>
          <p:spPr>
            <a:xfrm flipV="1">
              <a:off x="3819585" y="219140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4" name="Oval 1423"/>
            <p:cNvSpPr/>
            <p:nvPr/>
          </p:nvSpPr>
          <p:spPr>
            <a:xfrm flipV="1">
              <a:off x="3938497" y="219550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5" name="Oval 1424"/>
            <p:cNvSpPr/>
            <p:nvPr/>
          </p:nvSpPr>
          <p:spPr>
            <a:xfrm flipV="1">
              <a:off x="4057409" y="219550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6" name="Oval 1425"/>
            <p:cNvSpPr/>
            <p:nvPr/>
          </p:nvSpPr>
          <p:spPr>
            <a:xfrm flipV="1">
              <a:off x="4176322" y="219550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7" name="Oval 1426"/>
            <p:cNvSpPr/>
            <p:nvPr/>
          </p:nvSpPr>
          <p:spPr>
            <a:xfrm flipV="1">
              <a:off x="4295234" y="21955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8" name="Arc 1427"/>
            <p:cNvSpPr/>
            <p:nvPr/>
          </p:nvSpPr>
          <p:spPr>
            <a:xfrm flipV="1">
              <a:off x="3724080" y="190140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29" name="Arc 1428"/>
            <p:cNvSpPr/>
            <p:nvPr/>
          </p:nvSpPr>
          <p:spPr>
            <a:xfrm flipV="1">
              <a:off x="3842991" y="190140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0" name="Arc 1429"/>
            <p:cNvSpPr/>
            <p:nvPr/>
          </p:nvSpPr>
          <p:spPr>
            <a:xfrm flipV="1">
              <a:off x="3959127" y="190140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1" name="Arc 1430"/>
            <p:cNvSpPr/>
            <p:nvPr/>
          </p:nvSpPr>
          <p:spPr>
            <a:xfrm flipV="1">
              <a:off x="4079794" y="1902996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2" name="Arc 1431"/>
            <p:cNvSpPr/>
            <p:nvPr/>
          </p:nvSpPr>
          <p:spPr>
            <a:xfrm flipV="1">
              <a:off x="4196951" y="190142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3" name="Arc 1432"/>
            <p:cNvSpPr/>
            <p:nvPr/>
          </p:nvSpPr>
          <p:spPr>
            <a:xfrm flipV="1">
              <a:off x="4314108" y="1902996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4" name="Oval 1433"/>
            <p:cNvSpPr/>
            <p:nvPr/>
          </p:nvSpPr>
          <p:spPr>
            <a:xfrm>
              <a:off x="4424927" y="175639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5" name="Oval 1434"/>
            <p:cNvSpPr/>
            <p:nvPr/>
          </p:nvSpPr>
          <p:spPr>
            <a:xfrm>
              <a:off x="4543840" y="175639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6" name="Oval 1435"/>
            <p:cNvSpPr/>
            <p:nvPr/>
          </p:nvSpPr>
          <p:spPr>
            <a:xfrm>
              <a:off x="4662752" y="175229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7" name="Oval 1436"/>
            <p:cNvSpPr/>
            <p:nvPr/>
          </p:nvSpPr>
          <p:spPr>
            <a:xfrm>
              <a:off x="4781664" y="175229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8" name="Oval 1437"/>
            <p:cNvSpPr/>
            <p:nvPr/>
          </p:nvSpPr>
          <p:spPr>
            <a:xfrm>
              <a:off x="4900577" y="175229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39" name="Oval 1438"/>
            <p:cNvSpPr/>
            <p:nvPr/>
          </p:nvSpPr>
          <p:spPr>
            <a:xfrm>
              <a:off x="5019489" y="175229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0" name="Arc 1439"/>
            <p:cNvSpPr/>
            <p:nvPr/>
          </p:nvSpPr>
          <p:spPr>
            <a:xfrm>
              <a:off x="4448335" y="186300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1" name="Arc 1440"/>
            <p:cNvSpPr/>
            <p:nvPr/>
          </p:nvSpPr>
          <p:spPr>
            <a:xfrm>
              <a:off x="4567246" y="186300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2" name="Arc 1441"/>
            <p:cNvSpPr/>
            <p:nvPr/>
          </p:nvSpPr>
          <p:spPr>
            <a:xfrm>
              <a:off x="4683382" y="186300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3" name="Arc 1442"/>
            <p:cNvSpPr/>
            <p:nvPr/>
          </p:nvSpPr>
          <p:spPr>
            <a:xfrm>
              <a:off x="4804049" y="186141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4" name="Arc 1443"/>
            <p:cNvSpPr/>
            <p:nvPr/>
          </p:nvSpPr>
          <p:spPr>
            <a:xfrm>
              <a:off x="4921206" y="186298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5" name="Arc 1444"/>
            <p:cNvSpPr/>
            <p:nvPr/>
          </p:nvSpPr>
          <p:spPr>
            <a:xfrm>
              <a:off x="5038363" y="1861415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6" name="Oval 1445"/>
            <p:cNvSpPr/>
            <p:nvPr/>
          </p:nvSpPr>
          <p:spPr>
            <a:xfrm flipV="1">
              <a:off x="4423894" y="219030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7" name="Oval 1446"/>
            <p:cNvSpPr/>
            <p:nvPr/>
          </p:nvSpPr>
          <p:spPr>
            <a:xfrm flipV="1">
              <a:off x="4542807" y="219030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8" name="Oval 1447"/>
            <p:cNvSpPr/>
            <p:nvPr/>
          </p:nvSpPr>
          <p:spPr>
            <a:xfrm flipV="1">
              <a:off x="4661719" y="219440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49" name="Oval 1448"/>
            <p:cNvSpPr/>
            <p:nvPr/>
          </p:nvSpPr>
          <p:spPr>
            <a:xfrm flipV="1">
              <a:off x="4780631" y="219440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0" name="Oval 1449"/>
            <p:cNvSpPr/>
            <p:nvPr/>
          </p:nvSpPr>
          <p:spPr>
            <a:xfrm flipV="1">
              <a:off x="4899544" y="219440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1" name="Oval 1450"/>
            <p:cNvSpPr/>
            <p:nvPr/>
          </p:nvSpPr>
          <p:spPr>
            <a:xfrm flipV="1">
              <a:off x="5018456" y="2194403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2" name="Arc 1451"/>
            <p:cNvSpPr/>
            <p:nvPr/>
          </p:nvSpPr>
          <p:spPr>
            <a:xfrm flipV="1">
              <a:off x="4447302" y="190031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3" name="Arc 1452"/>
            <p:cNvSpPr/>
            <p:nvPr/>
          </p:nvSpPr>
          <p:spPr>
            <a:xfrm flipV="1">
              <a:off x="4566213" y="190031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4" name="Arc 1453"/>
            <p:cNvSpPr/>
            <p:nvPr/>
          </p:nvSpPr>
          <p:spPr>
            <a:xfrm flipV="1">
              <a:off x="4682349" y="1900310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5" name="Arc 1454"/>
            <p:cNvSpPr/>
            <p:nvPr/>
          </p:nvSpPr>
          <p:spPr>
            <a:xfrm flipV="1">
              <a:off x="4803016" y="190189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6" name="Arc 1455"/>
            <p:cNvSpPr/>
            <p:nvPr/>
          </p:nvSpPr>
          <p:spPr>
            <a:xfrm flipV="1">
              <a:off x="4920173" y="190032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7" name="Arc 1456"/>
            <p:cNvSpPr/>
            <p:nvPr/>
          </p:nvSpPr>
          <p:spPr>
            <a:xfrm flipV="1">
              <a:off x="5037330" y="190189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8" name="Oval 1457"/>
            <p:cNvSpPr/>
            <p:nvPr/>
          </p:nvSpPr>
          <p:spPr>
            <a:xfrm>
              <a:off x="5139329" y="175639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59" name="Oval 1458"/>
            <p:cNvSpPr/>
            <p:nvPr/>
          </p:nvSpPr>
          <p:spPr>
            <a:xfrm>
              <a:off x="5258242" y="175639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0" name="Oval 1459"/>
            <p:cNvSpPr/>
            <p:nvPr/>
          </p:nvSpPr>
          <p:spPr>
            <a:xfrm>
              <a:off x="5377154" y="175229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1" name="Oval 1460"/>
            <p:cNvSpPr/>
            <p:nvPr/>
          </p:nvSpPr>
          <p:spPr>
            <a:xfrm>
              <a:off x="5496066" y="175229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2" name="Oval 1461"/>
            <p:cNvSpPr/>
            <p:nvPr/>
          </p:nvSpPr>
          <p:spPr>
            <a:xfrm>
              <a:off x="5614979" y="175229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3" name="Oval 1462"/>
            <p:cNvSpPr/>
            <p:nvPr/>
          </p:nvSpPr>
          <p:spPr>
            <a:xfrm>
              <a:off x="5733891" y="175229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4" name="Arc 1463"/>
            <p:cNvSpPr/>
            <p:nvPr/>
          </p:nvSpPr>
          <p:spPr>
            <a:xfrm>
              <a:off x="5162737" y="186300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5" name="Arc 1464"/>
            <p:cNvSpPr/>
            <p:nvPr/>
          </p:nvSpPr>
          <p:spPr>
            <a:xfrm>
              <a:off x="5281648" y="186300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6" name="Arc 1465"/>
            <p:cNvSpPr/>
            <p:nvPr/>
          </p:nvSpPr>
          <p:spPr>
            <a:xfrm>
              <a:off x="5397784" y="186300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7" name="Arc 1466"/>
            <p:cNvSpPr/>
            <p:nvPr/>
          </p:nvSpPr>
          <p:spPr>
            <a:xfrm>
              <a:off x="5518451" y="186141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8" name="Arc 1467"/>
            <p:cNvSpPr/>
            <p:nvPr/>
          </p:nvSpPr>
          <p:spPr>
            <a:xfrm>
              <a:off x="5635608" y="186298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69" name="Arc 1468"/>
            <p:cNvSpPr/>
            <p:nvPr/>
          </p:nvSpPr>
          <p:spPr>
            <a:xfrm>
              <a:off x="5752765" y="186141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0" name="Oval 1469"/>
            <p:cNvSpPr/>
            <p:nvPr/>
          </p:nvSpPr>
          <p:spPr>
            <a:xfrm flipV="1">
              <a:off x="5138296" y="21903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1" name="Oval 1470"/>
            <p:cNvSpPr/>
            <p:nvPr/>
          </p:nvSpPr>
          <p:spPr>
            <a:xfrm flipV="1">
              <a:off x="5257209" y="21903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2" name="Oval 1471"/>
            <p:cNvSpPr/>
            <p:nvPr/>
          </p:nvSpPr>
          <p:spPr>
            <a:xfrm flipV="1">
              <a:off x="5376121" y="21944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3" name="Oval 1472"/>
            <p:cNvSpPr/>
            <p:nvPr/>
          </p:nvSpPr>
          <p:spPr>
            <a:xfrm flipV="1">
              <a:off x="5495033" y="21944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4" name="Oval 1473"/>
            <p:cNvSpPr/>
            <p:nvPr/>
          </p:nvSpPr>
          <p:spPr>
            <a:xfrm flipV="1">
              <a:off x="5613946" y="21944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5" name="Oval 1474"/>
            <p:cNvSpPr/>
            <p:nvPr/>
          </p:nvSpPr>
          <p:spPr>
            <a:xfrm flipV="1">
              <a:off x="5732858" y="219440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6" name="Arc 1475"/>
            <p:cNvSpPr/>
            <p:nvPr/>
          </p:nvSpPr>
          <p:spPr>
            <a:xfrm flipV="1">
              <a:off x="5161704" y="190030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7" name="Arc 1476"/>
            <p:cNvSpPr/>
            <p:nvPr/>
          </p:nvSpPr>
          <p:spPr>
            <a:xfrm flipV="1">
              <a:off x="5280615" y="190030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8" name="Arc 1477"/>
            <p:cNvSpPr/>
            <p:nvPr/>
          </p:nvSpPr>
          <p:spPr>
            <a:xfrm flipV="1">
              <a:off x="5396751" y="190030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79" name="Arc 1478"/>
            <p:cNvSpPr/>
            <p:nvPr/>
          </p:nvSpPr>
          <p:spPr>
            <a:xfrm flipV="1">
              <a:off x="5517418" y="190189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0" name="Arc 1479"/>
            <p:cNvSpPr/>
            <p:nvPr/>
          </p:nvSpPr>
          <p:spPr>
            <a:xfrm flipV="1">
              <a:off x="5634575" y="190032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1" name="Arc 1480"/>
            <p:cNvSpPr/>
            <p:nvPr/>
          </p:nvSpPr>
          <p:spPr>
            <a:xfrm flipV="1">
              <a:off x="5751732" y="190189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2" name="Oval 1481"/>
            <p:cNvSpPr/>
            <p:nvPr/>
          </p:nvSpPr>
          <p:spPr>
            <a:xfrm>
              <a:off x="5603521" y="32017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3" name="Oval 1482"/>
            <p:cNvSpPr/>
            <p:nvPr/>
          </p:nvSpPr>
          <p:spPr>
            <a:xfrm>
              <a:off x="5722434" y="320170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4" name="Arc 1483"/>
            <p:cNvSpPr/>
            <p:nvPr/>
          </p:nvSpPr>
          <p:spPr>
            <a:xfrm>
              <a:off x="5626929" y="330831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5" name="Arc 1484"/>
            <p:cNvSpPr/>
            <p:nvPr/>
          </p:nvSpPr>
          <p:spPr>
            <a:xfrm>
              <a:off x="5745840" y="330831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6" name="Oval 1485"/>
            <p:cNvSpPr/>
            <p:nvPr/>
          </p:nvSpPr>
          <p:spPr>
            <a:xfrm flipV="1">
              <a:off x="5602488" y="363561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7" name="Oval 1486"/>
            <p:cNvSpPr/>
            <p:nvPr/>
          </p:nvSpPr>
          <p:spPr>
            <a:xfrm flipV="1">
              <a:off x="5721401" y="363561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8" name="Arc 1487"/>
            <p:cNvSpPr/>
            <p:nvPr/>
          </p:nvSpPr>
          <p:spPr>
            <a:xfrm flipV="1">
              <a:off x="5625896" y="334562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89" name="Arc 1488"/>
            <p:cNvSpPr/>
            <p:nvPr/>
          </p:nvSpPr>
          <p:spPr>
            <a:xfrm flipV="1">
              <a:off x="5744807" y="334562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90" name="Rounded Rectangle 1489"/>
            <p:cNvSpPr/>
            <p:nvPr/>
          </p:nvSpPr>
          <p:spPr>
            <a:xfrm>
              <a:off x="4423894" y="2478706"/>
              <a:ext cx="673142" cy="67507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1491" name="TextBox 1490"/>
            <p:cNvSpPr txBox="1"/>
            <p:nvPr/>
          </p:nvSpPr>
          <p:spPr>
            <a:xfrm>
              <a:off x="4531656" y="2638818"/>
              <a:ext cx="449162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/>
                <a:t>PSII</a:t>
              </a:r>
            </a:p>
          </p:txBody>
        </p:sp>
        <p:sp>
          <p:nvSpPr>
            <p:cNvPr id="1492" name="Oval 1491"/>
            <p:cNvSpPr/>
            <p:nvPr/>
          </p:nvSpPr>
          <p:spPr>
            <a:xfrm>
              <a:off x="4044773" y="2321410"/>
              <a:ext cx="237825" cy="2286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93" name="TextBox 1492"/>
            <p:cNvSpPr txBox="1"/>
            <p:nvPr/>
          </p:nvSpPr>
          <p:spPr>
            <a:xfrm>
              <a:off x="3976775" y="2277221"/>
              <a:ext cx="373820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/>
                <a:t>PC</a:t>
              </a:r>
            </a:p>
          </p:txBody>
        </p:sp>
        <p:sp>
          <p:nvSpPr>
            <p:cNvPr id="1494" name="Oval 1493"/>
            <p:cNvSpPr/>
            <p:nvPr/>
          </p:nvSpPr>
          <p:spPr>
            <a:xfrm>
              <a:off x="4030651" y="2751379"/>
              <a:ext cx="237825" cy="2286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495" name="TextBox 1494"/>
            <p:cNvSpPr txBox="1"/>
            <p:nvPr/>
          </p:nvSpPr>
          <p:spPr>
            <a:xfrm>
              <a:off x="3951178" y="2706422"/>
              <a:ext cx="397866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/>
                <a:t>PQ</a:t>
              </a:r>
            </a:p>
          </p:txBody>
        </p:sp>
        <p:sp>
          <p:nvSpPr>
            <p:cNvPr id="1496" name="Rounded Rectangle 1495"/>
            <p:cNvSpPr/>
            <p:nvPr/>
          </p:nvSpPr>
          <p:spPr>
            <a:xfrm>
              <a:off x="3400244" y="2503698"/>
              <a:ext cx="560935" cy="67507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1497" name="TextBox 1496"/>
            <p:cNvSpPr txBox="1"/>
            <p:nvPr/>
          </p:nvSpPr>
          <p:spPr>
            <a:xfrm>
              <a:off x="3337368" y="2837667"/>
              <a:ext cx="562050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 err="1"/>
                <a:t>Cyt</a:t>
              </a:r>
              <a:r>
                <a:rPr lang="en-GB" sz="1400" dirty="0"/>
                <a:t> b</a:t>
              </a:r>
              <a:r>
                <a:rPr lang="en-GB" sz="1400" baseline="-25000" dirty="0"/>
                <a:t>6</a:t>
              </a:r>
              <a:r>
                <a:rPr lang="en-GB" sz="1400" i="1" dirty="0"/>
                <a:t>f</a:t>
              </a:r>
            </a:p>
          </p:txBody>
        </p:sp>
        <p:sp>
          <p:nvSpPr>
            <p:cNvPr id="1498" name="Rounded Rectangle 1497"/>
            <p:cNvSpPr/>
            <p:nvPr/>
          </p:nvSpPr>
          <p:spPr>
            <a:xfrm>
              <a:off x="3639431" y="1513877"/>
              <a:ext cx="673508" cy="790023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1499" name="TextBox 1498"/>
            <p:cNvSpPr txBox="1"/>
            <p:nvPr/>
          </p:nvSpPr>
          <p:spPr>
            <a:xfrm>
              <a:off x="3711183" y="1702062"/>
              <a:ext cx="404498" cy="36018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/>
                <a:t>PSI</a:t>
              </a:r>
            </a:p>
          </p:txBody>
        </p:sp>
        <p:sp>
          <p:nvSpPr>
            <p:cNvPr id="1500" name="Oval 1499"/>
            <p:cNvSpPr/>
            <p:nvPr/>
          </p:nvSpPr>
          <p:spPr>
            <a:xfrm>
              <a:off x="3947039" y="1218112"/>
              <a:ext cx="237825" cy="2286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01" name="TextBox 1500"/>
            <p:cNvSpPr txBox="1"/>
            <p:nvPr/>
          </p:nvSpPr>
          <p:spPr>
            <a:xfrm>
              <a:off x="3879041" y="1173923"/>
              <a:ext cx="359266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 err="1"/>
                <a:t>Fd</a:t>
              </a:r>
              <a:endParaRPr lang="en-GB" sz="1400" dirty="0"/>
            </a:p>
          </p:txBody>
        </p:sp>
        <p:sp>
          <p:nvSpPr>
            <p:cNvPr id="1502" name="Oval 1501"/>
            <p:cNvSpPr/>
            <p:nvPr/>
          </p:nvSpPr>
          <p:spPr>
            <a:xfrm>
              <a:off x="4324671" y="1332764"/>
              <a:ext cx="313320" cy="44032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03" name="TextBox 1502"/>
            <p:cNvSpPr txBox="1"/>
            <p:nvPr/>
          </p:nvSpPr>
          <p:spPr>
            <a:xfrm>
              <a:off x="4243128" y="1391084"/>
              <a:ext cx="516693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/>
                <a:t>FNR</a:t>
              </a:r>
            </a:p>
          </p:txBody>
        </p:sp>
        <p:sp>
          <p:nvSpPr>
            <p:cNvPr id="1504" name="TextBox 1503"/>
            <p:cNvSpPr txBox="1"/>
            <p:nvPr/>
          </p:nvSpPr>
          <p:spPr>
            <a:xfrm>
              <a:off x="4456939" y="1020772"/>
              <a:ext cx="667170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/>
                <a:t>NADP</a:t>
              </a:r>
              <a:r>
                <a:rPr lang="en-GB" sz="1400" baseline="30000" dirty="0"/>
                <a:t>+</a:t>
              </a:r>
            </a:p>
          </p:txBody>
        </p:sp>
        <p:sp>
          <p:nvSpPr>
            <p:cNvPr id="1505" name="TextBox 1504"/>
            <p:cNvSpPr txBox="1"/>
            <p:nvPr/>
          </p:nvSpPr>
          <p:spPr>
            <a:xfrm>
              <a:off x="4769429" y="1417834"/>
              <a:ext cx="720069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/>
                <a:t>NADPH</a:t>
              </a:r>
            </a:p>
          </p:txBody>
        </p:sp>
        <p:sp>
          <p:nvSpPr>
            <p:cNvPr id="1506" name="Arc 1505"/>
            <p:cNvSpPr/>
            <p:nvPr/>
          </p:nvSpPr>
          <p:spPr>
            <a:xfrm>
              <a:off x="4615525" y="1155359"/>
              <a:ext cx="422808" cy="407860"/>
            </a:xfrm>
            <a:prstGeom prst="arc">
              <a:avLst>
                <a:gd name="adj1" fmla="val 5444323"/>
                <a:gd name="adj2" fmla="val 12318984"/>
              </a:avLst>
            </a:prstGeom>
            <a:ln w="12700">
              <a:solidFill>
                <a:srgbClr val="FF0000"/>
              </a:solidFill>
              <a:headEnd type="triangl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07" name="Arc 1506"/>
            <p:cNvSpPr/>
            <p:nvPr/>
          </p:nvSpPr>
          <p:spPr>
            <a:xfrm flipV="1">
              <a:off x="4047112" y="1416860"/>
              <a:ext cx="422808" cy="407860"/>
            </a:xfrm>
            <a:prstGeom prst="arc">
              <a:avLst>
                <a:gd name="adj1" fmla="val 4077471"/>
                <a:gd name="adj2" fmla="val 10791096"/>
              </a:avLst>
            </a:prstGeom>
            <a:ln w="12700">
              <a:solidFill>
                <a:srgbClr val="FF0000"/>
              </a:solidFill>
              <a:headEnd type="triangl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cxnSp>
          <p:nvCxnSpPr>
            <p:cNvPr id="1508" name="Straight Connector 1507"/>
            <p:cNvCxnSpPr/>
            <p:nvPr/>
          </p:nvCxnSpPr>
          <p:spPr>
            <a:xfrm flipH="1">
              <a:off x="4044894" y="1609565"/>
              <a:ext cx="1631" cy="643377"/>
            </a:xfrm>
            <a:prstGeom prst="line">
              <a:avLst/>
            </a:prstGeom>
            <a:ln w="127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09" name="Arc 1508"/>
            <p:cNvSpPr/>
            <p:nvPr/>
          </p:nvSpPr>
          <p:spPr>
            <a:xfrm flipV="1">
              <a:off x="3909212" y="2366320"/>
              <a:ext cx="1253525" cy="711144"/>
            </a:xfrm>
            <a:prstGeom prst="arc">
              <a:avLst>
                <a:gd name="adj1" fmla="val 9366462"/>
                <a:gd name="adj2" fmla="val 16628220"/>
              </a:avLst>
            </a:prstGeom>
            <a:ln w="12700">
              <a:solidFill>
                <a:srgbClr val="FF0000"/>
              </a:solidFill>
              <a:headEnd type="triangl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0" name="Oval 1509"/>
            <p:cNvSpPr/>
            <p:nvPr/>
          </p:nvSpPr>
          <p:spPr>
            <a:xfrm>
              <a:off x="846765" y="17630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1" name="Oval 1510"/>
            <p:cNvSpPr/>
            <p:nvPr/>
          </p:nvSpPr>
          <p:spPr>
            <a:xfrm>
              <a:off x="965678" y="17630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2" name="Oval 1511"/>
            <p:cNvSpPr/>
            <p:nvPr/>
          </p:nvSpPr>
          <p:spPr>
            <a:xfrm>
              <a:off x="1084590" y="17589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3" name="Oval 1512"/>
            <p:cNvSpPr/>
            <p:nvPr/>
          </p:nvSpPr>
          <p:spPr>
            <a:xfrm>
              <a:off x="1203502" y="17589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4" name="Oval 1513"/>
            <p:cNvSpPr/>
            <p:nvPr/>
          </p:nvSpPr>
          <p:spPr>
            <a:xfrm>
              <a:off x="1322415" y="175894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5" name="Oval 1514"/>
            <p:cNvSpPr/>
            <p:nvPr/>
          </p:nvSpPr>
          <p:spPr>
            <a:xfrm>
              <a:off x="1441327" y="175894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6" name="Arc 1515"/>
            <p:cNvSpPr/>
            <p:nvPr/>
          </p:nvSpPr>
          <p:spPr>
            <a:xfrm>
              <a:off x="870173" y="186965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7" name="Arc 1516"/>
            <p:cNvSpPr/>
            <p:nvPr/>
          </p:nvSpPr>
          <p:spPr>
            <a:xfrm>
              <a:off x="989084" y="186965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8" name="Arc 1517"/>
            <p:cNvSpPr/>
            <p:nvPr/>
          </p:nvSpPr>
          <p:spPr>
            <a:xfrm>
              <a:off x="1105220" y="186965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19" name="Arc 1518"/>
            <p:cNvSpPr/>
            <p:nvPr/>
          </p:nvSpPr>
          <p:spPr>
            <a:xfrm>
              <a:off x="1225887" y="186806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0" name="Arc 1519"/>
            <p:cNvSpPr/>
            <p:nvPr/>
          </p:nvSpPr>
          <p:spPr>
            <a:xfrm>
              <a:off x="1343044" y="186963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1" name="Arc 1520"/>
            <p:cNvSpPr/>
            <p:nvPr/>
          </p:nvSpPr>
          <p:spPr>
            <a:xfrm>
              <a:off x="1460201" y="186806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2" name="Oval 1521"/>
            <p:cNvSpPr/>
            <p:nvPr/>
          </p:nvSpPr>
          <p:spPr>
            <a:xfrm>
              <a:off x="825263" y="26160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3" name="Oval 1522"/>
            <p:cNvSpPr/>
            <p:nvPr/>
          </p:nvSpPr>
          <p:spPr>
            <a:xfrm>
              <a:off x="944176" y="26160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4" name="Oval 1523"/>
            <p:cNvSpPr/>
            <p:nvPr/>
          </p:nvSpPr>
          <p:spPr>
            <a:xfrm>
              <a:off x="1063088" y="26119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5" name="Oval 1524"/>
            <p:cNvSpPr/>
            <p:nvPr/>
          </p:nvSpPr>
          <p:spPr>
            <a:xfrm>
              <a:off x="1182000" y="26119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6" name="Oval 1525"/>
            <p:cNvSpPr/>
            <p:nvPr/>
          </p:nvSpPr>
          <p:spPr>
            <a:xfrm>
              <a:off x="1300913" y="261190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7" name="Oval 1526"/>
            <p:cNvSpPr/>
            <p:nvPr/>
          </p:nvSpPr>
          <p:spPr>
            <a:xfrm>
              <a:off x="1419825" y="2611900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8" name="Arc 1527"/>
            <p:cNvSpPr/>
            <p:nvPr/>
          </p:nvSpPr>
          <p:spPr>
            <a:xfrm>
              <a:off x="848671" y="272261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29" name="Arc 1528"/>
            <p:cNvSpPr/>
            <p:nvPr/>
          </p:nvSpPr>
          <p:spPr>
            <a:xfrm>
              <a:off x="967582" y="272261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0" name="Arc 1529"/>
            <p:cNvSpPr/>
            <p:nvPr/>
          </p:nvSpPr>
          <p:spPr>
            <a:xfrm>
              <a:off x="1083718" y="272261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1" name="Arc 1530"/>
            <p:cNvSpPr/>
            <p:nvPr/>
          </p:nvSpPr>
          <p:spPr>
            <a:xfrm>
              <a:off x="1204385" y="272102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2" name="Arc 1531"/>
            <p:cNvSpPr/>
            <p:nvPr/>
          </p:nvSpPr>
          <p:spPr>
            <a:xfrm>
              <a:off x="1321542" y="272259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3" name="Arc 1532"/>
            <p:cNvSpPr/>
            <p:nvPr/>
          </p:nvSpPr>
          <p:spPr>
            <a:xfrm>
              <a:off x="1438699" y="272102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4" name="Oval 1533"/>
            <p:cNvSpPr/>
            <p:nvPr/>
          </p:nvSpPr>
          <p:spPr>
            <a:xfrm flipV="1">
              <a:off x="838629" y="218141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5" name="Oval 1534"/>
            <p:cNvSpPr/>
            <p:nvPr/>
          </p:nvSpPr>
          <p:spPr>
            <a:xfrm flipV="1">
              <a:off x="957542" y="218141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6" name="Oval 1535"/>
            <p:cNvSpPr/>
            <p:nvPr/>
          </p:nvSpPr>
          <p:spPr>
            <a:xfrm flipV="1">
              <a:off x="1076454" y="218551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7" name="Oval 1536"/>
            <p:cNvSpPr/>
            <p:nvPr/>
          </p:nvSpPr>
          <p:spPr>
            <a:xfrm flipV="1">
              <a:off x="1195366" y="218551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8" name="Oval 1537"/>
            <p:cNvSpPr/>
            <p:nvPr/>
          </p:nvSpPr>
          <p:spPr>
            <a:xfrm flipV="1">
              <a:off x="1314279" y="2185516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39" name="Oval 1538"/>
            <p:cNvSpPr/>
            <p:nvPr/>
          </p:nvSpPr>
          <p:spPr>
            <a:xfrm flipV="1">
              <a:off x="1433191" y="2185517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0" name="Arc 1539"/>
            <p:cNvSpPr/>
            <p:nvPr/>
          </p:nvSpPr>
          <p:spPr>
            <a:xfrm flipV="1">
              <a:off x="862037" y="189142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1" name="Arc 1540"/>
            <p:cNvSpPr/>
            <p:nvPr/>
          </p:nvSpPr>
          <p:spPr>
            <a:xfrm flipV="1">
              <a:off x="980948" y="189142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2" name="Arc 1541"/>
            <p:cNvSpPr/>
            <p:nvPr/>
          </p:nvSpPr>
          <p:spPr>
            <a:xfrm flipV="1">
              <a:off x="1097084" y="1891424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3" name="Arc 1542"/>
            <p:cNvSpPr/>
            <p:nvPr/>
          </p:nvSpPr>
          <p:spPr>
            <a:xfrm flipV="1">
              <a:off x="1217751" y="189301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4" name="Arc 1543"/>
            <p:cNvSpPr/>
            <p:nvPr/>
          </p:nvSpPr>
          <p:spPr>
            <a:xfrm flipV="1">
              <a:off x="1334908" y="1891438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5" name="Arc 1544"/>
            <p:cNvSpPr/>
            <p:nvPr/>
          </p:nvSpPr>
          <p:spPr>
            <a:xfrm flipV="1">
              <a:off x="1452065" y="1893012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6" name="Oval 1545"/>
            <p:cNvSpPr/>
            <p:nvPr/>
          </p:nvSpPr>
          <p:spPr>
            <a:xfrm flipV="1">
              <a:off x="822888" y="304186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7" name="Oval 1546"/>
            <p:cNvSpPr/>
            <p:nvPr/>
          </p:nvSpPr>
          <p:spPr>
            <a:xfrm flipV="1">
              <a:off x="941801" y="304186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8" name="Oval 1547"/>
            <p:cNvSpPr/>
            <p:nvPr/>
          </p:nvSpPr>
          <p:spPr>
            <a:xfrm flipV="1">
              <a:off x="1060713" y="304596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49" name="Oval 1548"/>
            <p:cNvSpPr/>
            <p:nvPr/>
          </p:nvSpPr>
          <p:spPr>
            <a:xfrm flipV="1">
              <a:off x="1179625" y="304596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0" name="Oval 1549"/>
            <p:cNvSpPr/>
            <p:nvPr/>
          </p:nvSpPr>
          <p:spPr>
            <a:xfrm flipV="1">
              <a:off x="1298538" y="3045961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1" name="Oval 1550"/>
            <p:cNvSpPr/>
            <p:nvPr/>
          </p:nvSpPr>
          <p:spPr>
            <a:xfrm flipV="1">
              <a:off x="1417450" y="3045962"/>
              <a:ext cx="118913" cy="102511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2" name="Arc 1551"/>
            <p:cNvSpPr/>
            <p:nvPr/>
          </p:nvSpPr>
          <p:spPr>
            <a:xfrm flipV="1">
              <a:off x="846296" y="275186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3" name="Arc 1552"/>
            <p:cNvSpPr/>
            <p:nvPr/>
          </p:nvSpPr>
          <p:spPr>
            <a:xfrm flipV="1">
              <a:off x="965207" y="275186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4" name="Arc 1553"/>
            <p:cNvSpPr/>
            <p:nvPr/>
          </p:nvSpPr>
          <p:spPr>
            <a:xfrm flipV="1">
              <a:off x="1081343" y="2751869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5" name="Arc 1554"/>
            <p:cNvSpPr/>
            <p:nvPr/>
          </p:nvSpPr>
          <p:spPr>
            <a:xfrm flipV="1">
              <a:off x="1202010" y="275345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6" name="Arc 1555"/>
            <p:cNvSpPr/>
            <p:nvPr/>
          </p:nvSpPr>
          <p:spPr>
            <a:xfrm flipV="1">
              <a:off x="1319167" y="2751883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7" name="Arc 1556"/>
            <p:cNvSpPr/>
            <p:nvPr/>
          </p:nvSpPr>
          <p:spPr>
            <a:xfrm flipV="1">
              <a:off x="1436324" y="2753457"/>
              <a:ext cx="74876" cy="285892"/>
            </a:xfrm>
            <a:prstGeom prst="arc">
              <a:avLst>
                <a:gd name="adj1" fmla="val 10709191"/>
                <a:gd name="adj2" fmla="val 0"/>
              </a:avLst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58" name="Rounded Rectangle 1557"/>
            <p:cNvSpPr/>
            <p:nvPr/>
          </p:nvSpPr>
          <p:spPr>
            <a:xfrm>
              <a:off x="964480" y="1549687"/>
              <a:ext cx="673508" cy="790023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1559" name="TextBox 1558"/>
            <p:cNvSpPr txBox="1"/>
            <p:nvPr/>
          </p:nvSpPr>
          <p:spPr>
            <a:xfrm>
              <a:off x="1036232" y="1737872"/>
              <a:ext cx="404498" cy="36018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/>
                <a:t>PSI</a:t>
              </a:r>
            </a:p>
          </p:txBody>
        </p:sp>
        <p:sp>
          <p:nvSpPr>
            <p:cNvPr id="1560" name="Oval 1559"/>
            <p:cNvSpPr/>
            <p:nvPr/>
          </p:nvSpPr>
          <p:spPr>
            <a:xfrm>
              <a:off x="1290027" y="1230518"/>
              <a:ext cx="237825" cy="2286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61" name="TextBox 1560"/>
            <p:cNvSpPr txBox="1"/>
            <p:nvPr/>
          </p:nvSpPr>
          <p:spPr>
            <a:xfrm>
              <a:off x="1222029" y="1186329"/>
              <a:ext cx="359266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 err="1"/>
                <a:t>Fd</a:t>
              </a:r>
              <a:endParaRPr lang="en-GB" sz="1400" dirty="0"/>
            </a:p>
          </p:txBody>
        </p:sp>
        <p:sp>
          <p:nvSpPr>
            <p:cNvPr id="1562" name="Arc 1561"/>
            <p:cNvSpPr/>
            <p:nvPr/>
          </p:nvSpPr>
          <p:spPr>
            <a:xfrm flipV="1">
              <a:off x="1388485" y="1429891"/>
              <a:ext cx="422808" cy="407860"/>
            </a:xfrm>
            <a:prstGeom prst="arc">
              <a:avLst>
                <a:gd name="adj1" fmla="val 4077471"/>
                <a:gd name="adj2" fmla="val 10791096"/>
              </a:avLst>
            </a:prstGeom>
            <a:ln w="12700">
              <a:solidFill>
                <a:srgbClr val="FF0000"/>
              </a:solidFill>
              <a:headEnd type="triangl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63" name="Rounded Rectangle 1562"/>
            <p:cNvSpPr/>
            <p:nvPr/>
          </p:nvSpPr>
          <p:spPr>
            <a:xfrm>
              <a:off x="2399982" y="1655584"/>
              <a:ext cx="560935" cy="67507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 dirty="0"/>
            </a:p>
          </p:txBody>
        </p:sp>
        <p:sp>
          <p:nvSpPr>
            <p:cNvPr id="1564" name="TextBox 1563"/>
            <p:cNvSpPr txBox="1"/>
            <p:nvPr/>
          </p:nvSpPr>
          <p:spPr>
            <a:xfrm>
              <a:off x="2337106" y="1989553"/>
              <a:ext cx="562050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 err="1"/>
                <a:t>Cyt</a:t>
              </a:r>
              <a:r>
                <a:rPr lang="en-GB" sz="1400" dirty="0"/>
                <a:t> b</a:t>
              </a:r>
              <a:r>
                <a:rPr lang="en-GB" sz="1400" baseline="-25000" dirty="0"/>
                <a:t>6</a:t>
              </a:r>
              <a:r>
                <a:rPr lang="en-GB" sz="1400" i="1" dirty="0"/>
                <a:t>f</a:t>
              </a:r>
            </a:p>
          </p:txBody>
        </p:sp>
        <p:sp>
          <p:nvSpPr>
            <p:cNvPr id="1565" name="Oval 1564"/>
            <p:cNvSpPr/>
            <p:nvPr/>
          </p:nvSpPr>
          <p:spPr>
            <a:xfrm>
              <a:off x="2189717" y="1830342"/>
              <a:ext cx="237825" cy="2286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66" name="TextBox 1565"/>
            <p:cNvSpPr txBox="1"/>
            <p:nvPr/>
          </p:nvSpPr>
          <p:spPr>
            <a:xfrm>
              <a:off x="2110244" y="1785385"/>
              <a:ext cx="397866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/>
                <a:t>PQ</a:t>
              </a:r>
            </a:p>
          </p:txBody>
        </p:sp>
        <p:sp>
          <p:nvSpPr>
            <p:cNvPr id="1567" name="Oval 1566"/>
            <p:cNvSpPr/>
            <p:nvPr/>
          </p:nvSpPr>
          <p:spPr>
            <a:xfrm>
              <a:off x="2069648" y="1218687"/>
              <a:ext cx="318416" cy="44032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68" name="TextBox 1567"/>
            <p:cNvSpPr txBox="1"/>
            <p:nvPr/>
          </p:nvSpPr>
          <p:spPr>
            <a:xfrm>
              <a:off x="1988105" y="1277007"/>
              <a:ext cx="516693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/>
                <a:t>FNR</a:t>
              </a:r>
            </a:p>
          </p:txBody>
        </p:sp>
        <p:sp>
          <p:nvSpPr>
            <p:cNvPr id="1569" name="Rounded Rectangle 1568"/>
            <p:cNvSpPr/>
            <p:nvPr/>
          </p:nvSpPr>
          <p:spPr>
            <a:xfrm>
              <a:off x="2012181" y="1319856"/>
              <a:ext cx="45719" cy="1001553"/>
            </a:xfrm>
            <a:prstGeom prst="round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70" name="Oval 1569"/>
            <p:cNvSpPr/>
            <p:nvPr/>
          </p:nvSpPr>
          <p:spPr>
            <a:xfrm>
              <a:off x="1675432" y="2334924"/>
              <a:ext cx="237825" cy="22860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71" name="TextBox 1570"/>
            <p:cNvSpPr txBox="1"/>
            <p:nvPr/>
          </p:nvSpPr>
          <p:spPr>
            <a:xfrm>
              <a:off x="1607434" y="2290735"/>
              <a:ext cx="373820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dirty="0"/>
                <a:t>PC</a:t>
              </a:r>
            </a:p>
          </p:txBody>
        </p:sp>
        <p:sp>
          <p:nvSpPr>
            <p:cNvPr id="1572" name="Oval 1571"/>
            <p:cNvSpPr/>
            <p:nvPr/>
          </p:nvSpPr>
          <p:spPr>
            <a:xfrm>
              <a:off x="1683068" y="1220865"/>
              <a:ext cx="318416" cy="440322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73" name="TextBox 1572"/>
            <p:cNvSpPr txBox="1"/>
            <p:nvPr/>
          </p:nvSpPr>
          <p:spPr>
            <a:xfrm>
              <a:off x="1601525" y="1279185"/>
              <a:ext cx="516693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400" dirty="0"/>
                <a:t>FNR</a:t>
              </a:r>
            </a:p>
          </p:txBody>
        </p:sp>
        <p:cxnSp>
          <p:nvCxnSpPr>
            <p:cNvPr id="1574" name="Straight Connector 1573"/>
            <p:cNvCxnSpPr/>
            <p:nvPr/>
          </p:nvCxnSpPr>
          <p:spPr>
            <a:xfrm flipH="1">
              <a:off x="1390295" y="1617584"/>
              <a:ext cx="1631" cy="643377"/>
            </a:xfrm>
            <a:prstGeom prst="line">
              <a:avLst/>
            </a:prstGeom>
            <a:ln w="1270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75" name="Arc 1574"/>
            <p:cNvSpPr/>
            <p:nvPr/>
          </p:nvSpPr>
          <p:spPr>
            <a:xfrm rot="16200000" flipV="1">
              <a:off x="1397444" y="2096111"/>
              <a:ext cx="422808" cy="407860"/>
            </a:xfrm>
            <a:prstGeom prst="arc">
              <a:avLst>
                <a:gd name="adj1" fmla="val 5369687"/>
                <a:gd name="adj2" fmla="val 10791096"/>
              </a:avLst>
            </a:prstGeom>
            <a:ln w="12700">
              <a:solidFill>
                <a:srgbClr val="FF0000"/>
              </a:solidFill>
              <a:headEnd type="triangl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76" name="Arc 1575"/>
            <p:cNvSpPr/>
            <p:nvPr/>
          </p:nvSpPr>
          <p:spPr>
            <a:xfrm rot="16200000" flipV="1">
              <a:off x="1790439" y="1801036"/>
              <a:ext cx="422808" cy="981285"/>
            </a:xfrm>
            <a:prstGeom prst="arc">
              <a:avLst>
                <a:gd name="adj1" fmla="val 10132034"/>
                <a:gd name="adj2" fmla="val 15783968"/>
              </a:avLst>
            </a:prstGeom>
            <a:ln w="12700">
              <a:solidFill>
                <a:srgbClr val="FF0000"/>
              </a:solidFill>
              <a:headEnd type="triangl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77" name="Arc 1576"/>
            <p:cNvSpPr/>
            <p:nvPr/>
          </p:nvSpPr>
          <p:spPr>
            <a:xfrm rot="10800000" flipV="1">
              <a:off x="2171151" y="1407366"/>
              <a:ext cx="422808" cy="407860"/>
            </a:xfrm>
            <a:prstGeom prst="arc">
              <a:avLst>
                <a:gd name="adj1" fmla="val 6954339"/>
                <a:gd name="adj2" fmla="val 15783968"/>
              </a:avLst>
            </a:prstGeom>
            <a:ln w="12700">
              <a:solidFill>
                <a:srgbClr val="FF0000"/>
              </a:solidFill>
              <a:headEnd type="triangl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1580" name="TextBox 1579"/>
            <p:cNvSpPr txBox="1"/>
            <p:nvPr/>
          </p:nvSpPr>
          <p:spPr>
            <a:xfrm>
              <a:off x="3997800" y="3732665"/>
              <a:ext cx="78098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600" i="1" dirty="0"/>
                <a:t>margin</a:t>
              </a:r>
            </a:p>
          </p:txBody>
        </p:sp>
        <p:sp>
          <p:nvSpPr>
            <p:cNvPr id="1581" name="TextBox 1580"/>
            <p:cNvSpPr txBox="1"/>
            <p:nvPr/>
          </p:nvSpPr>
          <p:spPr>
            <a:xfrm>
              <a:off x="838629" y="3244441"/>
              <a:ext cx="89319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600" i="1" dirty="0"/>
                <a:t>lamellae</a:t>
              </a:r>
              <a:endParaRPr lang="en-GB" i="1" dirty="0"/>
            </a:p>
          </p:txBody>
        </p:sp>
        <p:sp>
          <p:nvSpPr>
            <p:cNvPr id="1582" name="TextBox 1581"/>
            <p:cNvSpPr txBox="1"/>
            <p:nvPr/>
          </p:nvSpPr>
          <p:spPr>
            <a:xfrm>
              <a:off x="5035667" y="2255078"/>
              <a:ext cx="702436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600" i="1" dirty="0"/>
                <a:t>lumen</a:t>
              </a:r>
            </a:p>
          </p:txBody>
        </p:sp>
        <p:sp>
          <p:nvSpPr>
            <p:cNvPr id="1583" name="TextBox 1582"/>
            <p:cNvSpPr txBox="1"/>
            <p:nvPr/>
          </p:nvSpPr>
          <p:spPr>
            <a:xfrm>
              <a:off x="1395033" y="705720"/>
              <a:ext cx="1059777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GB" sz="1400" dirty="0"/>
                <a:t>Tic62/TROL </a:t>
              </a:r>
            </a:p>
            <a:p>
              <a:pPr algn="ctr"/>
              <a:r>
                <a:rPr lang="en-GB" sz="1400" dirty="0"/>
                <a:t>tether</a:t>
              </a:r>
            </a:p>
          </p:txBody>
        </p:sp>
        <p:sp>
          <p:nvSpPr>
            <p:cNvPr id="1587" name="TextBox 1586"/>
            <p:cNvSpPr txBox="1"/>
            <p:nvPr/>
          </p:nvSpPr>
          <p:spPr>
            <a:xfrm>
              <a:off x="2673075" y="629237"/>
              <a:ext cx="2125069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i="1" dirty="0"/>
                <a:t>light dependent relocation</a:t>
              </a:r>
            </a:p>
          </p:txBody>
        </p:sp>
      </p:grpSp>
      <p:sp>
        <p:nvSpPr>
          <p:cNvPr id="1588" name="TextBox 1587"/>
          <p:cNvSpPr txBox="1"/>
          <p:nvPr/>
        </p:nvSpPr>
        <p:spPr>
          <a:xfrm>
            <a:off x="520307" y="174525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A</a:t>
            </a:r>
          </a:p>
        </p:txBody>
      </p:sp>
      <p:sp>
        <p:nvSpPr>
          <p:cNvPr id="2" name="Arc 1">
            <a:extLst>
              <a:ext uri="{FF2B5EF4-FFF2-40B4-BE49-F238E27FC236}">
                <a16:creationId xmlns:a16="http://schemas.microsoft.com/office/drawing/2014/main" id="{0EE936A6-7CC2-46F0-8892-5F120D7C7FD7}"/>
              </a:ext>
            </a:extLst>
          </p:cNvPr>
          <p:cNvSpPr/>
          <p:nvPr/>
        </p:nvSpPr>
        <p:spPr>
          <a:xfrm>
            <a:off x="2270760" y="491728"/>
            <a:ext cx="2392680" cy="1344692"/>
          </a:xfrm>
          <a:prstGeom prst="arc">
            <a:avLst>
              <a:gd name="adj1" fmla="val 12172307"/>
              <a:gd name="adj2" fmla="val 20457526"/>
            </a:avLst>
          </a:prstGeom>
          <a:ln w="19050">
            <a:solidFill>
              <a:schemeClr val="tx1"/>
            </a:solidFill>
            <a:prstDash val="sys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F800F961-F5C1-4CA1-A561-AAAAC7E83F3A}"/>
              </a:ext>
            </a:extLst>
          </p:cNvPr>
          <p:cNvGrpSpPr/>
          <p:nvPr/>
        </p:nvGrpSpPr>
        <p:grpSpPr>
          <a:xfrm>
            <a:off x="585659" y="3954589"/>
            <a:ext cx="5383823" cy="3376653"/>
            <a:chOff x="585659" y="4039933"/>
            <a:chExt cx="5383823" cy="3376653"/>
          </a:xfrm>
        </p:grpSpPr>
        <p:grpSp>
          <p:nvGrpSpPr>
            <p:cNvPr id="1590" name="Group 1589"/>
            <p:cNvGrpSpPr/>
            <p:nvPr/>
          </p:nvGrpSpPr>
          <p:grpSpPr>
            <a:xfrm>
              <a:off x="585659" y="4039933"/>
              <a:ext cx="5383823" cy="3376653"/>
              <a:chOff x="492834" y="338262"/>
              <a:chExt cx="5383823" cy="3376653"/>
            </a:xfrm>
          </p:grpSpPr>
          <p:sp>
            <p:nvSpPr>
              <p:cNvPr id="1591" name="Oval 1590"/>
              <p:cNvSpPr/>
              <p:nvPr/>
            </p:nvSpPr>
            <p:spPr>
              <a:xfrm>
                <a:off x="1572598" y="22820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92" name="Oval 1591"/>
              <p:cNvSpPr/>
              <p:nvPr/>
            </p:nvSpPr>
            <p:spPr>
              <a:xfrm>
                <a:off x="1691511" y="22820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93" name="Oval 1592"/>
              <p:cNvSpPr/>
              <p:nvPr/>
            </p:nvSpPr>
            <p:spPr>
              <a:xfrm>
                <a:off x="1810423" y="22779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94" name="Oval 1593"/>
              <p:cNvSpPr/>
              <p:nvPr/>
            </p:nvSpPr>
            <p:spPr>
              <a:xfrm>
                <a:off x="1929335" y="22779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95" name="Oval 1594"/>
              <p:cNvSpPr/>
              <p:nvPr/>
            </p:nvSpPr>
            <p:spPr>
              <a:xfrm>
                <a:off x="2048248" y="22779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96" name="Oval 1595"/>
              <p:cNvSpPr/>
              <p:nvPr/>
            </p:nvSpPr>
            <p:spPr>
              <a:xfrm>
                <a:off x="2167160" y="227796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97" name="Arc 1596"/>
              <p:cNvSpPr/>
              <p:nvPr/>
            </p:nvSpPr>
            <p:spPr>
              <a:xfrm>
                <a:off x="1596006" y="238867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98" name="Arc 1597"/>
              <p:cNvSpPr/>
              <p:nvPr/>
            </p:nvSpPr>
            <p:spPr>
              <a:xfrm>
                <a:off x="1714917" y="238867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599" name="Arc 1598"/>
              <p:cNvSpPr/>
              <p:nvPr/>
            </p:nvSpPr>
            <p:spPr>
              <a:xfrm>
                <a:off x="1831053" y="238867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0" name="Arc 1599"/>
              <p:cNvSpPr/>
              <p:nvPr/>
            </p:nvSpPr>
            <p:spPr>
              <a:xfrm>
                <a:off x="1951720" y="238709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1" name="Arc 1600"/>
              <p:cNvSpPr/>
              <p:nvPr/>
            </p:nvSpPr>
            <p:spPr>
              <a:xfrm>
                <a:off x="2068877" y="238866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2" name="Arc 1601"/>
              <p:cNvSpPr/>
              <p:nvPr/>
            </p:nvSpPr>
            <p:spPr>
              <a:xfrm>
                <a:off x="2186034" y="238709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3" name="Oval 1602"/>
              <p:cNvSpPr/>
              <p:nvPr/>
            </p:nvSpPr>
            <p:spPr>
              <a:xfrm>
                <a:off x="2286072" y="22780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4" name="Oval 1603"/>
              <p:cNvSpPr/>
              <p:nvPr/>
            </p:nvSpPr>
            <p:spPr>
              <a:xfrm>
                <a:off x="2404985" y="22780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5" name="Oval 1604"/>
              <p:cNvSpPr/>
              <p:nvPr/>
            </p:nvSpPr>
            <p:spPr>
              <a:xfrm>
                <a:off x="2523897" y="22739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6" name="Oval 1605"/>
              <p:cNvSpPr/>
              <p:nvPr/>
            </p:nvSpPr>
            <p:spPr>
              <a:xfrm>
                <a:off x="2642809" y="22739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7" name="Oval 1606"/>
              <p:cNvSpPr/>
              <p:nvPr/>
            </p:nvSpPr>
            <p:spPr>
              <a:xfrm>
                <a:off x="2761722" y="22739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8" name="Oval 1607"/>
              <p:cNvSpPr/>
              <p:nvPr/>
            </p:nvSpPr>
            <p:spPr>
              <a:xfrm>
                <a:off x="2880634" y="2273948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09" name="Arc 1608"/>
              <p:cNvSpPr/>
              <p:nvPr/>
            </p:nvSpPr>
            <p:spPr>
              <a:xfrm>
                <a:off x="2309480" y="238466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0" name="Arc 1609"/>
              <p:cNvSpPr/>
              <p:nvPr/>
            </p:nvSpPr>
            <p:spPr>
              <a:xfrm>
                <a:off x="2428391" y="238466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1" name="Arc 1610"/>
              <p:cNvSpPr/>
              <p:nvPr/>
            </p:nvSpPr>
            <p:spPr>
              <a:xfrm>
                <a:off x="2544527" y="238466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2" name="Arc 1611"/>
              <p:cNvSpPr/>
              <p:nvPr/>
            </p:nvSpPr>
            <p:spPr>
              <a:xfrm>
                <a:off x="2665194" y="238307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3" name="Arc 1612"/>
              <p:cNvSpPr/>
              <p:nvPr/>
            </p:nvSpPr>
            <p:spPr>
              <a:xfrm>
                <a:off x="2782351" y="238464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4" name="Arc 1613"/>
              <p:cNvSpPr/>
              <p:nvPr/>
            </p:nvSpPr>
            <p:spPr>
              <a:xfrm>
                <a:off x="2899508" y="238307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5" name="Oval 1614"/>
              <p:cNvSpPr/>
              <p:nvPr/>
            </p:nvSpPr>
            <p:spPr>
              <a:xfrm>
                <a:off x="3002322" y="227646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6" name="Oval 1615"/>
              <p:cNvSpPr/>
              <p:nvPr/>
            </p:nvSpPr>
            <p:spPr>
              <a:xfrm>
                <a:off x="3121235" y="227646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7" name="Oval 1616"/>
              <p:cNvSpPr/>
              <p:nvPr/>
            </p:nvSpPr>
            <p:spPr>
              <a:xfrm>
                <a:off x="3240147" y="227236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8" name="Oval 1617"/>
              <p:cNvSpPr/>
              <p:nvPr/>
            </p:nvSpPr>
            <p:spPr>
              <a:xfrm>
                <a:off x="3359059" y="227236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19" name="Oval 1618"/>
              <p:cNvSpPr/>
              <p:nvPr/>
            </p:nvSpPr>
            <p:spPr>
              <a:xfrm>
                <a:off x="3477972" y="227236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0" name="Oval 1619"/>
              <p:cNvSpPr/>
              <p:nvPr/>
            </p:nvSpPr>
            <p:spPr>
              <a:xfrm>
                <a:off x="3596884" y="227236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1" name="Arc 1620"/>
              <p:cNvSpPr/>
              <p:nvPr/>
            </p:nvSpPr>
            <p:spPr>
              <a:xfrm>
                <a:off x="3025730" y="238307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2" name="Arc 1621"/>
              <p:cNvSpPr/>
              <p:nvPr/>
            </p:nvSpPr>
            <p:spPr>
              <a:xfrm>
                <a:off x="3144641" y="238307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3" name="Arc 1622"/>
              <p:cNvSpPr/>
              <p:nvPr/>
            </p:nvSpPr>
            <p:spPr>
              <a:xfrm>
                <a:off x="3260777" y="238307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4" name="Arc 1623"/>
              <p:cNvSpPr/>
              <p:nvPr/>
            </p:nvSpPr>
            <p:spPr>
              <a:xfrm>
                <a:off x="3381444" y="238148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5" name="Arc 1624"/>
              <p:cNvSpPr/>
              <p:nvPr/>
            </p:nvSpPr>
            <p:spPr>
              <a:xfrm>
                <a:off x="3498601" y="238305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6" name="Arc 1625"/>
              <p:cNvSpPr/>
              <p:nvPr/>
            </p:nvSpPr>
            <p:spPr>
              <a:xfrm>
                <a:off x="3615758" y="238148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7" name="Oval 1626"/>
              <p:cNvSpPr/>
              <p:nvPr/>
            </p:nvSpPr>
            <p:spPr>
              <a:xfrm>
                <a:off x="3715087" y="227487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8" name="Oval 1627"/>
              <p:cNvSpPr/>
              <p:nvPr/>
            </p:nvSpPr>
            <p:spPr>
              <a:xfrm>
                <a:off x="3834000" y="227487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29" name="Oval 1628"/>
              <p:cNvSpPr/>
              <p:nvPr/>
            </p:nvSpPr>
            <p:spPr>
              <a:xfrm>
                <a:off x="3952912" y="227077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0" name="Oval 1629"/>
              <p:cNvSpPr/>
              <p:nvPr/>
            </p:nvSpPr>
            <p:spPr>
              <a:xfrm>
                <a:off x="4071824" y="227077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1" name="Oval 1630"/>
              <p:cNvSpPr/>
              <p:nvPr/>
            </p:nvSpPr>
            <p:spPr>
              <a:xfrm>
                <a:off x="4190737" y="227077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2" name="Oval 1631"/>
              <p:cNvSpPr/>
              <p:nvPr/>
            </p:nvSpPr>
            <p:spPr>
              <a:xfrm>
                <a:off x="4309649" y="227077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3" name="Arc 1632"/>
              <p:cNvSpPr/>
              <p:nvPr/>
            </p:nvSpPr>
            <p:spPr>
              <a:xfrm>
                <a:off x="3738495" y="238148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4" name="Arc 1633"/>
              <p:cNvSpPr/>
              <p:nvPr/>
            </p:nvSpPr>
            <p:spPr>
              <a:xfrm>
                <a:off x="3857406" y="238148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5" name="Arc 1634"/>
              <p:cNvSpPr/>
              <p:nvPr/>
            </p:nvSpPr>
            <p:spPr>
              <a:xfrm>
                <a:off x="3973542" y="238148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6" name="Arc 1635"/>
              <p:cNvSpPr/>
              <p:nvPr/>
            </p:nvSpPr>
            <p:spPr>
              <a:xfrm>
                <a:off x="4094209" y="237989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7" name="Arc 1636"/>
              <p:cNvSpPr/>
              <p:nvPr/>
            </p:nvSpPr>
            <p:spPr>
              <a:xfrm>
                <a:off x="4211366" y="238147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8" name="Arc 1637"/>
              <p:cNvSpPr/>
              <p:nvPr/>
            </p:nvSpPr>
            <p:spPr>
              <a:xfrm>
                <a:off x="4328523" y="237989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39" name="Oval 1638"/>
              <p:cNvSpPr/>
              <p:nvPr/>
            </p:nvSpPr>
            <p:spPr>
              <a:xfrm flipV="1">
                <a:off x="1571565" y="270158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0" name="Oval 1639"/>
              <p:cNvSpPr/>
              <p:nvPr/>
            </p:nvSpPr>
            <p:spPr>
              <a:xfrm flipV="1">
                <a:off x="1690478" y="270158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1" name="Oval 1640"/>
              <p:cNvSpPr/>
              <p:nvPr/>
            </p:nvSpPr>
            <p:spPr>
              <a:xfrm flipV="1">
                <a:off x="1809390" y="270568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2" name="Oval 1641"/>
              <p:cNvSpPr/>
              <p:nvPr/>
            </p:nvSpPr>
            <p:spPr>
              <a:xfrm flipV="1">
                <a:off x="1928302" y="270568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3" name="Oval 1642"/>
              <p:cNvSpPr/>
              <p:nvPr/>
            </p:nvSpPr>
            <p:spPr>
              <a:xfrm flipV="1">
                <a:off x="2047215" y="270568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4" name="Oval 1643"/>
              <p:cNvSpPr/>
              <p:nvPr/>
            </p:nvSpPr>
            <p:spPr>
              <a:xfrm flipV="1">
                <a:off x="2166127" y="270569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5" name="Arc 1644"/>
              <p:cNvSpPr/>
              <p:nvPr/>
            </p:nvSpPr>
            <p:spPr>
              <a:xfrm flipV="1">
                <a:off x="1594973" y="241159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6" name="Arc 1645"/>
              <p:cNvSpPr/>
              <p:nvPr/>
            </p:nvSpPr>
            <p:spPr>
              <a:xfrm flipV="1">
                <a:off x="1713884" y="241159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7" name="Arc 1646"/>
              <p:cNvSpPr/>
              <p:nvPr/>
            </p:nvSpPr>
            <p:spPr>
              <a:xfrm flipV="1">
                <a:off x="1830020" y="241159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8" name="Arc 1647"/>
              <p:cNvSpPr/>
              <p:nvPr/>
            </p:nvSpPr>
            <p:spPr>
              <a:xfrm flipV="1">
                <a:off x="1950687" y="241318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49" name="Arc 1648"/>
              <p:cNvSpPr/>
              <p:nvPr/>
            </p:nvSpPr>
            <p:spPr>
              <a:xfrm flipV="1">
                <a:off x="2067844" y="241161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0" name="Arc 1649"/>
              <p:cNvSpPr/>
              <p:nvPr/>
            </p:nvSpPr>
            <p:spPr>
              <a:xfrm flipV="1">
                <a:off x="2185001" y="241318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1" name="Oval 1650"/>
              <p:cNvSpPr/>
              <p:nvPr/>
            </p:nvSpPr>
            <p:spPr>
              <a:xfrm flipV="1">
                <a:off x="2285039" y="270560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2" name="Oval 1651"/>
              <p:cNvSpPr/>
              <p:nvPr/>
            </p:nvSpPr>
            <p:spPr>
              <a:xfrm flipV="1">
                <a:off x="2403952" y="270560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3" name="Oval 1652"/>
              <p:cNvSpPr/>
              <p:nvPr/>
            </p:nvSpPr>
            <p:spPr>
              <a:xfrm flipV="1">
                <a:off x="2522864" y="270970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4" name="Oval 1653"/>
              <p:cNvSpPr/>
              <p:nvPr/>
            </p:nvSpPr>
            <p:spPr>
              <a:xfrm flipV="1">
                <a:off x="2641776" y="270970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5" name="Oval 1654"/>
              <p:cNvSpPr/>
              <p:nvPr/>
            </p:nvSpPr>
            <p:spPr>
              <a:xfrm flipV="1">
                <a:off x="2760689" y="270970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6" name="Oval 1655"/>
              <p:cNvSpPr/>
              <p:nvPr/>
            </p:nvSpPr>
            <p:spPr>
              <a:xfrm flipV="1">
                <a:off x="2879601" y="2709708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7" name="Arc 1656"/>
              <p:cNvSpPr/>
              <p:nvPr/>
            </p:nvSpPr>
            <p:spPr>
              <a:xfrm flipV="1">
                <a:off x="2308447" y="241561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8" name="Arc 1657"/>
              <p:cNvSpPr/>
              <p:nvPr/>
            </p:nvSpPr>
            <p:spPr>
              <a:xfrm flipV="1">
                <a:off x="2427358" y="241561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59" name="Arc 1658"/>
              <p:cNvSpPr/>
              <p:nvPr/>
            </p:nvSpPr>
            <p:spPr>
              <a:xfrm flipV="1">
                <a:off x="2543494" y="241561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0" name="Arc 1659"/>
              <p:cNvSpPr/>
              <p:nvPr/>
            </p:nvSpPr>
            <p:spPr>
              <a:xfrm flipV="1">
                <a:off x="2664161" y="241720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1" name="Arc 1660"/>
              <p:cNvSpPr/>
              <p:nvPr/>
            </p:nvSpPr>
            <p:spPr>
              <a:xfrm flipV="1">
                <a:off x="2781318" y="2415629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2" name="Arc 1661"/>
              <p:cNvSpPr/>
              <p:nvPr/>
            </p:nvSpPr>
            <p:spPr>
              <a:xfrm flipV="1">
                <a:off x="2898475" y="241720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3" name="Oval 1662"/>
              <p:cNvSpPr/>
              <p:nvPr/>
            </p:nvSpPr>
            <p:spPr>
              <a:xfrm flipV="1">
                <a:off x="3001289" y="270719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4" name="Oval 1663"/>
              <p:cNvSpPr/>
              <p:nvPr/>
            </p:nvSpPr>
            <p:spPr>
              <a:xfrm flipV="1">
                <a:off x="3120202" y="270719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5" name="Oval 1664"/>
              <p:cNvSpPr/>
              <p:nvPr/>
            </p:nvSpPr>
            <p:spPr>
              <a:xfrm flipV="1">
                <a:off x="3239114" y="271129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6" name="Oval 1665"/>
              <p:cNvSpPr/>
              <p:nvPr/>
            </p:nvSpPr>
            <p:spPr>
              <a:xfrm flipV="1">
                <a:off x="3358026" y="271129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7" name="Oval 1666"/>
              <p:cNvSpPr/>
              <p:nvPr/>
            </p:nvSpPr>
            <p:spPr>
              <a:xfrm flipV="1">
                <a:off x="3476939" y="271129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8" name="Oval 1667"/>
              <p:cNvSpPr/>
              <p:nvPr/>
            </p:nvSpPr>
            <p:spPr>
              <a:xfrm flipV="1">
                <a:off x="3595851" y="271129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69" name="Arc 1668"/>
              <p:cNvSpPr/>
              <p:nvPr/>
            </p:nvSpPr>
            <p:spPr>
              <a:xfrm flipV="1">
                <a:off x="3024697" y="241720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0" name="Arc 1669"/>
              <p:cNvSpPr/>
              <p:nvPr/>
            </p:nvSpPr>
            <p:spPr>
              <a:xfrm flipV="1">
                <a:off x="3143608" y="241720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1" name="Arc 1670"/>
              <p:cNvSpPr/>
              <p:nvPr/>
            </p:nvSpPr>
            <p:spPr>
              <a:xfrm flipV="1">
                <a:off x="3259744" y="241720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2" name="Arc 1671"/>
              <p:cNvSpPr/>
              <p:nvPr/>
            </p:nvSpPr>
            <p:spPr>
              <a:xfrm flipV="1">
                <a:off x="3380411" y="241879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3" name="Arc 1672"/>
              <p:cNvSpPr/>
              <p:nvPr/>
            </p:nvSpPr>
            <p:spPr>
              <a:xfrm flipV="1">
                <a:off x="3497568" y="241721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4" name="Arc 1673"/>
              <p:cNvSpPr/>
              <p:nvPr/>
            </p:nvSpPr>
            <p:spPr>
              <a:xfrm flipV="1">
                <a:off x="3614725" y="241879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5" name="Oval 1674"/>
              <p:cNvSpPr/>
              <p:nvPr/>
            </p:nvSpPr>
            <p:spPr>
              <a:xfrm flipV="1">
                <a:off x="3714054" y="270878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6" name="Oval 1675"/>
              <p:cNvSpPr/>
              <p:nvPr/>
            </p:nvSpPr>
            <p:spPr>
              <a:xfrm flipV="1">
                <a:off x="3832967" y="270878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7" name="Oval 1676"/>
              <p:cNvSpPr/>
              <p:nvPr/>
            </p:nvSpPr>
            <p:spPr>
              <a:xfrm flipV="1">
                <a:off x="3951879" y="271288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8" name="Oval 1677"/>
              <p:cNvSpPr/>
              <p:nvPr/>
            </p:nvSpPr>
            <p:spPr>
              <a:xfrm flipV="1">
                <a:off x="4070791" y="271288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79" name="Oval 1678"/>
              <p:cNvSpPr/>
              <p:nvPr/>
            </p:nvSpPr>
            <p:spPr>
              <a:xfrm flipV="1">
                <a:off x="4189704" y="271288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0" name="Oval 1679"/>
              <p:cNvSpPr/>
              <p:nvPr/>
            </p:nvSpPr>
            <p:spPr>
              <a:xfrm flipV="1">
                <a:off x="4308616" y="27128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1" name="Arc 1680"/>
              <p:cNvSpPr/>
              <p:nvPr/>
            </p:nvSpPr>
            <p:spPr>
              <a:xfrm flipV="1">
                <a:off x="3737462" y="241879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2" name="Arc 1681"/>
              <p:cNvSpPr/>
              <p:nvPr/>
            </p:nvSpPr>
            <p:spPr>
              <a:xfrm flipV="1">
                <a:off x="3856373" y="241879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3" name="Arc 1682"/>
              <p:cNvSpPr/>
              <p:nvPr/>
            </p:nvSpPr>
            <p:spPr>
              <a:xfrm flipV="1">
                <a:off x="3972509" y="241879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4" name="Arc 1683"/>
              <p:cNvSpPr/>
              <p:nvPr/>
            </p:nvSpPr>
            <p:spPr>
              <a:xfrm flipV="1">
                <a:off x="4093176" y="2420379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5" name="Arc 1684"/>
              <p:cNvSpPr/>
              <p:nvPr/>
            </p:nvSpPr>
            <p:spPr>
              <a:xfrm flipV="1">
                <a:off x="4210333" y="241880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6" name="Arc 1685"/>
              <p:cNvSpPr/>
              <p:nvPr/>
            </p:nvSpPr>
            <p:spPr>
              <a:xfrm flipV="1">
                <a:off x="4327490" y="2420379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7" name="Oval 1686"/>
              <p:cNvSpPr/>
              <p:nvPr/>
            </p:nvSpPr>
            <p:spPr>
              <a:xfrm>
                <a:off x="3509757" y="340725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8" name="Oval 1687"/>
              <p:cNvSpPr/>
              <p:nvPr/>
            </p:nvSpPr>
            <p:spPr>
              <a:xfrm>
                <a:off x="3162557" y="325591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89" name="Oval 1688"/>
              <p:cNvSpPr/>
              <p:nvPr/>
            </p:nvSpPr>
            <p:spPr>
              <a:xfrm>
                <a:off x="3205789" y="314775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0" name="Oval 1689"/>
              <p:cNvSpPr/>
              <p:nvPr/>
            </p:nvSpPr>
            <p:spPr>
              <a:xfrm>
                <a:off x="3275641" y="305673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1" name="Oval 1690"/>
              <p:cNvSpPr/>
              <p:nvPr/>
            </p:nvSpPr>
            <p:spPr>
              <a:xfrm>
                <a:off x="3366436" y="297785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2" name="Arc 1691"/>
              <p:cNvSpPr/>
              <p:nvPr/>
            </p:nvSpPr>
            <p:spPr>
              <a:xfrm rot="17397541">
                <a:off x="3378139" y="323955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3" name="Arc 1692"/>
              <p:cNvSpPr/>
              <p:nvPr/>
            </p:nvSpPr>
            <p:spPr>
              <a:xfrm rot="17822302">
                <a:off x="3405118" y="315823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4" name="Arc 1693"/>
              <p:cNvSpPr/>
              <p:nvPr/>
            </p:nvSpPr>
            <p:spPr>
              <a:xfrm rot="20165119">
                <a:off x="3584624" y="300639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5" name="Arc 1694"/>
              <p:cNvSpPr/>
              <p:nvPr/>
            </p:nvSpPr>
            <p:spPr>
              <a:xfrm rot="19416551">
                <a:off x="3509121" y="304175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6" name="Oval 1695"/>
              <p:cNvSpPr/>
              <p:nvPr/>
            </p:nvSpPr>
            <p:spPr>
              <a:xfrm>
                <a:off x="3473800" y="291938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7" name="Oval 1696"/>
              <p:cNvSpPr/>
              <p:nvPr/>
            </p:nvSpPr>
            <p:spPr>
              <a:xfrm>
                <a:off x="3590498" y="288365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8" name="Oval 1697"/>
              <p:cNvSpPr/>
              <p:nvPr/>
            </p:nvSpPr>
            <p:spPr>
              <a:xfrm>
                <a:off x="3713537" y="2864078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699" name="Oval 1698"/>
              <p:cNvSpPr/>
              <p:nvPr/>
            </p:nvSpPr>
            <p:spPr>
              <a:xfrm>
                <a:off x="3832449" y="2864078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0" name="Oval 1699"/>
              <p:cNvSpPr/>
              <p:nvPr/>
            </p:nvSpPr>
            <p:spPr>
              <a:xfrm>
                <a:off x="3951362" y="2864078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1" name="Oval 1700"/>
              <p:cNvSpPr/>
              <p:nvPr/>
            </p:nvSpPr>
            <p:spPr>
              <a:xfrm>
                <a:off x="4070274" y="286407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2" name="Arc 1701"/>
              <p:cNvSpPr/>
              <p:nvPr/>
            </p:nvSpPr>
            <p:spPr>
              <a:xfrm rot="20792605">
                <a:off x="3665298" y="298351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3" name="Arc 1702"/>
              <p:cNvSpPr/>
              <p:nvPr/>
            </p:nvSpPr>
            <p:spPr>
              <a:xfrm rot="18806297">
                <a:off x="3452223" y="3097069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4" name="Arc 1703"/>
              <p:cNvSpPr/>
              <p:nvPr/>
            </p:nvSpPr>
            <p:spPr>
              <a:xfrm>
                <a:off x="3734167" y="2974789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5" name="Arc 1704"/>
              <p:cNvSpPr/>
              <p:nvPr/>
            </p:nvSpPr>
            <p:spPr>
              <a:xfrm>
                <a:off x="3854834" y="297320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6" name="Arc 1705"/>
              <p:cNvSpPr/>
              <p:nvPr/>
            </p:nvSpPr>
            <p:spPr>
              <a:xfrm>
                <a:off x="3971991" y="297477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7" name="Arc 1706"/>
              <p:cNvSpPr/>
              <p:nvPr/>
            </p:nvSpPr>
            <p:spPr>
              <a:xfrm>
                <a:off x="4089148" y="297320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8" name="Oval 1707"/>
              <p:cNvSpPr/>
              <p:nvPr/>
            </p:nvSpPr>
            <p:spPr>
              <a:xfrm>
                <a:off x="4191962" y="286659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09" name="Oval 1708"/>
              <p:cNvSpPr/>
              <p:nvPr/>
            </p:nvSpPr>
            <p:spPr>
              <a:xfrm>
                <a:off x="4310875" y="286659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0" name="Oval 1709"/>
              <p:cNvSpPr/>
              <p:nvPr/>
            </p:nvSpPr>
            <p:spPr>
              <a:xfrm>
                <a:off x="4429787" y="286249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1" name="Oval 1710"/>
              <p:cNvSpPr/>
              <p:nvPr/>
            </p:nvSpPr>
            <p:spPr>
              <a:xfrm>
                <a:off x="4548699" y="286249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2" name="Oval 1711"/>
              <p:cNvSpPr/>
              <p:nvPr/>
            </p:nvSpPr>
            <p:spPr>
              <a:xfrm>
                <a:off x="4667612" y="286249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3" name="Oval 1712"/>
              <p:cNvSpPr/>
              <p:nvPr/>
            </p:nvSpPr>
            <p:spPr>
              <a:xfrm>
                <a:off x="4786524" y="286248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4" name="Arc 1713"/>
              <p:cNvSpPr/>
              <p:nvPr/>
            </p:nvSpPr>
            <p:spPr>
              <a:xfrm>
                <a:off x="4215370" y="297320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5" name="Arc 1714"/>
              <p:cNvSpPr/>
              <p:nvPr/>
            </p:nvSpPr>
            <p:spPr>
              <a:xfrm>
                <a:off x="4334281" y="297320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6" name="Arc 1715"/>
              <p:cNvSpPr/>
              <p:nvPr/>
            </p:nvSpPr>
            <p:spPr>
              <a:xfrm>
                <a:off x="4450417" y="297320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7" name="Arc 1716"/>
              <p:cNvSpPr/>
              <p:nvPr/>
            </p:nvSpPr>
            <p:spPr>
              <a:xfrm>
                <a:off x="4571084" y="297161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8" name="Arc 1717"/>
              <p:cNvSpPr/>
              <p:nvPr/>
            </p:nvSpPr>
            <p:spPr>
              <a:xfrm>
                <a:off x="4688241" y="297318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19" name="Arc 1718"/>
              <p:cNvSpPr/>
              <p:nvPr/>
            </p:nvSpPr>
            <p:spPr>
              <a:xfrm>
                <a:off x="4805398" y="297161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0" name="Oval 1719"/>
              <p:cNvSpPr/>
              <p:nvPr/>
            </p:nvSpPr>
            <p:spPr>
              <a:xfrm flipV="1">
                <a:off x="3596241" y="333899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1" name="Oval 1720"/>
              <p:cNvSpPr/>
              <p:nvPr/>
            </p:nvSpPr>
            <p:spPr>
              <a:xfrm flipV="1">
                <a:off x="3712504" y="329983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2" name="Oval 1721"/>
              <p:cNvSpPr/>
              <p:nvPr/>
            </p:nvSpPr>
            <p:spPr>
              <a:xfrm flipV="1">
                <a:off x="3831416" y="329983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3" name="Oval 1722"/>
              <p:cNvSpPr/>
              <p:nvPr/>
            </p:nvSpPr>
            <p:spPr>
              <a:xfrm flipV="1">
                <a:off x="3950329" y="329983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4" name="Oval 1723"/>
              <p:cNvSpPr/>
              <p:nvPr/>
            </p:nvSpPr>
            <p:spPr>
              <a:xfrm flipV="1">
                <a:off x="4069241" y="329983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5" name="Arc 1724"/>
              <p:cNvSpPr/>
              <p:nvPr/>
            </p:nvSpPr>
            <p:spPr>
              <a:xfrm rot="18822416" flipV="1">
                <a:off x="3394753" y="317293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6" name="Arc 1725"/>
              <p:cNvSpPr/>
              <p:nvPr/>
            </p:nvSpPr>
            <p:spPr>
              <a:xfrm rot="19895656" flipV="1">
                <a:off x="3535006" y="307370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7" name="Arc 1726"/>
              <p:cNvSpPr/>
              <p:nvPr/>
            </p:nvSpPr>
            <p:spPr>
              <a:xfrm rot="20654379" flipV="1">
                <a:off x="3688349" y="301648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8" name="Arc 1727"/>
              <p:cNvSpPr/>
              <p:nvPr/>
            </p:nvSpPr>
            <p:spPr>
              <a:xfrm flipV="1">
                <a:off x="3853801" y="30073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29" name="Arc 1728"/>
              <p:cNvSpPr/>
              <p:nvPr/>
            </p:nvSpPr>
            <p:spPr>
              <a:xfrm flipV="1">
                <a:off x="3970958" y="300575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0" name="Arc 1729"/>
              <p:cNvSpPr/>
              <p:nvPr/>
            </p:nvSpPr>
            <p:spPr>
              <a:xfrm flipV="1">
                <a:off x="4088115" y="30073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1" name="Oval 1730"/>
              <p:cNvSpPr/>
              <p:nvPr/>
            </p:nvSpPr>
            <p:spPr>
              <a:xfrm flipV="1">
                <a:off x="4190929" y="329732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2" name="Oval 1731"/>
              <p:cNvSpPr/>
              <p:nvPr/>
            </p:nvSpPr>
            <p:spPr>
              <a:xfrm flipV="1">
                <a:off x="4309842" y="329732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3" name="Oval 1732"/>
              <p:cNvSpPr/>
              <p:nvPr/>
            </p:nvSpPr>
            <p:spPr>
              <a:xfrm flipV="1">
                <a:off x="4428754" y="330142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4" name="Oval 1733"/>
              <p:cNvSpPr/>
              <p:nvPr/>
            </p:nvSpPr>
            <p:spPr>
              <a:xfrm flipV="1">
                <a:off x="4547666" y="330142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5" name="Oval 1734"/>
              <p:cNvSpPr/>
              <p:nvPr/>
            </p:nvSpPr>
            <p:spPr>
              <a:xfrm flipV="1">
                <a:off x="4666579" y="330142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6" name="Oval 1735"/>
              <p:cNvSpPr/>
              <p:nvPr/>
            </p:nvSpPr>
            <p:spPr>
              <a:xfrm flipV="1">
                <a:off x="4785491" y="330142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7" name="Arc 1736"/>
              <p:cNvSpPr/>
              <p:nvPr/>
            </p:nvSpPr>
            <p:spPr>
              <a:xfrm flipV="1">
                <a:off x="4214337" y="30073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8" name="Arc 1737"/>
              <p:cNvSpPr/>
              <p:nvPr/>
            </p:nvSpPr>
            <p:spPr>
              <a:xfrm flipV="1">
                <a:off x="4333248" y="30073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39" name="Arc 1738"/>
              <p:cNvSpPr/>
              <p:nvPr/>
            </p:nvSpPr>
            <p:spPr>
              <a:xfrm flipV="1">
                <a:off x="4449384" y="30073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0" name="Arc 1739"/>
              <p:cNvSpPr/>
              <p:nvPr/>
            </p:nvSpPr>
            <p:spPr>
              <a:xfrm flipV="1">
                <a:off x="4570051" y="300892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1" name="Arc 1740"/>
              <p:cNvSpPr/>
              <p:nvPr/>
            </p:nvSpPr>
            <p:spPr>
              <a:xfrm flipV="1">
                <a:off x="4687208" y="300734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2" name="Arc 1741"/>
              <p:cNvSpPr/>
              <p:nvPr/>
            </p:nvSpPr>
            <p:spPr>
              <a:xfrm flipV="1">
                <a:off x="4804365" y="300892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3" name="Oval 1742"/>
              <p:cNvSpPr/>
              <p:nvPr/>
            </p:nvSpPr>
            <p:spPr>
              <a:xfrm>
                <a:off x="4904727" y="286500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4" name="Oval 1743"/>
              <p:cNvSpPr/>
              <p:nvPr/>
            </p:nvSpPr>
            <p:spPr>
              <a:xfrm>
                <a:off x="5023640" y="286500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5" name="Oval 1744"/>
              <p:cNvSpPr/>
              <p:nvPr/>
            </p:nvSpPr>
            <p:spPr>
              <a:xfrm>
                <a:off x="5142552" y="286090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6" name="Oval 1745"/>
              <p:cNvSpPr/>
              <p:nvPr/>
            </p:nvSpPr>
            <p:spPr>
              <a:xfrm>
                <a:off x="5261464" y="286090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7" name="Oval 1746"/>
              <p:cNvSpPr/>
              <p:nvPr/>
            </p:nvSpPr>
            <p:spPr>
              <a:xfrm>
                <a:off x="5380377" y="286090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8" name="Oval 1747"/>
              <p:cNvSpPr/>
              <p:nvPr/>
            </p:nvSpPr>
            <p:spPr>
              <a:xfrm>
                <a:off x="5499289" y="286090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49" name="Arc 1748"/>
              <p:cNvSpPr/>
              <p:nvPr/>
            </p:nvSpPr>
            <p:spPr>
              <a:xfrm>
                <a:off x="4928135" y="297161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0" name="Arc 1749"/>
              <p:cNvSpPr/>
              <p:nvPr/>
            </p:nvSpPr>
            <p:spPr>
              <a:xfrm>
                <a:off x="5047046" y="297161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1" name="Arc 1750"/>
              <p:cNvSpPr/>
              <p:nvPr/>
            </p:nvSpPr>
            <p:spPr>
              <a:xfrm>
                <a:off x="5163182" y="297161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2" name="Arc 1751"/>
              <p:cNvSpPr/>
              <p:nvPr/>
            </p:nvSpPr>
            <p:spPr>
              <a:xfrm>
                <a:off x="5283849" y="297002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3" name="Arc 1752"/>
              <p:cNvSpPr/>
              <p:nvPr/>
            </p:nvSpPr>
            <p:spPr>
              <a:xfrm>
                <a:off x="5401006" y="2971599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4" name="Arc 1753"/>
              <p:cNvSpPr/>
              <p:nvPr/>
            </p:nvSpPr>
            <p:spPr>
              <a:xfrm>
                <a:off x="5518163" y="297002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5" name="Oval 1754"/>
              <p:cNvSpPr/>
              <p:nvPr/>
            </p:nvSpPr>
            <p:spPr>
              <a:xfrm flipV="1">
                <a:off x="4903694" y="329891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6" name="Oval 1755"/>
              <p:cNvSpPr/>
              <p:nvPr/>
            </p:nvSpPr>
            <p:spPr>
              <a:xfrm flipV="1">
                <a:off x="5022607" y="329891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7" name="Oval 1756"/>
              <p:cNvSpPr/>
              <p:nvPr/>
            </p:nvSpPr>
            <p:spPr>
              <a:xfrm flipV="1">
                <a:off x="5141519" y="330301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8" name="Oval 1757"/>
              <p:cNvSpPr/>
              <p:nvPr/>
            </p:nvSpPr>
            <p:spPr>
              <a:xfrm flipV="1">
                <a:off x="5260431" y="330301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59" name="Oval 1758"/>
              <p:cNvSpPr/>
              <p:nvPr/>
            </p:nvSpPr>
            <p:spPr>
              <a:xfrm flipV="1">
                <a:off x="5379344" y="330301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0" name="Oval 1759"/>
              <p:cNvSpPr/>
              <p:nvPr/>
            </p:nvSpPr>
            <p:spPr>
              <a:xfrm flipV="1">
                <a:off x="5498256" y="330301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1" name="Arc 1760"/>
              <p:cNvSpPr/>
              <p:nvPr/>
            </p:nvSpPr>
            <p:spPr>
              <a:xfrm flipV="1">
                <a:off x="4927102" y="300892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2" name="Arc 1761"/>
              <p:cNvSpPr/>
              <p:nvPr/>
            </p:nvSpPr>
            <p:spPr>
              <a:xfrm flipV="1">
                <a:off x="5046013" y="300892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3" name="Arc 1762"/>
              <p:cNvSpPr/>
              <p:nvPr/>
            </p:nvSpPr>
            <p:spPr>
              <a:xfrm flipV="1">
                <a:off x="5162149" y="300892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4" name="Arc 1763"/>
              <p:cNvSpPr/>
              <p:nvPr/>
            </p:nvSpPr>
            <p:spPr>
              <a:xfrm flipV="1">
                <a:off x="5282816" y="301050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5" name="Arc 1764"/>
              <p:cNvSpPr/>
              <p:nvPr/>
            </p:nvSpPr>
            <p:spPr>
              <a:xfrm flipV="1">
                <a:off x="5399973" y="300893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6" name="Arc 1765"/>
              <p:cNvSpPr/>
              <p:nvPr/>
            </p:nvSpPr>
            <p:spPr>
              <a:xfrm flipV="1">
                <a:off x="5517130" y="301050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7" name="Oval 1766"/>
              <p:cNvSpPr/>
              <p:nvPr/>
            </p:nvSpPr>
            <p:spPr>
              <a:xfrm>
                <a:off x="4438309" y="227377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8" name="Oval 1767"/>
              <p:cNvSpPr/>
              <p:nvPr/>
            </p:nvSpPr>
            <p:spPr>
              <a:xfrm>
                <a:off x="4557222" y="227377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69" name="Oval 1768"/>
              <p:cNvSpPr/>
              <p:nvPr/>
            </p:nvSpPr>
            <p:spPr>
              <a:xfrm>
                <a:off x="4676134" y="226967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0" name="Oval 1769"/>
              <p:cNvSpPr/>
              <p:nvPr/>
            </p:nvSpPr>
            <p:spPr>
              <a:xfrm>
                <a:off x="4795046" y="226967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1" name="Oval 1770"/>
              <p:cNvSpPr/>
              <p:nvPr/>
            </p:nvSpPr>
            <p:spPr>
              <a:xfrm>
                <a:off x="4913959" y="226967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2" name="Oval 1771"/>
              <p:cNvSpPr/>
              <p:nvPr/>
            </p:nvSpPr>
            <p:spPr>
              <a:xfrm>
                <a:off x="5032871" y="226967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3" name="Arc 1772"/>
              <p:cNvSpPr/>
              <p:nvPr/>
            </p:nvSpPr>
            <p:spPr>
              <a:xfrm>
                <a:off x="4461717" y="238038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4" name="Arc 1773"/>
              <p:cNvSpPr/>
              <p:nvPr/>
            </p:nvSpPr>
            <p:spPr>
              <a:xfrm>
                <a:off x="4580628" y="238038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5" name="Arc 1774"/>
              <p:cNvSpPr/>
              <p:nvPr/>
            </p:nvSpPr>
            <p:spPr>
              <a:xfrm>
                <a:off x="4696764" y="238038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6" name="Arc 1775"/>
              <p:cNvSpPr/>
              <p:nvPr/>
            </p:nvSpPr>
            <p:spPr>
              <a:xfrm>
                <a:off x="4817431" y="237879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7" name="Arc 1776"/>
              <p:cNvSpPr/>
              <p:nvPr/>
            </p:nvSpPr>
            <p:spPr>
              <a:xfrm>
                <a:off x="4934588" y="238037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8" name="Arc 1777"/>
              <p:cNvSpPr/>
              <p:nvPr/>
            </p:nvSpPr>
            <p:spPr>
              <a:xfrm>
                <a:off x="5051745" y="237879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79" name="Oval 1778"/>
              <p:cNvSpPr/>
              <p:nvPr/>
            </p:nvSpPr>
            <p:spPr>
              <a:xfrm flipV="1">
                <a:off x="4437276" y="270768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0" name="Oval 1779"/>
              <p:cNvSpPr/>
              <p:nvPr/>
            </p:nvSpPr>
            <p:spPr>
              <a:xfrm flipV="1">
                <a:off x="4556189" y="270768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1" name="Oval 1780"/>
              <p:cNvSpPr/>
              <p:nvPr/>
            </p:nvSpPr>
            <p:spPr>
              <a:xfrm flipV="1">
                <a:off x="4675101" y="271178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2" name="Oval 1781"/>
              <p:cNvSpPr/>
              <p:nvPr/>
            </p:nvSpPr>
            <p:spPr>
              <a:xfrm flipV="1">
                <a:off x="4794013" y="271178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3" name="Oval 1782"/>
              <p:cNvSpPr/>
              <p:nvPr/>
            </p:nvSpPr>
            <p:spPr>
              <a:xfrm flipV="1">
                <a:off x="4912926" y="271178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4" name="Oval 1783"/>
              <p:cNvSpPr/>
              <p:nvPr/>
            </p:nvSpPr>
            <p:spPr>
              <a:xfrm flipV="1">
                <a:off x="5031838" y="271178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5" name="Arc 1784"/>
              <p:cNvSpPr/>
              <p:nvPr/>
            </p:nvSpPr>
            <p:spPr>
              <a:xfrm flipV="1">
                <a:off x="4460684" y="241769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6" name="Arc 1785"/>
              <p:cNvSpPr/>
              <p:nvPr/>
            </p:nvSpPr>
            <p:spPr>
              <a:xfrm flipV="1">
                <a:off x="4579595" y="241769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7" name="Arc 1786"/>
              <p:cNvSpPr/>
              <p:nvPr/>
            </p:nvSpPr>
            <p:spPr>
              <a:xfrm flipV="1">
                <a:off x="4695731" y="241769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8" name="Arc 1787"/>
              <p:cNvSpPr/>
              <p:nvPr/>
            </p:nvSpPr>
            <p:spPr>
              <a:xfrm flipV="1">
                <a:off x="4816398" y="241928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89" name="Arc 1788"/>
              <p:cNvSpPr/>
              <p:nvPr/>
            </p:nvSpPr>
            <p:spPr>
              <a:xfrm flipV="1">
                <a:off x="4933555" y="241770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0" name="Arc 1789"/>
              <p:cNvSpPr/>
              <p:nvPr/>
            </p:nvSpPr>
            <p:spPr>
              <a:xfrm flipV="1">
                <a:off x="5050712" y="241928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1" name="Oval 1790"/>
              <p:cNvSpPr/>
              <p:nvPr/>
            </p:nvSpPr>
            <p:spPr>
              <a:xfrm>
                <a:off x="5152711" y="227377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2" name="Oval 1791"/>
              <p:cNvSpPr/>
              <p:nvPr/>
            </p:nvSpPr>
            <p:spPr>
              <a:xfrm>
                <a:off x="5271624" y="227377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3" name="Oval 1792"/>
              <p:cNvSpPr/>
              <p:nvPr/>
            </p:nvSpPr>
            <p:spPr>
              <a:xfrm>
                <a:off x="5390536" y="226967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4" name="Oval 1793"/>
              <p:cNvSpPr/>
              <p:nvPr/>
            </p:nvSpPr>
            <p:spPr>
              <a:xfrm>
                <a:off x="5509448" y="226967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5" name="Oval 1794"/>
              <p:cNvSpPr/>
              <p:nvPr/>
            </p:nvSpPr>
            <p:spPr>
              <a:xfrm>
                <a:off x="5628361" y="226967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6" name="Oval 1795"/>
              <p:cNvSpPr/>
              <p:nvPr/>
            </p:nvSpPr>
            <p:spPr>
              <a:xfrm>
                <a:off x="5747273" y="226967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7" name="Arc 1796"/>
              <p:cNvSpPr/>
              <p:nvPr/>
            </p:nvSpPr>
            <p:spPr>
              <a:xfrm>
                <a:off x="5176119" y="238038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8" name="Arc 1797"/>
              <p:cNvSpPr/>
              <p:nvPr/>
            </p:nvSpPr>
            <p:spPr>
              <a:xfrm>
                <a:off x="5295030" y="238038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799" name="Arc 1798"/>
              <p:cNvSpPr/>
              <p:nvPr/>
            </p:nvSpPr>
            <p:spPr>
              <a:xfrm>
                <a:off x="5411166" y="238038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0" name="Arc 1799"/>
              <p:cNvSpPr/>
              <p:nvPr/>
            </p:nvSpPr>
            <p:spPr>
              <a:xfrm>
                <a:off x="5531833" y="237879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1" name="Arc 1800"/>
              <p:cNvSpPr/>
              <p:nvPr/>
            </p:nvSpPr>
            <p:spPr>
              <a:xfrm>
                <a:off x="5648990" y="238037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2" name="Arc 1801"/>
              <p:cNvSpPr/>
              <p:nvPr/>
            </p:nvSpPr>
            <p:spPr>
              <a:xfrm>
                <a:off x="5766147" y="237879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3" name="Oval 1802"/>
              <p:cNvSpPr/>
              <p:nvPr/>
            </p:nvSpPr>
            <p:spPr>
              <a:xfrm flipV="1">
                <a:off x="5151678" y="27076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4" name="Oval 1803"/>
              <p:cNvSpPr/>
              <p:nvPr/>
            </p:nvSpPr>
            <p:spPr>
              <a:xfrm flipV="1">
                <a:off x="5270591" y="27076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5" name="Oval 1804"/>
              <p:cNvSpPr/>
              <p:nvPr/>
            </p:nvSpPr>
            <p:spPr>
              <a:xfrm flipV="1">
                <a:off x="5389503" y="27117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6" name="Oval 1805"/>
              <p:cNvSpPr/>
              <p:nvPr/>
            </p:nvSpPr>
            <p:spPr>
              <a:xfrm flipV="1">
                <a:off x="5508415" y="27117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7" name="Oval 1806"/>
              <p:cNvSpPr/>
              <p:nvPr/>
            </p:nvSpPr>
            <p:spPr>
              <a:xfrm flipV="1">
                <a:off x="5627328" y="27117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8" name="Oval 1807"/>
              <p:cNvSpPr/>
              <p:nvPr/>
            </p:nvSpPr>
            <p:spPr>
              <a:xfrm flipV="1">
                <a:off x="5746240" y="271178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09" name="Arc 1808"/>
              <p:cNvSpPr/>
              <p:nvPr/>
            </p:nvSpPr>
            <p:spPr>
              <a:xfrm flipV="1">
                <a:off x="5175086" y="241769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0" name="Arc 1809"/>
              <p:cNvSpPr/>
              <p:nvPr/>
            </p:nvSpPr>
            <p:spPr>
              <a:xfrm flipV="1">
                <a:off x="5293997" y="241769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1" name="Arc 1810"/>
              <p:cNvSpPr/>
              <p:nvPr/>
            </p:nvSpPr>
            <p:spPr>
              <a:xfrm flipV="1">
                <a:off x="5410133" y="241769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2" name="Arc 1811"/>
              <p:cNvSpPr/>
              <p:nvPr/>
            </p:nvSpPr>
            <p:spPr>
              <a:xfrm flipV="1">
                <a:off x="5530800" y="241928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3" name="Arc 1812"/>
              <p:cNvSpPr/>
              <p:nvPr/>
            </p:nvSpPr>
            <p:spPr>
              <a:xfrm flipV="1">
                <a:off x="5647957" y="241770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4" name="Arc 1813"/>
              <p:cNvSpPr/>
              <p:nvPr/>
            </p:nvSpPr>
            <p:spPr>
              <a:xfrm flipV="1">
                <a:off x="5765114" y="241928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5" name="Oval 1814"/>
              <p:cNvSpPr/>
              <p:nvPr/>
            </p:nvSpPr>
            <p:spPr>
              <a:xfrm>
                <a:off x="1583069" y="143282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6" name="Oval 1815"/>
              <p:cNvSpPr/>
              <p:nvPr/>
            </p:nvSpPr>
            <p:spPr>
              <a:xfrm>
                <a:off x="1701982" y="143282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7" name="Oval 1816"/>
              <p:cNvSpPr/>
              <p:nvPr/>
            </p:nvSpPr>
            <p:spPr>
              <a:xfrm>
                <a:off x="1820894" y="142872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8" name="Oval 1817"/>
              <p:cNvSpPr/>
              <p:nvPr/>
            </p:nvSpPr>
            <p:spPr>
              <a:xfrm>
                <a:off x="1939806" y="142872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19" name="Oval 1818"/>
              <p:cNvSpPr/>
              <p:nvPr/>
            </p:nvSpPr>
            <p:spPr>
              <a:xfrm>
                <a:off x="2058719" y="142872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0" name="Oval 1819"/>
              <p:cNvSpPr/>
              <p:nvPr/>
            </p:nvSpPr>
            <p:spPr>
              <a:xfrm>
                <a:off x="2177631" y="142872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1" name="Arc 1820"/>
              <p:cNvSpPr/>
              <p:nvPr/>
            </p:nvSpPr>
            <p:spPr>
              <a:xfrm>
                <a:off x="1606477" y="153943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2" name="Arc 1821"/>
              <p:cNvSpPr/>
              <p:nvPr/>
            </p:nvSpPr>
            <p:spPr>
              <a:xfrm>
                <a:off x="1725388" y="153943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3" name="Arc 1822"/>
              <p:cNvSpPr/>
              <p:nvPr/>
            </p:nvSpPr>
            <p:spPr>
              <a:xfrm>
                <a:off x="1841524" y="153943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4" name="Arc 1823"/>
              <p:cNvSpPr/>
              <p:nvPr/>
            </p:nvSpPr>
            <p:spPr>
              <a:xfrm>
                <a:off x="1962191" y="153785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5" name="Arc 1824"/>
              <p:cNvSpPr/>
              <p:nvPr/>
            </p:nvSpPr>
            <p:spPr>
              <a:xfrm>
                <a:off x="2079348" y="153942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6" name="Arc 1825"/>
              <p:cNvSpPr/>
              <p:nvPr/>
            </p:nvSpPr>
            <p:spPr>
              <a:xfrm>
                <a:off x="2196505" y="153785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7" name="Oval 1826"/>
              <p:cNvSpPr/>
              <p:nvPr/>
            </p:nvSpPr>
            <p:spPr>
              <a:xfrm>
                <a:off x="2296543" y="142880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8" name="Oval 1827"/>
              <p:cNvSpPr/>
              <p:nvPr/>
            </p:nvSpPr>
            <p:spPr>
              <a:xfrm>
                <a:off x="2415456" y="142880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29" name="Oval 1828"/>
              <p:cNvSpPr/>
              <p:nvPr/>
            </p:nvSpPr>
            <p:spPr>
              <a:xfrm>
                <a:off x="2534368" y="142470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0" name="Oval 1829"/>
              <p:cNvSpPr/>
              <p:nvPr/>
            </p:nvSpPr>
            <p:spPr>
              <a:xfrm>
                <a:off x="2653280" y="142470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1" name="Oval 1830"/>
              <p:cNvSpPr/>
              <p:nvPr/>
            </p:nvSpPr>
            <p:spPr>
              <a:xfrm>
                <a:off x="2772193" y="142470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2" name="Oval 1831"/>
              <p:cNvSpPr/>
              <p:nvPr/>
            </p:nvSpPr>
            <p:spPr>
              <a:xfrm>
                <a:off x="2891105" y="1424708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3" name="Arc 1832"/>
              <p:cNvSpPr/>
              <p:nvPr/>
            </p:nvSpPr>
            <p:spPr>
              <a:xfrm>
                <a:off x="2319951" y="153542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4" name="Arc 1833"/>
              <p:cNvSpPr/>
              <p:nvPr/>
            </p:nvSpPr>
            <p:spPr>
              <a:xfrm>
                <a:off x="2438862" y="153542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5" name="Arc 1834"/>
              <p:cNvSpPr/>
              <p:nvPr/>
            </p:nvSpPr>
            <p:spPr>
              <a:xfrm>
                <a:off x="2554998" y="153542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6" name="Arc 1835"/>
              <p:cNvSpPr/>
              <p:nvPr/>
            </p:nvSpPr>
            <p:spPr>
              <a:xfrm>
                <a:off x="2675665" y="15338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7" name="Arc 1836"/>
              <p:cNvSpPr/>
              <p:nvPr/>
            </p:nvSpPr>
            <p:spPr>
              <a:xfrm>
                <a:off x="2792822" y="153540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8" name="Arc 1837"/>
              <p:cNvSpPr/>
              <p:nvPr/>
            </p:nvSpPr>
            <p:spPr>
              <a:xfrm>
                <a:off x="2909979" y="15338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39" name="Oval 1838"/>
              <p:cNvSpPr/>
              <p:nvPr/>
            </p:nvSpPr>
            <p:spPr>
              <a:xfrm>
                <a:off x="3012793" y="142722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0" name="Oval 1839"/>
              <p:cNvSpPr/>
              <p:nvPr/>
            </p:nvSpPr>
            <p:spPr>
              <a:xfrm>
                <a:off x="3131706" y="142722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1" name="Oval 1840"/>
              <p:cNvSpPr/>
              <p:nvPr/>
            </p:nvSpPr>
            <p:spPr>
              <a:xfrm>
                <a:off x="3250618" y="142312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2" name="Oval 1841"/>
              <p:cNvSpPr/>
              <p:nvPr/>
            </p:nvSpPr>
            <p:spPr>
              <a:xfrm>
                <a:off x="3369530" y="142312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3" name="Oval 1842"/>
              <p:cNvSpPr/>
              <p:nvPr/>
            </p:nvSpPr>
            <p:spPr>
              <a:xfrm>
                <a:off x="3488443" y="1423121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4" name="Oval 1843"/>
              <p:cNvSpPr/>
              <p:nvPr/>
            </p:nvSpPr>
            <p:spPr>
              <a:xfrm>
                <a:off x="3607355" y="142312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5" name="Arc 1844"/>
              <p:cNvSpPr/>
              <p:nvPr/>
            </p:nvSpPr>
            <p:spPr>
              <a:xfrm>
                <a:off x="3036201" y="15338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6" name="Arc 1845"/>
              <p:cNvSpPr/>
              <p:nvPr/>
            </p:nvSpPr>
            <p:spPr>
              <a:xfrm>
                <a:off x="3155112" y="15338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7" name="Arc 1846"/>
              <p:cNvSpPr/>
              <p:nvPr/>
            </p:nvSpPr>
            <p:spPr>
              <a:xfrm>
                <a:off x="3271248" y="15338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8" name="Arc 1847"/>
              <p:cNvSpPr/>
              <p:nvPr/>
            </p:nvSpPr>
            <p:spPr>
              <a:xfrm>
                <a:off x="3391915" y="153224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49" name="Arc 1848"/>
              <p:cNvSpPr/>
              <p:nvPr/>
            </p:nvSpPr>
            <p:spPr>
              <a:xfrm>
                <a:off x="3509072" y="153381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0" name="Arc 1849"/>
              <p:cNvSpPr/>
              <p:nvPr/>
            </p:nvSpPr>
            <p:spPr>
              <a:xfrm>
                <a:off x="3626229" y="153224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1" name="Oval 1850"/>
              <p:cNvSpPr/>
              <p:nvPr/>
            </p:nvSpPr>
            <p:spPr>
              <a:xfrm>
                <a:off x="3725558" y="142563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2" name="Oval 1851"/>
              <p:cNvSpPr/>
              <p:nvPr/>
            </p:nvSpPr>
            <p:spPr>
              <a:xfrm>
                <a:off x="3844471" y="142563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3" name="Oval 1852"/>
              <p:cNvSpPr/>
              <p:nvPr/>
            </p:nvSpPr>
            <p:spPr>
              <a:xfrm>
                <a:off x="3963383" y="142153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4" name="Oval 1853"/>
              <p:cNvSpPr/>
              <p:nvPr/>
            </p:nvSpPr>
            <p:spPr>
              <a:xfrm>
                <a:off x="4082295" y="142153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5" name="Oval 1854"/>
              <p:cNvSpPr/>
              <p:nvPr/>
            </p:nvSpPr>
            <p:spPr>
              <a:xfrm>
                <a:off x="4201208" y="142153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6" name="Oval 1855"/>
              <p:cNvSpPr/>
              <p:nvPr/>
            </p:nvSpPr>
            <p:spPr>
              <a:xfrm>
                <a:off x="4320120" y="1421532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7" name="Arc 1856"/>
              <p:cNvSpPr/>
              <p:nvPr/>
            </p:nvSpPr>
            <p:spPr>
              <a:xfrm>
                <a:off x="3748966" y="153224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8" name="Arc 1857"/>
              <p:cNvSpPr/>
              <p:nvPr/>
            </p:nvSpPr>
            <p:spPr>
              <a:xfrm>
                <a:off x="3867877" y="153224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59" name="Arc 1858"/>
              <p:cNvSpPr/>
              <p:nvPr/>
            </p:nvSpPr>
            <p:spPr>
              <a:xfrm>
                <a:off x="3984013" y="1532244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0" name="Arc 1859"/>
              <p:cNvSpPr/>
              <p:nvPr/>
            </p:nvSpPr>
            <p:spPr>
              <a:xfrm>
                <a:off x="4104680" y="153065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1" name="Arc 1860"/>
              <p:cNvSpPr/>
              <p:nvPr/>
            </p:nvSpPr>
            <p:spPr>
              <a:xfrm>
                <a:off x="4221837" y="153223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2" name="Arc 1861"/>
              <p:cNvSpPr/>
              <p:nvPr/>
            </p:nvSpPr>
            <p:spPr>
              <a:xfrm>
                <a:off x="4338994" y="153065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3" name="Oval 1862"/>
              <p:cNvSpPr/>
              <p:nvPr/>
            </p:nvSpPr>
            <p:spPr>
              <a:xfrm flipV="1">
                <a:off x="1582036" y="18523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4" name="Oval 1863"/>
              <p:cNvSpPr/>
              <p:nvPr/>
            </p:nvSpPr>
            <p:spPr>
              <a:xfrm flipV="1">
                <a:off x="1700949" y="18523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5" name="Oval 1864"/>
              <p:cNvSpPr/>
              <p:nvPr/>
            </p:nvSpPr>
            <p:spPr>
              <a:xfrm flipV="1">
                <a:off x="1819861" y="18564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6" name="Oval 1865"/>
              <p:cNvSpPr/>
              <p:nvPr/>
            </p:nvSpPr>
            <p:spPr>
              <a:xfrm flipV="1">
                <a:off x="1938773" y="18564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7" name="Oval 1866"/>
              <p:cNvSpPr/>
              <p:nvPr/>
            </p:nvSpPr>
            <p:spPr>
              <a:xfrm flipV="1">
                <a:off x="2057686" y="18564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8" name="Oval 1867"/>
              <p:cNvSpPr/>
              <p:nvPr/>
            </p:nvSpPr>
            <p:spPr>
              <a:xfrm flipV="1">
                <a:off x="2176598" y="185645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69" name="Arc 1868"/>
              <p:cNvSpPr/>
              <p:nvPr/>
            </p:nvSpPr>
            <p:spPr>
              <a:xfrm flipV="1">
                <a:off x="1605444" y="156235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0" name="Arc 1869"/>
              <p:cNvSpPr/>
              <p:nvPr/>
            </p:nvSpPr>
            <p:spPr>
              <a:xfrm flipV="1">
                <a:off x="1724355" y="156235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1" name="Arc 1870"/>
              <p:cNvSpPr/>
              <p:nvPr/>
            </p:nvSpPr>
            <p:spPr>
              <a:xfrm flipV="1">
                <a:off x="1840491" y="156235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2" name="Arc 1871"/>
              <p:cNvSpPr/>
              <p:nvPr/>
            </p:nvSpPr>
            <p:spPr>
              <a:xfrm flipV="1">
                <a:off x="1961158" y="156394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3" name="Arc 1872"/>
              <p:cNvSpPr/>
              <p:nvPr/>
            </p:nvSpPr>
            <p:spPr>
              <a:xfrm flipV="1">
                <a:off x="2078315" y="156237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4" name="Arc 1873"/>
              <p:cNvSpPr/>
              <p:nvPr/>
            </p:nvSpPr>
            <p:spPr>
              <a:xfrm flipV="1">
                <a:off x="2195472" y="156394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5" name="Oval 1874"/>
              <p:cNvSpPr/>
              <p:nvPr/>
            </p:nvSpPr>
            <p:spPr>
              <a:xfrm flipV="1">
                <a:off x="2295510" y="18563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6" name="Oval 1875"/>
              <p:cNvSpPr/>
              <p:nvPr/>
            </p:nvSpPr>
            <p:spPr>
              <a:xfrm flipV="1">
                <a:off x="2414423" y="18563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7" name="Oval 1876"/>
              <p:cNvSpPr/>
              <p:nvPr/>
            </p:nvSpPr>
            <p:spPr>
              <a:xfrm flipV="1">
                <a:off x="2533335" y="18604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8" name="Oval 1877"/>
              <p:cNvSpPr/>
              <p:nvPr/>
            </p:nvSpPr>
            <p:spPr>
              <a:xfrm flipV="1">
                <a:off x="2652247" y="18604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79" name="Oval 1878"/>
              <p:cNvSpPr/>
              <p:nvPr/>
            </p:nvSpPr>
            <p:spPr>
              <a:xfrm flipV="1">
                <a:off x="2771160" y="1860467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0" name="Oval 1879"/>
              <p:cNvSpPr/>
              <p:nvPr/>
            </p:nvSpPr>
            <p:spPr>
              <a:xfrm flipV="1">
                <a:off x="2890072" y="1860468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1" name="Arc 1880"/>
              <p:cNvSpPr/>
              <p:nvPr/>
            </p:nvSpPr>
            <p:spPr>
              <a:xfrm flipV="1">
                <a:off x="2318918" y="156637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2" name="Arc 1881"/>
              <p:cNvSpPr/>
              <p:nvPr/>
            </p:nvSpPr>
            <p:spPr>
              <a:xfrm flipV="1">
                <a:off x="2437829" y="156637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3" name="Arc 1882"/>
              <p:cNvSpPr/>
              <p:nvPr/>
            </p:nvSpPr>
            <p:spPr>
              <a:xfrm flipV="1">
                <a:off x="2553965" y="156637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4" name="Arc 1883"/>
              <p:cNvSpPr/>
              <p:nvPr/>
            </p:nvSpPr>
            <p:spPr>
              <a:xfrm flipV="1">
                <a:off x="2674632" y="156796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5" name="Arc 1884"/>
              <p:cNvSpPr/>
              <p:nvPr/>
            </p:nvSpPr>
            <p:spPr>
              <a:xfrm flipV="1">
                <a:off x="2791789" y="1566389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6" name="Arc 1885"/>
              <p:cNvSpPr/>
              <p:nvPr/>
            </p:nvSpPr>
            <p:spPr>
              <a:xfrm flipV="1">
                <a:off x="2908946" y="156796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7" name="Oval 1886"/>
              <p:cNvSpPr/>
              <p:nvPr/>
            </p:nvSpPr>
            <p:spPr>
              <a:xfrm flipV="1">
                <a:off x="3011760" y="185795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8" name="Oval 1887"/>
              <p:cNvSpPr/>
              <p:nvPr/>
            </p:nvSpPr>
            <p:spPr>
              <a:xfrm flipV="1">
                <a:off x="3130673" y="185795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89" name="Oval 1888"/>
              <p:cNvSpPr/>
              <p:nvPr/>
            </p:nvSpPr>
            <p:spPr>
              <a:xfrm flipV="1">
                <a:off x="3249585" y="186205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0" name="Oval 1889"/>
              <p:cNvSpPr/>
              <p:nvPr/>
            </p:nvSpPr>
            <p:spPr>
              <a:xfrm flipV="1">
                <a:off x="3368497" y="186205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1" name="Oval 1890"/>
              <p:cNvSpPr/>
              <p:nvPr/>
            </p:nvSpPr>
            <p:spPr>
              <a:xfrm flipV="1">
                <a:off x="3487410" y="186205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2" name="Oval 1891"/>
              <p:cNvSpPr/>
              <p:nvPr/>
            </p:nvSpPr>
            <p:spPr>
              <a:xfrm flipV="1">
                <a:off x="3606322" y="186205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3" name="Arc 1892"/>
              <p:cNvSpPr/>
              <p:nvPr/>
            </p:nvSpPr>
            <p:spPr>
              <a:xfrm flipV="1">
                <a:off x="3035168" y="156796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4" name="Arc 1893"/>
              <p:cNvSpPr/>
              <p:nvPr/>
            </p:nvSpPr>
            <p:spPr>
              <a:xfrm flipV="1">
                <a:off x="3154079" y="156796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5" name="Arc 1894"/>
              <p:cNvSpPr/>
              <p:nvPr/>
            </p:nvSpPr>
            <p:spPr>
              <a:xfrm flipV="1">
                <a:off x="3270215" y="156796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6" name="Arc 1895"/>
              <p:cNvSpPr/>
              <p:nvPr/>
            </p:nvSpPr>
            <p:spPr>
              <a:xfrm flipV="1">
                <a:off x="3390882" y="156955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7" name="Arc 1896"/>
              <p:cNvSpPr/>
              <p:nvPr/>
            </p:nvSpPr>
            <p:spPr>
              <a:xfrm flipV="1">
                <a:off x="3508039" y="156797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8" name="Arc 1897"/>
              <p:cNvSpPr/>
              <p:nvPr/>
            </p:nvSpPr>
            <p:spPr>
              <a:xfrm flipV="1">
                <a:off x="3625196" y="156955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899" name="Oval 1898"/>
              <p:cNvSpPr/>
              <p:nvPr/>
            </p:nvSpPr>
            <p:spPr>
              <a:xfrm flipV="1">
                <a:off x="3724525" y="185954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0" name="Oval 1899"/>
              <p:cNvSpPr/>
              <p:nvPr/>
            </p:nvSpPr>
            <p:spPr>
              <a:xfrm flipV="1">
                <a:off x="3843438" y="185954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1" name="Oval 1900"/>
              <p:cNvSpPr/>
              <p:nvPr/>
            </p:nvSpPr>
            <p:spPr>
              <a:xfrm flipV="1">
                <a:off x="3962350" y="186364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2" name="Oval 1901"/>
              <p:cNvSpPr/>
              <p:nvPr/>
            </p:nvSpPr>
            <p:spPr>
              <a:xfrm flipV="1">
                <a:off x="4081262" y="186364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3" name="Oval 1902"/>
              <p:cNvSpPr/>
              <p:nvPr/>
            </p:nvSpPr>
            <p:spPr>
              <a:xfrm flipV="1">
                <a:off x="4200175" y="186364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4" name="Oval 1903"/>
              <p:cNvSpPr/>
              <p:nvPr/>
            </p:nvSpPr>
            <p:spPr>
              <a:xfrm flipV="1">
                <a:off x="4319087" y="18636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5" name="Arc 1904"/>
              <p:cNvSpPr/>
              <p:nvPr/>
            </p:nvSpPr>
            <p:spPr>
              <a:xfrm flipV="1">
                <a:off x="3747933" y="156955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6" name="Arc 1905"/>
              <p:cNvSpPr/>
              <p:nvPr/>
            </p:nvSpPr>
            <p:spPr>
              <a:xfrm flipV="1">
                <a:off x="3866844" y="156955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7" name="Arc 1906"/>
              <p:cNvSpPr/>
              <p:nvPr/>
            </p:nvSpPr>
            <p:spPr>
              <a:xfrm flipV="1">
                <a:off x="3982980" y="156955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8" name="Arc 1907"/>
              <p:cNvSpPr/>
              <p:nvPr/>
            </p:nvSpPr>
            <p:spPr>
              <a:xfrm flipV="1">
                <a:off x="4103647" y="1571139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09" name="Arc 1908"/>
              <p:cNvSpPr/>
              <p:nvPr/>
            </p:nvSpPr>
            <p:spPr>
              <a:xfrm flipV="1">
                <a:off x="4220804" y="156956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0" name="Arc 1909"/>
              <p:cNvSpPr/>
              <p:nvPr/>
            </p:nvSpPr>
            <p:spPr>
              <a:xfrm flipV="1">
                <a:off x="4337961" y="1571139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1" name="Oval 1910"/>
              <p:cNvSpPr/>
              <p:nvPr/>
            </p:nvSpPr>
            <p:spPr>
              <a:xfrm>
                <a:off x="4448780" y="142453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2" name="Oval 1911"/>
              <p:cNvSpPr/>
              <p:nvPr/>
            </p:nvSpPr>
            <p:spPr>
              <a:xfrm>
                <a:off x="4567693" y="142453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3" name="Oval 1912"/>
              <p:cNvSpPr/>
              <p:nvPr/>
            </p:nvSpPr>
            <p:spPr>
              <a:xfrm>
                <a:off x="4686605" y="142043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4" name="Oval 1913"/>
              <p:cNvSpPr/>
              <p:nvPr/>
            </p:nvSpPr>
            <p:spPr>
              <a:xfrm>
                <a:off x="4805517" y="142043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5" name="Oval 1914"/>
              <p:cNvSpPr/>
              <p:nvPr/>
            </p:nvSpPr>
            <p:spPr>
              <a:xfrm>
                <a:off x="4924430" y="142043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6" name="Oval 1915"/>
              <p:cNvSpPr/>
              <p:nvPr/>
            </p:nvSpPr>
            <p:spPr>
              <a:xfrm>
                <a:off x="5043342" y="142043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7" name="Arc 1916"/>
              <p:cNvSpPr/>
              <p:nvPr/>
            </p:nvSpPr>
            <p:spPr>
              <a:xfrm>
                <a:off x="4472188" y="153114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8" name="Arc 1917"/>
              <p:cNvSpPr/>
              <p:nvPr/>
            </p:nvSpPr>
            <p:spPr>
              <a:xfrm>
                <a:off x="4591099" y="153114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19" name="Arc 1918"/>
              <p:cNvSpPr/>
              <p:nvPr/>
            </p:nvSpPr>
            <p:spPr>
              <a:xfrm>
                <a:off x="4707235" y="153114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0" name="Arc 1919"/>
              <p:cNvSpPr/>
              <p:nvPr/>
            </p:nvSpPr>
            <p:spPr>
              <a:xfrm>
                <a:off x="4827902" y="152955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1" name="Arc 1920"/>
              <p:cNvSpPr/>
              <p:nvPr/>
            </p:nvSpPr>
            <p:spPr>
              <a:xfrm>
                <a:off x="4945059" y="153113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2" name="Arc 1921"/>
              <p:cNvSpPr/>
              <p:nvPr/>
            </p:nvSpPr>
            <p:spPr>
              <a:xfrm>
                <a:off x="5062216" y="1529558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3" name="Oval 1922"/>
              <p:cNvSpPr/>
              <p:nvPr/>
            </p:nvSpPr>
            <p:spPr>
              <a:xfrm flipV="1">
                <a:off x="4447747" y="185844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4" name="Oval 1923"/>
              <p:cNvSpPr/>
              <p:nvPr/>
            </p:nvSpPr>
            <p:spPr>
              <a:xfrm flipV="1">
                <a:off x="4566660" y="185844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5" name="Oval 1924"/>
              <p:cNvSpPr/>
              <p:nvPr/>
            </p:nvSpPr>
            <p:spPr>
              <a:xfrm flipV="1">
                <a:off x="4685572" y="186254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6" name="Oval 1925"/>
              <p:cNvSpPr/>
              <p:nvPr/>
            </p:nvSpPr>
            <p:spPr>
              <a:xfrm flipV="1">
                <a:off x="4804484" y="186254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7" name="Oval 1926"/>
              <p:cNvSpPr/>
              <p:nvPr/>
            </p:nvSpPr>
            <p:spPr>
              <a:xfrm flipV="1">
                <a:off x="4923397" y="186254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8" name="Oval 1927"/>
              <p:cNvSpPr/>
              <p:nvPr/>
            </p:nvSpPr>
            <p:spPr>
              <a:xfrm flipV="1">
                <a:off x="5042309" y="1862546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29" name="Arc 1928"/>
              <p:cNvSpPr/>
              <p:nvPr/>
            </p:nvSpPr>
            <p:spPr>
              <a:xfrm flipV="1">
                <a:off x="4471155" y="156845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0" name="Arc 1929"/>
              <p:cNvSpPr/>
              <p:nvPr/>
            </p:nvSpPr>
            <p:spPr>
              <a:xfrm flipV="1">
                <a:off x="4590066" y="156845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1" name="Arc 1930"/>
              <p:cNvSpPr/>
              <p:nvPr/>
            </p:nvSpPr>
            <p:spPr>
              <a:xfrm flipV="1">
                <a:off x="4706202" y="1568453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2" name="Arc 1931"/>
              <p:cNvSpPr/>
              <p:nvPr/>
            </p:nvSpPr>
            <p:spPr>
              <a:xfrm flipV="1">
                <a:off x="4826869" y="157004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3" name="Arc 1932"/>
              <p:cNvSpPr/>
              <p:nvPr/>
            </p:nvSpPr>
            <p:spPr>
              <a:xfrm flipV="1">
                <a:off x="4944026" y="156846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4" name="Arc 1933"/>
              <p:cNvSpPr/>
              <p:nvPr/>
            </p:nvSpPr>
            <p:spPr>
              <a:xfrm flipV="1">
                <a:off x="5061183" y="157004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5" name="Oval 1934"/>
              <p:cNvSpPr/>
              <p:nvPr/>
            </p:nvSpPr>
            <p:spPr>
              <a:xfrm>
                <a:off x="5163182" y="142453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6" name="Oval 1935"/>
              <p:cNvSpPr/>
              <p:nvPr/>
            </p:nvSpPr>
            <p:spPr>
              <a:xfrm>
                <a:off x="5282095" y="142453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7" name="Oval 1936"/>
              <p:cNvSpPr/>
              <p:nvPr/>
            </p:nvSpPr>
            <p:spPr>
              <a:xfrm>
                <a:off x="5401007" y="142043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8" name="Oval 1937"/>
              <p:cNvSpPr/>
              <p:nvPr/>
            </p:nvSpPr>
            <p:spPr>
              <a:xfrm>
                <a:off x="5519919" y="142043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39" name="Oval 1938"/>
              <p:cNvSpPr/>
              <p:nvPr/>
            </p:nvSpPr>
            <p:spPr>
              <a:xfrm>
                <a:off x="5638832" y="142043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0" name="Oval 1939"/>
              <p:cNvSpPr/>
              <p:nvPr/>
            </p:nvSpPr>
            <p:spPr>
              <a:xfrm>
                <a:off x="5757744" y="142043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1" name="Arc 1940"/>
              <p:cNvSpPr/>
              <p:nvPr/>
            </p:nvSpPr>
            <p:spPr>
              <a:xfrm>
                <a:off x="5186590" y="153114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2" name="Arc 1941"/>
              <p:cNvSpPr/>
              <p:nvPr/>
            </p:nvSpPr>
            <p:spPr>
              <a:xfrm>
                <a:off x="5305501" y="153114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3" name="Arc 1942"/>
              <p:cNvSpPr/>
              <p:nvPr/>
            </p:nvSpPr>
            <p:spPr>
              <a:xfrm>
                <a:off x="5421637" y="153114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4" name="Arc 1943"/>
              <p:cNvSpPr/>
              <p:nvPr/>
            </p:nvSpPr>
            <p:spPr>
              <a:xfrm>
                <a:off x="5542304" y="152955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5" name="Arc 1944"/>
              <p:cNvSpPr/>
              <p:nvPr/>
            </p:nvSpPr>
            <p:spPr>
              <a:xfrm>
                <a:off x="5659461" y="153113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6" name="Arc 1945"/>
              <p:cNvSpPr/>
              <p:nvPr/>
            </p:nvSpPr>
            <p:spPr>
              <a:xfrm>
                <a:off x="5776618" y="152955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7" name="Oval 1946"/>
              <p:cNvSpPr/>
              <p:nvPr/>
            </p:nvSpPr>
            <p:spPr>
              <a:xfrm flipV="1">
                <a:off x="5162149" y="18584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8" name="Oval 1947"/>
              <p:cNvSpPr/>
              <p:nvPr/>
            </p:nvSpPr>
            <p:spPr>
              <a:xfrm flipV="1">
                <a:off x="5281062" y="18584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49" name="Oval 1948"/>
              <p:cNvSpPr/>
              <p:nvPr/>
            </p:nvSpPr>
            <p:spPr>
              <a:xfrm flipV="1">
                <a:off x="5399974" y="18625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0" name="Oval 1949"/>
              <p:cNvSpPr/>
              <p:nvPr/>
            </p:nvSpPr>
            <p:spPr>
              <a:xfrm flipV="1">
                <a:off x="5518886" y="18625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1" name="Oval 1950"/>
              <p:cNvSpPr/>
              <p:nvPr/>
            </p:nvSpPr>
            <p:spPr>
              <a:xfrm flipV="1">
                <a:off x="5637799" y="18625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2" name="Oval 1951"/>
              <p:cNvSpPr/>
              <p:nvPr/>
            </p:nvSpPr>
            <p:spPr>
              <a:xfrm flipV="1">
                <a:off x="5756711" y="186254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3" name="Arc 1952"/>
              <p:cNvSpPr/>
              <p:nvPr/>
            </p:nvSpPr>
            <p:spPr>
              <a:xfrm flipV="1">
                <a:off x="5185557" y="156845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4" name="Arc 1953"/>
              <p:cNvSpPr/>
              <p:nvPr/>
            </p:nvSpPr>
            <p:spPr>
              <a:xfrm flipV="1">
                <a:off x="5304468" y="156845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5" name="Arc 1954"/>
              <p:cNvSpPr/>
              <p:nvPr/>
            </p:nvSpPr>
            <p:spPr>
              <a:xfrm flipV="1">
                <a:off x="5420604" y="156845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6" name="Arc 1955"/>
              <p:cNvSpPr/>
              <p:nvPr/>
            </p:nvSpPr>
            <p:spPr>
              <a:xfrm flipV="1">
                <a:off x="5541271" y="157004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7" name="Arc 1956"/>
              <p:cNvSpPr/>
              <p:nvPr/>
            </p:nvSpPr>
            <p:spPr>
              <a:xfrm flipV="1">
                <a:off x="5658428" y="156846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8" name="Arc 1957"/>
              <p:cNvSpPr/>
              <p:nvPr/>
            </p:nvSpPr>
            <p:spPr>
              <a:xfrm flipV="1">
                <a:off x="5775585" y="157004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59" name="Oval 1958"/>
              <p:cNvSpPr/>
              <p:nvPr/>
            </p:nvSpPr>
            <p:spPr>
              <a:xfrm>
                <a:off x="5627374" y="28698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60" name="Oval 1959"/>
              <p:cNvSpPr/>
              <p:nvPr/>
            </p:nvSpPr>
            <p:spPr>
              <a:xfrm>
                <a:off x="5746287" y="286984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61" name="Arc 1960"/>
              <p:cNvSpPr/>
              <p:nvPr/>
            </p:nvSpPr>
            <p:spPr>
              <a:xfrm>
                <a:off x="5650782" y="297646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62" name="Arc 1961"/>
              <p:cNvSpPr/>
              <p:nvPr/>
            </p:nvSpPr>
            <p:spPr>
              <a:xfrm>
                <a:off x="5769693" y="297646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63" name="Oval 1962"/>
              <p:cNvSpPr/>
              <p:nvPr/>
            </p:nvSpPr>
            <p:spPr>
              <a:xfrm flipV="1">
                <a:off x="5626341" y="330375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64" name="Oval 1963"/>
              <p:cNvSpPr/>
              <p:nvPr/>
            </p:nvSpPr>
            <p:spPr>
              <a:xfrm flipV="1">
                <a:off x="5745254" y="330375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65" name="Arc 1964"/>
              <p:cNvSpPr/>
              <p:nvPr/>
            </p:nvSpPr>
            <p:spPr>
              <a:xfrm flipV="1">
                <a:off x="5649749" y="301376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66" name="Arc 1965"/>
              <p:cNvSpPr/>
              <p:nvPr/>
            </p:nvSpPr>
            <p:spPr>
              <a:xfrm flipV="1">
                <a:off x="5768660" y="301376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67" name="Rounded Rectangle 1966"/>
              <p:cNvSpPr/>
              <p:nvPr/>
            </p:nvSpPr>
            <p:spPr>
              <a:xfrm>
                <a:off x="4447747" y="2146849"/>
                <a:ext cx="673142" cy="675077"/>
              </a:xfrm>
              <a:prstGeom prst="roundRect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sp>
            <p:nvSpPr>
              <p:cNvPr id="1968" name="TextBox 1967"/>
              <p:cNvSpPr txBox="1"/>
              <p:nvPr/>
            </p:nvSpPr>
            <p:spPr>
              <a:xfrm>
                <a:off x="4555509" y="2306961"/>
                <a:ext cx="449162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/>
                  <a:t>PSII</a:t>
                </a:r>
              </a:p>
            </p:txBody>
          </p:sp>
          <p:sp>
            <p:nvSpPr>
              <p:cNvPr id="1969" name="Oval 1968"/>
              <p:cNvSpPr/>
              <p:nvPr/>
            </p:nvSpPr>
            <p:spPr>
              <a:xfrm>
                <a:off x="4068626" y="1989553"/>
                <a:ext cx="237825" cy="2286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70" name="TextBox 1969"/>
              <p:cNvSpPr txBox="1"/>
              <p:nvPr/>
            </p:nvSpPr>
            <p:spPr>
              <a:xfrm>
                <a:off x="4000628" y="1945364"/>
                <a:ext cx="373820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/>
                  <a:t>PC</a:t>
                </a:r>
              </a:p>
            </p:txBody>
          </p:sp>
          <p:sp>
            <p:nvSpPr>
              <p:cNvPr id="1971" name="Oval 1970"/>
              <p:cNvSpPr/>
              <p:nvPr/>
            </p:nvSpPr>
            <p:spPr>
              <a:xfrm>
                <a:off x="4054504" y="2419522"/>
                <a:ext cx="237825" cy="2286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72" name="TextBox 1971"/>
              <p:cNvSpPr txBox="1"/>
              <p:nvPr/>
            </p:nvSpPr>
            <p:spPr>
              <a:xfrm>
                <a:off x="3975031" y="2374565"/>
                <a:ext cx="397866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/>
                  <a:t>PQ</a:t>
                </a:r>
              </a:p>
            </p:txBody>
          </p:sp>
          <p:sp>
            <p:nvSpPr>
              <p:cNvPr id="1973" name="Rounded Rectangle 1972"/>
              <p:cNvSpPr/>
              <p:nvPr/>
            </p:nvSpPr>
            <p:spPr>
              <a:xfrm>
                <a:off x="3424097" y="2171841"/>
                <a:ext cx="560935" cy="675077"/>
              </a:xfrm>
              <a:prstGeom prst="roundRect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sp>
            <p:nvSpPr>
              <p:cNvPr id="1974" name="TextBox 1973"/>
              <p:cNvSpPr txBox="1"/>
              <p:nvPr/>
            </p:nvSpPr>
            <p:spPr>
              <a:xfrm>
                <a:off x="3361221" y="2505810"/>
                <a:ext cx="562050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 err="1"/>
                  <a:t>Cyt</a:t>
                </a:r>
                <a:r>
                  <a:rPr lang="en-GB" sz="1400" dirty="0"/>
                  <a:t> b</a:t>
                </a:r>
                <a:r>
                  <a:rPr lang="en-GB" sz="1400" baseline="-25000" dirty="0"/>
                  <a:t>6</a:t>
                </a:r>
                <a:r>
                  <a:rPr lang="en-GB" sz="1400" i="1" dirty="0"/>
                  <a:t>f</a:t>
                </a:r>
              </a:p>
            </p:txBody>
          </p:sp>
          <p:sp>
            <p:nvSpPr>
              <p:cNvPr id="1975" name="Oval 1974"/>
              <p:cNvSpPr/>
              <p:nvPr/>
            </p:nvSpPr>
            <p:spPr>
              <a:xfrm>
                <a:off x="4652438" y="872336"/>
                <a:ext cx="237825" cy="2286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76" name="Arc 1975"/>
              <p:cNvSpPr/>
              <p:nvPr/>
            </p:nvSpPr>
            <p:spPr>
              <a:xfrm flipV="1">
                <a:off x="3933065" y="2034463"/>
                <a:ext cx="1253525" cy="711144"/>
              </a:xfrm>
              <a:prstGeom prst="arc">
                <a:avLst>
                  <a:gd name="adj1" fmla="val 9366462"/>
                  <a:gd name="adj2" fmla="val 16628220"/>
                </a:avLst>
              </a:prstGeom>
              <a:ln w="12700">
                <a:solidFill>
                  <a:srgbClr val="FF0000"/>
                </a:solidFill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77" name="Oval 1976"/>
              <p:cNvSpPr/>
              <p:nvPr/>
            </p:nvSpPr>
            <p:spPr>
              <a:xfrm>
                <a:off x="870618" y="14311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78" name="Oval 1977"/>
              <p:cNvSpPr/>
              <p:nvPr/>
            </p:nvSpPr>
            <p:spPr>
              <a:xfrm>
                <a:off x="989531" y="14311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79" name="Oval 1978"/>
              <p:cNvSpPr/>
              <p:nvPr/>
            </p:nvSpPr>
            <p:spPr>
              <a:xfrm>
                <a:off x="1108443" y="14270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0" name="Oval 1979"/>
              <p:cNvSpPr/>
              <p:nvPr/>
            </p:nvSpPr>
            <p:spPr>
              <a:xfrm>
                <a:off x="1227355" y="14270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1" name="Oval 1980"/>
              <p:cNvSpPr/>
              <p:nvPr/>
            </p:nvSpPr>
            <p:spPr>
              <a:xfrm>
                <a:off x="1346268" y="142708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2" name="Oval 1981"/>
              <p:cNvSpPr/>
              <p:nvPr/>
            </p:nvSpPr>
            <p:spPr>
              <a:xfrm>
                <a:off x="1465180" y="142708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3" name="Arc 1982"/>
              <p:cNvSpPr/>
              <p:nvPr/>
            </p:nvSpPr>
            <p:spPr>
              <a:xfrm>
                <a:off x="894026" y="153779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4" name="Arc 1983"/>
              <p:cNvSpPr/>
              <p:nvPr/>
            </p:nvSpPr>
            <p:spPr>
              <a:xfrm>
                <a:off x="1012937" y="153779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5" name="Arc 1984"/>
              <p:cNvSpPr/>
              <p:nvPr/>
            </p:nvSpPr>
            <p:spPr>
              <a:xfrm>
                <a:off x="1129073" y="153779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6" name="Arc 1985"/>
              <p:cNvSpPr/>
              <p:nvPr/>
            </p:nvSpPr>
            <p:spPr>
              <a:xfrm>
                <a:off x="1249740" y="153620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7" name="Arc 1986"/>
              <p:cNvSpPr/>
              <p:nvPr/>
            </p:nvSpPr>
            <p:spPr>
              <a:xfrm>
                <a:off x="1366897" y="153778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8" name="Arc 1987"/>
              <p:cNvSpPr/>
              <p:nvPr/>
            </p:nvSpPr>
            <p:spPr>
              <a:xfrm>
                <a:off x="1484054" y="153620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89" name="Oval 1988"/>
              <p:cNvSpPr/>
              <p:nvPr/>
            </p:nvSpPr>
            <p:spPr>
              <a:xfrm>
                <a:off x="849116" y="22841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0" name="Oval 1989"/>
              <p:cNvSpPr/>
              <p:nvPr/>
            </p:nvSpPr>
            <p:spPr>
              <a:xfrm>
                <a:off x="968029" y="22841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1" name="Oval 1990"/>
              <p:cNvSpPr/>
              <p:nvPr/>
            </p:nvSpPr>
            <p:spPr>
              <a:xfrm>
                <a:off x="1086941" y="22800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2" name="Oval 1991"/>
              <p:cNvSpPr/>
              <p:nvPr/>
            </p:nvSpPr>
            <p:spPr>
              <a:xfrm>
                <a:off x="1205853" y="22800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3" name="Oval 1992"/>
              <p:cNvSpPr/>
              <p:nvPr/>
            </p:nvSpPr>
            <p:spPr>
              <a:xfrm>
                <a:off x="1324766" y="228004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4" name="Oval 1993"/>
              <p:cNvSpPr/>
              <p:nvPr/>
            </p:nvSpPr>
            <p:spPr>
              <a:xfrm>
                <a:off x="1443678" y="2280043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5" name="Arc 1994"/>
              <p:cNvSpPr/>
              <p:nvPr/>
            </p:nvSpPr>
            <p:spPr>
              <a:xfrm>
                <a:off x="872524" y="239075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6" name="Arc 1995"/>
              <p:cNvSpPr/>
              <p:nvPr/>
            </p:nvSpPr>
            <p:spPr>
              <a:xfrm>
                <a:off x="991435" y="239075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7" name="Arc 1996"/>
              <p:cNvSpPr/>
              <p:nvPr/>
            </p:nvSpPr>
            <p:spPr>
              <a:xfrm>
                <a:off x="1107571" y="239075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8" name="Arc 1997"/>
              <p:cNvSpPr/>
              <p:nvPr/>
            </p:nvSpPr>
            <p:spPr>
              <a:xfrm>
                <a:off x="1228238" y="238916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1999" name="Arc 1998"/>
              <p:cNvSpPr/>
              <p:nvPr/>
            </p:nvSpPr>
            <p:spPr>
              <a:xfrm>
                <a:off x="1345395" y="239074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0" name="Arc 1999"/>
              <p:cNvSpPr/>
              <p:nvPr/>
            </p:nvSpPr>
            <p:spPr>
              <a:xfrm>
                <a:off x="1462552" y="238916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1" name="Oval 2000"/>
              <p:cNvSpPr/>
              <p:nvPr/>
            </p:nvSpPr>
            <p:spPr>
              <a:xfrm flipV="1">
                <a:off x="862482" y="184955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2" name="Oval 2001"/>
              <p:cNvSpPr/>
              <p:nvPr/>
            </p:nvSpPr>
            <p:spPr>
              <a:xfrm flipV="1">
                <a:off x="981395" y="184955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3" name="Oval 2002"/>
              <p:cNvSpPr/>
              <p:nvPr/>
            </p:nvSpPr>
            <p:spPr>
              <a:xfrm flipV="1">
                <a:off x="1100307" y="185365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4" name="Oval 2003"/>
              <p:cNvSpPr/>
              <p:nvPr/>
            </p:nvSpPr>
            <p:spPr>
              <a:xfrm flipV="1">
                <a:off x="1219219" y="185365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5" name="Oval 2004"/>
              <p:cNvSpPr/>
              <p:nvPr/>
            </p:nvSpPr>
            <p:spPr>
              <a:xfrm flipV="1">
                <a:off x="1338132" y="1853659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6" name="Oval 2005"/>
              <p:cNvSpPr/>
              <p:nvPr/>
            </p:nvSpPr>
            <p:spPr>
              <a:xfrm flipV="1">
                <a:off x="1457044" y="1853660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7" name="Arc 2006"/>
              <p:cNvSpPr/>
              <p:nvPr/>
            </p:nvSpPr>
            <p:spPr>
              <a:xfrm flipV="1">
                <a:off x="885890" y="155956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8" name="Arc 2007"/>
              <p:cNvSpPr/>
              <p:nvPr/>
            </p:nvSpPr>
            <p:spPr>
              <a:xfrm flipV="1">
                <a:off x="1004801" y="155956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09" name="Arc 2008"/>
              <p:cNvSpPr/>
              <p:nvPr/>
            </p:nvSpPr>
            <p:spPr>
              <a:xfrm flipV="1">
                <a:off x="1120937" y="1559567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0" name="Arc 2009"/>
              <p:cNvSpPr/>
              <p:nvPr/>
            </p:nvSpPr>
            <p:spPr>
              <a:xfrm flipV="1">
                <a:off x="1241604" y="156115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1" name="Arc 2010"/>
              <p:cNvSpPr/>
              <p:nvPr/>
            </p:nvSpPr>
            <p:spPr>
              <a:xfrm flipV="1">
                <a:off x="1358761" y="1559581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2" name="Arc 2011"/>
              <p:cNvSpPr/>
              <p:nvPr/>
            </p:nvSpPr>
            <p:spPr>
              <a:xfrm flipV="1">
                <a:off x="1475918" y="1561155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3" name="Oval 2012"/>
              <p:cNvSpPr/>
              <p:nvPr/>
            </p:nvSpPr>
            <p:spPr>
              <a:xfrm flipV="1">
                <a:off x="846741" y="271000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4" name="Oval 2013"/>
              <p:cNvSpPr/>
              <p:nvPr/>
            </p:nvSpPr>
            <p:spPr>
              <a:xfrm flipV="1">
                <a:off x="965654" y="271000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5" name="Oval 2014"/>
              <p:cNvSpPr/>
              <p:nvPr/>
            </p:nvSpPr>
            <p:spPr>
              <a:xfrm flipV="1">
                <a:off x="1084566" y="271410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6" name="Oval 2015"/>
              <p:cNvSpPr/>
              <p:nvPr/>
            </p:nvSpPr>
            <p:spPr>
              <a:xfrm flipV="1">
                <a:off x="1203478" y="271410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7" name="Oval 2016"/>
              <p:cNvSpPr/>
              <p:nvPr/>
            </p:nvSpPr>
            <p:spPr>
              <a:xfrm flipV="1">
                <a:off x="1322391" y="2714104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8" name="Oval 2017"/>
              <p:cNvSpPr/>
              <p:nvPr/>
            </p:nvSpPr>
            <p:spPr>
              <a:xfrm flipV="1">
                <a:off x="1441303" y="2714105"/>
                <a:ext cx="118913" cy="102511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19" name="Arc 2018"/>
              <p:cNvSpPr/>
              <p:nvPr/>
            </p:nvSpPr>
            <p:spPr>
              <a:xfrm flipV="1">
                <a:off x="870149" y="242001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20" name="Arc 2019"/>
              <p:cNvSpPr/>
              <p:nvPr/>
            </p:nvSpPr>
            <p:spPr>
              <a:xfrm flipV="1">
                <a:off x="989060" y="242001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21" name="Arc 2020"/>
              <p:cNvSpPr/>
              <p:nvPr/>
            </p:nvSpPr>
            <p:spPr>
              <a:xfrm flipV="1">
                <a:off x="1105196" y="2420012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22" name="Arc 2021"/>
              <p:cNvSpPr/>
              <p:nvPr/>
            </p:nvSpPr>
            <p:spPr>
              <a:xfrm flipV="1">
                <a:off x="1225863" y="242160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23" name="Arc 2022"/>
              <p:cNvSpPr/>
              <p:nvPr/>
            </p:nvSpPr>
            <p:spPr>
              <a:xfrm flipV="1">
                <a:off x="1343020" y="2420026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24" name="Arc 2023"/>
              <p:cNvSpPr/>
              <p:nvPr/>
            </p:nvSpPr>
            <p:spPr>
              <a:xfrm flipV="1">
                <a:off x="1460177" y="2421600"/>
                <a:ext cx="74876" cy="285892"/>
              </a:xfrm>
              <a:prstGeom prst="arc">
                <a:avLst>
                  <a:gd name="adj1" fmla="val 10709191"/>
                  <a:gd name="adj2" fmla="val 0"/>
                </a:avLst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25" name="Rounded Rectangle 2024"/>
              <p:cNvSpPr/>
              <p:nvPr/>
            </p:nvSpPr>
            <p:spPr>
              <a:xfrm>
                <a:off x="1565138" y="1196393"/>
                <a:ext cx="673508" cy="790023"/>
              </a:xfrm>
              <a:prstGeom prst="roundRect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sp>
            <p:nvSpPr>
              <p:cNvPr id="2026" name="TextBox 2025"/>
              <p:cNvSpPr txBox="1"/>
              <p:nvPr/>
            </p:nvSpPr>
            <p:spPr>
              <a:xfrm>
                <a:off x="1643944" y="1369611"/>
                <a:ext cx="404498" cy="36018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/>
                  <a:t>PSI</a:t>
                </a:r>
              </a:p>
            </p:txBody>
          </p:sp>
          <p:grpSp>
            <p:nvGrpSpPr>
              <p:cNvPr id="2027" name="Group 2026"/>
              <p:cNvGrpSpPr/>
              <p:nvPr/>
            </p:nvGrpSpPr>
            <p:grpSpPr>
              <a:xfrm>
                <a:off x="2340431" y="958944"/>
                <a:ext cx="359266" cy="307777"/>
                <a:chOff x="1245882" y="5718572"/>
                <a:chExt cx="359266" cy="307777"/>
              </a:xfrm>
            </p:grpSpPr>
            <p:sp>
              <p:nvSpPr>
                <p:cNvPr id="2073" name="Oval 2072"/>
                <p:cNvSpPr/>
                <p:nvPr/>
              </p:nvSpPr>
              <p:spPr>
                <a:xfrm>
                  <a:off x="1313880" y="5762761"/>
                  <a:ext cx="237825" cy="228600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074" name="TextBox 2073"/>
                <p:cNvSpPr txBox="1"/>
                <p:nvPr/>
              </p:nvSpPr>
              <p:spPr>
                <a:xfrm>
                  <a:off x="1245882" y="5718572"/>
                  <a:ext cx="359266" cy="307777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GB" sz="1400" dirty="0" err="1"/>
                    <a:t>Fd</a:t>
                  </a:r>
                  <a:endParaRPr lang="en-GB" sz="1400" dirty="0"/>
                </a:p>
              </p:txBody>
            </p:sp>
          </p:grpSp>
          <p:grpSp>
            <p:nvGrpSpPr>
              <p:cNvPr id="2028" name="Group 2027"/>
              <p:cNvGrpSpPr/>
              <p:nvPr/>
            </p:nvGrpSpPr>
            <p:grpSpPr>
              <a:xfrm>
                <a:off x="2227971" y="1358697"/>
                <a:ext cx="623811" cy="675077"/>
                <a:chOff x="2360959" y="6187827"/>
                <a:chExt cx="623811" cy="675077"/>
              </a:xfrm>
            </p:grpSpPr>
            <p:sp>
              <p:nvSpPr>
                <p:cNvPr id="2071" name="Rounded Rectangle 2070"/>
                <p:cNvSpPr/>
                <p:nvPr/>
              </p:nvSpPr>
              <p:spPr>
                <a:xfrm>
                  <a:off x="2423835" y="6187827"/>
                  <a:ext cx="560935" cy="675077"/>
                </a:xfrm>
                <a:prstGeom prst="roundRect">
                  <a:avLst/>
                </a:prstGeom>
                <a:solidFill>
                  <a:schemeClr val="bg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 dirty="0"/>
                </a:p>
              </p:txBody>
            </p:sp>
            <p:sp>
              <p:nvSpPr>
                <p:cNvPr id="2072" name="TextBox 2071"/>
                <p:cNvSpPr txBox="1"/>
                <p:nvPr/>
              </p:nvSpPr>
              <p:spPr>
                <a:xfrm>
                  <a:off x="2360959" y="6521796"/>
                  <a:ext cx="562050" cy="307777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GB" sz="1400" dirty="0" err="1"/>
                    <a:t>Cyt</a:t>
                  </a:r>
                  <a:r>
                    <a:rPr lang="en-GB" sz="1400" dirty="0"/>
                    <a:t> b</a:t>
                  </a:r>
                  <a:r>
                    <a:rPr lang="en-GB" sz="1400" baseline="-25000" dirty="0"/>
                    <a:t>6</a:t>
                  </a:r>
                  <a:r>
                    <a:rPr lang="en-GB" sz="1400" i="1" dirty="0"/>
                    <a:t>f</a:t>
                  </a:r>
                </a:p>
              </p:txBody>
            </p:sp>
          </p:grpSp>
          <p:grpSp>
            <p:nvGrpSpPr>
              <p:cNvPr id="2029" name="Group 2028"/>
              <p:cNvGrpSpPr/>
              <p:nvPr/>
            </p:nvGrpSpPr>
            <p:grpSpPr>
              <a:xfrm>
                <a:off x="2812612" y="1498801"/>
                <a:ext cx="397866" cy="307777"/>
                <a:chOff x="2877448" y="5748729"/>
                <a:chExt cx="397866" cy="307777"/>
              </a:xfrm>
            </p:grpSpPr>
            <p:sp>
              <p:nvSpPr>
                <p:cNvPr id="2069" name="Oval 2068"/>
                <p:cNvSpPr/>
                <p:nvPr/>
              </p:nvSpPr>
              <p:spPr>
                <a:xfrm>
                  <a:off x="2955337" y="5789081"/>
                  <a:ext cx="237825" cy="228600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070" name="TextBox 2069"/>
                <p:cNvSpPr txBox="1"/>
                <p:nvPr/>
              </p:nvSpPr>
              <p:spPr>
                <a:xfrm>
                  <a:off x="2877448" y="5748729"/>
                  <a:ext cx="397866" cy="307777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GB" sz="1400" dirty="0"/>
                    <a:t>PQ</a:t>
                  </a:r>
                </a:p>
              </p:txBody>
            </p:sp>
          </p:grpSp>
          <p:sp>
            <p:nvSpPr>
              <p:cNvPr id="2030" name="Oval 2029"/>
              <p:cNvSpPr/>
              <p:nvPr/>
            </p:nvSpPr>
            <p:spPr>
              <a:xfrm>
                <a:off x="2076122" y="2016315"/>
                <a:ext cx="237825" cy="22860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31" name="TextBox 2030"/>
              <p:cNvSpPr txBox="1"/>
              <p:nvPr/>
            </p:nvSpPr>
            <p:spPr>
              <a:xfrm>
                <a:off x="2008355" y="1985176"/>
                <a:ext cx="373820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/>
                  <a:t>PC</a:t>
                </a:r>
              </a:p>
            </p:txBody>
          </p:sp>
          <p:grpSp>
            <p:nvGrpSpPr>
              <p:cNvPr id="2032" name="Group 2031"/>
              <p:cNvGrpSpPr/>
              <p:nvPr/>
            </p:nvGrpSpPr>
            <p:grpSpPr>
              <a:xfrm>
                <a:off x="783799" y="864998"/>
                <a:ext cx="903273" cy="1102723"/>
                <a:chOff x="1625378" y="886830"/>
                <a:chExt cx="903273" cy="1102723"/>
              </a:xfrm>
            </p:grpSpPr>
            <p:sp>
              <p:nvSpPr>
                <p:cNvPr id="2064" name="Oval 2063"/>
                <p:cNvSpPr/>
                <p:nvPr/>
              </p:nvSpPr>
              <p:spPr>
                <a:xfrm>
                  <a:off x="2093501" y="886830"/>
                  <a:ext cx="318416" cy="44032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065" name="TextBox 2064"/>
                <p:cNvSpPr txBox="1"/>
                <p:nvPr/>
              </p:nvSpPr>
              <p:spPr>
                <a:xfrm>
                  <a:off x="2011958" y="945150"/>
                  <a:ext cx="516693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GB" sz="1400" dirty="0"/>
                    <a:t>FNR</a:t>
                  </a:r>
                </a:p>
              </p:txBody>
            </p:sp>
            <p:sp>
              <p:nvSpPr>
                <p:cNvPr id="2066" name="Rounded Rectangle 2065"/>
                <p:cNvSpPr/>
                <p:nvPr/>
              </p:nvSpPr>
              <p:spPr>
                <a:xfrm>
                  <a:off x="2036034" y="1028339"/>
                  <a:ext cx="49865" cy="961214"/>
                </a:xfrm>
                <a:prstGeom prst="roundRect">
                  <a:avLst/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067" name="Oval 2066"/>
                <p:cNvSpPr/>
                <p:nvPr/>
              </p:nvSpPr>
              <p:spPr>
                <a:xfrm>
                  <a:off x="1706921" y="889008"/>
                  <a:ext cx="318416" cy="44032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GB"/>
                </a:p>
              </p:txBody>
            </p:sp>
            <p:sp>
              <p:nvSpPr>
                <p:cNvPr id="2068" name="TextBox 2067"/>
                <p:cNvSpPr txBox="1"/>
                <p:nvPr/>
              </p:nvSpPr>
              <p:spPr>
                <a:xfrm>
                  <a:off x="1625378" y="947328"/>
                  <a:ext cx="516693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GB" sz="1400" dirty="0"/>
                    <a:t>FNR</a:t>
                  </a:r>
                </a:p>
              </p:txBody>
            </p:sp>
          </p:grpSp>
          <p:cxnSp>
            <p:nvCxnSpPr>
              <p:cNvPr id="2033" name="Straight Connector 2032"/>
              <p:cNvCxnSpPr/>
              <p:nvPr/>
            </p:nvCxnSpPr>
            <p:spPr>
              <a:xfrm>
                <a:off x="2036082" y="1344894"/>
                <a:ext cx="4617" cy="441271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034" name="Arc 2033"/>
              <p:cNvSpPr/>
              <p:nvPr/>
            </p:nvSpPr>
            <p:spPr>
              <a:xfrm rot="16200000" flipV="1">
                <a:off x="2029970" y="1649432"/>
                <a:ext cx="422808" cy="407860"/>
              </a:xfrm>
              <a:prstGeom prst="arc">
                <a:avLst>
                  <a:gd name="adj1" fmla="val 5369687"/>
                  <a:gd name="adj2" fmla="val 8437775"/>
                </a:avLst>
              </a:prstGeom>
              <a:ln w="12700">
                <a:solidFill>
                  <a:srgbClr val="FF0000"/>
                </a:solidFill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35" name="Arc 2034"/>
              <p:cNvSpPr/>
              <p:nvPr/>
            </p:nvSpPr>
            <p:spPr>
              <a:xfrm rot="16200000" flipV="1">
                <a:off x="2163676" y="1663852"/>
                <a:ext cx="422808" cy="558447"/>
              </a:xfrm>
              <a:prstGeom prst="arc">
                <a:avLst>
                  <a:gd name="adj1" fmla="val 10132034"/>
                  <a:gd name="adj2" fmla="val 15783968"/>
                </a:avLst>
              </a:prstGeom>
              <a:ln w="12700">
                <a:solidFill>
                  <a:srgbClr val="FF0000"/>
                </a:solidFill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36" name="TextBox 2035"/>
              <p:cNvSpPr txBox="1"/>
              <p:nvPr/>
            </p:nvSpPr>
            <p:spPr>
              <a:xfrm>
                <a:off x="4072157" y="3376361"/>
                <a:ext cx="780983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600" i="1" dirty="0"/>
                  <a:t>margin</a:t>
                </a:r>
              </a:p>
            </p:txBody>
          </p:sp>
          <p:sp>
            <p:nvSpPr>
              <p:cNvPr id="2037" name="TextBox 2036"/>
              <p:cNvSpPr txBox="1"/>
              <p:nvPr/>
            </p:nvSpPr>
            <p:spPr>
              <a:xfrm>
                <a:off x="840051" y="2864126"/>
                <a:ext cx="893193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600" i="1" dirty="0"/>
                  <a:t>lamellae</a:t>
                </a:r>
                <a:endParaRPr lang="en-GB" i="1" dirty="0"/>
              </a:p>
            </p:txBody>
          </p:sp>
          <p:sp>
            <p:nvSpPr>
              <p:cNvPr id="2038" name="TextBox 2037"/>
              <p:cNvSpPr txBox="1"/>
              <p:nvPr/>
            </p:nvSpPr>
            <p:spPr>
              <a:xfrm>
                <a:off x="5059520" y="1923221"/>
                <a:ext cx="702436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600" i="1" dirty="0"/>
                  <a:t>lumen</a:t>
                </a:r>
              </a:p>
            </p:txBody>
          </p:sp>
          <p:sp>
            <p:nvSpPr>
              <p:cNvPr id="2041" name="Rounded Rectangle 2040"/>
              <p:cNvSpPr/>
              <p:nvPr/>
            </p:nvSpPr>
            <p:spPr>
              <a:xfrm>
                <a:off x="4440896" y="1193368"/>
                <a:ext cx="673508" cy="790023"/>
              </a:xfrm>
              <a:prstGeom prst="roundRect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sp>
            <p:nvSpPr>
              <p:cNvPr id="2042" name="TextBox 2041"/>
              <p:cNvSpPr txBox="1"/>
              <p:nvPr/>
            </p:nvSpPr>
            <p:spPr>
              <a:xfrm>
                <a:off x="4512648" y="1381553"/>
                <a:ext cx="404498" cy="36018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/>
                  <a:t>PSI</a:t>
                </a:r>
              </a:p>
            </p:txBody>
          </p:sp>
          <p:sp>
            <p:nvSpPr>
              <p:cNvPr id="2043" name="TextBox 2042"/>
              <p:cNvSpPr txBox="1"/>
              <p:nvPr/>
            </p:nvSpPr>
            <p:spPr>
              <a:xfrm>
                <a:off x="4590454" y="832401"/>
                <a:ext cx="359266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 err="1"/>
                  <a:t>Fd</a:t>
                </a:r>
                <a:endParaRPr lang="en-GB" sz="1400" dirty="0"/>
              </a:p>
            </p:txBody>
          </p:sp>
          <p:sp>
            <p:nvSpPr>
              <p:cNvPr id="2044" name="Arc 2043"/>
              <p:cNvSpPr/>
              <p:nvPr/>
            </p:nvSpPr>
            <p:spPr>
              <a:xfrm flipH="1" flipV="1">
                <a:off x="4241693" y="1098110"/>
                <a:ext cx="605357" cy="407860"/>
              </a:xfrm>
              <a:prstGeom prst="arc">
                <a:avLst>
                  <a:gd name="adj1" fmla="val 4077471"/>
                  <a:gd name="adj2" fmla="val 10791096"/>
                </a:avLst>
              </a:prstGeom>
              <a:ln w="12700">
                <a:solidFill>
                  <a:srgbClr val="FF0000"/>
                </a:solidFill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cxnSp>
            <p:nvCxnSpPr>
              <p:cNvPr id="2045" name="Straight Connector 2044"/>
              <p:cNvCxnSpPr/>
              <p:nvPr/>
            </p:nvCxnSpPr>
            <p:spPr>
              <a:xfrm>
                <a:off x="4847991" y="1289056"/>
                <a:ext cx="586" cy="570487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047" name="Arc 2046"/>
              <p:cNvSpPr/>
              <p:nvPr/>
            </p:nvSpPr>
            <p:spPr>
              <a:xfrm rot="5400000" flipH="1" flipV="1">
                <a:off x="4089557" y="600681"/>
                <a:ext cx="393401" cy="354683"/>
              </a:xfrm>
              <a:prstGeom prst="arc">
                <a:avLst>
                  <a:gd name="adj1" fmla="val 6017641"/>
                  <a:gd name="adj2" fmla="val 14444302"/>
                </a:avLst>
              </a:prstGeom>
              <a:ln w="12700">
                <a:solidFill>
                  <a:srgbClr val="FF0000"/>
                </a:solidFill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48" name="TextBox 2047"/>
              <p:cNvSpPr txBox="1"/>
              <p:nvPr/>
            </p:nvSpPr>
            <p:spPr>
              <a:xfrm>
                <a:off x="3723568" y="634280"/>
                <a:ext cx="667170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/>
                  <a:t>NADP</a:t>
                </a:r>
                <a:r>
                  <a:rPr lang="en-GB" sz="1400" baseline="30000" dirty="0"/>
                  <a:t>+</a:t>
                </a:r>
              </a:p>
            </p:txBody>
          </p:sp>
          <p:sp>
            <p:nvSpPr>
              <p:cNvPr id="2049" name="TextBox 2048"/>
              <p:cNvSpPr txBox="1"/>
              <p:nvPr/>
            </p:nvSpPr>
            <p:spPr>
              <a:xfrm>
                <a:off x="4265972" y="563448"/>
                <a:ext cx="720069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/>
                  <a:t>NADPH</a:t>
                </a:r>
              </a:p>
            </p:txBody>
          </p:sp>
          <p:sp>
            <p:nvSpPr>
              <p:cNvPr id="2050" name="Rounded Rectangle 2049"/>
              <p:cNvSpPr/>
              <p:nvPr/>
            </p:nvSpPr>
            <p:spPr>
              <a:xfrm>
                <a:off x="3153163" y="1208067"/>
                <a:ext cx="673508" cy="790023"/>
              </a:xfrm>
              <a:prstGeom prst="roundRect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 dirty="0"/>
              </a:p>
            </p:txBody>
          </p:sp>
          <p:sp>
            <p:nvSpPr>
              <p:cNvPr id="2051" name="TextBox 2050"/>
              <p:cNvSpPr txBox="1"/>
              <p:nvPr/>
            </p:nvSpPr>
            <p:spPr>
              <a:xfrm>
                <a:off x="3281799" y="1441366"/>
                <a:ext cx="522900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sz="1400" dirty="0"/>
                  <a:t>NDH</a:t>
                </a:r>
              </a:p>
            </p:txBody>
          </p:sp>
          <p:sp>
            <p:nvSpPr>
              <p:cNvPr id="2052" name="Arc 2051"/>
              <p:cNvSpPr/>
              <p:nvPr/>
            </p:nvSpPr>
            <p:spPr>
              <a:xfrm flipV="1">
                <a:off x="2034280" y="921262"/>
                <a:ext cx="1168488" cy="888441"/>
              </a:xfrm>
              <a:prstGeom prst="arc">
                <a:avLst>
                  <a:gd name="adj1" fmla="val 20194104"/>
                  <a:gd name="adj2" fmla="val 10725730"/>
                </a:avLst>
              </a:prstGeom>
              <a:ln w="12700">
                <a:solidFill>
                  <a:srgbClr val="FF0000"/>
                </a:solidFill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53" name="Arc 2052"/>
              <p:cNvSpPr/>
              <p:nvPr/>
            </p:nvSpPr>
            <p:spPr>
              <a:xfrm rot="10800000" flipH="1" flipV="1">
                <a:off x="2676479" y="1658000"/>
                <a:ext cx="558951" cy="558447"/>
              </a:xfrm>
              <a:prstGeom prst="arc">
                <a:avLst>
                  <a:gd name="adj1" fmla="val 12182999"/>
                  <a:gd name="adj2" fmla="val 15251095"/>
                </a:avLst>
              </a:prstGeom>
              <a:ln w="12700">
                <a:solidFill>
                  <a:srgbClr val="FF0000"/>
                </a:solidFill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54" name="TextBox 2053"/>
              <p:cNvSpPr txBox="1"/>
              <p:nvPr/>
            </p:nvSpPr>
            <p:spPr>
              <a:xfrm>
                <a:off x="492834" y="364780"/>
                <a:ext cx="308098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GB" dirty="0"/>
                  <a:t>B</a:t>
                </a:r>
              </a:p>
            </p:txBody>
          </p:sp>
          <p:sp>
            <p:nvSpPr>
              <p:cNvPr id="2055" name="Arc 2054"/>
              <p:cNvSpPr/>
              <p:nvPr/>
            </p:nvSpPr>
            <p:spPr>
              <a:xfrm rot="5400000" flipH="1" flipV="1">
                <a:off x="4158754" y="1447162"/>
                <a:ext cx="463207" cy="838798"/>
              </a:xfrm>
              <a:prstGeom prst="arc">
                <a:avLst>
                  <a:gd name="adj1" fmla="val 5675964"/>
                  <a:gd name="adj2" fmla="val 11181834"/>
                </a:avLst>
              </a:prstGeom>
              <a:ln w="12700">
                <a:solidFill>
                  <a:srgbClr val="FF0000"/>
                </a:solidFill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57" name="Oval 2056"/>
              <p:cNvSpPr/>
              <p:nvPr/>
            </p:nvSpPr>
            <p:spPr>
              <a:xfrm>
                <a:off x="4137177" y="985012"/>
                <a:ext cx="318416" cy="440322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2058" name="TextBox 2057"/>
              <p:cNvSpPr txBox="1"/>
              <p:nvPr/>
            </p:nvSpPr>
            <p:spPr>
              <a:xfrm>
                <a:off x="4054504" y="1055458"/>
                <a:ext cx="516693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400" dirty="0"/>
                  <a:t>FNR</a:t>
                </a:r>
              </a:p>
            </p:txBody>
          </p:sp>
          <p:sp>
            <p:nvSpPr>
              <p:cNvPr id="2059" name="TextBox 2058"/>
              <p:cNvSpPr txBox="1"/>
              <p:nvPr/>
            </p:nvSpPr>
            <p:spPr>
              <a:xfrm>
                <a:off x="790619" y="338262"/>
                <a:ext cx="1059777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GB" sz="1400" dirty="0"/>
                  <a:t>Tic62/TROL </a:t>
                </a:r>
              </a:p>
              <a:p>
                <a:pPr algn="ctr"/>
                <a:r>
                  <a:rPr lang="en-GB" sz="1400" dirty="0"/>
                  <a:t>tether</a:t>
                </a:r>
              </a:p>
            </p:txBody>
          </p:sp>
          <p:cxnSp>
            <p:nvCxnSpPr>
              <p:cNvPr id="2060" name="Straight Connector 2059"/>
              <p:cNvCxnSpPr/>
              <p:nvPr/>
            </p:nvCxnSpPr>
            <p:spPr>
              <a:xfrm flipH="1">
                <a:off x="1005778" y="955975"/>
                <a:ext cx="433679" cy="259216"/>
              </a:xfrm>
              <a:prstGeom prst="line">
                <a:avLst/>
              </a:prstGeom>
              <a:ln w="1905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61" name="Straight Connector 2060"/>
              <p:cNvCxnSpPr/>
              <p:nvPr/>
            </p:nvCxnSpPr>
            <p:spPr>
              <a:xfrm flipH="1" flipV="1">
                <a:off x="1009958" y="964668"/>
                <a:ext cx="433679" cy="259216"/>
              </a:xfrm>
              <a:prstGeom prst="line">
                <a:avLst/>
              </a:prstGeom>
              <a:ln w="1905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64" name="TextBox 963">
              <a:extLst>
                <a:ext uri="{FF2B5EF4-FFF2-40B4-BE49-F238E27FC236}">
                  <a16:creationId xmlns:a16="http://schemas.microsoft.com/office/drawing/2014/main" id="{785A5276-9EDA-45AC-9343-582D8DBDB8C4}"/>
                </a:ext>
              </a:extLst>
            </p:cNvPr>
            <p:cNvSpPr txBox="1"/>
            <p:nvPr/>
          </p:nvSpPr>
          <p:spPr>
            <a:xfrm>
              <a:off x="2043808" y="4060916"/>
              <a:ext cx="171758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400" i="1" dirty="0"/>
                <a:t>light dependent </a:t>
              </a:r>
            </a:p>
            <a:p>
              <a:r>
                <a:rPr lang="en-GB" sz="1400" i="1" dirty="0"/>
                <a:t>activation/relocation</a:t>
              </a:r>
            </a:p>
          </p:txBody>
        </p:sp>
        <p:sp>
          <p:nvSpPr>
            <p:cNvPr id="967" name="Arc 966">
              <a:extLst>
                <a:ext uri="{FF2B5EF4-FFF2-40B4-BE49-F238E27FC236}">
                  <a16:creationId xmlns:a16="http://schemas.microsoft.com/office/drawing/2014/main" id="{6D87EAB8-1C0E-4344-931A-4069815B2238}"/>
                </a:ext>
              </a:extLst>
            </p:cNvPr>
            <p:cNvSpPr/>
            <p:nvPr/>
          </p:nvSpPr>
          <p:spPr>
            <a:xfrm>
              <a:off x="1193921" y="4560324"/>
              <a:ext cx="3299460" cy="1344692"/>
            </a:xfrm>
            <a:prstGeom prst="arc">
              <a:avLst>
                <a:gd name="adj1" fmla="val 12172307"/>
                <a:gd name="adj2" fmla="val 20621471"/>
              </a:avLst>
            </a:prstGeom>
            <a:ln w="19050">
              <a:solidFill>
                <a:schemeClr val="tx1"/>
              </a:solidFill>
              <a:prstDash val="sysDash"/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969" name="Arc 968">
              <a:extLst>
                <a:ext uri="{FF2B5EF4-FFF2-40B4-BE49-F238E27FC236}">
                  <a16:creationId xmlns:a16="http://schemas.microsoft.com/office/drawing/2014/main" id="{3A88B261-F8A2-4A47-B05F-88042C121DFE}"/>
                </a:ext>
              </a:extLst>
            </p:cNvPr>
            <p:cNvSpPr/>
            <p:nvPr/>
          </p:nvSpPr>
          <p:spPr>
            <a:xfrm flipV="1">
              <a:off x="1861102" y="4604755"/>
              <a:ext cx="1263097" cy="598275"/>
            </a:xfrm>
            <a:prstGeom prst="arc">
              <a:avLst>
                <a:gd name="adj1" fmla="val 20024158"/>
                <a:gd name="adj2" fmla="val 3133632"/>
              </a:avLst>
            </a:prstGeom>
            <a:ln w="12700">
              <a:solidFill>
                <a:srgbClr val="FF0000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  <p:sp>
          <p:nvSpPr>
            <p:cNvPr id="970" name="Arc 969">
              <a:extLst>
                <a:ext uri="{FF2B5EF4-FFF2-40B4-BE49-F238E27FC236}">
                  <a16:creationId xmlns:a16="http://schemas.microsoft.com/office/drawing/2014/main" id="{FBFC27FE-812E-439A-BC48-9D99BF506B76}"/>
                </a:ext>
              </a:extLst>
            </p:cNvPr>
            <p:cNvSpPr/>
            <p:nvPr/>
          </p:nvSpPr>
          <p:spPr>
            <a:xfrm rot="10800000" flipH="1" flipV="1">
              <a:off x="2833688" y="5109531"/>
              <a:ext cx="270730" cy="203118"/>
            </a:xfrm>
            <a:prstGeom prst="arc">
              <a:avLst>
                <a:gd name="adj1" fmla="val 5035757"/>
                <a:gd name="adj2" fmla="val 14938661"/>
              </a:avLst>
            </a:prstGeom>
            <a:ln w="12700">
              <a:solidFill>
                <a:srgbClr val="FF0000"/>
              </a:solidFill>
              <a:headEnd type="triangl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/>
            </a:p>
          </p:txBody>
        </p:sp>
      </p:grpSp>
      <p:sp>
        <p:nvSpPr>
          <p:cNvPr id="973" name="TextBox 972">
            <a:extLst>
              <a:ext uri="{FF2B5EF4-FFF2-40B4-BE49-F238E27FC236}">
                <a16:creationId xmlns:a16="http://schemas.microsoft.com/office/drawing/2014/main" id="{457806EE-5F71-4727-9C9E-AD41D1B70E24}"/>
              </a:ext>
            </a:extLst>
          </p:cNvPr>
          <p:cNvSpPr txBox="1"/>
          <p:nvPr/>
        </p:nvSpPr>
        <p:spPr>
          <a:xfrm>
            <a:off x="1695179" y="2277507"/>
            <a:ext cx="943400" cy="338554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sz="1600" i="1" dirty="0"/>
              <a:t>thylakoid</a:t>
            </a:r>
          </a:p>
        </p:txBody>
      </p:sp>
      <p:sp>
        <p:nvSpPr>
          <p:cNvPr id="974" name="TextBox 973">
            <a:extLst>
              <a:ext uri="{FF2B5EF4-FFF2-40B4-BE49-F238E27FC236}">
                <a16:creationId xmlns:a16="http://schemas.microsoft.com/office/drawing/2014/main" id="{B2AF8A4F-7531-46D2-B8A9-77F41D002A1D}"/>
              </a:ext>
            </a:extLst>
          </p:cNvPr>
          <p:cNvSpPr txBox="1"/>
          <p:nvPr/>
        </p:nvSpPr>
        <p:spPr>
          <a:xfrm>
            <a:off x="1652555" y="6001784"/>
            <a:ext cx="943400" cy="338554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sz="1600" i="1" dirty="0"/>
              <a:t>thylakoid</a:t>
            </a:r>
          </a:p>
        </p:txBody>
      </p:sp>
      <p:sp>
        <p:nvSpPr>
          <p:cNvPr id="975" name="TextBox 974">
            <a:extLst>
              <a:ext uri="{FF2B5EF4-FFF2-40B4-BE49-F238E27FC236}">
                <a16:creationId xmlns:a16="http://schemas.microsoft.com/office/drawing/2014/main" id="{6B2220B7-3C10-4193-8825-53560F00E6E9}"/>
              </a:ext>
            </a:extLst>
          </p:cNvPr>
          <p:cNvSpPr txBox="1"/>
          <p:nvPr/>
        </p:nvSpPr>
        <p:spPr>
          <a:xfrm>
            <a:off x="5187495" y="4388980"/>
            <a:ext cx="775469" cy="338554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sz="1600" i="1" dirty="0"/>
              <a:t>stroma</a:t>
            </a:r>
          </a:p>
        </p:txBody>
      </p:sp>
      <p:sp>
        <p:nvSpPr>
          <p:cNvPr id="976" name="TextBox 975">
            <a:extLst>
              <a:ext uri="{FF2B5EF4-FFF2-40B4-BE49-F238E27FC236}">
                <a16:creationId xmlns:a16="http://schemas.microsoft.com/office/drawing/2014/main" id="{19583164-5764-4753-9AF1-31F884DDD97A}"/>
              </a:ext>
            </a:extLst>
          </p:cNvPr>
          <p:cNvSpPr txBox="1"/>
          <p:nvPr/>
        </p:nvSpPr>
        <p:spPr>
          <a:xfrm>
            <a:off x="5096778" y="261494"/>
            <a:ext cx="775469" cy="338554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sz="1600" i="1" dirty="0"/>
              <a:t>stroma</a:t>
            </a:r>
          </a:p>
        </p:txBody>
      </p:sp>
    </p:spTree>
    <p:extLst>
      <p:ext uri="{BB962C8B-B14F-4D97-AF65-F5344CB8AC3E}">
        <p14:creationId xmlns:p14="http://schemas.microsoft.com/office/powerpoint/2010/main" val="16623103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680293B847B894989892D174729E62A" ma:contentTypeVersion="7" ma:contentTypeDescription="Create a new document." ma:contentTypeScope="" ma:versionID="959bcb19d7575cdb7c978e5e3cb4ef1c">
  <xsd:schema xmlns:xsd="http://www.w3.org/2001/XMLSchema" xmlns:xs="http://www.w3.org/2001/XMLSchema" xmlns:p="http://schemas.microsoft.com/office/2006/metadata/properties" xmlns:ns3="2a46edd2-a00f-4e4f-8bf5-56bbc6af714a" xmlns:ns4="5ee9160e-9829-4316-a6ea-2111eb3c84cb" targetNamespace="http://schemas.microsoft.com/office/2006/metadata/properties" ma:root="true" ma:fieldsID="cb97cc7e0836cdbd4245c3e6ec2036f2" ns3:_="" ns4:_="">
    <xsd:import namespace="2a46edd2-a00f-4e4f-8bf5-56bbc6af714a"/>
    <xsd:import namespace="5ee9160e-9829-4316-a6ea-2111eb3c84cb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a46edd2-a00f-4e4f-8bf5-56bbc6af714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ee9160e-9829-4316-a6ea-2111eb3c84cb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2191BD14-4908-4093-A3DD-8CCF10EFCBCE}">
  <ds:schemaRefs>
    <ds:schemaRef ds:uri="http://schemas.microsoft.com/office/2006/documentManagement/types"/>
    <ds:schemaRef ds:uri="http://schemas.microsoft.com/office/infopath/2007/PartnerControls"/>
    <ds:schemaRef ds:uri="http://purl.org/dc/dcmitype/"/>
    <ds:schemaRef ds:uri="http://www.w3.org/XML/1998/namespace"/>
    <ds:schemaRef ds:uri="http://schemas.openxmlformats.org/package/2006/metadata/core-properties"/>
    <ds:schemaRef ds:uri="5ee9160e-9829-4316-a6ea-2111eb3c84cb"/>
    <ds:schemaRef ds:uri="http://purl.org/dc/terms/"/>
    <ds:schemaRef ds:uri="http://purl.org/dc/elements/1.1/"/>
    <ds:schemaRef ds:uri="http://schemas.microsoft.com/office/2006/metadata/properties"/>
    <ds:schemaRef ds:uri="2a46edd2-a00f-4e4f-8bf5-56bbc6af714a"/>
  </ds:schemaRefs>
</ds:datastoreItem>
</file>

<file path=customXml/itemProps2.xml><?xml version="1.0" encoding="utf-8"?>
<ds:datastoreItem xmlns:ds="http://schemas.openxmlformats.org/officeDocument/2006/customXml" ds:itemID="{E67BB8E1-4117-4FA1-80BF-0BC2B1CC859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a46edd2-a00f-4e4f-8bf5-56bbc6af714a"/>
    <ds:schemaRef ds:uri="5ee9160e-9829-4316-a6ea-2111eb3c84cb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8094BABA-987E-4870-9047-26A8826B61A3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601</TotalTime>
  <Words>408</Words>
  <Application>Microsoft Office PowerPoint</Application>
  <PresentationFormat>A4 Paper (210x297 mm)</PresentationFormat>
  <Paragraphs>53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Queen Mary, University of London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Guy Hanke</dc:creator>
  <cp:lastModifiedBy>Guy Hanke</cp:lastModifiedBy>
  <cp:revision>31</cp:revision>
  <dcterms:created xsi:type="dcterms:W3CDTF">2020-10-26T15:04:21Z</dcterms:created>
  <dcterms:modified xsi:type="dcterms:W3CDTF">2020-12-07T14:09:56Z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0x0101005680293B847B894989892D174729E62A</vt:lpwstr>
  </property>
</Properties>
</file>

<file path=docProps/thumbnail.jpeg>
</file>