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0" d="100"/>
          <a:sy n="80" d="100"/>
        </p:scale>
        <p:origin x="120" y="8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pfb12147\Documents\Papers\Universal%20Transport%20Mechanism%20SCIENCE\ReDraft%20for%20%20Nature%20Comms\NatComms%20Figs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pfb12147\Documents\Papers\Universal%20Transport%20Mechanism%20SCIENCE\ReDraft%20for%20%20Nature%20Comms\NatComms%20Figs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24697945525402076"/>
          <c:y val="3.5722316974872374E-2"/>
          <c:w val="0.63999548329757605"/>
          <c:h val="0.73515138161969806"/>
        </c:manualLayout>
      </c:layout>
      <c:scatterChart>
        <c:scatterStyle val="smoothMarker"/>
        <c:varyColors val="0"/>
        <c:ser>
          <c:idx val="1"/>
          <c:order val="1"/>
          <c:tx>
            <c:v>D160E AmtB LPR 10 </c:v>
          </c:tx>
          <c:spPr>
            <a:ln w="6350" cap="rnd">
              <a:solidFill>
                <a:srgbClr val="FF8000"/>
              </a:solidFill>
              <a:round/>
            </a:ln>
            <a:effectLst/>
          </c:spPr>
          <c:marker>
            <c:symbol val="none"/>
          </c:marker>
          <c:xVal>
            <c:numRef>
              <c:f>'SF - WT, D160A, D160E'!$P$8:$P$3007</c:f>
              <c:numCache>
                <c:formatCode>0.00E+00</c:formatCode>
                <c:ptCount val="3000"/>
                <c:pt idx="0">
                  <c:v>-1.4000000000000012E-2</c:v>
                </c:pt>
                <c:pt idx="1">
                  <c:v>-1.3000000000000012E-2</c:v>
                </c:pt>
                <c:pt idx="2">
                  <c:v>-1.2000000000000012E-2</c:v>
                </c:pt>
                <c:pt idx="3">
                  <c:v>-1.1000000000000013E-2</c:v>
                </c:pt>
                <c:pt idx="4">
                  <c:v>-1.0000000000000012E-2</c:v>
                </c:pt>
                <c:pt idx="5">
                  <c:v>-9.0000000000000115E-3</c:v>
                </c:pt>
                <c:pt idx="6">
                  <c:v>-8.0000000000000123E-3</c:v>
                </c:pt>
                <c:pt idx="7">
                  <c:v>-7.0000000000000123E-3</c:v>
                </c:pt>
                <c:pt idx="8">
                  <c:v>-6.0000000000000123E-3</c:v>
                </c:pt>
                <c:pt idx="9">
                  <c:v>-5.0000000000000131E-3</c:v>
                </c:pt>
                <c:pt idx="10">
                  <c:v>-4.0000000000000122E-3</c:v>
                </c:pt>
                <c:pt idx="11">
                  <c:v>-3.0000000000000131E-3</c:v>
                </c:pt>
                <c:pt idx="12">
                  <c:v>-2.0000000000000122E-3</c:v>
                </c:pt>
                <c:pt idx="13">
                  <c:v>-1.000000000000013E-3</c:v>
                </c:pt>
                <c:pt idx="14">
                  <c:v>0</c:v>
                </c:pt>
                <c:pt idx="15">
                  <c:v>9.9999999999998701E-4</c:v>
                </c:pt>
                <c:pt idx="16">
                  <c:v>1.9999999999999879E-3</c:v>
                </c:pt>
                <c:pt idx="17">
                  <c:v>2.9999999999999888E-3</c:v>
                </c:pt>
                <c:pt idx="18">
                  <c:v>3.9999999999999862E-3</c:v>
                </c:pt>
                <c:pt idx="19">
                  <c:v>4.9999999999999871E-3</c:v>
                </c:pt>
                <c:pt idx="20">
                  <c:v>5.999999999999988E-3</c:v>
                </c:pt>
                <c:pt idx="21">
                  <c:v>6.9999999999999889E-3</c:v>
                </c:pt>
                <c:pt idx="22">
                  <c:v>7.9999999999999863E-3</c:v>
                </c:pt>
                <c:pt idx="23">
                  <c:v>8.9999999999999872E-3</c:v>
                </c:pt>
                <c:pt idx="24">
                  <c:v>9.9999999999999881E-3</c:v>
                </c:pt>
                <c:pt idx="25">
                  <c:v>1.0999999999999989E-2</c:v>
                </c:pt>
                <c:pt idx="26">
                  <c:v>1.1999999999999986E-2</c:v>
                </c:pt>
                <c:pt idx="27">
                  <c:v>1.2999999999999987E-2</c:v>
                </c:pt>
                <c:pt idx="28">
                  <c:v>1.3999999999999988E-2</c:v>
                </c:pt>
                <c:pt idx="29">
                  <c:v>1.4999999999999989E-2</c:v>
                </c:pt>
                <c:pt idx="30">
                  <c:v>1.5999999999999986E-2</c:v>
                </c:pt>
                <c:pt idx="31">
                  <c:v>1.6999999999999987E-2</c:v>
                </c:pt>
                <c:pt idx="32">
                  <c:v>1.7999999999999988E-2</c:v>
                </c:pt>
                <c:pt idx="33">
                  <c:v>1.8999999999999989E-2</c:v>
                </c:pt>
                <c:pt idx="34">
                  <c:v>1.999999999999999E-2</c:v>
                </c:pt>
                <c:pt idx="35">
                  <c:v>2.0999999999999991E-2</c:v>
                </c:pt>
                <c:pt idx="36">
                  <c:v>2.1999999999999985E-2</c:v>
                </c:pt>
                <c:pt idx="37">
                  <c:v>2.2999999999999986E-2</c:v>
                </c:pt>
                <c:pt idx="38">
                  <c:v>2.3999999999999987E-2</c:v>
                </c:pt>
                <c:pt idx="39">
                  <c:v>2.4999999999999988E-2</c:v>
                </c:pt>
                <c:pt idx="40">
                  <c:v>2.5999999999999988E-2</c:v>
                </c:pt>
                <c:pt idx="41">
                  <c:v>2.6999999999999989E-2</c:v>
                </c:pt>
                <c:pt idx="42">
                  <c:v>2.799999999999999E-2</c:v>
                </c:pt>
                <c:pt idx="43">
                  <c:v>2.8999999999999984E-2</c:v>
                </c:pt>
                <c:pt idx="44">
                  <c:v>2.9999999999999985E-2</c:v>
                </c:pt>
                <c:pt idx="45">
                  <c:v>3.0999999999999986E-2</c:v>
                </c:pt>
                <c:pt idx="46">
                  <c:v>3.1999999999999987E-2</c:v>
                </c:pt>
                <c:pt idx="47">
                  <c:v>3.2999999999999988E-2</c:v>
                </c:pt>
                <c:pt idx="48">
                  <c:v>3.3999999999999989E-2</c:v>
                </c:pt>
                <c:pt idx="49">
                  <c:v>3.4999999999999989E-2</c:v>
                </c:pt>
                <c:pt idx="50">
                  <c:v>3.599999999999999E-2</c:v>
                </c:pt>
                <c:pt idx="51">
                  <c:v>3.6999999999999984E-2</c:v>
                </c:pt>
                <c:pt idx="52">
                  <c:v>3.7999999999999985E-2</c:v>
                </c:pt>
                <c:pt idx="53">
                  <c:v>3.8999999999999986E-2</c:v>
                </c:pt>
                <c:pt idx="54">
                  <c:v>3.9999999999999987E-2</c:v>
                </c:pt>
                <c:pt idx="55">
                  <c:v>4.0999999999999988E-2</c:v>
                </c:pt>
                <c:pt idx="56">
                  <c:v>4.1999999999999989E-2</c:v>
                </c:pt>
                <c:pt idx="57">
                  <c:v>4.299999999999999E-2</c:v>
                </c:pt>
                <c:pt idx="58">
                  <c:v>4.3999999999999991E-2</c:v>
                </c:pt>
                <c:pt idx="59">
                  <c:v>4.4999999999999984E-2</c:v>
                </c:pt>
                <c:pt idx="60">
                  <c:v>4.5999999999999985E-2</c:v>
                </c:pt>
                <c:pt idx="61">
                  <c:v>4.6999999999999986E-2</c:v>
                </c:pt>
                <c:pt idx="62">
                  <c:v>4.7999999999999987E-2</c:v>
                </c:pt>
                <c:pt idx="63">
                  <c:v>4.8999999999999988E-2</c:v>
                </c:pt>
                <c:pt idx="64">
                  <c:v>4.9999999999999989E-2</c:v>
                </c:pt>
                <c:pt idx="65">
                  <c:v>5.099999999999999E-2</c:v>
                </c:pt>
                <c:pt idx="66">
                  <c:v>5.1999999999999991E-2</c:v>
                </c:pt>
                <c:pt idx="67">
                  <c:v>5.2999999999999992E-2</c:v>
                </c:pt>
                <c:pt idx="68">
                  <c:v>5.3999999999999992E-2</c:v>
                </c:pt>
                <c:pt idx="69">
                  <c:v>5.4999999999999993E-2</c:v>
                </c:pt>
                <c:pt idx="70">
                  <c:v>5.5999999999999994E-2</c:v>
                </c:pt>
                <c:pt idx="71">
                  <c:v>5.6999999999999981E-2</c:v>
                </c:pt>
                <c:pt idx="72">
                  <c:v>5.7999999999999982E-2</c:v>
                </c:pt>
                <c:pt idx="73">
                  <c:v>5.8999999999999983E-2</c:v>
                </c:pt>
                <c:pt idx="74">
                  <c:v>5.9999999999999984E-2</c:v>
                </c:pt>
                <c:pt idx="75">
                  <c:v>6.0999999999999985E-2</c:v>
                </c:pt>
                <c:pt idx="76">
                  <c:v>6.1999999999999986E-2</c:v>
                </c:pt>
                <c:pt idx="77">
                  <c:v>6.2999999999999987E-2</c:v>
                </c:pt>
                <c:pt idx="78">
                  <c:v>6.3999999999999987E-2</c:v>
                </c:pt>
                <c:pt idx="79">
                  <c:v>6.4999999999999988E-2</c:v>
                </c:pt>
                <c:pt idx="80">
                  <c:v>6.5999999999999989E-2</c:v>
                </c:pt>
                <c:pt idx="81">
                  <c:v>6.699999999999999E-2</c:v>
                </c:pt>
                <c:pt idx="82">
                  <c:v>6.7999999999999991E-2</c:v>
                </c:pt>
                <c:pt idx="83">
                  <c:v>6.8999999999999992E-2</c:v>
                </c:pt>
                <c:pt idx="84">
                  <c:v>6.9999999999999993E-2</c:v>
                </c:pt>
                <c:pt idx="85">
                  <c:v>7.0999999999999994E-2</c:v>
                </c:pt>
                <c:pt idx="86">
                  <c:v>7.1999999999999981E-2</c:v>
                </c:pt>
                <c:pt idx="87">
                  <c:v>7.2999999999999982E-2</c:v>
                </c:pt>
                <c:pt idx="88">
                  <c:v>7.3999999999999982E-2</c:v>
                </c:pt>
                <c:pt idx="89">
                  <c:v>7.4999999999999983E-2</c:v>
                </c:pt>
                <c:pt idx="90">
                  <c:v>7.5999999999999984E-2</c:v>
                </c:pt>
                <c:pt idx="91">
                  <c:v>7.6999999999999985E-2</c:v>
                </c:pt>
                <c:pt idx="92">
                  <c:v>7.7999999999999986E-2</c:v>
                </c:pt>
                <c:pt idx="93">
                  <c:v>7.8999999999999987E-2</c:v>
                </c:pt>
                <c:pt idx="94">
                  <c:v>7.9999999999999988E-2</c:v>
                </c:pt>
                <c:pt idx="95">
                  <c:v>8.0999999999999989E-2</c:v>
                </c:pt>
                <c:pt idx="96">
                  <c:v>8.199999999999999E-2</c:v>
                </c:pt>
                <c:pt idx="97">
                  <c:v>8.299999999999999E-2</c:v>
                </c:pt>
                <c:pt idx="98">
                  <c:v>8.3999999999999991E-2</c:v>
                </c:pt>
                <c:pt idx="99">
                  <c:v>8.4999999999999992E-2</c:v>
                </c:pt>
                <c:pt idx="100">
                  <c:v>8.5999999999999993E-2</c:v>
                </c:pt>
                <c:pt idx="101">
                  <c:v>8.6999999999999994E-2</c:v>
                </c:pt>
                <c:pt idx="102">
                  <c:v>8.7999999999999981E-2</c:v>
                </c:pt>
                <c:pt idx="103">
                  <c:v>8.8999999999999982E-2</c:v>
                </c:pt>
                <c:pt idx="104">
                  <c:v>8.9999999999999983E-2</c:v>
                </c:pt>
                <c:pt idx="105">
                  <c:v>9.0999999999999984E-2</c:v>
                </c:pt>
                <c:pt idx="106">
                  <c:v>9.1999999999999985E-2</c:v>
                </c:pt>
                <c:pt idx="107">
                  <c:v>9.2999999999999985E-2</c:v>
                </c:pt>
                <c:pt idx="108">
                  <c:v>9.3999999999999986E-2</c:v>
                </c:pt>
                <c:pt idx="109">
                  <c:v>9.4999999999999987E-2</c:v>
                </c:pt>
                <c:pt idx="110">
                  <c:v>9.5999999999999988E-2</c:v>
                </c:pt>
                <c:pt idx="111">
                  <c:v>9.6999999999999989E-2</c:v>
                </c:pt>
                <c:pt idx="112">
                  <c:v>9.799999999999999E-2</c:v>
                </c:pt>
                <c:pt idx="113">
                  <c:v>9.8999999999999991E-2</c:v>
                </c:pt>
                <c:pt idx="114">
                  <c:v>9.9999999999999992E-2</c:v>
                </c:pt>
                <c:pt idx="115">
                  <c:v>0.10099999999999999</c:v>
                </c:pt>
                <c:pt idx="116">
                  <c:v>0.10199999999999999</c:v>
                </c:pt>
                <c:pt idx="117">
                  <c:v>0.10299999999999999</c:v>
                </c:pt>
                <c:pt idx="118">
                  <c:v>0.10399999999999998</c:v>
                </c:pt>
                <c:pt idx="119">
                  <c:v>0.10499999999999998</c:v>
                </c:pt>
                <c:pt idx="120">
                  <c:v>0.10599999999999998</c:v>
                </c:pt>
                <c:pt idx="121">
                  <c:v>0.10699999999999998</c:v>
                </c:pt>
                <c:pt idx="122">
                  <c:v>0.10799999999999998</c:v>
                </c:pt>
                <c:pt idx="123">
                  <c:v>0.10899999999999999</c:v>
                </c:pt>
                <c:pt idx="124">
                  <c:v>0.10999999999999999</c:v>
                </c:pt>
                <c:pt idx="125">
                  <c:v>0.11099999999999999</c:v>
                </c:pt>
                <c:pt idx="126">
                  <c:v>0.11199999999999999</c:v>
                </c:pt>
                <c:pt idx="127">
                  <c:v>0.11299999999999999</c:v>
                </c:pt>
                <c:pt idx="128">
                  <c:v>0.11399999999999999</c:v>
                </c:pt>
                <c:pt idx="129">
                  <c:v>0.11499999999999999</c:v>
                </c:pt>
                <c:pt idx="130">
                  <c:v>0.11599999999999999</c:v>
                </c:pt>
                <c:pt idx="131">
                  <c:v>0.11699999999999999</c:v>
                </c:pt>
                <c:pt idx="132">
                  <c:v>0.11799999999999999</c:v>
                </c:pt>
                <c:pt idx="133">
                  <c:v>0.11899999999999999</c:v>
                </c:pt>
                <c:pt idx="134">
                  <c:v>0.12</c:v>
                </c:pt>
                <c:pt idx="135">
                  <c:v>0.121</c:v>
                </c:pt>
                <c:pt idx="136">
                  <c:v>0.122</c:v>
                </c:pt>
                <c:pt idx="137">
                  <c:v>0.123</c:v>
                </c:pt>
                <c:pt idx="138">
                  <c:v>0.124</c:v>
                </c:pt>
                <c:pt idx="139">
                  <c:v>0.125</c:v>
                </c:pt>
                <c:pt idx="140">
                  <c:v>0.126</c:v>
                </c:pt>
                <c:pt idx="141">
                  <c:v>0.12699999999999997</c:v>
                </c:pt>
                <c:pt idx="142">
                  <c:v>0.12799999999999997</c:v>
                </c:pt>
                <c:pt idx="143">
                  <c:v>0.12899999999999998</c:v>
                </c:pt>
                <c:pt idx="144">
                  <c:v>0.12999999999999998</c:v>
                </c:pt>
                <c:pt idx="145">
                  <c:v>0.13099999999999998</c:v>
                </c:pt>
                <c:pt idx="146">
                  <c:v>0.13199999999999998</c:v>
                </c:pt>
                <c:pt idx="147">
                  <c:v>0.13299999999999998</c:v>
                </c:pt>
                <c:pt idx="148">
                  <c:v>0.13399999999999998</c:v>
                </c:pt>
                <c:pt idx="149">
                  <c:v>0.13499999999999998</c:v>
                </c:pt>
                <c:pt idx="150">
                  <c:v>0.13599999999999998</c:v>
                </c:pt>
                <c:pt idx="151">
                  <c:v>0.13699999999999998</c:v>
                </c:pt>
                <c:pt idx="152">
                  <c:v>0.13799999999999998</c:v>
                </c:pt>
                <c:pt idx="153">
                  <c:v>0.13899999999999998</c:v>
                </c:pt>
                <c:pt idx="154">
                  <c:v>0.13999999999999999</c:v>
                </c:pt>
                <c:pt idx="155">
                  <c:v>0.14099999999999999</c:v>
                </c:pt>
                <c:pt idx="156">
                  <c:v>0.14199999999999999</c:v>
                </c:pt>
                <c:pt idx="157">
                  <c:v>0.14299999999999999</c:v>
                </c:pt>
                <c:pt idx="158">
                  <c:v>0.14399999999999999</c:v>
                </c:pt>
                <c:pt idx="159">
                  <c:v>0.14499999999999999</c:v>
                </c:pt>
                <c:pt idx="160">
                  <c:v>0.14599999999999999</c:v>
                </c:pt>
                <c:pt idx="161">
                  <c:v>0.14699999999999999</c:v>
                </c:pt>
                <c:pt idx="162">
                  <c:v>0.14799999999999999</c:v>
                </c:pt>
                <c:pt idx="163">
                  <c:v>0.14899999999999999</c:v>
                </c:pt>
                <c:pt idx="164">
                  <c:v>0.15</c:v>
                </c:pt>
                <c:pt idx="165">
                  <c:v>0.151</c:v>
                </c:pt>
                <c:pt idx="166">
                  <c:v>0.152</c:v>
                </c:pt>
                <c:pt idx="167">
                  <c:v>0.153</c:v>
                </c:pt>
                <c:pt idx="168">
                  <c:v>0.154</c:v>
                </c:pt>
                <c:pt idx="169">
                  <c:v>0.155</c:v>
                </c:pt>
                <c:pt idx="170">
                  <c:v>0.156</c:v>
                </c:pt>
                <c:pt idx="171">
                  <c:v>0.157</c:v>
                </c:pt>
                <c:pt idx="172">
                  <c:v>0.15799999999999997</c:v>
                </c:pt>
                <c:pt idx="173">
                  <c:v>0.15899999999999997</c:v>
                </c:pt>
                <c:pt idx="174">
                  <c:v>0.15999999999999998</c:v>
                </c:pt>
                <c:pt idx="175">
                  <c:v>0.16099999999999998</c:v>
                </c:pt>
                <c:pt idx="176">
                  <c:v>0.16199999999999998</c:v>
                </c:pt>
                <c:pt idx="177">
                  <c:v>0.16299999999999998</c:v>
                </c:pt>
                <c:pt idx="178">
                  <c:v>0.16399999999999998</c:v>
                </c:pt>
                <c:pt idx="179">
                  <c:v>0.16499999999999998</c:v>
                </c:pt>
                <c:pt idx="180">
                  <c:v>0.16599999999999998</c:v>
                </c:pt>
                <c:pt idx="181">
                  <c:v>0.16699999999999998</c:v>
                </c:pt>
                <c:pt idx="182">
                  <c:v>0.16799999999999998</c:v>
                </c:pt>
                <c:pt idx="183">
                  <c:v>0.16899999999999998</c:v>
                </c:pt>
                <c:pt idx="184">
                  <c:v>0.16999999999999998</c:v>
                </c:pt>
                <c:pt idx="185">
                  <c:v>0.17099999999999999</c:v>
                </c:pt>
                <c:pt idx="186">
                  <c:v>0.17199999999999999</c:v>
                </c:pt>
                <c:pt idx="187">
                  <c:v>0.17299999999999999</c:v>
                </c:pt>
                <c:pt idx="188">
                  <c:v>0.17399999999999999</c:v>
                </c:pt>
                <c:pt idx="189">
                  <c:v>0.17499999999999999</c:v>
                </c:pt>
                <c:pt idx="190">
                  <c:v>0.17599999999999999</c:v>
                </c:pt>
                <c:pt idx="191">
                  <c:v>0.17699999999999999</c:v>
                </c:pt>
                <c:pt idx="192">
                  <c:v>0.17799999999999999</c:v>
                </c:pt>
                <c:pt idx="193">
                  <c:v>0.17899999999999999</c:v>
                </c:pt>
                <c:pt idx="194">
                  <c:v>0.18</c:v>
                </c:pt>
                <c:pt idx="195">
                  <c:v>0.18099999999999999</c:v>
                </c:pt>
                <c:pt idx="196">
                  <c:v>0.182</c:v>
                </c:pt>
                <c:pt idx="197">
                  <c:v>0.183</c:v>
                </c:pt>
                <c:pt idx="198">
                  <c:v>0.184</c:v>
                </c:pt>
                <c:pt idx="199">
                  <c:v>0.185</c:v>
                </c:pt>
                <c:pt idx="200">
                  <c:v>0.186</c:v>
                </c:pt>
                <c:pt idx="201">
                  <c:v>0.187</c:v>
                </c:pt>
                <c:pt idx="202">
                  <c:v>0.188</c:v>
                </c:pt>
                <c:pt idx="203">
                  <c:v>0.189</c:v>
                </c:pt>
                <c:pt idx="204">
                  <c:v>0.18999999999999997</c:v>
                </c:pt>
                <c:pt idx="205">
                  <c:v>0.19099999999999998</c:v>
                </c:pt>
                <c:pt idx="206">
                  <c:v>0.19199999999999998</c:v>
                </c:pt>
                <c:pt idx="207">
                  <c:v>0.19299999999999998</c:v>
                </c:pt>
                <c:pt idx="208">
                  <c:v>0.19399999999999998</c:v>
                </c:pt>
                <c:pt idx="209">
                  <c:v>0.19499999999999998</c:v>
                </c:pt>
                <c:pt idx="210">
                  <c:v>0.19599999999999998</c:v>
                </c:pt>
                <c:pt idx="211">
                  <c:v>0.19699999999999998</c:v>
                </c:pt>
                <c:pt idx="212">
                  <c:v>0.19799999999999998</c:v>
                </c:pt>
                <c:pt idx="213">
                  <c:v>0.19899999999999998</c:v>
                </c:pt>
                <c:pt idx="214">
                  <c:v>0.19999999999999998</c:v>
                </c:pt>
                <c:pt idx="215">
                  <c:v>0.20099999999999998</c:v>
                </c:pt>
                <c:pt idx="216">
                  <c:v>0.20199999999999999</c:v>
                </c:pt>
                <c:pt idx="217">
                  <c:v>0.20299999999999999</c:v>
                </c:pt>
                <c:pt idx="218">
                  <c:v>0.20399999999999999</c:v>
                </c:pt>
                <c:pt idx="219">
                  <c:v>0.20499999999999999</c:v>
                </c:pt>
                <c:pt idx="220">
                  <c:v>0.20599999999999999</c:v>
                </c:pt>
                <c:pt idx="221">
                  <c:v>0.20699999999999999</c:v>
                </c:pt>
                <c:pt idx="222">
                  <c:v>0.20799999999999999</c:v>
                </c:pt>
                <c:pt idx="223">
                  <c:v>0.20899999999999999</c:v>
                </c:pt>
                <c:pt idx="224">
                  <c:v>0.21</c:v>
                </c:pt>
                <c:pt idx="225">
                  <c:v>0.21099999999999999</c:v>
                </c:pt>
                <c:pt idx="226">
                  <c:v>0.21199999999999999</c:v>
                </c:pt>
                <c:pt idx="227">
                  <c:v>0.21299999999999999</c:v>
                </c:pt>
                <c:pt idx="228">
                  <c:v>0.214</c:v>
                </c:pt>
                <c:pt idx="229">
                  <c:v>0.215</c:v>
                </c:pt>
                <c:pt idx="230">
                  <c:v>0.216</c:v>
                </c:pt>
                <c:pt idx="231">
                  <c:v>0.217</c:v>
                </c:pt>
                <c:pt idx="232">
                  <c:v>0.218</c:v>
                </c:pt>
                <c:pt idx="233">
                  <c:v>0.219</c:v>
                </c:pt>
                <c:pt idx="234">
                  <c:v>0.22</c:v>
                </c:pt>
                <c:pt idx="235">
                  <c:v>0.22099999999999997</c:v>
                </c:pt>
                <c:pt idx="236">
                  <c:v>0.22199999999999998</c:v>
                </c:pt>
                <c:pt idx="237">
                  <c:v>0.22299999999999998</c:v>
                </c:pt>
                <c:pt idx="238">
                  <c:v>0.22399999999999998</c:v>
                </c:pt>
                <c:pt idx="239">
                  <c:v>0.22499999999999998</c:v>
                </c:pt>
                <c:pt idx="240">
                  <c:v>0.22599999999999998</c:v>
                </c:pt>
                <c:pt idx="241">
                  <c:v>0.22699999999999998</c:v>
                </c:pt>
                <c:pt idx="242">
                  <c:v>0.22799999999999998</c:v>
                </c:pt>
                <c:pt idx="243">
                  <c:v>0.22899999999999998</c:v>
                </c:pt>
                <c:pt idx="244">
                  <c:v>0.22999999999999998</c:v>
                </c:pt>
                <c:pt idx="245">
                  <c:v>0.23099999999999998</c:v>
                </c:pt>
                <c:pt idx="246">
                  <c:v>0.23199999999999998</c:v>
                </c:pt>
                <c:pt idx="247">
                  <c:v>0.23299999999999998</c:v>
                </c:pt>
                <c:pt idx="248">
                  <c:v>0.23399999999999999</c:v>
                </c:pt>
                <c:pt idx="249">
                  <c:v>0.23499999999999999</c:v>
                </c:pt>
                <c:pt idx="250">
                  <c:v>0.23599999999999999</c:v>
                </c:pt>
                <c:pt idx="251">
                  <c:v>0.23699999999999999</c:v>
                </c:pt>
                <c:pt idx="252">
                  <c:v>0.23799999999999999</c:v>
                </c:pt>
                <c:pt idx="253">
                  <c:v>0.23899999999999999</c:v>
                </c:pt>
                <c:pt idx="254">
                  <c:v>0.24</c:v>
                </c:pt>
                <c:pt idx="255">
                  <c:v>0.24099999999999999</c:v>
                </c:pt>
                <c:pt idx="256">
                  <c:v>0.24199999999999999</c:v>
                </c:pt>
                <c:pt idx="257">
                  <c:v>0.24299999999999999</c:v>
                </c:pt>
                <c:pt idx="258">
                  <c:v>0.24399999999999999</c:v>
                </c:pt>
                <c:pt idx="259">
                  <c:v>0.245</c:v>
                </c:pt>
                <c:pt idx="260">
                  <c:v>0.246</c:v>
                </c:pt>
                <c:pt idx="261">
                  <c:v>0.247</c:v>
                </c:pt>
                <c:pt idx="262">
                  <c:v>0.248</c:v>
                </c:pt>
                <c:pt idx="263">
                  <c:v>0.249</c:v>
                </c:pt>
                <c:pt idx="264">
                  <c:v>0.25</c:v>
                </c:pt>
                <c:pt idx="265">
                  <c:v>0.251</c:v>
                </c:pt>
                <c:pt idx="266">
                  <c:v>0.252</c:v>
                </c:pt>
                <c:pt idx="267">
                  <c:v>0.253</c:v>
                </c:pt>
                <c:pt idx="268">
                  <c:v>0.254</c:v>
                </c:pt>
                <c:pt idx="269">
                  <c:v>0.255</c:v>
                </c:pt>
                <c:pt idx="270">
                  <c:v>0.25600000000000001</c:v>
                </c:pt>
                <c:pt idx="271">
                  <c:v>0.25700000000000001</c:v>
                </c:pt>
                <c:pt idx="272">
                  <c:v>0.25800000000000001</c:v>
                </c:pt>
                <c:pt idx="273">
                  <c:v>0.25900000000000001</c:v>
                </c:pt>
                <c:pt idx="274">
                  <c:v>0.26</c:v>
                </c:pt>
                <c:pt idx="275">
                  <c:v>0.26100000000000001</c:v>
                </c:pt>
                <c:pt idx="276">
                  <c:v>0.26200000000000001</c:v>
                </c:pt>
                <c:pt idx="277">
                  <c:v>0.26300000000000001</c:v>
                </c:pt>
                <c:pt idx="278">
                  <c:v>0.26400000000000001</c:v>
                </c:pt>
                <c:pt idx="279">
                  <c:v>0.26500000000000001</c:v>
                </c:pt>
                <c:pt idx="280">
                  <c:v>0.26600000000000001</c:v>
                </c:pt>
                <c:pt idx="281">
                  <c:v>0.26700000000000002</c:v>
                </c:pt>
                <c:pt idx="282">
                  <c:v>0.26799999999999996</c:v>
                </c:pt>
                <c:pt idx="283">
                  <c:v>0.26899999999999996</c:v>
                </c:pt>
                <c:pt idx="284">
                  <c:v>0.26999999999999996</c:v>
                </c:pt>
                <c:pt idx="285">
                  <c:v>0.27099999999999996</c:v>
                </c:pt>
                <c:pt idx="286">
                  <c:v>0.27199999999999996</c:v>
                </c:pt>
                <c:pt idx="287">
                  <c:v>0.27299999999999996</c:v>
                </c:pt>
                <c:pt idx="288">
                  <c:v>0.27399999999999997</c:v>
                </c:pt>
                <c:pt idx="289">
                  <c:v>0.27499999999999997</c:v>
                </c:pt>
                <c:pt idx="290">
                  <c:v>0.27599999999999997</c:v>
                </c:pt>
                <c:pt idx="291">
                  <c:v>0.27699999999999997</c:v>
                </c:pt>
                <c:pt idx="292">
                  <c:v>0.27799999999999997</c:v>
                </c:pt>
                <c:pt idx="293">
                  <c:v>0.27899999999999997</c:v>
                </c:pt>
                <c:pt idx="294">
                  <c:v>0.27999999999999997</c:v>
                </c:pt>
                <c:pt idx="295">
                  <c:v>0.28099999999999997</c:v>
                </c:pt>
                <c:pt idx="296">
                  <c:v>0.28199999999999997</c:v>
                </c:pt>
                <c:pt idx="297">
                  <c:v>0.28299999999999997</c:v>
                </c:pt>
                <c:pt idx="298">
                  <c:v>0.28399999999999997</c:v>
                </c:pt>
                <c:pt idx="299">
                  <c:v>0.28499999999999998</c:v>
                </c:pt>
                <c:pt idx="300">
                  <c:v>0.28599999999999998</c:v>
                </c:pt>
                <c:pt idx="301">
                  <c:v>0.28699999999999998</c:v>
                </c:pt>
                <c:pt idx="302">
                  <c:v>0.28799999999999998</c:v>
                </c:pt>
                <c:pt idx="303">
                  <c:v>0.28899999999999998</c:v>
                </c:pt>
                <c:pt idx="304">
                  <c:v>0.28999999999999998</c:v>
                </c:pt>
                <c:pt idx="305">
                  <c:v>0.29099999999999998</c:v>
                </c:pt>
                <c:pt idx="306">
                  <c:v>0.29199999999999998</c:v>
                </c:pt>
                <c:pt idx="307">
                  <c:v>0.29299999999999998</c:v>
                </c:pt>
                <c:pt idx="308">
                  <c:v>0.29399999999999998</c:v>
                </c:pt>
                <c:pt idx="309">
                  <c:v>0.29499999999999998</c:v>
                </c:pt>
                <c:pt idx="310">
                  <c:v>0.29599999999999999</c:v>
                </c:pt>
                <c:pt idx="311">
                  <c:v>0.29699999999999999</c:v>
                </c:pt>
                <c:pt idx="312">
                  <c:v>0.29799999999999999</c:v>
                </c:pt>
                <c:pt idx="313">
                  <c:v>0.29899999999999999</c:v>
                </c:pt>
                <c:pt idx="314">
                  <c:v>0.3</c:v>
                </c:pt>
                <c:pt idx="315">
                  <c:v>0.30099999999999999</c:v>
                </c:pt>
                <c:pt idx="316">
                  <c:v>0.30199999999999999</c:v>
                </c:pt>
                <c:pt idx="317">
                  <c:v>0.30299999999999999</c:v>
                </c:pt>
                <c:pt idx="318">
                  <c:v>0.30399999999999999</c:v>
                </c:pt>
                <c:pt idx="319">
                  <c:v>0.30499999999999999</c:v>
                </c:pt>
                <c:pt idx="320">
                  <c:v>0.30599999999999999</c:v>
                </c:pt>
                <c:pt idx="321">
                  <c:v>0.307</c:v>
                </c:pt>
                <c:pt idx="322">
                  <c:v>0.308</c:v>
                </c:pt>
                <c:pt idx="323">
                  <c:v>0.309</c:v>
                </c:pt>
                <c:pt idx="324">
                  <c:v>0.31</c:v>
                </c:pt>
                <c:pt idx="325">
                  <c:v>0.311</c:v>
                </c:pt>
                <c:pt idx="326">
                  <c:v>0.312</c:v>
                </c:pt>
                <c:pt idx="327">
                  <c:v>0.313</c:v>
                </c:pt>
                <c:pt idx="328">
                  <c:v>0.314</c:v>
                </c:pt>
                <c:pt idx="329">
                  <c:v>0.315</c:v>
                </c:pt>
                <c:pt idx="330">
                  <c:v>0.316</c:v>
                </c:pt>
                <c:pt idx="331">
                  <c:v>0.317</c:v>
                </c:pt>
                <c:pt idx="332">
                  <c:v>0.318</c:v>
                </c:pt>
                <c:pt idx="333">
                  <c:v>0.31900000000000001</c:v>
                </c:pt>
                <c:pt idx="334">
                  <c:v>0.32</c:v>
                </c:pt>
                <c:pt idx="335">
                  <c:v>0.32100000000000001</c:v>
                </c:pt>
                <c:pt idx="336">
                  <c:v>0.32200000000000001</c:v>
                </c:pt>
                <c:pt idx="337">
                  <c:v>0.32300000000000001</c:v>
                </c:pt>
                <c:pt idx="338">
                  <c:v>0.32400000000000001</c:v>
                </c:pt>
                <c:pt idx="339">
                  <c:v>0.32500000000000001</c:v>
                </c:pt>
                <c:pt idx="340">
                  <c:v>0.32600000000000001</c:v>
                </c:pt>
                <c:pt idx="341">
                  <c:v>0.32700000000000001</c:v>
                </c:pt>
                <c:pt idx="342">
                  <c:v>0.32800000000000001</c:v>
                </c:pt>
                <c:pt idx="343">
                  <c:v>0.32900000000000001</c:v>
                </c:pt>
                <c:pt idx="344">
                  <c:v>0.32999999999999996</c:v>
                </c:pt>
                <c:pt idx="345">
                  <c:v>0.33099999999999996</c:v>
                </c:pt>
                <c:pt idx="346">
                  <c:v>0.33199999999999996</c:v>
                </c:pt>
                <c:pt idx="347">
                  <c:v>0.33299999999999996</c:v>
                </c:pt>
                <c:pt idx="348">
                  <c:v>0.33399999999999996</c:v>
                </c:pt>
                <c:pt idx="349">
                  <c:v>0.33499999999999996</c:v>
                </c:pt>
                <c:pt idx="350">
                  <c:v>0.33599999999999997</c:v>
                </c:pt>
                <c:pt idx="351">
                  <c:v>0.33699999999999997</c:v>
                </c:pt>
                <c:pt idx="352">
                  <c:v>0.33799999999999997</c:v>
                </c:pt>
                <c:pt idx="353">
                  <c:v>0.33899999999999997</c:v>
                </c:pt>
                <c:pt idx="354">
                  <c:v>0.33999999999999997</c:v>
                </c:pt>
                <c:pt idx="355">
                  <c:v>0.34099999999999997</c:v>
                </c:pt>
                <c:pt idx="356">
                  <c:v>0.34199999999999997</c:v>
                </c:pt>
                <c:pt idx="357">
                  <c:v>0.34299999999999997</c:v>
                </c:pt>
                <c:pt idx="358">
                  <c:v>0.34399999999999997</c:v>
                </c:pt>
                <c:pt idx="359">
                  <c:v>0.34499999999999997</c:v>
                </c:pt>
                <c:pt idx="360">
                  <c:v>0.34599999999999997</c:v>
                </c:pt>
                <c:pt idx="361">
                  <c:v>0.34699999999999998</c:v>
                </c:pt>
                <c:pt idx="362">
                  <c:v>0.34799999999999998</c:v>
                </c:pt>
                <c:pt idx="363">
                  <c:v>0.34899999999999998</c:v>
                </c:pt>
                <c:pt idx="364">
                  <c:v>0.35</c:v>
                </c:pt>
                <c:pt idx="365">
                  <c:v>0.35099999999999998</c:v>
                </c:pt>
                <c:pt idx="366">
                  <c:v>0.35199999999999998</c:v>
                </c:pt>
                <c:pt idx="367">
                  <c:v>0.35299999999999998</c:v>
                </c:pt>
                <c:pt idx="368">
                  <c:v>0.35399999999999998</c:v>
                </c:pt>
                <c:pt idx="369">
                  <c:v>0.35499999999999998</c:v>
                </c:pt>
                <c:pt idx="370">
                  <c:v>0.35599999999999998</c:v>
                </c:pt>
                <c:pt idx="371">
                  <c:v>0.35699999999999998</c:v>
                </c:pt>
                <c:pt idx="372">
                  <c:v>0.35799999999999998</c:v>
                </c:pt>
                <c:pt idx="373">
                  <c:v>0.35899999999999999</c:v>
                </c:pt>
                <c:pt idx="374">
                  <c:v>0.36</c:v>
                </c:pt>
                <c:pt idx="375">
                  <c:v>0.36099999999999999</c:v>
                </c:pt>
                <c:pt idx="376">
                  <c:v>0.36199999999999999</c:v>
                </c:pt>
                <c:pt idx="377">
                  <c:v>0.36299999999999999</c:v>
                </c:pt>
                <c:pt idx="378">
                  <c:v>0.36399999999999999</c:v>
                </c:pt>
                <c:pt idx="379">
                  <c:v>0.36499999999999999</c:v>
                </c:pt>
                <c:pt idx="380">
                  <c:v>0.36599999999999999</c:v>
                </c:pt>
                <c:pt idx="381">
                  <c:v>0.36699999999999999</c:v>
                </c:pt>
                <c:pt idx="382">
                  <c:v>0.36799999999999999</c:v>
                </c:pt>
                <c:pt idx="383">
                  <c:v>0.36899999999999999</c:v>
                </c:pt>
                <c:pt idx="384">
                  <c:v>0.37</c:v>
                </c:pt>
                <c:pt idx="385">
                  <c:v>0.371</c:v>
                </c:pt>
                <c:pt idx="386">
                  <c:v>0.372</c:v>
                </c:pt>
                <c:pt idx="387">
                  <c:v>0.373</c:v>
                </c:pt>
                <c:pt idx="388">
                  <c:v>0.374</c:v>
                </c:pt>
                <c:pt idx="389">
                  <c:v>0.375</c:v>
                </c:pt>
                <c:pt idx="390">
                  <c:v>0.376</c:v>
                </c:pt>
                <c:pt idx="391">
                  <c:v>0.377</c:v>
                </c:pt>
                <c:pt idx="392">
                  <c:v>0.378</c:v>
                </c:pt>
                <c:pt idx="393">
                  <c:v>0.379</c:v>
                </c:pt>
                <c:pt idx="394">
                  <c:v>0.38</c:v>
                </c:pt>
                <c:pt idx="395">
                  <c:v>0.38100000000000001</c:v>
                </c:pt>
                <c:pt idx="396">
                  <c:v>0.38200000000000001</c:v>
                </c:pt>
                <c:pt idx="397">
                  <c:v>0.38300000000000001</c:v>
                </c:pt>
                <c:pt idx="398">
                  <c:v>0.38400000000000001</c:v>
                </c:pt>
                <c:pt idx="399">
                  <c:v>0.38500000000000001</c:v>
                </c:pt>
                <c:pt idx="400">
                  <c:v>0.38600000000000001</c:v>
                </c:pt>
                <c:pt idx="401">
                  <c:v>0.38700000000000001</c:v>
                </c:pt>
                <c:pt idx="402">
                  <c:v>0.38800000000000001</c:v>
                </c:pt>
                <c:pt idx="403">
                  <c:v>0.38900000000000001</c:v>
                </c:pt>
                <c:pt idx="404">
                  <c:v>0.39</c:v>
                </c:pt>
                <c:pt idx="405">
                  <c:v>0.39100000000000001</c:v>
                </c:pt>
                <c:pt idx="406">
                  <c:v>0.39200000000000002</c:v>
                </c:pt>
                <c:pt idx="407">
                  <c:v>0.39299999999999996</c:v>
                </c:pt>
                <c:pt idx="408">
                  <c:v>0.39399999999999996</c:v>
                </c:pt>
                <c:pt idx="409">
                  <c:v>0.39499999999999996</c:v>
                </c:pt>
                <c:pt idx="410">
                  <c:v>0.39599999999999996</c:v>
                </c:pt>
                <c:pt idx="411">
                  <c:v>0.39699999999999996</c:v>
                </c:pt>
                <c:pt idx="412">
                  <c:v>0.39799999999999996</c:v>
                </c:pt>
                <c:pt idx="413">
                  <c:v>0.39899999999999997</c:v>
                </c:pt>
                <c:pt idx="414">
                  <c:v>0.39999999999999997</c:v>
                </c:pt>
                <c:pt idx="415">
                  <c:v>0.40099999999999997</c:v>
                </c:pt>
                <c:pt idx="416">
                  <c:v>0.40199999999999997</c:v>
                </c:pt>
                <c:pt idx="417">
                  <c:v>0.40299999999999997</c:v>
                </c:pt>
                <c:pt idx="418">
                  <c:v>0.40399999999999997</c:v>
                </c:pt>
                <c:pt idx="419">
                  <c:v>0.40499999999999997</c:v>
                </c:pt>
                <c:pt idx="420">
                  <c:v>0.40599999999999997</c:v>
                </c:pt>
                <c:pt idx="421">
                  <c:v>0.40699999999999997</c:v>
                </c:pt>
                <c:pt idx="422">
                  <c:v>0.40799999999999997</c:v>
                </c:pt>
                <c:pt idx="423">
                  <c:v>0.40899999999999997</c:v>
                </c:pt>
                <c:pt idx="424">
                  <c:v>0.41</c:v>
                </c:pt>
                <c:pt idx="425">
                  <c:v>0.41099999999999998</c:v>
                </c:pt>
                <c:pt idx="426">
                  <c:v>0.41199999999999998</c:v>
                </c:pt>
                <c:pt idx="427">
                  <c:v>0.41299999999999998</c:v>
                </c:pt>
                <c:pt idx="428">
                  <c:v>0.41399999999999998</c:v>
                </c:pt>
                <c:pt idx="429">
                  <c:v>0.41499999999999998</c:v>
                </c:pt>
                <c:pt idx="430">
                  <c:v>0.41599999999999998</c:v>
                </c:pt>
                <c:pt idx="431">
                  <c:v>0.41699999999999998</c:v>
                </c:pt>
                <c:pt idx="432">
                  <c:v>0.41799999999999998</c:v>
                </c:pt>
                <c:pt idx="433">
                  <c:v>0.41899999999999998</c:v>
                </c:pt>
                <c:pt idx="434">
                  <c:v>0.42</c:v>
                </c:pt>
                <c:pt idx="435">
                  <c:v>0.42099999999999999</c:v>
                </c:pt>
                <c:pt idx="436">
                  <c:v>0.42199999999999999</c:v>
                </c:pt>
                <c:pt idx="437">
                  <c:v>0.42299999999999999</c:v>
                </c:pt>
                <c:pt idx="438">
                  <c:v>0.42399999999999999</c:v>
                </c:pt>
                <c:pt idx="439">
                  <c:v>0.42499999999999999</c:v>
                </c:pt>
                <c:pt idx="440">
                  <c:v>0.42599999999999999</c:v>
                </c:pt>
                <c:pt idx="441">
                  <c:v>0.42699999999999999</c:v>
                </c:pt>
                <c:pt idx="442">
                  <c:v>0.42799999999999999</c:v>
                </c:pt>
                <c:pt idx="443">
                  <c:v>0.42899999999999999</c:v>
                </c:pt>
                <c:pt idx="444">
                  <c:v>0.43</c:v>
                </c:pt>
                <c:pt idx="445">
                  <c:v>0.43099999999999999</c:v>
                </c:pt>
                <c:pt idx="446">
                  <c:v>0.432</c:v>
                </c:pt>
                <c:pt idx="447">
                  <c:v>0.433</c:v>
                </c:pt>
                <c:pt idx="448">
                  <c:v>0.434</c:v>
                </c:pt>
                <c:pt idx="449">
                  <c:v>0.435</c:v>
                </c:pt>
                <c:pt idx="450">
                  <c:v>0.436</c:v>
                </c:pt>
                <c:pt idx="451">
                  <c:v>0.437</c:v>
                </c:pt>
                <c:pt idx="452">
                  <c:v>0.438</c:v>
                </c:pt>
                <c:pt idx="453">
                  <c:v>0.439</c:v>
                </c:pt>
                <c:pt idx="454">
                  <c:v>0.44</c:v>
                </c:pt>
                <c:pt idx="455">
                  <c:v>0.441</c:v>
                </c:pt>
                <c:pt idx="456">
                  <c:v>0.442</c:v>
                </c:pt>
                <c:pt idx="457">
                  <c:v>0.443</c:v>
                </c:pt>
                <c:pt idx="458">
                  <c:v>0.44400000000000001</c:v>
                </c:pt>
                <c:pt idx="459">
                  <c:v>0.44500000000000001</c:v>
                </c:pt>
                <c:pt idx="460">
                  <c:v>0.44600000000000001</c:v>
                </c:pt>
                <c:pt idx="461">
                  <c:v>0.44700000000000001</c:v>
                </c:pt>
                <c:pt idx="462">
                  <c:v>0.44800000000000001</c:v>
                </c:pt>
                <c:pt idx="463">
                  <c:v>0.44900000000000001</c:v>
                </c:pt>
                <c:pt idx="464">
                  <c:v>0.45</c:v>
                </c:pt>
                <c:pt idx="465">
                  <c:v>0.45100000000000001</c:v>
                </c:pt>
                <c:pt idx="466">
                  <c:v>0.45200000000000001</c:v>
                </c:pt>
                <c:pt idx="467">
                  <c:v>0.45300000000000001</c:v>
                </c:pt>
                <c:pt idx="468">
                  <c:v>0.45400000000000001</c:v>
                </c:pt>
                <c:pt idx="469">
                  <c:v>0.45499999999999996</c:v>
                </c:pt>
                <c:pt idx="470">
                  <c:v>0.45599999999999996</c:v>
                </c:pt>
                <c:pt idx="471">
                  <c:v>0.45699999999999996</c:v>
                </c:pt>
                <c:pt idx="472">
                  <c:v>0.45799999999999996</c:v>
                </c:pt>
                <c:pt idx="473">
                  <c:v>0.45899999999999996</c:v>
                </c:pt>
                <c:pt idx="474">
                  <c:v>0.45999999999999996</c:v>
                </c:pt>
                <c:pt idx="475">
                  <c:v>0.46099999999999997</c:v>
                </c:pt>
                <c:pt idx="476">
                  <c:v>0.46199999999999997</c:v>
                </c:pt>
                <c:pt idx="477">
                  <c:v>0.46299999999999997</c:v>
                </c:pt>
                <c:pt idx="478">
                  <c:v>0.46399999999999997</c:v>
                </c:pt>
                <c:pt idx="479">
                  <c:v>0.46499999999999997</c:v>
                </c:pt>
                <c:pt idx="480">
                  <c:v>0.46599999999999997</c:v>
                </c:pt>
                <c:pt idx="481">
                  <c:v>0.46699999999999997</c:v>
                </c:pt>
                <c:pt idx="482">
                  <c:v>0.46799999999999997</c:v>
                </c:pt>
                <c:pt idx="483">
                  <c:v>0.46899999999999997</c:v>
                </c:pt>
                <c:pt idx="484">
                  <c:v>0.47</c:v>
                </c:pt>
                <c:pt idx="485">
                  <c:v>0.47099999999999997</c:v>
                </c:pt>
                <c:pt idx="486">
                  <c:v>0.47199999999999998</c:v>
                </c:pt>
                <c:pt idx="487">
                  <c:v>0.47299999999999998</c:v>
                </c:pt>
                <c:pt idx="488">
                  <c:v>0.47399999999999998</c:v>
                </c:pt>
                <c:pt idx="489">
                  <c:v>0.47499999999999998</c:v>
                </c:pt>
                <c:pt idx="490">
                  <c:v>0.47599999999999998</c:v>
                </c:pt>
                <c:pt idx="491">
                  <c:v>0.47699999999999998</c:v>
                </c:pt>
                <c:pt idx="492">
                  <c:v>0.47799999999999998</c:v>
                </c:pt>
                <c:pt idx="493">
                  <c:v>0.47899999999999998</c:v>
                </c:pt>
                <c:pt idx="494">
                  <c:v>0.48</c:v>
                </c:pt>
                <c:pt idx="495">
                  <c:v>0.48099999999999998</c:v>
                </c:pt>
                <c:pt idx="496">
                  <c:v>0.48199999999999998</c:v>
                </c:pt>
                <c:pt idx="497">
                  <c:v>0.48299999999999998</c:v>
                </c:pt>
                <c:pt idx="498">
                  <c:v>0.48399999999999999</c:v>
                </c:pt>
                <c:pt idx="499">
                  <c:v>0.48499999999999999</c:v>
                </c:pt>
                <c:pt idx="500">
                  <c:v>0.48599999999999999</c:v>
                </c:pt>
                <c:pt idx="501">
                  <c:v>0.48699999999999999</c:v>
                </c:pt>
                <c:pt idx="502">
                  <c:v>0.48799999999999999</c:v>
                </c:pt>
                <c:pt idx="503">
                  <c:v>0.48899999999999999</c:v>
                </c:pt>
                <c:pt idx="504">
                  <c:v>0.49</c:v>
                </c:pt>
                <c:pt idx="505">
                  <c:v>0.49099999999999999</c:v>
                </c:pt>
                <c:pt idx="506">
                  <c:v>0.49199999999999999</c:v>
                </c:pt>
                <c:pt idx="507">
                  <c:v>0.49299999999999999</c:v>
                </c:pt>
                <c:pt idx="508">
                  <c:v>0.49399999999999999</c:v>
                </c:pt>
                <c:pt idx="509">
                  <c:v>0.495</c:v>
                </c:pt>
                <c:pt idx="510">
                  <c:v>0.496</c:v>
                </c:pt>
                <c:pt idx="511">
                  <c:v>0.497</c:v>
                </c:pt>
                <c:pt idx="512">
                  <c:v>0.498</c:v>
                </c:pt>
                <c:pt idx="513">
                  <c:v>0.499</c:v>
                </c:pt>
                <c:pt idx="514">
                  <c:v>0.5</c:v>
                </c:pt>
                <c:pt idx="515">
                  <c:v>0.501</c:v>
                </c:pt>
                <c:pt idx="516">
                  <c:v>0.502</c:v>
                </c:pt>
                <c:pt idx="517">
                  <c:v>0.503</c:v>
                </c:pt>
                <c:pt idx="518">
                  <c:v>0.504</c:v>
                </c:pt>
                <c:pt idx="519">
                  <c:v>0.505</c:v>
                </c:pt>
                <c:pt idx="520">
                  <c:v>0.50600000000000001</c:v>
                </c:pt>
                <c:pt idx="521">
                  <c:v>0.50700000000000001</c:v>
                </c:pt>
                <c:pt idx="522">
                  <c:v>0.50800000000000001</c:v>
                </c:pt>
                <c:pt idx="523">
                  <c:v>0.50900000000000001</c:v>
                </c:pt>
                <c:pt idx="524">
                  <c:v>0.51</c:v>
                </c:pt>
                <c:pt idx="525">
                  <c:v>0.51100000000000001</c:v>
                </c:pt>
                <c:pt idx="526">
                  <c:v>0.51200000000000001</c:v>
                </c:pt>
                <c:pt idx="527">
                  <c:v>0.51300000000000001</c:v>
                </c:pt>
                <c:pt idx="528">
                  <c:v>0.51400000000000001</c:v>
                </c:pt>
                <c:pt idx="529">
                  <c:v>0.51500000000000001</c:v>
                </c:pt>
                <c:pt idx="530">
                  <c:v>0.51600000000000001</c:v>
                </c:pt>
                <c:pt idx="531">
                  <c:v>0.51700000000000002</c:v>
                </c:pt>
                <c:pt idx="532">
                  <c:v>0.51800000000000002</c:v>
                </c:pt>
                <c:pt idx="533">
                  <c:v>0.51900000000000002</c:v>
                </c:pt>
                <c:pt idx="534">
                  <c:v>0.52</c:v>
                </c:pt>
                <c:pt idx="535">
                  <c:v>0.52100000000000002</c:v>
                </c:pt>
                <c:pt idx="536">
                  <c:v>0.52200000000000002</c:v>
                </c:pt>
                <c:pt idx="537">
                  <c:v>0.52300000000000002</c:v>
                </c:pt>
                <c:pt idx="538">
                  <c:v>0.52400000000000002</c:v>
                </c:pt>
                <c:pt idx="539">
                  <c:v>0.52500000000000002</c:v>
                </c:pt>
                <c:pt idx="540">
                  <c:v>0.52600000000000002</c:v>
                </c:pt>
                <c:pt idx="541">
                  <c:v>0.52700000000000002</c:v>
                </c:pt>
                <c:pt idx="542">
                  <c:v>0.52800000000000002</c:v>
                </c:pt>
                <c:pt idx="543">
                  <c:v>0.52900000000000003</c:v>
                </c:pt>
                <c:pt idx="544">
                  <c:v>0.53</c:v>
                </c:pt>
                <c:pt idx="545">
                  <c:v>0.53100000000000003</c:v>
                </c:pt>
                <c:pt idx="546">
                  <c:v>0.53200000000000003</c:v>
                </c:pt>
                <c:pt idx="547">
                  <c:v>0.53300000000000003</c:v>
                </c:pt>
                <c:pt idx="548">
                  <c:v>0.53400000000000003</c:v>
                </c:pt>
                <c:pt idx="549">
                  <c:v>0.53500000000000003</c:v>
                </c:pt>
                <c:pt idx="550">
                  <c:v>0.53600000000000003</c:v>
                </c:pt>
                <c:pt idx="551">
                  <c:v>0.53700000000000003</c:v>
                </c:pt>
                <c:pt idx="552">
                  <c:v>0.53800000000000003</c:v>
                </c:pt>
                <c:pt idx="553">
                  <c:v>0.53900000000000003</c:v>
                </c:pt>
                <c:pt idx="554">
                  <c:v>0.54</c:v>
                </c:pt>
                <c:pt idx="555">
                  <c:v>0.54100000000000004</c:v>
                </c:pt>
                <c:pt idx="556">
                  <c:v>0.54200000000000004</c:v>
                </c:pt>
                <c:pt idx="557">
                  <c:v>0.54300000000000004</c:v>
                </c:pt>
                <c:pt idx="558">
                  <c:v>0.54400000000000004</c:v>
                </c:pt>
                <c:pt idx="559">
                  <c:v>0.54500000000000004</c:v>
                </c:pt>
                <c:pt idx="560">
                  <c:v>0.54600000000000004</c:v>
                </c:pt>
                <c:pt idx="561">
                  <c:v>0.54700000000000004</c:v>
                </c:pt>
                <c:pt idx="562">
                  <c:v>0.54800000000000004</c:v>
                </c:pt>
                <c:pt idx="563">
                  <c:v>0.54899999999999993</c:v>
                </c:pt>
                <c:pt idx="564">
                  <c:v>0.54999999999999993</c:v>
                </c:pt>
                <c:pt idx="565">
                  <c:v>0.55099999999999993</c:v>
                </c:pt>
                <c:pt idx="566">
                  <c:v>0.55199999999999994</c:v>
                </c:pt>
                <c:pt idx="567">
                  <c:v>0.55299999999999994</c:v>
                </c:pt>
                <c:pt idx="568">
                  <c:v>0.55399999999999994</c:v>
                </c:pt>
                <c:pt idx="569">
                  <c:v>0.55499999999999994</c:v>
                </c:pt>
                <c:pt idx="570">
                  <c:v>0.55599999999999994</c:v>
                </c:pt>
                <c:pt idx="571">
                  <c:v>0.55699999999999994</c:v>
                </c:pt>
                <c:pt idx="572">
                  <c:v>0.55799999999999994</c:v>
                </c:pt>
                <c:pt idx="573">
                  <c:v>0.55899999999999994</c:v>
                </c:pt>
                <c:pt idx="574">
                  <c:v>0.55999999999999994</c:v>
                </c:pt>
                <c:pt idx="575">
                  <c:v>0.56099999999999994</c:v>
                </c:pt>
                <c:pt idx="576">
                  <c:v>0.56199999999999994</c:v>
                </c:pt>
                <c:pt idx="577">
                  <c:v>0.56299999999999994</c:v>
                </c:pt>
                <c:pt idx="578">
                  <c:v>0.56399999999999995</c:v>
                </c:pt>
                <c:pt idx="579">
                  <c:v>0.56499999999999995</c:v>
                </c:pt>
                <c:pt idx="580">
                  <c:v>0.56599999999999995</c:v>
                </c:pt>
                <c:pt idx="581">
                  <c:v>0.56699999999999995</c:v>
                </c:pt>
                <c:pt idx="582">
                  <c:v>0.56799999999999995</c:v>
                </c:pt>
                <c:pt idx="583">
                  <c:v>0.56899999999999995</c:v>
                </c:pt>
                <c:pt idx="584">
                  <c:v>0.56999999999999995</c:v>
                </c:pt>
                <c:pt idx="585">
                  <c:v>0.57099999999999995</c:v>
                </c:pt>
                <c:pt idx="586">
                  <c:v>0.57199999999999995</c:v>
                </c:pt>
                <c:pt idx="587">
                  <c:v>0.57299999999999995</c:v>
                </c:pt>
                <c:pt idx="588">
                  <c:v>0.57399999999999995</c:v>
                </c:pt>
                <c:pt idx="589">
                  <c:v>0.57499999999999996</c:v>
                </c:pt>
                <c:pt idx="590">
                  <c:v>0.57599999999999996</c:v>
                </c:pt>
                <c:pt idx="591">
                  <c:v>0.57699999999999996</c:v>
                </c:pt>
                <c:pt idx="592">
                  <c:v>0.57799999999999996</c:v>
                </c:pt>
                <c:pt idx="593">
                  <c:v>0.57899999999999996</c:v>
                </c:pt>
                <c:pt idx="594">
                  <c:v>0.57999999999999996</c:v>
                </c:pt>
                <c:pt idx="595">
                  <c:v>0.58099999999999996</c:v>
                </c:pt>
                <c:pt idx="596">
                  <c:v>0.58199999999999996</c:v>
                </c:pt>
                <c:pt idx="597">
                  <c:v>0.58299999999999996</c:v>
                </c:pt>
                <c:pt idx="598">
                  <c:v>0.58399999999999996</c:v>
                </c:pt>
                <c:pt idx="599">
                  <c:v>0.58499999999999996</c:v>
                </c:pt>
                <c:pt idx="600">
                  <c:v>0.58599999999999997</c:v>
                </c:pt>
                <c:pt idx="601">
                  <c:v>0.58699999999999997</c:v>
                </c:pt>
                <c:pt idx="602">
                  <c:v>0.58799999999999997</c:v>
                </c:pt>
                <c:pt idx="603">
                  <c:v>0.58899999999999997</c:v>
                </c:pt>
                <c:pt idx="604">
                  <c:v>0.59</c:v>
                </c:pt>
                <c:pt idx="605">
                  <c:v>0.59099999999999997</c:v>
                </c:pt>
                <c:pt idx="606">
                  <c:v>0.59199999999999997</c:v>
                </c:pt>
                <c:pt idx="607">
                  <c:v>0.59299999999999997</c:v>
                </c:pt>
                <c:pt idx="608">
                  <c:v>0.59399999999999997</c:v>
                </c:pt>
                <c:pt idx="609">
                  <c:v>0.59499999999999997</c:v>
                </c:pt>
                <c:pt idx="610">
                  <c:v>0.59599999999999997</c:v>
                </c:pt>
                <c:pt idx="611">
                  <c:v>0.59699999999999998</c:v>
                </c:pt>
                <c:pt idx="612">
                  <c:v>0.59799999999999998</c:v>
                </c:pt>
                <c:pt idx="613">
                  <c:v>0.59899999999999998</c:v>
                </c:pt>
                <c:pt idx="614">
                  <c:v>0.6</c:v>
                </c:pt>
                <c:pt idx="615">
                  <c:v>0.60099999999999998</c:v>
                </c:pt>
                <c:pt idx="616">
                  <c:v>0.60199999999999998</c:v>
                </c:pt>
                <c:pt idx="617">
                  <c:v>0.60299999999999998</c:v>
                </c:pt>
                <c:pt idx="618">
                  <c:v>0.60399999999999998</c:v>
                </c:pt>
                <c:pt idx="619">
                  <c:v>0.60499999999999998</c:v>
                </c:pt>
                <c:pt idx="620">
                  <c:v>0.60599999999999998</c:v>
                </c:pt>
                <c:pt idx="621">
                  <c:v>0.60699999999999998</c:v>
                </c:pt>
                <c:pt idx="622">
                  <c:v>0.60799999999999998</c:v>
                </c:pt>
                <c:pt idx="623">
                  <c:v>0.60899999999999999</c:v>
                </c:pt>
                <c:pt idx="624">
                  <c:v>0.61</c:v>
                </c:pt>
                <c:pt idx="625">
                  <c:v>0.61099999999999999</c:v>
                </c:pt>
                <c:pt idx="626">
                  <c:v>0.61199999999999999</c:v>
                </c:pt>
                <c:pt idx="627">
                  <c:v>0.61299999999999999</c:v>
                </c:pt>
                <c:pt idx="628">
                  <c:v>0.61399999999999999</c:v>
                </c:pt>
                <c:pt idx="629">
                  <c:v>0.61499999999999999</c:v>
                </c:pt>
                <c:pt idx="630">
                  <c:v>0.61599999999999999</c:v>
                </c:pt>
                <c:pt idx="631">
                  <c:v>0.61699999999999999</c:v>
                </c:pt>
                <c:pt idx="632">
                  <c:v>0.61799999999999999</c:v>
                </c:pt>
                <c:pt idx="633">
                  <c:v>0.61899999999999999</c:v>
                </c:pt>
                <c:pt idx="634">
                  <c:v>0.62</c:v>
                </c:pt>
                <c:pt idx="635">
                  <c:v>0.621</c:v>
                </c:pt>
                <c:pt idx="636">
                  <c:v>0.622</c:v>
                </c:pt>
                <c:pt idx="637">
                  <c:v>0.623</c:v>
                </c:pt>
                <c:pt idx="638">
                  <c:v>0.624</c:v>
                </c:pt>
                <c:pt idx="639">
                  <c:v>0.625</c:v>
                </c:pt>
                <c:pt idx="640">
                  <c:v>0.626</c:v>
                </c:pt>
                <c:pt idx="641">
                  <c:v>0.627</c:v>
                </c:pt>
                <c:pt idx="642">
                  <c:v>0.628</c:v>
                </c:pt>
                <c:pt idx="643">
                  <c:v>0.629</c:v>
                </c:pt>
                <c:pt idx="644">
                  <c:v>0.63</c:v>
                </c:pt>
                <c:pt idx="645">
                  <c:v>0.63100000000000001</c:v>
                </c:pt>
                <c:pt idx="646">
                  <c:v>0.63200000000000001</c:v>
                </c:pt>
                <c:pt idx="647">
                  <c:v>0.63300000000000001</c:v>
                </c:pt>
                <c:pt idx="648">
                  <c:v>0.63400000000000001</c:v>
                </c:pt>
                <c:pt idx="649">
                  <c:v>0.63500000000000001</c:v>
                </c:pt>
                <c:pt idx="650">
                  <c:v>0.63600000000000001</c:v>
                </c:pt>
                <c:pt idx="651">
                  <c:v>0.63700000000000001</c:v>
                </c:pt>
                <c:pt idx="652">
                  <c:v>0.63800000000000001</c:v>
                </c:pt>
                <c:pt idx="653">
                  <c:v>0.63900000000000001</c:v>
                </c:pt>
                <c:pt idx="654">
                  <c:v>0.64</c:v>
                </c:pt>
                <c:pt idx="655">
                  <c:v>0.64100000000000001</c:v>
                </c:pt>
                <c:pt idx="656">
                  <c:v>0.64200000000000002</c:v>
                </c:pt>
                <c:pt idx="657">
                  <c:v>0.64300000000000002</c:v>
                </c:pt>
                <c:pt idx="658">
                  <c:v>0.64400000000000002</c:v>
                </c:pt>
                <c:pt idx="659">
                  <c:v>0.64500000000000002</c:v>
                </c:pt>
                <c:pt idx="660">
                  <c:v>0.64600000000000002</c:v>
                </c:pt>
                <c:pt idx="661">
                  <c:v>0.64700000000000002</c:v>
                </c:pt>
                <c:pt idx="662">
                  <c:v>0.64800000000000002</c:v>
                </c:pt>
                <c:pt idx="663">
                  <c:v>0.64900000000000002</c:v>
                </c:pt>
                <c:pt idx="664">
                  <c:v>0.65</c:v>
                </c:pt>
                <c:pt idx="665">
                  <c:v>0.65100000000000002</c:v>
                </c:pt>
                <c:pt idx="666">
                  <c:v>0.65200000000000002</c:v>
                </c:pt>
                <c:pt idx="667">
                  <c:v>0.65300000000000002</c:v>
                </c:pt>
                <c:pt idx="668">
                  <c:v>0.65400000000000003</c:v>
                </c:pt>
                <c:pt idx="669">
                  <c:v>0.65500000000000003</c:v>
                </c:pt>
                <c:pt idx="670">
                  <c:v>0.65600000000000003</c:v>
                </c:pt>
                <c:pt idx="671">
                  <c:v>0.65700000000000003</c:v>
                </c:pt>
                <c:pt idx="672">
                  <c:v>0.65800000000000003</c:v>
                </c:pt>
                <c:pt idx="673">
                  <c:v>0.65900000000000003</c:v>
                </c:pt>
                <c:pt idx="674">
                  <c:v>0.66</c:v>
                </c:pt>
                <c:pt idx="675">
                  <c:v>0.66100000000000003</c:v>
                </c:pt>
                <c:pt idx="676">
                  <c:v>0.66200000000000003</c:v>
                </c:pt>
                <c:pt idx="677">
                  <c:v>0.66300000000000003</c:v>
                </c:pt>
                <c:pt idx="678">
                  <c:v>0.66400000000000003</c:v>
                </c:pt>
                <c:pt idx="679">
                  <c:v>0.66500000000000004</c:v>
                </c:pt>
                <c:pt idx="680">
                  <c:v>0.66600000000000004</c:v>
                </c:pt>
                <c:pt idx="681">
                  <c:v>0.66700000000000004</c:v>
                </c:pt>
                <c:pt idx="682">
                  <c:v>0.66800000000000004</c:v>
                </c:pt>
                <c:pt idx="683">
                  <c:v>0.66900000000000004</c:v>
                </c:pt>
                <c:pt idx="684">
                  <c:v>0.67</c:v>
                </c:pt>
                <c:pt idx="685">
                  <c:v>0.67100000000000004</c:v>
                </c:pt>
                <c:pt idx="686">
                  <c:v>0.67200000000000004</c:v>
                </c:pt>
                <c:pt idx="687">
                  <c:v>0.67300000000000004</c:v>
                </c:pt>
                <c:pt idx="688">
                  <c:v>0.67399999999999993</c:v>
                </c:pt>
                <c:pt idx="689">
                  <c:v>0.67499999999999993</c:v>
                </c:pt>
                <c:pt idx="690">
                  <c:v>0.67599999999999993</c:v>
                </c:pt>
                <c:pt idx="691">
                  <c:v>0.67699999999999994</c:v>
                </c:pt>
                <c:pt idx="692">
                  <c:v>0.67799999999999994</c:v>
                </c:pt>
                <c:pt idx="693">
                  <c:v>0.67899999999999994</c:v>
                </c:pt>
                <c:pt idx="694">
                  <c:v>0.67999999999999994</c:v>
                </c:pt>
                <c:pt idx="695">
                  <c:v>0.68099999999999994</c:v>
                </c:pt>
                <c:pt idx="696">
                  <c:v>0.68199999999999994</c:v>
                </c:pt>
                <c:pt idx="697">
                  <c:v>0.68299999999999994</c:v>
                </c:pt>
                <c:pt idx="698">
                  <c:v>0.68399999999999994</c:v>
                </c:pt>
                <c:pt idx="699">
                  <c:v>0.68499999999999994</c:v>
                </c:pt>
                <c:pt idx="700">
                  <c:v>0.68599999999999994</c:v>
                </c:pt>
                <c:pt idx="701">
                  <c:v>0.68699999999999994</c:v>
                </c:pt>
                <c:pt idx="702">
                  <c:v>0.68799999999999994</c:v>
                </c:pt>
                <c:pt idx="703">
                  <c:v>0.68899999999999995</c:v>
                </c:pt>
                <c:pt idx="704">
                  <c:v>0.69</c:v>
                </c:pt>
                <c:pt idx="705">
                  <c:v>0.69099999999999995</c:v>
                </c:pt>
                <c:pt idx="706">
                  <c:v>0.69199999999999995</c:v>
                </c:pt>
                <c:pt idx="707">
                  <c:v>0.69299999999999995</c:v>
                </c:pt>
                <c:pt idx="708">
                  <c:v>0.69399999999999995</c:v>
                </c:pt>
                <c:pt idx="709">
                  <c:v>0.69499999999999995</c:v>
                </c:pt>
                <c:pt idx="710">
                  <c:v>0.69599999999999995</c:v>
                </c:pt>
                <c:pt idx="711">
                  <c:v>0.69699999999999995</c:v>
                </c:pt>
                <c:pt idx="712">
                  <c:v>0.69799999999999995</c:v>
                </c:pt>
                <c:pt idx="713">
                  <c:v>0.69899999999999995</c:v>
                </c:pt>
                <c:pt idx="714">
                  <c:v>0.7</c:v>
                </c:pt>
                <c:pt idx="715">
                  <c:v>0.70099999999999996</c:v>
                </c:pt>
                <c:pt idx="716">
                  <c:v>0.70199999999999996</c:v>
                </c:pt>
                <c:pt idx="717">
                  <c:v>0.70299999999999996</c:v>
                </c:pt>
                <c:pt idx="718">
                  <c:v>0.70399999999999996</c:v>
                </c:pt>
                <c:pt idx="719">
                  <c:v>0.70499999999999996</c:v>
                </c:pt>
                <c:pt idx="720">
                  <c:v>0.70599999999999996</c:v>
                </c:pt>
                <c:pt idx="721">
                  <c:v>0.70699999999999996</c:v>
                </c:pt>
                <c:pt idx="722">
                  <c:v>0.70799999999999996</c:v>
                </c:pt>
                <c:pt idx="723">
                  <c:v>0.70899999999999996</c:v>
                </c:pt>
                <c:pt idx="724">
                  <c:v>0.71</c:v>
                </c:pt>
                <c:pt idx="725">
                  <c:v>0.71099999999999997</c:v>
                </c:pt>
                <c:pt idx="726">
                  <c:v>0.71199999999999997</c:v>
                </c:pt>
                <c:pt idx="727">
                  <c:v>0.71299999999999997</c:v>
                </c:pt>
                <c:pt idx="728">
                  <c:v>0.71399999999999997</c:v>
                </c:pt>
                <c:pt idx="729">
                  <c:v>0.71499999999999997</c:v>
                </c:pt>
                <c:pt idx="730">
                  <c:v>0.71599999999999997</c:v>
                </c:pt>
                <c:pt idx="731">
                  <c:v>0.71699999999999997</c:v>
                </c:pt>
                <c:pt idx="732">
                  <c:v>0.71799999999999997</c:v>
                </c:pt>
                <c:pt idx="733">
                  <c:v>0.71899999999999997</c:v>
                </c:pt>
                <c:pt idx="734">
                  <c:v>0.72</c:v>
                </c:pt>
                <c:pt idx="735">
                  <c:v>0.72099999999999997</c:v>
                </c:pt>
                <c:pt idx="736">
                  <c:v>0.72199999999999998</c:v>
                </c:pt>
                <c:pt idx="737">
                  <c:v>0.72299999999999998</c:v>
                </c:pt>
                <c:pt idx="738">
                  <c:v>0.72399999999999998</c:v>
                </c:pt>
                <c:pt idx="739">
                  <c:v>0.72499999999999998</c:v>
                </c:pt>
                <c:pt idx="740">
                  <c:v>0.72599999999999998</c:v>
                </c:pt>
                <c:pt idx="741">
                  <c:v>0.72699999999999998</c:v>
                </c:pt>
                <c:pt idx="742">
                  <c:v>0.72799999999999998</c:v>
                </c:pt>
                <c:pt idx="743">
                  <c:v>0.72899999999999998</c:v>
                </c:pt>
                <c:pt idx="744">
                  <c:v>0.73</c:v>
                </c:pt>
                <c:pt idx="745">
                  <c:v>0.73099999999999998</c:v>
                </c:pt>
                <c:pt idx="746">
                  <c:v>0.73199999999999998</c:v>
                </c:pt>
                <c:pt idx="747">
                  <c:v>0.73299999999999998</c:v>
                </c:pt>
                <c:pt idx="748">
                  <c:v>0.73399999999999999</c:v>
                </c:pt>
                <c:pt idx="749">
                  <c:v>0.73499999999999999</c:v>
                </c:pt>
                <c:pt idx="750">
                  <c:v>0.73599999999999999</c:v>
                </c:pt>
                <c:pt idx="751">
                  <c:v>0.73699999999999999</c:v>
                </c:pt>
                <c:pt idx="752">
                  <c:v>0.73799999999999999</c:v>
                </c:pt>
                <c:pt idx="753">
                  <c:v>0.73899999999999999</c:v>
                </c:pt>
                <c:pt idx="754">
                  <c:v>0.74</c:v>
                </c:pt>
                <c:pt idx="755">
                  <c:v>0.74099999999999999</c:v>
                </c:pt>
                <c:pt idx="756">
                  <c:v>0.74199999999999999</c:v>
                </c:pt>
                <c:pt idx="757">
                  <c:v>0.74299999999999999</c:v>
                </c:pt>
                <c:pt idx="758">
                  <c:v>0.74399999999999999</c:v>
                </c:pt>
                <c:pt idx="759">
                  <c:v>0.745</c:v>
                </c:pt>
                <c:pt idx="760">
                  <c:v>0.746</c:v>
                </c:pt>
                <c:pt idx="761">
                  <c:v>0.747</c:v>
                </c:pt>
                <c:pt idx="762">
                  <c:v>0.748</c:v>
                </c:pt>
                <c:pt idx="763">
                  <c:v>0.749</c:v>
                </c:pt>
                <c:pt idx="764">
                  <c:v>0.75</c:v>
                </c:pt>
                <c:pt idx="765">
                  <c:v>0.751</c:v>
                </c:pt>
                <c:pt idx="766">
                  <c:v>0.752</c:v>
                </c:pt>
                <c:pt idx="767">
                  <c:v>0.753</c:v>
                </c:pt>
                <c:pt idx="768">
                  <c:v>0.754</c:v>
                </c:pt>
                <c:pt idx="769">
                  <c:v>0.755</c:v>
                </c:pt>
                <c:pt idx="770">
                  <c:v>0.75600000000000001</c:v>
                </c:pt>
                <c:pt idx="771">
                  <c:v>0.75700000000000001</c:v>
                </c:pt>
                <c:pt idx="772">
                  <c:v>0.75800000000000001</c:v>
                </c:pt>
                <c:pt idx="773">
                  <c:v>0.75900000000000001</c:v>
                </c:pt>
                <c:pt idx="774">
                  <c:v>0.76</c:v>
                </c:pt>
                <c:pt idx="775">
                  <c:v>0.76100000000000001</c:v>
                </c:pt>
                <c:pt idx="776">
                  <c:v>0.76200000000000001</c:v>
                </c:pt>
                <c:pt idx="777">
                  <c:v>0.76300000000000001</c:v>
                </c:pt>
                <c:pt idx="778">
                  <c:v>0.76400000000000001</c:v>
                </c:pt>
                <c:pt idx="779">
                  <c:v>0.76500000000000001</c:v>
                </c:pt>
                <c:pt idx="780">
                  <c:v>0.76600000000000001</c:v>
                </c:pt>
                <c:pt idx="781">
                  <c:v>0.76700000000000002</c:v>
                </c:pt>
                <c:pt idx="782">
                  <c:v>0.76800000000000002</c:v>
                </c:pt>
                <c:pt idx="783">
                  <c:v>0.76900000000000002</c:v>
                </c:pt>
                <c:pt idx="784">
                  <c:v>0.77</c:v>
                </c:pt>
                <c:pt idx="785">
                  <c:v>0.77100000000000002</c:v>
                </c:pt>
                <c:pt idx="786">
                  <c:v>0.77200000000000002</c:v>
                </c:pt>
                <c:pt idx="787">
                  <c:v>0.77300000000000002</c:v>
                </c:pt>
                <c:pt idx="788">
                  <c:v>0.77400000000000002</c:v>
                </c:pt>
                <c:pt idx="789">
                  <c:v>0.77500000000000002</c:v>
                </c:pt>
                <c:pt idx="790">
                  <c:v>0.77600000000000002</c:v>
                </c:pt>
                <c:pt idx="791">
                  <c:v>0.77700000000000002</c:v>
                </c:pt>
                <c:pt idx="792">
                  <c:v>0.77800000000000002</c:v>
                </c:pt>
                <c:pt idx="793">
                  <c:v>0.77900000000000003</c:v>
                </c:pt>
                <c:pt idx="794">
                  <c:v>0.78</c:v>
                </c:pt>
                <c:pt idx="795">
                  <c:v>0.78100000000000003</c:v>
                </c:pt>
                <c:pt idx="796">
                  <c:v>0.78200000000000003</c:v>
                </c:pt>
                <c:pt idx="797">
                  <c:v>0.78300000000000003</c:v>
                </c:pt>
                <c:pt idx="798">
                  <c:v>0.78400000000000003</c:v>
                </c:pt>
                <c:pt idx="799">
                  <c:v>0.78500000000000003</c:v>
                </c:pt>
                <c:pt idx="800">
                  <c:v>0.78600000000000003</c:v>
                </c:pt>
                <c:pt idx="801">
                  <c:v>0.78700000000000003</c:v>
                </c:pt>
                <c:pt idx="802">
                  <c:v>0.78800000000000003</c:v>
                </c:pt>
                <c:pt idx="803">
                  <c:v>0.78900000000000003</c:v>
                </c:pt>
                <c:pt idx="804">
                  <c:v>0.79</c:v>
                </c:pt>
                <c:pt idx="805">
                  <c:v>0.79100000000000004</c:v>
                </c:pt>
                <c:pt idx="806">
                  <c:v>0.79200000000000004</c:v>
                </c:pt>
                <c:pt idx="807">
                  <c:v>0.79300000000000004</c:v>
                </c:pt>
                <c:pt idx="808">
                  <c:v>0.79400000000000004</c:v>
                </c:pt>
                <c:pt idx="809">
                  <c:v>0.79500000000000004</c:v>
                </c:pt>
                <c:pt idx="810">
                  <c:v>0.79600000000000004</c:v>
                </c:pt>
                <c:pt idx="811">
                  <c:v>0.79700000000000004</c:v>
                </c:pt>
                <c:pt idx="812">
                  <c:v>0.79800000000000004</c:v>
                </c:pt>
                <c:pt idx="813">
                  <c:v>0.79899999999999993</c:v>
                </c:pt>
                <c:pt idx="814">
                  <c:v>0.79999999999999993</c:v>
                </c:pt>
                <c:pt idx="815">
                  <c:v>0.80099999999999993</c:v>
                </c:pt>
                <c:pt idx="816">
                  <c:v>0.80199999999999994</c:v>
                </c:pt>
                <c:pt idx="817">
                  <c:v>0.80299999999999994</c:v>
                </c:pt>
                <c:pt idx="818">
                  <c:v>0.80399999999999994</c:v>
                </c:pt>
                <c:pt idx="819">
                  <c:v>0.80499999999999994</c:v>
                </c:pt>
                <c:pt idx="820">
                  <c:v>0.80599999999999994</c:v>
                </c:pt>
                <c:pt idx="821">
                  <c:v>0.80699999999999994</c:v>
                </c:pt>
                <c:pt idx="822">
                  <c:v>0.80799999999999994</c:v>
                </c:pt>
                <c:pt idx="823">
                  <c:v>0.80899999999999994</c:v>
                </c:pt>
                <c:pt idx="824">
                  <c:v>0.80999999999999994</c:v>
                </c:pt>
                <c:pt idx="825">
                  <c:v>0.81099999999999994</c:v>
                </c:pt>
                <c:pt idx="826">
                  <c:v>0.81199999999999994</c:v>
                </c:pt>
                <c:pt idx="827">
                  <c:v>0.81299999999999994</c:v>
                </c:pt>
                <c:pt idx="828">
                  <c:v>0.81399999999999995</c:v>
                </c:pt>
                <c:pt idx="829">
                  <c:v>0.81499999999999995</c:v>
                </c:pt>
                <c:pt idx="830">
                  <c:v>0.81599999999999995</c:v>
                </c:pt>
                <c:pt idx="831">
                  <c:v>0.81699999999999995</c:v>
                </c:pt>
                <c:pt idx="832">
                  <c:v>0.81799999999999995</c:v>
                </c:pt>
                <c:pt idx="833">
                  <c:v>0.81899999999999995</c:v>
                </c:pt>
                <c:pt idx="834">
                  <c:v>0.82</c:v>
                </c:pt>
                <c:pt idx="835">
                  <c:v>0.82099999999999995</c:v>
                </c:pt>
                <c:pt idx="836">
                  <c:v>0.82199999999999995</c:v>
                </c:pt>
                <c:pt idx="837">
                  <c:v>0.82299999999999995</c:v>
                </c:pt>
                <c:pt idx="838">
                  <c:v>0.82399999999999995</c:v>
                </c:pt>
                <c:pt idx="839">
                  <c:v>0.82499999999999996</c:v>
                </c:pt>
                <c:pt idx="840">
                  <c:v>0.82599999999999996</c:v>
                </c:pt>
                <c:pt idx="841">
                  <c:v>0.82699999999999996</c:v>
                </c:pt>
                <c:pt idx="842">
                  <c:v>0.82799999999999996</c:v>
                </c:pt>
                <c:pt idx="843">
                  <c:v>0.82899999999999996</c:v>
                </c:pt>
                <c:pt idx="844">
                  <c:v>0.83</c:v>
                </c:pt>
                <c:pt idx="845">
                  <c:v>0.83099999999999996</c:v>
                </c:pt>
                <c:pt idx="846">
                  <c:v>0.83199999999999996</c:v>
                </c:pt>
                <c:pt idx="847">
                  <c:v>0.83299999999999996</c:v>
                </c:pt>
                <c:pt idx="848">
                  <c:v>0.83399999999999996</c:v>
                </c:pt>
                <c:pt idx="849">
                  <c:v>0.83499999999999996</c:v>
                </c:pt>
                <c:pt idx="850">
                  <c:v>0.83599999999999997</c:v>
                </c:pt>
                <c:pt idx="851">
                  <c:v>0.83699999999999997</c:v>
                </c:pt>
                <c:pt idx="852">
                  <c:v>0.83799999999999997</c:v>
                </c:pt>
                <c:pt idx="853">
                  <c:v>0.83899999999999997</c:v>
                </c:pt>
                <c:pt idx="854">
                  <c:v>0.84</c:v>
                </c:pt>
                <c:pt idx="855">
                  <c:v>0.84099999999999997</c:v>
                </c:pt>
                <c:pt idx="856">
                  <c:v>0.84199999999999997</c:v>
                </c:pt>
                <c:pt idx="857">
                  <c:v>0.84299999999999997</c:v>
                </c:pt>
                <c:pt idx="858">
                  <c:v>0.84399999999999997</c:v>
                </c:pt>
                <c:pt idx="859">
                  <c:v>0.84499999999999997</c:v>
                </c:pt>
                <c:pt idx="860">
                  <c:v>0.84599999999999997</c:v>
                </c:pt>
                <c:pt idx="861">
                  <c:v>0.84699999999999998</c:v>
                </c:pt>
                <c:pt idx="862">
                  <c:v>0.84799999999999998</c:v>
                </c:pt>
                <c:pt idx="863">
                  <c:v>0.84899999999999998</c:v>
                </c:pt>
                <c:pt idx="864">
                  <c:v>0.85</c:v>
                </c:pt>
                <c:pt idx="865">
                  <c:v>0.85099999999999998</c:v>
                </c:pt>
                <c:pt idx="866">
                  <c:v>0.85199999999999998</c:v>
                </c:pt>
                <c:pt idx="867">
                  <c:v>0.85299999999999998</c:v>
                </c:pt>
                <c:pt idx="868">
                  <c:v>0.85399999999999998</c:v>
                </c:pt>
                <c:pt idx="869">
                  <c:v>0.85499999999999998</c:v>
                </c:pt>
                <c:pt idx="870">
                  <c:v>0.85599999999999998</c:v>
                </c:pt>
                <c:pt idx="871">
                  <c:v>0.85699999999999998</c:v>
                </c:pt>
                <c:pt idx="872">
                  <c:v>0.85799999999999998</c:v>
                </c:pt>
                <c:pt idx="873">
                  <c:v>0.85899999999999999</c:v>
                </c:pt>
                <c:pt idx="874">
                  <c:v>0.86</c:v>
                </c:pt>
                <c:pt idx="875">
                  <c:v>0.86099999999999999</c:v>
                </c:pt>
                <c:pt idx="876">
                  <c:v>0.86199999999999999</c:v>
                </c:pt>
                <c:pt idx="877">
                  <c:v>0.86299999999999999</c:v>
                </c:pt>
                <c:pt idx="878">
                  <c:v>0.86399999999999999</c:v>
                </c:pt>
                <c:pt idx="879">
                  <c:v>0.86499999999999999</c:v>
                </c:pt>
                <c:pt idx="880">
                  <c:v>0.86599999999999999</c:v>
                </c:pt>
                <c:pt idx="881">
                  <c:v>0.86699999999999999</c:v>
                </c:pt>
                <c:pt idx="882">
                  <c:v>0.86799999999999999</c:v>
                </c:pt>
                <c:pt idx="883">
                  <c:v>0.86899999999999999</c:v>
                </c:pt>
                <c:pt idx="884">
                  <c:v>0.87</c:v>
                </c:pt>
                <c:pt idx="885">
                  <c:v>0.871</c:v>
                </c:pt>
                <c:pt idx="886">
                  <c:v>0.872</c:v>
                </c:pt>
                <c:pt idx="887">
                  <c:v>0.873</c:v>
                </c:pt>
                <c:pt idx="888">
                  <c:v>0.874</c:v>
                </c:pt>
                <c:pt idx="889">
                  <c:v>0.875</c:v>
                </c:pt>
                <c:pt idx="890">
                  <c:v>0.876</c:v>
                </c:pt>
                <c:pt idx="891">
                  <c:v>0.877</c:v>
                </c:pt>
                <c:pt idx="892">
                  <c:v>0.878</c:v>
                </c:pt>
                <c:pt idx="893">
                  <c:v>0.879</c:v>
                </c:pt>
                <c:pt idx="894">
                  <c:v>0.88</c:v>
                </c:pt>
                <c:pt idx="895">
                  <c:v>0.88100000000000001</c:v>
                </c:pt>
                <c:pt idx="896">
                  <c:v>0.88200000000000001</c:v>
                </c:pt>
                <c:pt idx="897">
                  <c:v>0.88300000000000001</c:v>
                </c:pt>
                <c:pt idx="898">
                  <c:v>0.88400000000000001</c:v>
                </c:pt>
                <c:pt idx="899">
                  <c:v>0.88500000000000001</c:v>
                </c:pt>
                <c:pt idx="900">
                  <c:v>0.88600000000000001</c:v>
                </c:pt>
                <c:pt idx="901">
                  <c:v>0.88700000000000001</c:v>
                </c:pt>
                <c:pt idx="902">
                  <c:v>0.88800000000000001</c:v>
                </c:pt>
                <c:pt idx="903">
                  <c:v>0.88900000000000001</c:v>
                </c:pt>
                <c:pt idx="904">
                  <c:v>0.89</c:v>
                </c:pt>
                <c:pt idx="905">
                  <c:v>0.89100000000000001</c:v>
                </c:pt>
                <c:pt idx="906">
                  <c:v>0.89200000000000002</c:v>
                </c:pt>
                <c:pt idx="907">
                  <c:v>0.89300000000000002</c:v>
                </c:pt>
                <c:pt idx="908">
                  <c:v>0.89400000000000002</c:v>
                </c:pt>
                <c:pt idx="909">
                  <c:v>0.89500000000000002</c:v>
                </c:pt>
                <c:pt idx="910">
                  <c:v>0.89600000000000002</c:v>
                </c:pt>
                <c:pt idx="911">
                  <c:v>0.89700000000000002</c:v>
                </c:pt>
                <c:pt idx="912">
                  <c:v>0.89800000000000002</c:v>
                </c:pt>
                <c:pt idx="913">
                  <c:v>0.89900000000000002</c:v>
                </c:pt>
                <c:pt idx="914">
                  <c:v>0.9</c:v>
                </c:pt>
                <c:pt idx="915">
                  <c:v>0.90100000000000002</c:v>
                </c:pt>
                <c:pt idx="916">
                  <c:v>0.90200000000000002</c:v>
                </c:pt>
                <c:pt idx="917">
                  <c:v>0.90300000000000002</c:v>
                </c:pt>
                <c:pt idx="918">
                  <c:v>0.90400000000000003</c:v>
                </c:pt>
                <c:pt idx="919">
                  <c:v>0.90500000000000003</c:v>
                </c:pt>
                <c:pt idx="920">
                  <c:v>0.90600000000000003</c:v>
                </c:pt>
                <c:pt idx="921">
                  <c:v>0.90700000000000003</c:v>
                </c:pt>
                <c:pt idx="922">
                  <c:v>0.90800000000000003</c:v>
                </c:pt>
                <c:pt idx="923">
                  <c:v>0.90900000000000003</c:v>
                </c:pt>
                <c:pt idx="924">
                  <c:v>0.91</c:v>
                </c:pt>
                <c:pt idx="925">
                  <c:v>0.91100000000000003</c:v>
                </c:pt>
                <c:pt idx="926">
                  <c:v>0.91200000000000003</c:v>
                </c:pt>
                <c:pt idx="927">
                  <c:v>0.91300000000000003</c:v>
                </c:pt>
                <c:pt idx="928">
                  <c:v>0.91400000000000003</c:v>
                </c:pt>
                <c:pt idx="929">
                  <c:v>0.91500000000000004</c:v>
                </c:pt>
                <c:pt idx="930">
                  <c:v>0.91600000000000004</c:v>
                </c:pt>
                <c:pt idx="931">
                  <c:v>0.91700000000000004</c:v>
                </c:pt>
                <c:pt idx="932">
                  <c:v>0.91800000000000004</c:v>
                </c:pt>
                <c:pt idx="933">
                  <c:v>0.91900000000000004</c:v>
                </c:pt>
                <c:pt idx="934">
                  <c:v>0.92</c:v>
                </c:pt>
                <c:pt idx="935">
                  <c:v>0.92100000000000004</c:v>
                </c:pt>
                <c:pt idx="936">
                  <c:v>0.92200000000000004</c:v>
                </c:pt>
                <c:pt idx="937">
                  <c:v>0.92300000000000004</c:v>
                </c:pt>
                <c:pt idx="938">
                  <c:v>0.92399999999999993</c:v>
                </c:pt>
                <c:pt idx="939">
                  <c:v>0.92499999999999993</c:v>
                </c:pt>
                <c:pt idx="940">
                  <c:v>0.92599999999999993</c:v>
                </c:pt>
                <c:pt idx="941">
                  <c:v>0.92699999999999994</c:v>
                </c:pt>
                <c:pt idx="942">
                  <c:v>0.92799999999999994</c:v>
                </c:pt>
                <c:pt idx="943">
                  <c:v>0.92899999999999994</c:v>
                </c:pt>
                <c:pt idx="944">
                  <c:v>0.92999999999999994</c:v>
                </c:pt>
                <c:pt idx="945">
                  <c:v>0.93099999999999994</c:v>
                </c:pt>
                <c:pt idx="946">
                  <c:v>0.93199999999999994</c:v>
                </c:pt>
                <c:pt idx="947">
                  <c:v>0.93299999999999994</c:v>
                </c:pt>
                <c:pt idx="948">
                  <c:v>0.93399999999999994</c:v>
                </c:pt>
                <c:pt idx="949">
                  <c:v>0.93499999999999994</c:v>
                </c:pt>
                <c:pt idx="950">
                  <c:v>0.93599999999999994</c:v>
                </c:pt>
                <c:pt idx="951">
                  <c:v>0.93699999999999994</c:v>
                </c:pt>
                <c:pt idx="952">
                  <c:v>0.93799999999999994</c:v>
                </c:pt>
                <c:pt idx="953">
                  <c:v>0.93899999999999995</c:v>
                </c:pt>
                <c:pt idx="954">
                  <c:v>0.94</c:v>
                </c:pt>
                <c:pt idx="955">
                  <c:v>0.94099999999999995</c:v>
                </c:pt>
                <c:pt idx="956">
                  <c:v>0.94199999999999995</c:v>
                </c:pt>
                <c:pt idx="957">
                  <c:v>0.94299999999999995</c:v>
                </c:pt>
                <c:pt idx="958">
                  <c:v>0.94399999999999995</c:v>
                </c:pt>
                <c:pt idx="959">
                  <c:v>0.94499999999999995</c:v>
                </c:pt>
                <c:pt idx="960">
                  <c:v>0.94599999999999995</c:v>
                </c:pt>
                <c:pt idx="961">
                  <c:v>0.94699999999999995</c:v>
                </c:pt>
                <c:pt idx="962">
                  <c:v>0.94799999999999995</c:v>
                </c:pt>
                <c:pt idx="963">
                  <c:v>0.94899999999999995</c:v>
                </c:pt>
                <c:pt idx="964">
                  <c:v>0.95</c:v>
                </c:pt>
                <c:pt idx="965">
                  <c:v>0.95099999999999996</c:v>
                </c:pt>
                <c:pt idx="966">
                  <c:v>0.95199999999999996</c:v>
                </c:pt>
                <c:pt idx="967">
                  <c:v>0.95299999999999996</c:v>
                </c:pt>
                <c:pt idx="968">
                  <c:v>0.95399999999999996</c:v>
                </c:pt>
                <c:pt idx="969">
                  <c:v>0.95499999999999996</c:v>
                </c:pt>
                <c:pt idx="970">
                  <c:v>0.95599999999999996</c:v>
                </c:pt>
                <c:pt idx="971">
                  <c:v>0.95699999999999996</c:v>
                </c:pt>
                <c:pt idx="972">
                  <c:v>0.95799999999999996</c:v>
                </c:pt>
                <c:pt idx="973">
                  <c:v>0.95899999999999996</c:v>
                </c:pt>
                <c:pt idx="974">
                  <c:v>0.96</c:v>
                </c:pt>
                <c:pt idx="975">
                  <c:v>0.96099999999999997</c:v>
                </c:pt>
                <c:pt idx="976">
                  <c:v>0.96199999999999997</c:v>
                </c:pt>
                <c:pt idx="977">
                  <c:v>0.96299999999999997</c:v>
                </c:pt>
                <c:pt idx="978">
                  <c:v>0.96399999999999997</c:v>
                </c:pt>
                <c:pt idx="979">
                  <c:v>0.96499999999999997</c:v>
                </c:pt>
                <c:pt idx="980">
                  <c:v>0.96599999999999997</c:v>
                </c:pt>
                <c:pt idx="981">
                  <c:v>0.96699999999999997</c:v>
                </c:pt>
                <c:pt idx="982">
                  <c:v>0.96799999999999997</c:v>
                </c:pt>
                <c:pt idx="983">
                  <c:v>0.96899999999999997</c:v>
                </c:pt>
                <c:pt idx="984">
                  <c:v>0.97</c:v>
                </c:pt>
                <c:pt idx="985">
                  <c:v>0.97099999999999997</c:v>
                </c:pt>
                <c:pt idx="986">
                  <c:v>0.97199999999999998</c:v>
                </c:pt>
                <c:pt idx="987">
                  <c:v>0.97299999999999998</c:v>
                </c:pt>
                <c:pt idx="988">
                  <c:v>0.97399999999999998</c:v>
                </c:pt>
                <c:pt idx="989">
                  <c:v>0.97499999999999998</c:v>
                </c:pt>
                <c:pt idx="990">
                  <c:v>0.97599999999999998</c:v>
                </c:pt>
                <c:pt idx="991">
                  <c:v>0.97699999999999998</c:v>
                </c:pt>
                <c:pt idx="992">
                  <c:v>0.97799999999999998</c:v>
                </c:pt>
                <c:pt idx="993">
                  <c:v>0.97899999999999998</c:v>
                </c:pt>
                <c:pt idx="994">
                  <c:v>0.98</c:v>
                </c:pt>
                <c:pt idx="995">
                  <c:v>0.98099999999999998</c:v>
                </c:pt>
                <c:pt idx="996">
                  <c:v>0.98199999999999998</c:v>
                </c:pt>
                <c:pt idx="997">
                  <c:v>0.98299999999999998</c:v>
                </c:pt>
                <c:pt idx="998">
                  <c:v>0.98399999999999999</c:v>
                </c:pt>
                <c:pt idx="999">
                  <c:v>0.98499999999999999</c:v>
                </c:pt>
                <c:pt idx="1000">
                  <c:v>0.98599999999999999</c:v>
                </c:pt>
                <c:pt idx="1001">
                  <c:v>0.98699999999999988</c:v>
                </c:pt>
                <c:pt idx="1002">
                  <c:v>0.98799999999999999</c:v>
                </c:pt>
                <c:pt idx="1003">
                  <c:v>0.98899999999999988</c:v>
                </c:pt>
                <c:pt idx="1004">
                  <c:v>0.99</c:v>
                </c:pt>
                <c:pt idx="1005">
                  <c:v>0.99099999999999988</c:v>
                </c:pt>
                <c:pt idx="1006">
                  <c:v>0.99199999999999999</c:v>
                </c:pt>
                <c:pt idx="1007">
                  <c:v>0.99299999999999988</c:v>
                </c:pt>
                <c:pt idx="1008">
                  <c:v>0.99399999999999999</c:v>
                </c:pt>
                <c:pt idx="1009">
                  <c:v>0.99499999999999988</c:v>
                </c:pt>
                <c:pt idx="1010">
                  <c:v>0.996</c:v>
                </c:pt>
                <c:pt idx="1011">
                  <c:v>0.99699999999999989</c:v>
                </c:pt>
                <c:pt idx="1012">
                  <c:v>0.998</c:v>
                </c:pt>
                <c:pt idx="1013">
                  <c:v>0.99899999999999989</c:v>
                </c:pt>
                <c:pt idx="1014">
                  <c:v>1</c:v>
                </c:pt>
                <c:pt idx="1015">
                  <c:v>1.0009999999999999</c:v>
                </c:pt>
                <c:pt idx="1016">
                  <c:v>1.002</c:v>
                </c:pt>
                <c:pt idx="1017">
                  <c:v>1.0029999999999999</c:v>
                </c:pt>
                <c:pt idx="1018">
                  <c:v>1.004</c:v>
                </c:pt>
                <c:pt idx="1019">
                  <c:v>1.0049999999999999</c:v>
                </c:pt>
                <c:pt idx="1020">
                  <c:v>1.006</c:v>
                </c:pt>
                <c:pt idx="1021">
                  <c:v>1.0069999999999999</c:v>
                </c:pt>
                <c:pt idx="1022">
                  <c:v>1.008</c:v>
                </c:pt>
                <c:pt idx="1023">
                  <c:v>1.0089999999999999</c:v>
                </c:pt>
                <c:pt idx="1024">
                  <c:v>1.01</c:v>
                </c:pt>
                <c:pt idx="1025">
                  <c:v>1.0109999999999999</c:v>
                </c:pt>
                <c:pt idx="1026">
                  <c:v>1.012</c:v>
                </c:pt>
                <c:pt idx="1027">
                  <c:v>1.0129999999999999</c:v>
                </c:pt>
                <c:pt idx="1028">
                  <c:v>1.014</c:v>
                </c:pt>
                <c:pt idx="1029">
                  <c:v>1.0149999999999999</c:v>
                </c:pt>
                <c:pt idx="1030">
                  <c:v>1.016</c:v>
                </c:pt>
                <c:pt idx="1031">
                  <c:v>1.0169999999999999</c:v>
                </c:pt>
                <c:pt idx="1032">
                  <c:v>1.018</c:v>
                </c:pt>
                <c:pt idx="1033">
                  <c:v>1.0189999999999999</c:v>
                </c:pt>
                <c:pt idx="1034">
                  <c:v>1.02</c:v>
                </c:pt>
                <c:pt idx="1035">
                  <c:v>1.0209999999999999</c:v>
                </c:pt>
                <c:pt idx="1036">
                  <c:v>1.022</c:v>
                </c:pt>
                <c:pt idx="1037">
                  <c:v>1.0229999999999999</c:v>
                </c:pt>
                <c:pt idx="1038">
                  <c:v>1.024</c:v>
                </c:pt>
                <c:pt idx="1039">
                  <c:v>1.0249999999999999</c:v>
                </c:pt>
                <c:pt idx="1040">
                  <c:v>1.026</c:v>
                </c:pt>
                <c:pt idx="1041">
                  <c:v>1.0269999999999999</c:v>
                </c:pt>
                <c:pt idx="1042">
                  <c:v>1.028</c:v>
                </c:pt>
                <c:pt idx="1043">
                  <c:v>1.0289999999999999</c:v>
                </c:pt>
                <c:pt idx="1044">
                  <c:v>1.03</c:v>
                </c:pt>
                <c:pt idx="1045">
                  <c:v>1.0309999999999999</c:v>
                </c:pt>
                <c:pt idx="1046">
                  <c:v>1.032</c:v>
                </c:pt>
                <c:pt idx="1047">
                  <c:v>1.0329999999999999</c:v>
                </c:pt>
                <c:pt idx="1048">
                  <c:v>1.034</c:v>
                </c:pt>
                <c:pt idx="1049">
                  <c:v>1.0349999999999999</c:v>
                </c:pt>
                <c:pt idx="1050">
                  <c:v>1.036</c:v>
                </c:pt>
                <c:pt idx="1051">
                  <c:v>1.0369999999999999</c:v>
                </c:pt>
                <c:pt idx="1052">
                  <c:v>1.038</c:v>
                </c:pt>
                <c:pt idx="1053">
                  <c:v>1.0389999999999999</c:v>
                </c:pt>
                <c:pt idx="1054">
                  <c:v>1.04</c:v>
                </c:pt>
                <c:pt idx="1055">
                  <c:v>1.0409999999999999</c:v>
                </c:pt>
                <c:pt idx="1056">
                  <c:v>1.042</c:v>
                </c:pt>
                <c:pt idx="1057">
                  <c:v>1.0429999999999999</c:v>
                </c:pt>
                <c:pt idx="1058">
                  <c:v>1.044</c:v>
                </c:pt>
                <c:pt idx="1059">
                  <c:v>1.0449999999999999</c:v>
                </c:pt>
                <c:pt idx="1060">
                  <c:v>1.046</c:v>
                </c:pt>
                <c:pt idx="1061">
                  <c:v>1.0469999999999999</c:v>
                </c:pt>
                <c:pt idx="1062">
                  <c:v>1.048</c:v>
                </c:pt>
                <c:pt idx="1063">
                  <c:v>1.0489999999999999</c:v>
                </c:pt>
                <c:pt idx="1064">
                  <c:v>1.05</c:v>
                </c:pt>
                <c:pt idx="1065">
                  <c:v>1.0509999999999999</c:v>
                </c:pt>
                <c:pt idx="1066">
                  <c:v>1.052</c:v>
                </c:pt>
                <c:pt idx="1067">
                  <c:v>1.0529999999999999</c:v>
                </c:pt>
                <c:pt idx="1068">
                  <c:v>1.054</c:v>
                </c:pt>
                <c:pt idx="1069">
                  <c:v>1.0549999999999999</c:v>
                </c:pt>
                <c:pt idx="1070">
                  <c:v>1.056</c:v>
                </c:pt>
                <c:pt idx="1071">
                  <c:v>1.0569999999999999</c:v>
                </c:pt>
                <c:pt idx="1072">
                  <c:v>1.0580000000000001</c:v>
                </c:pt>
                <c:pt idx="1073">
                  <c:v>1.0589999999999999</c:v>
                </c:pt>
                <c:pt idx="1074">
                  <c:v>1.06</c:v>
                </c:pt>
                <c:pt idx="1075">
                  <c:v>1.0609999999999999</c:v>
                </c:pt>
                <c:pt idx="1076">
                  <c:v>1.0620000000000001</c:v>
                </c:pt>
                <c:pt idx="1077">
                  <c:v>1.0629999999999999</c:v>
                </c:pt>
                <c:pt idx="1078">
                  <c:v>1.0640000000000001</c:v>
                </c:pt>
                <c:pt idx="1079">
                  <c:v>1.0649999999999999</c:v>
                </c:pt>
                <c:pt idx="1080">
                  <c:v>1.0660000000000001</c:v>
                </c:pt>
                <c:pt idx="1081">
                  <c:v>1.0669999999999999</c:v>
                </c:pt>
                <c:pt idx="1082">
                  <c:v>1.0680000000000001</c:v>
                </c:pt>
                <c:pt idx="1083">
                  <c:v>1.069</c:v>
                </c:pt>
                <c:pt idx="1084">
                  <c:v>1.07</c:v>
                </c:pt>
                <c:pt idx="1085">
                  <c:v>1.071</c:v>
                </c:pt>
                <c:pt idx="1086">
                  <c:v>1.0720000000000001</c:v>
                </c:pt>
                <c:pt idx="1087">
                  <c:v>1.073</c:v>
                </c:pt>
                <c:pt idx="1088">
                  <c:v>1.0740000000000001</c:v>
                </c:pt>
                <c:pt idx="1089">
                  <c:v>1.075</c:v>
                </c:pt>
                <c:pt idx="1090">
                  <c:v>1.0760000000000001</c:v>
                </c:pt>
                <c:pt idx="1091">
                  <c:v>1.077</c:v>
                </c:pt>
                <c:pt idx="1092">
                  <c:v>1.0780000000000001</c:v>
                </c:pt>
                <c:pt idx="1093">
                  <c:v>1.079</c:v>
                </c:pt>
                <c:pt idx="1094">
                  <c:v>1.08</c:v>
                </c:pt>
                <c:pt idx="1095">
                  <c:v>1.081</c:v>
                </c:pt>
                <c:pt idx="1096">
                  <c:v>1.0820000000000001</c:v>
                </c:pt>
                <c:pt idx="1097">
                  <c:v>1.083</c:v>
                </c:pt>
                <c:pt idx="1098">
                  <c:v>1.0840000000000001</c:v>
                </c:pt>
                <c:pt idx="1099">
                  <c:v>1.085</c:v>
                </c:pt>
                <c:pt idx="1100">
                  <c:v>1.0860000000000001</c:v>
                </c:pt>
                <c:pt idx="1101">
                  <c:v>1.087</c:v>
                </c:pt>
                <c:pt idx="1102">
                  <c:v>1.0880000000000001</c:v>
                </c:pt>
                <c:pt idx="1103">
                  <c:v>1.089</c:v>
                </c:pt>
                <c:pt idx="1104">
                  <c:v>1.0900000000000001</c:v>
                </c:pt>
                <c:pt idx="1105">
                  <c:v>1.091</c:v>
                </c:pt>
                <c:pt idx="1106">
                  <c:v>1.0920000000000001</c:v>
                </c:pt>
                <c:pt idx="1107">
                  <c:v>1.093</c:v>
                </c:pt>
                <c:pt idx="1108">
                  <c:v>1.0940000000000001</c:v>
                </c:pt>
                <c:pt idx="1109">
                  <c:v>1.095</c:v>
                </c:pt>
                <c:pt idx="1110">
                  <c:v>1.0960000000000001</c:v>
                </c:pt>
                <c:pt idx="1111">
                  <c:v>1.097</c:v>
                </c:pt>
                <c:pt idx="1112">
                  <c:v>1.0980000000000001</c:v>
                </c:pt>
                <c:pt idx="1113">
                  <c:v>1.099</c:v>
                </c:pt>
                <c:pt idx="1114">
                  <c:v>1.1000000000000001</c:v>
                </c:pt>
                <c:pt idx="1115">
                  <c:v>1.101</c:v>
                </c:pt>
                <c:pt idx="1116">
                  <c:v>1.1020000000000001</c:v>
                </c:pt>
                <c:pt idx="1117">
                  <c:v>1.103</c:v>
                </c:pt>
                <c:pt idx="1118">
                  <c:v>1.1040000000000001</c:v>
                </c:pt>
                <c:pt idx="1119">
                  <c:v>1.105</c:v>
                </c:pt>
                <c:pt idx="1120">
                  <c:v>1.1060000000000001</c:v>
                </c:pt>
                <c:pt idx="1121">
                  <c:v>1.107</c:v>
                </c:pt>
                <c:pt idx="1122">
                  <c:v>1.1080000000000001</c:v>
                </c:pt>
                <c:pt idx="1123">
                  <c:v>1.109</c:v>
                </c:pt>
                <c:pt idx="1124">
                  <c:v>1.1100000000000001</c:v>
                </c:pt>
                <c:pt idx="1125">
                  <c:v>1.111</c:v>
                </c:pt>
                <c:pt idx="1126">
                  <c:v>1.1119999999999999</c:v>
                </c:pt>
                <c:pt idx="1127">
                  <c:v>1.113</c:v>
                </c:pt>
                <c:pt idx="1128">
                  <c:v>1.1139999999999999</c:v>
                </c:pt>
                <c:pt idx="1129">
                  <c:v>1.115</c:v>
                </c:pt>
                <c:pt idx="1130">
                  <c:v>1.1159999999999999</c:v>
                </c:pt>
                <c:pt idx="1131">
                  <c:v>1.117</c:v>
                </c:pt>
                <c:pt idx="1132">
                  <c:v>1.1179999999999999</c:v>
                </c:pt>
                <c:pt idx="1133">
                  <c:v>1.119</c:v>
                </c:pt>
                <c:pt idx="1134">
                  <c:v>1.1199999999999999</c:v>
                </c:pt>
                <c:pt idx="1135">
                  <c:v>1.121</c:v>
                </c:pt>
                <c:pt idx="1136">
                  <c:v>1.1219999999999999</c:v>
                </c:pt>
                <c:pt idx="1137">
                  <c:v>1.123</c:v>
                </c:pt>
                <c:pt idx="1138">
                  <c:v>1.1239999999999999</c:v>
                </c:pt>
                <c:pt idx="1139">
                  <c:v>1.125</c:v>
                </c:pt>
                <c:pt idx="1140">
                  <c:v>1.1259999999999999</c:v>
                </c:pt>
                <c:pt idx="1141">
                  <c:v>1.127</c:v>
                </c:pt>
                <c:pt idx="1142">
                  <c:v>1.1279999999999999</c:v>
                </c:pt>
                <c:pt idx="1143">
                  <c:v>1.129</c:v>
                </c:pt>
                <c:pt idx="1144">
                  <c:v>1.1299999999999999</c:v>
                </c:pt>
                <c:pt idx="1145">
                  <c:v>1.131</c:v>
                </c:pt>
                <c:pt idx="1146">
                  <c:v>1.1319999999999999</c:v>
                </c:pt>
                <c:pt idx="1147">
                  <c:v>1.133</c:v>
                </c:pt>
                <c:pt idx="1148">
                  <c:v>1.1339999999999999</c:v>
                </c:pt>
                <c:pt idx="1149">
                  <c:v>1.135</c:v>
                </c:pt>
                <c:pt idx="1150">
                  <c:v>1.1359999999999999</c:v>
                </c:pt>
                <c:pt idx="1151">
                  <c:v>1.137</c:v>
                </c:pt>
                <c:pt idx="1152">
                  <c:v>1.1379999999999999</c:v>
                </c:pt>
                <c:pt idx="1153">
                  <c:v>1.139</c:v>
                </c:pt>
                <c:pt idx="1154">
                  <c:v>1.1399999999999999</c:v>
                </c:pt>
                <c:pt idx="1155">
                  <c:v>1.141</c:v>
                </c:pt>
                <c:pt idx="1156">
                  <c:v>1.1419999999999999</c:v>
                </c:pt>
                <c:pt idx="1157">
                  <c:v>1.143</c:v>
                </c:pt>
                <c:pt idx="1158">
                  <c:v>1.1439999999999999</c:v>
                </c:pt>
                <c:pt idx="1159">
                  <c:v>1.145</c:v>
                </c:pt>
                <c:pt idx="1160">
                  <c:v>1.1459999999999999</c:v>
                </c:pt>
                <c:pt idx="1161">
                  <c:v>1.147</c:v>
                </c:pt>
                <c:pt idx="1162">
                  <c:v>1.1479999999999999</c:v>
                </c:pt>
                <c:pt idx="1163">
                  <c:v>1.149</c:v>
                </c:pt>
                <c:pt idx="1164">
                  <c:v>1.1499999999999999</c:v>
                </c:pt>
                <c:pt idx="1165">
                  <c:v>1.151</c:v>
                </c:pt>
                <c:pt idx="1166">
                  <c:v>1.1519999999999999</c:v>
                </c:pt>
                <c:pt idx="1167">
                  <c:v>1.153</c:v>
                </c:pt>
                <c:pt idx="1168">
                  <c:v>1.1539999999999999</c:v>
                </c:pt>
                <c:pt idx="1169">
                  <c:v>1.155</c:v>
                </c:pt>
                <c:pt idx="1170">
                  <c:v>1.1559999999999999</c:v>
                </c:pt>
                <c:pt idx="1171">
                  <c:v>1.157</c:v>
                </c:pt>
                <c:pt idx="1172">
                  <c:v>1.1579999999999999</c:v>
                </c:pt>
                <c:pt idx="1173">
                  <c:v>1.159</c:v>
                </c:pt>
                <c:pt idx="1174">
                  <c:v>1.1599999999999999</c:v>
                </c:pt>
                <c:pt idx="1175">
                  <c:v>1.161</c:v>
                </c:pt>
                <c:pt idx="1176">
                  <c:v>1.1619999999999999</c:v>
                </c:pt>
                <c:pt idx="1177">
                  <c:v>1.163</c:v>
                </c:pt>
                <c:pt idx="1178">
                  <c:v>1.1639999999999999</c:v>
                </c:pt>
                <c:pt idx="1179">
                  <c:v>1.165</c:v>
                </c:pt>
                <c:pt idx="1180">
                  <c:v>1.1659999999999999</c:v>
                </c:pt>
                <c:pt idx="1181">
                  <c:v>1.167</c:v>
                </c:pt>
                <c:pt idx="1182">
                  <c:v>1.1679999999999999</c:v>
                </c:pt>
                <c:pt idx="1183">
                  <c:v>1.169</c:v>
                </c:pt>
                <c:pt idx="1184">
                  <c:v>1.17</c:v>
                </c:pt>
                <c:pt idx="1185">
                  <c:v>1.171</c:v>
                </c:pt>
                <c:pt idx="1186">
                  <c:v>1.1719999999999999</c:v>
                </c:pt>
                <c:pt idx="1187">
                  <c:v>1.173</c:v>
                </c:pt>
                <c:pt idx="1188">
                  <c:v>1.1739999999999999</c:v>
                </c:pt>
                <c:pt idx="1189">
                  <c:v>1.175</c:v>
                </c:pt>
                <c:pt idx="1190">
                  <c:v>1.1759999999999999</c:v>
                </c:pt>
                <c:pt idx="1191">
                  <c:v>1.177</c:v>
                </c:pt>
                <c:pt idx="1192">
                  <c:v>1.1779999999999999</c:v>
                </c:pt>
                <c:pt idx="1193">
                  <c:v>1.179</c:v>
                </c:pt>
                <c:pt idx="1194">
                  <c:v>1.18</c:v>
                </c:pt>
                <c:pt idx="1195">
                  <c:v>1.181</c:v>
                </c:pt>
                <c:pt idx="1196">
                  <c:v>1.1819999999999999</c:v>
                </c:pt>
                <c:pt idx="1197">
                  <c:v>1.1830000000000001</c:v>
                </c:pt>
                <c:pt idx="1198">
                  <c:v>1.1839999999999999</c:v>
                </c:pt>
                <c:pt idx="1199">
                  <c:v>1.1850000000000001</c:v>
                </c:pt>
                <c:pt idx="1200">
                  <c:v>1.1859999999999999</c:v>
                </c:pt>
                <c:pt idx="1201">
                  <c:v>1.1870000000000001</c:v>
                </c:pt>
                <c:pt idx="1202">
                  <c:v>1.1879999999999999</c:v>
                </c:pt>
                <c:pt idx="1203">
                  <c:v>1.1890000000000001</c:v>
                </c:pt>
                <c:pt idx="1204">
                  <c:v>1.19</c:v>
                </c:pt>
                <c:pt idx="1205">
                  <c:v>1.1910000000000001</c:v>
                </c:pt>
                <c:pt idx="1206">
                  <c:v>1.1919999999999999</c:v>
                </c:pt>
                <c:pt idx="1207">
                  <c:v>1.1930000000000001</c:v>
                </c:pt>
                <c:pt idx="1208">
                  <c:v>1.194</c:v>
                </c:pt>
                <c:pt idx="1209">
                  <c:v>1.1950000000000001</c:v>
                </c:pt>
                <c:pt idx="1210">
                  <c:v>1.196</c:v>
                </c:pt>
                <c:pt idx="1211">
                  <c:v>1.1970000000000001</c:v>
                </c:pt>
                <c:pt idx="1212">
                  <c:v>1.198</c:v>
                </c:pt>
                <c:pt idx="1213">
                  <c:v>1.1990000000000001</c:v>
                </c:pt>
                <c:pt idx="1214">
                  <c:v>1.2</c:v>
                </c:pt>
                <c:pt idx="1215">
                  <c:v>1.2010000000000001</c:v>
                </c:pt>
                <c:pt idx="1216">
                  <c:v>1.202</c:v>
                </c:pt>
                <c:pt idx="1217">
                  <c:v>1.2030000000000001</c:v>
                </c:pt>
                <c:pt idx="1218">
                  <c:v>1.204</c:v>
                </c:pt>
                <c:pt idx="1219">
                  <c:v>1.2050000000000001</c:v>
                </c:pt>
                <c:pt idx="1220">
                  <c:v>1.206</c:v>
                </c:pt>
                <c:pt idx="1221">
                  <c:v>1.2070000000000001</c:v>
                </c:pt>
                <c:pt idx="1222">
                  <c:v>1.208</c:v>
                </c:pt>
                <c:pt idx="1223">
                  <c:v>1.2090000000000001</c:v>
                </c:pt>
                <c:pt idx="1224">
                  <c:v>1.21</c:v>
                </c:pt>
                <c:pt idx="1225">
                  <c:v>1.2110000000000001</c:v>
                </c:pt>
                <c:pt idx="1226">
                  <c:v>1.212</c:v>
                </c:pt>
                <c:pt idx="1227">
                  <c:v>1.2130000000000001</c:v>
                </c:pt>
                <c:pt idx="1228">
                  <c:v>1.214</c:v>
                </c:pt>
                <c:pt idx="1229">
                  <c:v>1.2150000000000001</c:v>
                </c:pt>
                <c:pt idx="1230">
                  <c:v>1.216</c:v>
                </c:pt>
                <c:pt idx="1231">
                  <c:v>1.2170000000000001</c:v>
                </c:pt>
                <c:pt idx="1232">
                  <c:v>1.218</c:v>
                </c:pt>
                <c:pt idx="1233">
                  <c:v>1.2190000000000001</c:v>
                </c:pt>
                <c:pt idx="1234">
                  <c:v>1.22</c:v>
                </c:pt>
                <c:pt idx="1235">
                  <c:v>1.2210000000000001</c:v>
                </c:pt>
                <c:pt idx="1236">
                  <c:v>1.222</c:v>
                </c:pt>
                <c:pt idx="1237">
                  <c:v>1.2230000000000001</c:v>
                </c:pt>
                <c:pt idx="1238">
                  <c:v>1.224</c:v>
                </c:pt>
                <c:pt idx="1239">
                  <c:v>1.2250000000000001</c:v>
                </c:pt>
                <c:pt idx="1240">
                  <c:v>1.226</c:v>
                </c:pt>
                <c:pt idx="1241">
                  <c:v>1.2270000000000001</c:v>
                </c:pt>
                <c:pt idx="1242">
                  <c:v>1.228</c:v>
                </c:pt>
                <c:pt idx="1243">
                  <c:v>1.2290000000000001</c:v>
                </c:pt>
                <c:pt idx="1244">
                  <c:v>1.23</c:v>
                </c:pt>
                <c:pt idx="1245">
                  <c:v>1.2310000000000001</c:v>
                </c:pt>
                <c:pt idx="1246">
                  <c:v>1.232</c:v>
                </c:pt>
                <c:pt idx="1247">
                  <c:v>1.2330000000000001</c:v>
                </c:pt>
                <c:pt idx="1248">
                  <c:v>1.234</c:v>
                </c:pt>
                <c:pt idx="1249">
                  <c:v>1.2350000000000001</c:v>
                </c:pt>
                <c:pt idx="1250">
                  <c:v>1.236</c:v>
                </c:pt>
                <c:pt idx="1251">
                  <c:v>1.2369999999999999</c:v>
                </c:pt>
                <c:pt idx="1252">
                  <c:v>1.238</c:v>
                </c:pt>
                <c:pt idx="1253">
                  <c:v>1.2389999999999999</c:v>
                </c:pt>
                <c:pt idx="1254">
                  <c:v>1.24</c:v>
                </c:pt>
                <c:pt idx="1255">
                  <c:v>1.2409999999999999</c:v>
                </c:pt>
                <c:pt idx="1256">
                  <c:v>1.242</c:v>
                </c:pt>
                <c:pt idx="1257">
                  <c:v>1.2429999999999999</c:v>
                </c:pt>
                <c:pt idx="1258">
                  <c:v>1.244</c:v>
                </c:pt>
                <c:pt idx="1259">
                  <c:v>1.2449999999999999</c:v>
                </c:pt>
                <c:pt idx="1260">
                  <c:v>1.246</c:v>
                </c:pt>
                <c:pt idx="1261">
                  <c:v>1.2469999999999999</c:v>
                </c:pt>
                <c:pt idx="1262">
                  <c:v>1.248</c:v>
                </c:pt>
                <c:pt idx="1263">
                  <c:v>1.2489999999999999</c:v>
                </c:pt>
                <c:pt idx="1264">
                  <c:v>1.25</c:v>
                </c:pt>
                <c:pt idx="1265">
                  <c:v>1.2509999999999999</c:v>
                </c:pt>
                <c:pt idx="1266">
                  <c:v>1.252</c:v>
                </c:pt>
                <c:pt idx="1267">
                  <c:v>1.2529999999999999</c:v>
                </c:pt>
                <c:pt idx="1268">
                  <c:v>1.254</c:v>
                </c:pt>
                <c:pt idx="1269">
                  <c:v>1.2549999999999999</c:v>
                </c:pt>
                <c:pt idx="1270">
                  <c:v>1.256</c:v>
                </c:pt>
                <c:pt idx="1271">
                  <c:v>1.2569999999999999</c:v>
                </c:pt>
                <c:pt idx="1272">
                  <c:v>1.258</c:v>
                </c:pt>
                <c:pt idx="1273">
                  <c:v>1.2589999999999999</c:v>
                </c:pt>
                <c:pt idx="1274">
                  <c:v>1.26</c:v>
                </c:pt>
                <c:pt idx="1275">
                  <c:v>1.2609999999999999</c:v>
                </c:pt>
                <c:pt idx="1276">
                  <c:v>1.262</c:v>
                </c:pt>
                <c:pt idx="1277">
                  <c:v>1.2629999999999999</c:v>
                </c:pt>
                <c:pt idx="1278">
                  <c:v>1.264</c:v>
                </c:pt>
                <c:pt idx="1279">
                  <c:v>1.2649999999999999</c:v>
                </c:pt>
                <c:pt idx="1280">
                  <c:v>1.266</c:v>
                </c:pt>
                <c:pt idx="1281">
                  <c:v>1.2669999999999999</c:v>
                </c:pt>
                <c:pt idx="1282">
                  <c:v>1.268</c:v>
                </c:pt>
                <c:pt idx="1283">
                  <c:v>1.2689999999999999</c:v>
                </c:pt>
                <c:pt idx="1284">
                  <c:v>1.27</c:v>
                </c:pt>
                <c:pt idx="1285">
                  <c:v>1.2709999999999999</c:v>
                </c:pt>
                <c:pt idx="1286">
                  <c:v>1.272</c:v>
                </c:pt>
                <c:pt idx="1287">
                  <c:v>1.2729999999999999</c:v>
                </c:pt>
                <c:pt idx="1288">
                  <c:v>1.274</c:v>
                </c:pt>
                <c:pt idx="1289">
                  <c:v>1.2749999999999999</c:v>
                </c:pt>
                <c:pt idx="1290">
                  <c:v>1.276</c:v>
                </c:pt>
                <c:pt idx="1291">
                  <c:v>1.2769999999999999</c:v>
                </c:pt>
                <c:pt idx="1292">
                  <c:v>1.278</c:v>
                </c:pt>
                <c:pt idx="1293">
                  <c:v>1.2789999999999999</c:v>
                </c:pt>
                <c:pt idx="1294">
                  <c:v>1.28</c:v>
                </c:pt>
                <c:pt idx="1295">
                  <c:v>1.2809999999999999</c:v>
                </c:pt>
                <c:pt idx="1296">
                  <c:v>1.282</c:v>
                </c:pt>
                <c:pt idx="1297">
                  <c:v>1.2829999999999999</c:v>
                </c:pt>
                <c:pt idx="1298">
                  <c:v>1.284</c:v>
                </c:pt>
                <c:pt idx="1299">
                  <c:v>1.2849999999999999</c:v>
                </c:pt>
                <c:pt idx="1300">
                  <c:v>1.286</c:v>
                </c:pt>
                <c:pt idx="1301">
                  <c:v>1.2869999999999999</c:v>
                </c:pt>
                <c:pt idx="1302">
                  <c:v>1.288</c:v>
                </c:pt>
                <c:pt idx="1303">
                  <c:v>1.2889999999999999</c:v>
                </c:pt>
                <c:pt idx="1304">
                  <c:v>1.29</c:v>
                </c:pt>
                <c:pt idx="1305">
                  <c:v>1.2909999999999999</c:v>
                </c:pt>
                <c:pt idx="1306">
                  <c:v>1.292</c:v>
                </c:pt>
                <c:pt idx="1307">
                  <c:v>1.2929999999999999</c:v>
                </c:pt>
                <c:pt idx="1308">
                  <c:v>1.294</c:v>
                </c:pt>
                <c:pt idx="1309">
                  <c:v>1.2949999999999999</c:v>
                </c:pt>
                <c:pt idx="1310">
                  <c:v>1.296</c:v>
                </c:pt>
                <c:pt idx="1311">
                  <c:v>1.2969999999999999</c:v>
                </c:pt>
                <c:pt idx="1312">
                  <c:v>1.298</c:v>
                </c:pt>
                <c:pt idx="1313">
                  <c:v>1.2989999999999999</c:v>
                </c:pt>
                <c:pt idx="1314">
                  <c:v>1.3</c:v>
                </c:pt>
                <c:pt idx="1315">
                  <c:v>1.3009999999999999</c:v>
                </c:pt>
                <c:pt idx="1316">
                  <c:v>1.302</c:v>
                </c:pt>
                <c:pt idx="1317">
                  <c:v>1.3029999999999999</c:v>
                </c:pt>
                <c:pt idx="1318">
                  <c:v>1.304</c:v>
                </c:pt>
                <c:pt idx="1319">
                  <c:v>1.3049999999999999</c:v>
                </c:pt>
                <c:pt idx="1320">
                  <c:v>1.306</c:v>
                </c:pt>
                <c:pt idx="1321">
                  <c:v>1.3069999999999999</c:v>
                </c:pt>
                <c:pt idx="1322">
                  <c:v>1.3080000000000001</c:v>
                </c:pt>
                <c:pt idx="1323">
                  <c:v>1.3089999999999999</c:v>
                </c:pt>
                <c:pt idx="1324">
                  <c:v>1.31</c:v>
                </c:pt>
                <c:pt idx="1325">
                  <c:v>1.3109999999999999</c:v>
                </c:pt>
                <c:pt idx="1326">
                  <c:v>1.3120000000000001</c:v>
                </c:pt>
                <c:pt idx="1327">
                  <c:v>1.3129999999999999</c:v>
                </c:pt>
                <c:pt idx="1328">
                  <c:v>1.3140000000000001</c:v>
                </c:pt>
                <c:pt idx="1329">
                  <c:v>1.3149999999999999</c:v>
                </c:pt>
                <c:pt idx="1330">
                  <c:v>1.3160000000000001</c:v>
                </c:pt>
                <c:pt idx="1331">
                  <c:v>1.3169999999999999</c:v>
                </c:pt>
                <c:pt idx="1332">
                  <c:v>1.3180000000000001</c:v>
                </c:pt>
                <c:pt idx="1333">
                  <c:v>1.319</c:v>
                </c:pt>
                <c:pt idx="1334">
                  <c:v>1.32</c:v>
                </c:pt>
                <c:pt idx="1335">
                  <c:v>1.321</c:v>
                </c:pt>
                <c:pt idx="1336">
                  <c:v>1.3220000000000001</c:v>
                </c:pt>
                <c:pt idx="1337">
                  <c:v>1.323</c:v>
                </c:pt>
                <c:pt idx="1338">
                  <c:v>1.3240000000000001</c:v>
                </c:pt>
                <c:pt idx="1339">
                  <c:v>1.325</c:v>
                </c:pt>
                <c:pt idx="1340">
                  <c:v>1.3260000000000001</c:v>
                </c:pt>
                <c:pt idx="1341">
                  <c:v>1.327</c:v>
                </c:pt>
                <c:pt idx="1342">
                  <c:v>1.3280000000000001</c:v>
                </c:pt>
                <c:pt idx="1343">
                  <c:v>1.329</c:v>
                </c:pt>
                <c:pt idx="1344">
                  <c:v>1.33</c:v>
                </c:pt>
                <c:pt idx="1345">
                  <c:v>1.331</c:v>
                </c:pt>
                <c:pt idx="1346">
                  <c:v>1.3320000000000001</c:v>
                </c:pt>
                <c:pt idx="1347">
                  <c:v>1.333</c:v>
                </c:pt>
                <c:pt idx="1348">
                  <c:v>1.3340000000000001</c:v>
                </c:pt>
                <c:pt idx="1349">
                  <c:v>1.335</c:v>
                </c:pt>
                <c:pt idx="1350">
                  <c:v>1.3360000000000001</c:v>
                </c:pt>
                <c:pt idx="1351">
                  <c:v>1.337</c:v>
                </c:pt>
                <c:pt idx="1352">
                  <c:v>1.3380000000000001</c:v>
                </c:pt>
                <c:pt idx="1353">
                  <c:v>1.339</c:v>
                </c:pt>
                <c:pt idx="1354">
                  <c:v>1.34</c:v>
                </c:pt>
                <c:pt idx="1355">
                  <c:v>1.341</c:v>
                </c:pt>
                <c:pt idx="1356">
                  <c:v>1.3420000000000001</c:v>
                </c:pt>
                <c:pt idx="1357">
                  <c:v>1.343</c:v>
                </c:pt>
                <c:pt idx="1358">
                  <c:v>1.3440000000000001</c:v>
                </c:pt>
                <c:pt idx="1359">
                  <c:v>1.345</c:v>
                </c:pt>
                <c:pt idx="1360">
                  <c:v>1.3460000000000001</c:v>
                </c:pt>
                <c:pt idx="1361">
                  <c:v>1.347</c:v>
                </c:pt>
                <c:pt idx="1362">
                  <c:v>1.3480000000000001</c:v>
                </c:pt>
                <c:pt idx="1363">
                  <c:v>1.349</c:v>
                </c:pt>
                <c:pt idx="1364">
                  <c:v>1.35</c:v>
                </c:pt>
                <c:pt idx="1365">
                  <c:v>1.351</c:v>
                </c:pt>
                <c:pt idx="1366">
                  <c:v>1.3520000000000001</c:v>
                </c:pt>
                <c:pt idx="1367">
                  <c:v>1.353</c:v>
                </c:pt>
                <c:pt idx="1368">
                  <c:v>1.3540000000000001</c:v>
                </c:pt>
                <c:pt idx="1369">
                  <c:v>1.355</c:v>
                </c:pt>
                <c:pt idx="1370">
                  <c:v>1.3560000000000001</c:v>
                </c:pt>
                <c:pt idx="1371">
                  <c:v>1.357</c:v>
                </c:pt>
                <c:pt idx="1372">
                  <c:v>1.3580000000000001</c:v>
                </c:pt>
                <c:pt idx="1373">
                  <c:v>1.359</c:v>
                </c:pt>
                <c:pt idx="1374">
                  <c:v>1.36</c:v>
                </c:pt>
                <c:pt idx="1375">
                  <c:v>1.361</c:v>
                </c:pt>
                <c:pt idx="1376">
                  <c:v>1.3619999999999999</c:v>
                </c:pt>
                <c:pt idx="1377">
                  <c:v>1.363</c:v>
                </c:pt>
                <c:pt idx="1378">
                  <c:v>1.3639999999999999</c:v>
                </c:pt>
                <c:pt idx="1379">
                  <c:v>1.365</c:v>
                </c:pt>
                <c:pt idx="1380">
                  <c:v>1.3659999999999999</c:v>
                </c:pt>
                <c:pt idx="1381">
                  <c:v>1.367</c:v>
                </c:pt>
                <c:pt idx="1382">
                  <c:v>1.3679999999999999</c:v>
                </c:pt>
                <c:pt idx="1383">
                  <c:v>1.369</c:v>
                </c:pt>
                <c:pt idx="1384">
                  <c:v>1.3699999999999999</c:v>
                </c:pt>
                <c:pt idx="1385">
                  <c:v>1.371</c:v>
                </c:pt>
                <c:pt idx="1386">
                  <c:v>1.3719999999999999</c:v>
                </c:pt>
                <c:pt idx="1387">
                  <c:v>1.373</c:v>
                </c:pt>
                <c:pt idx="1388">
                  <c:v>1.3739999999999999</c:v>
                </c:pt>
                <c:pt idx="1389">
                  <c:v>1.375</c:v>
                </c:pt>
                <c:pt idx="1390">
                  <c:v>1.3759999999999999</c:v>
                </c:pt>
                <c:pt idx="1391">
                  <c:v>1.377</c:v>
                </c:pt>
                <c:pt idx="1392">
                  <c:v>1.3779999999999999</c:v>
                </c:pt>
                <c:pt idx="1393">
                  <c:v>1.379</c:v>
                </c:pt>
                <c:pt idx="1394">
                  <c:v>1.38</c:v>
                </c:pt>
                <c:pt idx="1395">
                  <c:v>1.381</c:v>
                </c:pt>
                <c:pt idx="1396">
                  <c:v>1.3819999999999999</c:v>
                </c:pt>
                <c:pt idx="1397">
                  <c:v>1.383</c:v>
                </c:pt>
                <c:pt idx="1398">
                  <c:v>1.3839999999999999</c:v>
                </c:pt>
                <c:pt idx="1399">
                  <c:v>1.385</c:v>
                </c:pt>
                <c:pt idx="1400">
                  <c:v>1.3859999999999999</c:v>
                </c:pt>
                <c:pt idx="1401">
                  <c:v>1.387</c:v>
                </c:pt>
                <c:pt idx="1402">
                  <c:v>1.3879999999999999</c:v>
                </c:pt>
                <c:pt idx="1403">
                  <c:v>1.389</c:v>
                </c:pt>
                <c:pt idx="1404">
                  <c:v>1.39</c:v>
                </c:pt>
                <c:pt idx="1405">
                  <c:v>1.391</c:v>
                </c:pt>
                <c:pt idx="1406">
                  <c:v>1.3919999999999999</c:v>
                </c:pt>
                <c:pt idx="1407">
                  <c:v>1.393</c:v>
                </c:pt>
                <c:pt idx="1408">
                  <c:v>1.3939999999999999</c:v>
                </c:pt>
                <c:pt idx="1409">
                  <c:v>1.395</c:v>
                </c:pt>
                <c:pt idx="1410">
                  <c:v>1.3959999999999999</c:v>
                </c:pt>
                <c:pt idx="1411">
                  <c:v>1.397</c:v>
                </c:pt>
                <c:pt idx="1412">
                  <c:v>1.3979999999999999</c:v>
                </c:pt>
                <c:pt idx="1413">
                  <c:v>1.399</c:v>
                </c:pt>
                <c:pt idx="1414">
                  <c:v>1.4</c:v>
                </c:pt>
                <c:pt idx="1415">
                  <c:v>1.401</c:v>
                </c:pt>
                <c:pt idx="1416">
                  <c:v>1.4019999999999999</c:v>
                </c:pt>
                <c:pt idx="1417">
                  <c:v>1.403</c:v>
                </c:pt>
                <c:pt idx="1418">
                  <c:v>1.4039999999999999</c:v>
                </c:pt>
                <c:pt idx="1419">
                  <c:v>1.405</c:v>
                </c:pt>
                <c:pt idx="1420">
                  <c:v>1.4059999999999999</c:v>
                </c:pt>
                <c:pt idx="1421">
                  <c:v>1.407</c:v>
                </c:pt>
                <c:pt idx="1422">
                  <c:v>1.4079999999999999</c:v>
                </c:pt>
                <c:pt idx="1423">
                  <c:v>1.409</c:v>
                </c:pt>
                <c:pt idx="1424">
                  <c:v>1.41</c:v>
                </c:pt>
                <c:pt idx="1425">
                  <c:v>1.411</c:v>
                </c:pt>
                <c:pt idx="1426">
                  <c:v>1.4119999999999999</c:v>
                </c:pt>
                <c:pt idx="1427">
                  <c:v>1.413</c:v>
                </c:pt>
                <c:pt idx="1428">
                  <c:v>1.4139999999999999</c:v>
                </c:pt>
                <c:pt idx="1429">
                  <c:v>1.415</c:v>
                </c:pt>
                <c:pt idx="1430">
                  <c:v>1.4159999999999999</c:v>
                </c:pt>
                <c:pt idx="1431">
                  <c:v>1.417</c:v>
                </c:pt>
                <c:pt idx="1432">
                  <c:v>1.4179999999999999</c:v>
                </c:pt>
                <c:pt idx="1433">
                  <c:v>1.419</c:v>
                </c:pt>
                <c:pt idx="1434">
                  <c:v>1.42</c:v>
                </c:pt>
                <c:pt idx="1435">
                  <c:v>1.421</c:v>
                </c:pt>
                <c:pt idx="1436">
                  <c:v>1.4219999999999999</c:v>
                </c:pt>
                <c:pt idx="1437">
                  <c:v>1.423</c:v>
                </c:pt>
                <c:pt idx="1438">
                  <c:v>1.4239999999999999</c:v>
                </c:pt>
                <c:pt idx="1439">
                  <c:v>1.425</c:v>
                </c:pt>
                <c:pt idx="1440">
                  <c:v>1.4259999999999999</c:v>
                </c:pt>
                <c:pt idx="1441">
                  <c:v>1.427</c:v>
                </c:pt>
                <c:pt idx="1442">
                  <c:v>1.4279999999999999</c:v>
                </c:pt>
                <c:pt idx="1443">
                  <c:v>1.429</c:v>
                </c:pt>
                <c:pt idx="1444">
                  <c:v>1.43</c:v>
                </c:pt>
                <c:pt idx="1445">
                  <c:v>1.431</c:v>
                </c:pt>
                <c:pt idx="1446">
                  <c:v>1.4319999999999999</c:v>
                </c:pt>
                <c:pt idx="1447">
                  <c:v>1.4330000000000001</c:v>
                </c:pt>
                <c:pt idx="1448">
                  <c:v>1.4339999999999999</c:v>
                </c:pt>
                <c:pt idx="1449">
                  <c:v>1.4350000000000001</c:v>
                </c:pt>
                <c:pt idx="1450">
                  <c:v>1.4359999999999999</c:v>
                </c:pt>
                <c:pt idx="1451">
                  <c:v>1.4370000000000001</c:v>
                </c:pt>
                <c:pt idx="1452">
                  <c:v>1.4379999999999999</c:v>
                </c:pt>
                <c:pt idx="1453">
                  <c:v>1.4390000000000001</c:v>
                </c:pt>
                <c:pt idx="1454">
                  <c:v>1.44</c:v>
                </c:pt>
                <c:pt idx="1455">
                  <c:v>1.4410000000000001</c:v>
                </c:pt>
                <c:pt idx="1456">
                  <c:v>1.4419999999999999</c:v>
                </c:pt>
                <c:pt idx="1457">
                  <c:v>1.4430000000000001</c:v>
                </c:pt>
                <c:pt idx="1458">
                  <c:v>1.444</c:v>
                </c:pt>
                <c:pt idx="1459">
                  <c:v>1.4450000000000001</c:v>
                </c:pt>
                <c:pt idx="1460">
                  <c:v>1.446</c:v>
                </c:pt>
                <c:pt idx="1461">
                  <c:v>1.4470000000000001</c:v>
                </c:pt>
                <c:pt idx="1462">
                  <c:v>1.448</c:v>
                </c:pt>
                <c:pt idx="1463">
                  <c:v>1.4490000000000001</c:v>
                </c:pt>
                <c:pt idx="1464">
                  <c:v>1.45</c:v>
                </c:pt>
                <c:pt idx="1465">
                  <c:v>1.4510000000000001</c:v>
                </c:pt>
                <c:pt idx="1466">
                  <c:v>1.452</c:v>
                </c:pt>
                <c:pt idx="1467">
                  <c:v>1.4530000000000001</c:v>
                </c:pt>
                <c:pt idx="1468">
                  <c:v>1.454</c:v>
                </c:pt>
                <c:pt idx="1469">
                  <c:v>1.4550000000000001</c:v>
                </c:pt>
                <c:pt idx="1470">
                  <c:v>1.456</c:v>
                </c:pt>
                <c:pt idx="1471">
                  <c:v>1.4570000000000001</c:v>
                </c:pt>
                <c:pt idx="1472">
                  <c:v>1.458</c:v>
                </c:pt>
                <c:pt idx="1473">
                  <c:v>1.4590000000000001</c:v>
                </c:pt>
                <c:pt idx="1474">
                  <c:v>1.46</c:v>
                </c:pt>
                <c:pt idx="1475">
                  <c:v>1.4610000000000001</c:v>
                </c:pt>
                <c:pt idx="1476">
                  <c:v>1.462</c:v>
                </c:pt>
                <c:pt idx="1477">
                  <c:v>1.4630000000000001</c:v>
                </c:pt>
                <c:pt idx="1478">
                  <c:v>1.464</c:v>
                </c:pt>
                <c:pt idx="1479">
                  <c:v>1.4650000000000001</c:v>
                </c:pt>
                <c:pt idx="1480">
                  <c:v>1.466</c:v>
                </c:pt>
                <c:pt idx="1481">
                  <c:v>1.4670000000000001</c:v>
                </c:pt>
                <c:pt idx="1482">
                  <c:v>1.468</c:v>
                </c:pt>
                <c:pt idx="1483">
                  <c:v>1.4690000000000001</c:v>
                </c:pt>
                <c:pt idx="1484">
                  <c:v>1.47</c:v>
                </c:pt>
                <c:pt idx="1485">
                  <c:v>1.4710000000000001</c:v>
                </c:pt>
                <c:pt idx="1486">
                  <c:v>1.472</c:v>
                </c:pt>
                <c:pt idx="1487">
                  <c:v>1.4730000000000001</c:v>
                </c:pt>
                <c:pt idx="1488">
                  <c:v>1.474</c:v>
                </c:pt>
                <c:pt idx="1489">
                  <c:v>1.4750000000000001</c:v>
                </c:pt>
                <c:pt idx="1490">
                  <c:v>1.476</c:v>
                </c:pt>
                <c:pt idx="1491">
                  <c:v>1.4770000000000001</c:v>
                </c:pt>
                <c:pt idx="1492">
                  <c:v>1.478</c:v>
                </c:pt>
                <c:pt idx="1493">
                  <c:v>1.4790000000000001</c:v>
                </c:pt>
                <c:pt idx="1494">
                  <c:v>1.48</c:v>
                </c:pt>
                <c:pt idx="1495">
                  <c:v>1.4810000000000001</c:v>
                </c:pt>
                <c:pt idx="1496">
                  <c:v>1.482</c:v>
                </c:pt>
                <c:pt idx="1497">
                  <c:v>1.4830000000000001</c:v>
                </c:pt>
                <c:pt idx="1498">
                  <c:v>1.484</c:v>
                </c:pt>
                <c:pt idx="1499">
                  <c:v>1.4850000000000001</c:v>
                </c:pt>
                <c:pt idx="1500">
                  <c:v>1.486</c:v>
                </c:pt>
                <c:pt idx="1501">
                  <c:v>1.4869999999999999</c:v>
                </c:pt>
                <c:pt idx="1502">
                  <c:v>1.488</c:v>
                </c:pt>
                <c:pt idx="1503">
                  <c:v>1.4889999999999999</c:v>
                </c:pt>
                <c:pt idx="1504">
                  <c:v>1.49</c:v>
                </c:pt>
                <c:pt idx="1505">
                  <c:v>1.4909999999999999</c:v>
                </c:pt>
                <c:pt idx="1506">
                  <c:v>1.492</c:v>
                </c:pt>
                <c:pt idx="1507">
                  <c:v>1.4929999999999999</c:v>
                </c:pt>
                <c:pt idx="1508">
                  <c:v>1.494</c:v>
                </c:pt>
                <c:pt idx="1509">
                  <c:v>1.4949999999999999</c:v>
                </c:pt>
                <c:pt idx="1510">
                  <c:v>1.496</c:v>
                </c:pt>
                <c:pt idx="1511">
                  <c:v>1.4969999999999999</c:v>
                </c:pt>
                <c:pt idx="1512">
                  <c:v>1.498</c:v>
                </c:pt>
                <c:pt idx="1513">
                  <c:v>1.4989999999999999</c:v>
                </c:pt>
                <c:pt idx="1514">
                  <c:v>1.5</c:v>
                </c:pt>
                <c:pt idx="1515">
                  <c:v>1.5009999999999999</c:v>
                </c:pt>
                <c:pt idx="1516">
                  <c:v>1.502</c:v>
                </c:pt>
                <c:pt idx="1517">
                  <c:v>1.5029999999999999</c:v>
                </c:pt>
                <c:pt idx="1518">
                  <c:v>1.504</c:v>
                </c:pt>
                <c:pt idx="1519">
                  <c:v>1.5049999999999999</c:v>
                </c:pt>
                <c:pt idx="1520">
                  <c:v>1.506</c:v>
                </c:pt>
                <c:pt idx="1521">
                  <c:v>1.5069999999999999</c:v>
                </c:pt>
                <c:pt idx="1522">
                  <c:v>1.508</c:v>
                </c:pt>
                <c:pt idx="1523">
                  <c:v>1.5089999999999999</c:v>
                </c:pt>
                <c:pt idx="1524">
                  <c:v>1.51</c:v>
                </c:pt>
                <c:pt idx="1525">
                  <c:v>1.5109999999999999</c:v>
                </c:pt>
                <c:pt idx="1526">
                  <c:v>1.512</c:v>
                </c:pt>
                <c:pt idx="1527">
                  <c:v>1.5129999999999999</c:v>
                </c:pt>
                <c:pt idx="1528">
                  <c:v>1.514</c:v>
                </c:pt>
                <c:pt idx="1529">
                  <c:v>1.5149999999999999</c:v>
                </c:pt>
                <c:pt idx="1530">
                  <c:v>1.516</c:v>
                </c:pt>
                <c:pt idx="1531">
                  <c:v>1.5169999999999999</c:v>
                </c:pt>
                <c:pt idx="1532">
                  <c:v>1.518</c:v>
                </c:pt>
                <c:pt idx="1533">
                  <c:v>1.5189999999999999</c:v>
                </c:pt>
                <c:pt idx="1534">
                  <c:v>1.52</c:v>
                </c:pt>
                <c:pt idx="1535">
                  <c:v>1.5209999999999999</c:v>
                </c:pt>
                <c:pt idx="1536">
                  <c:v>1.522</c:v>
                </c:pt>
                <c:pt idx="1537">
                  <c:v>1.5229999999999999</c:v>
                </c:pt>
                <c:pt idx="1538">
                  <c:v>1.524</c:v>
                </c:pt>
                <c:pt idx="1539">
                  <c:v>1.5249999999999999</c:v>
                </c:pt>
                <c:pt idx="1540">
                  <c:v>1.526</c:v>
                </c:pt>
                <c:pt idx="1541">
                  <c:v>1.5269999999999999</c:v>
                </c:pt>
                <c:pt idx="1542">
                  <c:v>1.528</c:v>
                </c:pt>
                <c:pt idx="1543">
                  <c:v>1.5289999999999999</c:v>
                </c:pt>
                <c:pt idx="1544">
                  <c:v>1.53</c:v>
                </c:pt>
                <c:pt idx="1545">
                  <c:v>1.5309999999999999</c:v>
                </c:pt>
                <c:pt idx="1546">
                  <c:v>1.532</c:v>
                </c:pt>
                <c:pt idx="1547">
                  <c:v>1.5329999999999999</c:v>
                </c:pt>
                <c:pt idx="1548">
                  <c:v>1.534</c:v>
                </c:pt>
                <c:pt idx="1549">
                  <c:v>1.5349999999999999</c:v>
                </c:pt>
                <c:pt idx="1550">
                  <c:v>1.536</c:v>
                </c:pt>
                <c:pt idx="1551">
                  <c:v>1.5369999999999999</c:v>
                </c:pt>
                <c:pt idx="1552">
                  <c:v>1.538</c:v>
                </c:pt>
                <c:pt idx="1553">
                  <c:v>1.5389999999999999</c:v>
                </c:pt>
                <c:pt idx="1554">
                  <c:v>1.54</c:v>
                </c:pt>
                <c:pt idx="1555">
                  <c:v>1.5409999999999999</c:v>
                </c:pt>
                <c:pt idx="1556">
                  <c:v>1.542</c:v>
                </c:pt>
                <c:pt idx="1557">
                  <c:v>1.5429999999999999</c:v>
                </c:pt>
                <c:pt idx="1558">
                  <c:v>1.544</c:v>
                </c:pt>
                <c:pt idx="1559">
                  <c:v>1.5449999999999999</c:v>
                </c:pt>
                <c:pt idx="1560">
                  <c:v>1.546</c:v>
                </c:pt>
                <c:pt idx="1561">
                  <c:v>1.5469999999999999</c:v>
                </c:pt>
                <c:pt idx="1562">
                  <c:v>1.548</c:v>
                </c:pt>
                <c:pt idx="1563">
                  <c:v>1.5489999999999999</c:v>
                </c:pt>
                <c:pt idx="1564">
                  <c:v>1.55</c:v>
                </c:pt>
                <c:pt idx="1565">
                  <c:v>1.5509999999999999</c:v>
                </c:pt>
                <c:pt idx="1566">
                  <c:v>1.552</c:v>
                </c:pt>
                <c:pt idx="1567">
                  <c:v>1.5529999999999999</c:v>
                </c:pt>
                <c:pt idx="1568">
                  <c:v>1.554</c:v>
                </c:pt>
                <c:pt idx="1569">
                  <c:v>1.5549999999999999</c:v>
                </c:pt>
                <c:pt idx="1570">
                  <c:v>1.556</c:v>
                </c:pt>
                <c:pt idx="1571">
                  <c:v>1.5569999999999999</c:v>
                </c:pt>
                <c:pt idx="1572">
                  <c:v>1.5580000000000001</c:v>
                </c:pt>
                <c:pt idx="1573">
                  <c:v>1.5589999999999999</c:v>
                </c:pt>
                <c:pt idx="1574">
                  <c:v>1.56</c:v>
                </c:pt>
                <c:pt idx="1575">
                  <c:v>1.5609999999999999</c:v>
                </c:pt>
                <c:pt idx="1576">
                  <c:v>1.5620000000000001</c:v>
                </c:pt>
                <c:pt idx="1577">
                  <c:v>1.5629999999999999</c:v>
                </c:pt>
                <c:pt idx="1578">
                  <c:v>1.5640000000000001</c:v>
                </c:pt>
                <c:pt idx="1579">
                  <c:v>1.5649999999999999</c:v>
                </c:pt>
                <c:pt idx="1580">
                  <c:v>1.5660000000000001</c:v>
                </c:pt>
                <c:pt idx="1581">
                  <c:v>1.5669999999999999</c:v>
                </c:pt>
                <c:pt idx="1582">
                  <c:v>1.5680000000000001</c:v>
                </c:pt>
                <c:pt idx="1583">
                  <c:v>1.569</c:v>
                </c:pt>
                <c:pt idx="1584">
                  <c:v>1.57</c:v>
                </c:pt>
                <c:pt idx="1585">
                  <c:v>1.571</c:v>
                </c:pt>
                <c:pt idx="1586">
                  <c:v>1.5720000000000001</c:v>
                </c:pt>
                <c:pt idx="1587">
                  <c:v>1.573</c:v>
                </c:pt>
                <c:pt idx="1588">
                  <c:v>1.5740000000000001</c:v>
                </c:pt>
                <c:pt idx="1589">
                  <c:v>1.575</c:v>
                </c:pt>
                <c:pt idx="1590">
                  <c:v>1.5760000000000001</c:v>
                </c:pt>
                <c:pt idx="1591">
                  <c:v>1.577</c:v>
                </c:pt>
                <c:pt idx="1592">
                  <c:v>1.5780000000000001</c:v>
                </c:pt>
                <c:pt idx="1593">
                  <c:v>1.579</c:v>
                </c:pt>
                <c:pt idx="1594">
                  <c:v>1.58</c:v>
                </c:pt>
                <c:pt idx="1595">
                  <c:v>1.581</c:v>
                </c:pt>
                <c:pt idx="1596">
                  <c:v>1.5820000000000001</c:v>
                </c:pt>
                <c:pt idx="1597">
                  <c:v>1.583</c:v>
                </c:pt>
                <c:pt idx="1598">
                  <c:v>1.5840000000000001</c:v>
                </c:pt>
                <c:pt idx="1599">
                  <c:v>1.585</c:v>
                </c:pt>
                <c:pt idx="1600">
                  <c:v>1.5860000000000001</c:v>
                </c:pt>
                <c:pt idx="1601">
                  <c:v>1.587</c:v>
                </c:pt>
                <c:pt idx="1602">
                  <c:v>1.5880000000000001</c:v>
                </c:pt>
                <c:pt idx="1603">
                  <c:v>1.589</c:v>
                </c:pt>
                <c:pt idx="1604">
                  <c:v>1.59</c:v>
                </c:pt>
                <c:pt idx="1605">
                  <c:v>1.591</c:v>
                </c:pt>
                <c:pt idx="1606">
                  <c:v>1.5920000000000001</c:v>
                </c:pt>
                <c:pt idx="1607">
                  <c:v>1.593</c:v>
                </c:pt>
                <c:pt idx="1608">
                  <c:v>1.5940000000000001</c:v>
                </c:pt>
                <c:pt idx="1609">
                  <c:v>1.595</c:v>
                </c:pt>
                <c:pt idx="1610">
                  <c:v>1.5960000000000001</c:v>
                </c:pt>
                <c:pt idx="1611">
                  <c:v>1.597</c:v>
                </c:pt>
                <c:pt idx="1612">
                  <c:v>1.5980000000000001</c:v>
                </c:pt>
                <c:pt idx="1613">
                  <c:v>1.599</c:v>
                </c:pt>
                <c:pt idx="1614">
                  <c:v>1.6</c:v>
                </c:pt>
                <c:pt idx="1615">
                  <c:v>1.601</c:v>
                </c:pt>
                <c:pt idx="1616">
                  <c:v>1.6020000000000001</c:v>
                </c:pt>
                <c:pt idx="1617">
                  <c:v>1.603</c:v>
                </c:pt>
                <c:pt idx="1618">
                  <c:v>1.6040000000000001</c:v>
                </c:pt>
                <c:pt idx="1619">
                  <c:v>1.605</c:v>
                </c:pt>
                <c:pt idx="1620">
                  <c:v>1.6060000000000001</c:v>
                </c:pt>
                <c:pt idx="1621">
                  <c:v>1.607</c:v>
                </c:pt>
                <c:pt idx="1622">
                  <c:v>1.6080000000000001</c:v>
                </c:pt>
                <c:pt idx="1623">
                  <c:v>1.609</c:v>
                </c:pt>
                <c:pt idx="1624">
                  <c:v>1.61</c:v>
                </c:pt>
                <c:pt idx="1625">
                  <c:v>1.611</c:v>
                </c:pt>
                <c:pt idx="1626">
                  <c:v>1.6119999999999999</c:v>
                </c:pt>
                <c:pt idx="1627">
                  <c:v>1.613</c:v>
                </c:pt>
                <c:pt idx="1628">
                  <c:v>1.6139999999999999</c:v>
                </c:pt>
                <c:pt idx="1629">
                  <c:v>1.615</c:v>
                </c:pt>
                <c:pt idx="1630">
                  <c:v>1.6159999999999999</c:v>
                </c:pt>
                <c:pt idx="1631">
                  <c:v>1.617</c:v>
                </c:pt>
                <c:pt idx="1632">
                  <c:v>1.6179999999999999</c:v>
                </c:pt>
                <c:pt idx="1633">
                  <c:v>1.619</c:v>
                </c:pt>
                <c:pt idx="1634">
                  <c:v>1.6199999999999999</c:v>
                </c:pt>
                <c:pt idx="1635">
                  <c:v>1.621</c:v>
                </c:pt>
                <c:pt idx="1636">
                  <c:v>1.6219999999999999</c:v>
                </c:pt>
                <c:pt idx="1637">
                  <c:v>1.623</c:v>
                </c:pt>
                <c:pt idx="1638">
                  <c:v>1.6239999999999999</c:v>
                </c:pt>
                <c:pt idx="1639">
                  <c:v>1.625</c:v>
                </c:pt>
                <c:pt idx="1640">
                  <c:v>1.6259999999999999</c:v>
                </c:pt>
                <c:pt idx="1641">
                  <c:v>1.627</c:v>
                </c:pt>
                <c:pt idx="1642">
                  <c:v>1.6279999999999999</c:v>
                </c:pt>
                <c:pt idx="1643">
                  <c:v>1.629</c:v>
                </c:pt>
                <c:pt idx="1644">
                  <c:v>1.63</c:v>
                </c:pt>
                <c:pt idx="1645">
                  <c:v>1.631</c:v>
                </c:pt>
                <c:pt idx="1646">
                  <c:v>1.6319999999999999</c:v>
                </c:pt>
                <c:pt idx="1647">
                  <c:v>1.633</c:v>
                </c:pt>
                <c:pt idx="1648">
                  <c:v>1.6339999999999999</c:v>
                </c:pt>
                <c:pt idx="1649">
                  <c:v>1.635</c:v>
                </c:pt>
                <c:pt idx="1650">
                  <c:v>1.6359999999999999</c:v>
                </c:pt>
                <c:pt idx="1651">
                  <c:v>1.637</c:v>
                </c:pt>
                <c:pt idx="1652">
                  <c:v>1.6379999999999999</c:v>
                </c:pt>
                <c:pt idx="1653">
                  <c:v>1.639</c:v>
                </c:pt>
                <c:pt idx="1654">
                  <c:v>1.64</c:v>
                </c:pt>
                <c:pt idx="1655">
                  <c:v>1.641</c:v>
                </c:pt>
                <c:pt idx="1656">
                  <c:v>1.6419999999999999</c:v>
                </c:pt>
                <c:pt idx="1657">
                  <c:v>1.643</c:v>
                </c:pt>
                <c:pt idx="1658">
                  <c:v>1.6439999999999999</c:v>
                </c:pt>
                <c:pt idx="1659">
                  <c:v>1.645</c:v>
                </c:pt>
                <c:pt idx="1660">
                  <c:v>1.6459999999999999</c:v>
                </c:pt>
                <c:pt idx="1661">
                  <c:v>1.647</c:v>
                </c:pt>
                <c:pt idx="1662">
                  <c:v>1.6479999999999999</c:v>
                </c:pt>
                <c:pt idx="1663">
                  <c:v>1.649</c:v>
                </c:pt>
                <c:pt idx="1664">
                  <c:v>1.65</c:v>
                </c:pt>
                <c:pt idx="1665">
                  <c:v>1.651</c:v>
                </c:pt>
                <c:pt idx="1666">
                  <c:v>1.6519999999999999</c:v>
                </c:pt>
                <c:pt idx="1667">
                  <c:v>1.653</c:v>
                </c:pt>
                <c:pt idx="1668">
                  <c:v>1.6539999999999999</c:v>
                </c:pt>
                <c:pt idx="1669">
                  <c:v>1.655</c:v>
                </c:pt>
                <c:pt idx="1670">
                  <c:v>1.6559999999999999</c:v>
                </c:pt>
                <c:pt idx="1671">
                  <c:v>1.657</c:v>
                </c:pt>
                <c:pt idx="1672">
                  <c:v>1.6579999999999999</c:v>
                </c:pt>
                <c:pt idx="1673">
                  <c:v>1.659</c:v>
                </c:pt>
                <c:pt idx="1674">
                  <c:v>1.66</c:v>
                </c:pt>
                <c:pt idx="1675">
                  <c:v>1.661</c:v>
                </c:pt>
                <c:pt idx="1676">
                  <c:v>1.6619999999999999</c:v>
                </c:pt>
                <c:pt idx="1677">
                  <c:v>1.663</c:v>
                </c:pt>
                <c:pt idx="1678">
                  <c:v>1.6639999999999999</c:v>
                </c:pt>
                <c:pt idx="1679">
                  <c:v>1.665</c:v>
                </c:pt>
                <c:pt idx="1680">
                  <c:v>1.6659999999999999</c:v>
                </c:pt>
                <c:pt idx="1681">
                  <c:v>1.667</c:v>
                </c:pt>
                <c:pt idx="1682">
                  <c:v>1.6679999999999999</c:v>
                </c:pt>
                <c:pt idx="1683">
                  <c:v>1.669</c:v>
                </c:pt>
                <c:pt idx="1684">
                  <c:v>1.67</c:v>
                </c:pt>
                <c:pt idx="1685">
                  <c:v>1.671</c:v>
                </c:pt>
                <c:pt idx="1686">
                  <c:v>1.6719999999999999</c:v>
                </c:pt>
                <c:pt idx="1687">
                  <c:v>1.673</c:v>
                </c:pt>
                <c:pt idx="1688">
                  <c:v>1.6739999999999999</c:v>
                </c:pt>
                <c:pt idx="1689">
                  <c:v>1.675</c:v>
                </c:pt>
                <c:pt idx="1690">
                  <c:v>1.6759999999999999</c:v>
                </c:pt>
                <c:pt idx="1691">
                  <c:v>1.677</c:v>
                </c:pt>
                <c:pt idx="1692">
                  <c:v>1.6779999999999999</c:v>
                </c:pt>
                <c:pt idx="1693">
                  <c:v>1.679</c:v>
                </c:pt>
                <c:pt idx="1694">
                  <c:v>1.68</c:v>
                </c:pt>
                <c:pt idx="1695">
                  <c:v>1.681</c:v>
                </c:pt>
                <c:pt idx="1696">
                  <c:v>1.6819999999999999</c:v>
                </c:pt>
                <c:pt idx="1697">
                  <c:v>1.6830000000000001</c:v>
                </c:pt>
                <c:pt idx="1698">
                  <c:v>1.6839999999999999</c:v>
                </c:pt>
                <c:pt idx="1699">
                  <c:v>1.6850000000000001</c:v>
                </c:pt>
                <c:pt idx="1700">
                  <c:v>1.6859999999999999</c:v>
                </c:pt>
                <c:pt idx="1701">
                  <c:v>1.6870000000000001</c:v>
                </c:pt>
                <c:pt idx="1702">
                  <c:v>1.6879999999999999</c:v>
                </c:pt>
                <c:pt idx="1703">
                  <c:v>1.6890000000000001</c:v>
                </c:pt>
                <c:pt idx="1704">
                  <c:v>1.69</c:v>
                </c:pt>
                <c:pt idx="1705">
                  <c:v>1.6910000000000001</c:v>
                </c:pt>
                <c:pt idx="1706">
                  <c:v>1.6919999999999999</c:v>
                </c:pt>
                <c:pt idx="1707">
                  <c:v>1.6930000000000001</c:v>
                </c:pt>
                <c:pt idx="1708">
                  <c:v>1.694</c:v>
                </c:pt>
                <c:pt idx="1709">
                  <c:v>1.6950000000000001</c:v>
                </c:pt>
                <c:pt idx="1710">
                  <c:v>1.696</c:v>
                </c:pt>
                <c:pt idx="1711">
                  <c:v>1.6970000000000001</c:v>
                </c:pt>
                <c:pt idx="1712">
                  <c:v>1.698</c:v>
                </c:pt>
                <c:pt idx="1713">
                  <c:v>1.6990000000000001</c:v>
                </c:pt>
                <c:pt idx="1714">
                  <c:v>1.7</c:v>
                </c:pt>
                <c:pt idx="1715">
                  <c:v>1.7010000000000001</c:v>
                </c:pt>
                <c:pt idx="1716">
                  <c:v>1.702</c:v>
                </c:pt>
                <c:pt idx="1717">
                  <c:v>1.7030000000000001</c:v>
                </c:pt>
                <c:pt idx="1718">
                  <c:v>1.704</c:v>
                </c:pt>
                <c:pt idx="1719">
                  <c:v>1.7050000000000001</c:v>
                </c:pt>
                <c:pt idx="1720">
                  <c:v>1.706</c:v>
                </c:pt>
                <c:pt idx="1721">
                  <c:v>1.7070000000000001</c:v>
                </c:pt>
                <c:pt idx="1722">
                  <c:v>1.708</c:v>
                </c:pt>
                <c:pt idx="1723">
                  <c:v>1.7090000000000001</c:v>
                </c:pt>
                <c:pt idx="1724">
                  <c:v>1.71</c:v>
                </c:pt>
                <c:pt idx="1725">
                  <c:v>1.7110000000000001</c:v>
                </c:pt>
                <c:pt idx="1726">
                  <c:v>1.712</c:v>
                </c:pt>
                <c:pt idx="1727">
                  <c:v>1.7130000000000001</c:v>
                </c:pt>
                <c:pt idx="1728">
                  <c:v>1.714</c:v>
                </c:pt>
                <c:pt idx="1729">
                  <c:v>1.7150000000000001</c:v>
                </c:pt>
                <c:pt idx="1730">
                  <c:v>1.716</c:v>
                </c:pt>
                <c:pt idx="1731">
                  <c:v>1.7170000000000001</c:v>
                </c:pt>
                <c:pt idx="1732">
                  <c:v>1.718</c:v>
                </c:pt>
                <c:pt idx="1733">
                  <c:v>1.7190000000000001</c:v>
                </c:pt>
                <c:pt idx="1734">
                  <c:v>1.72</c:v>
                </c:pt>
                <c:pt idx="1735">
                  <c:v>1.7210000000000001</c:v>
                </c:pt>
                <c:pt idx="1736">
                  <c:v>1.722</c:v>
                </c:pt>
                <c:pt idx="1737">
                  <c:v>1.7230000000000001</c:v>
                </c:pt>
                <c:pt idx="1738">
                  <c:v>1.724</c:v>
                </c:pt>
                <c:pt idx="1739">
                  <c:v>1.7250000000000001</c:v>
                </c:pt>
                <c:pt idx="1740">
                  <c:v>1.726</c:v>
                </c:pt>
                <c:pt idx="1741">
                  <c:v>1.7270000000000001</c:v>
                </c:pt>
                <c:pt idx="1742">
                  <c:v>1.728</c:v>
                </c:pt>
                <c:pt idx="1743">
                  <c:v>1.7290000000000001</c:v>
                </c:pt>
                <c:pt idx="1744">
                  <c:v>1.73</c:v>
                </c:pt>
                <c:pt idx="1745">
                  <c:v>1.7310000000000001</c:v>
                </c:pt>
                <c:pt idx="1746">
                  <c:v>1.732</c:v>
                </c:pt>
                <c:pt idx="1747">
                  <c:v>1.7330000000000001</c:v>
                </c:pt>
                <c:pt idx="1748">
                  <c:v>1.734</c:v>
                </c:pt>
                <c:pt idx="1749">
                  <c:v>1.7350000000000001</c:v>
                </c:pt>
                <c:pt idx="1750">
                  <c:v>1.736</c:v>
                </c:pt>
                <c:pt idx="1751">
                  <c:v>1.7369999999999999</c:v>
                </c:pt>
                <c:pt idx="1752">
                  <c:v>1.738</c:v>
                </c:pt>
                <c:pt idx="1753">
                  <c:v>1.7389999999999999</c:v>
                </c:pt>
                <c:pt idx="1754">
                  <c:v>1.74</c:v>
                </c:pt>
                <c:pt idx="1755">
                  <c:v>1.7409999999999999</c:v>
                </c:pt>
                <c:pt idx="1756">
                  <c:v>1.742</c:v>
                </c:pt>
                <c:pt idx="1757">
                  <c:v>1.7429999999999999</c:v>
                </c:pt>
                <c:pt idx="1758">
                  <c:v>1.744</c:v>
                </c:pt>
                <c:pt idx="1759">
                  <c:v>1.7449999999999999</c:v>
                </c:pt>
                <c:pt idx="1760">
                  <c:v>1.746</c:v>
                </c:pt>
                <c:pt idx="1761">
                  <c:v>1.7469999999999999</c:v>
                </c:pt>
                <c:pt idx="1762">
                  <c:v>1.748</c:v>
                </c:pt>
                <c:pt idx="1763">
                  <c:v>1.7489999999999999</c:v>
                </c:pt>
                <c:pt idx="1764">
                  <c:v>1.75</c:v>
                </c:pt>
                <c:pt idx="1765">
                  <c:v>1.7509999999999999</c:v>
                </c:pt>
                <c:pt idx="1766">
                  <c:v>1.752</c:v>
                </c:pt>
                <c:pt idx="1767">
                  <c:v>1.7529999999999999</c:v>
                </c:pt>
                <c:pt idx="1768">
                  <c:v>1.754</c:v>
                </c:pt>
                <c:pt idx="1769">
                  <c:v>1.7549999999999999</c:v>
                </c:pt>
                <c:pt idx="1770">
                  <c:v>1.756</c:v>
                </c:pt>
                <c:pt idx="1771">
                  <c:v>1.7569999999999999</c:v>
                </c:pt>
                <c:pt idx="1772">
                  <c:v>1.758</c:v>
                </c:pt>
                <c:pt idx="1773">
                  <c:v>1.7589999999999999</c:v>
                </c:pt>
                <c:pt idx="1774">
                  <c:v>1.76</c:v>
                </c:pt>
                <c:pt idx="1775">
                  <c:v>1.7609999999999999</c:v>
                </c:pt>
                <c:pt idx="1776">
                  <c:v>1.762</c:v>
                </c:pt>
                <c:pt idx="1777">
                  <c:v>1.7629999999999999</c:v>
                </c:pt>
                <c:pt idx="1778">
                  <c:v>1.764</c:v>
                </c:pt>
                <c:pt idx="1779">
                  <c:v>1.7649999999999999</c:v>
                </c:pt>
                <c:pt idx="1780">
                  <c:v>1.766</c:v>
                </c:pt>
                <c:pt idx="1781">
                  <c:v>1.7669999999999999</c:v>
                </c:pt>
                <c:pt idx="1782">
                  <c:v>1.768</c:v>
                </c:pt>
                <c:pt idx="1783">
                  <c:v>1.7689999999999999</c:v>
                </c:pt>
                <c:pt idx="1784">
                  <c:v>1.77</c:v>
                </c:pt>
                <c:pt idx="1785">
                  <c:v>1.7709999999999999</c:v>
                </c:pt>
                <c:pt idx="1786">
                  <c:v>1.772</c:v>
                </c:pt>
                <c:pt idx="1787">
                  <c:v>1.7729999999999999</c:v>
                </c:pt>
                <c:pt idx="1788">
                  <c:v>1.774</c:v>
                </c:pt>
                <c:pt idx="1789">
                  <c:v>1.7749999999999999</c:v>
                </c:pt>
                <c:pt idx="1790">
                  <c:v>1.776</c:v>
                </c:pt>
                <c:pt idx="1791">
                  <c:v>1.7769999999999999</c:v>
                </c:pt>
                <c:pt idx="1792">
                  <c:v>1.778</c:v>
                </c:pt>
                <c:pt idx="1793">
                  <c:v>1.7789999999999999</c:v>
                </c:pt>
                <c:pt idx="1794">
                  <c:v>1.78</c:v>
                </c:pt>
                <c:pt idx="1795">
                  <c:v>1.7809999999999999</c:v>
                </c:pt>
                <c:pt idx="1796">
                  <c:v>1.782</c:v>
                </c:pt>
                <c:pt idx="1797">
                  <c:v>1.7829999999999999</c:v>
                </c:pt>
                <c:pt idx="1798">
                  <c:v>1.784</c:v>
                </c:pt>
                <c:pt idx="1799">
                  <c:v>1.7849999999999999</c:v>
                </c:pt>
                <c:pt idx="1800">
                  <c:v>1.786</c:v>
                </c:pt>
                <c:pt idx="1801">
                  <c:v>1.7869999999999999</c:v>
                </c:pt>
                <c:pt idx="1802">
                  <c:v>1.788</c:v>
                </c:pt>
                <c:pt idx="1803">
                  <c:v>1.7889999999999999</c:v>
                </c:pt>
                <c:pt idx="1804">
                  <c:v>1.79</c:v>
                </c:pt>
                <c:pt idx="1805">
                  <c:v>1.7909999999999999</c:v>
                </c:pt>
                <c:pt idx="1806">
                  <c:v>1.792</c:v>
                </c:pt>
                <c:pt idx="1807">
                  <c:v>1.7929999999999999</c:v>
                </c:pt>
                <c:pt idx="1808">
                  <c:v>1.794</c:v>
                </c:pt>
                <c:pt idx="1809">
                  <c:v>1.7949999999999999</c:v>
                </c:pt>
                <c:pt idx="1810">
                  <c:v>1.796</c:v>
                </c:pt>
                <c:pt idx="1811">
                  <c:v>1.7969999999999999</c:v>
                </c:pt>
                <c:pt idx="1812">
                  <c:v>1.798</c:v>
                </c:pt>
                <c:pt idx="1813">
                  <c:v>1.7989999999999999</c:v>
                </c:pt>
                <c:pt idx="1814">
                  <c:v>1.8</c:v>
                </c:pt>
                <c:pt idx="1815">
                  <c:v>1.8009999999999999</c:v>
                </c:pt>
                <c:pt idx="1816">
                  <c:v>1.802</c:v>
                </c:pt>
                <c:pt idx="1817">
                  <c:v>1.8029999999999999</c:v>
                </c:pt>
                <c:pt idx="1818">
                  <c:v>1.804</c:v>
                </c:pt>
                <c:pt idx="1819">
                  <c:v>1.8049999999999999</c:v>
                </c:pt>
                <c:pt idx="1820">
                  <c:v>1.806</c:v>
                </c:pt>
                <c:pt idx="1821">
                  <c:v>1.8069999999999999</c:v>
                </c:pt>
                <c:pt idx="1822">
                  <c:v>1.8080000000000001</c:v>
                </c:pt>
                <c:pt idx="1823">
                  <c:v>1.8089999999999999</c:v>
                </c:pt>
                <c:pt idx="1824">
                  <c:v>1.81</c:v>
                </c:pt>
                <c:pt idx="1825">
                  <c:v>1.8109999999999999</c:v>
                </c:pt>
                <c:pt idx="1826">
                  <c:v>1.8120000000000001</c:v>
                </c:pt>
                <c:pt idx="1827">
                  <c:v>1.8129999999999999</c:v>
                </c:pt>
                <c:pt idx="1828">
                  <c:v>1.8140000000000001</c:v>
                </c:pt>
                <c:pt idx="1829">
                  <c:v>1.8149999999999999</c:v>
                </c:pt>
                <c:pt idx="1830">
                  <c:v>1.8160000000000001</c:v>
                </c:pt>
                <c:pt idx="1831">
                  <c:v>1.8169999999999999</c:v>
                </c:pt>
                <c:pt idx="1832">
                  <c:v>1.8180000000000001</c:v>
                </c:pt>
                <c:pt idx="1833">
                  <c:v>1.819</c:v>
                </c:pt>
                <c:pt idx="1834">
                  <c:v>1.82</c:v>
                </c:pt>
                <c:pt idx="1835">
                  <c:v>1.821</c:v>
                </c:pt>
                <c:pt idx="1836">
                  <c:v>1.8220000000000001</c:v>
                </c:pt>
                <c:pt idx="1837">
                  <c:v>1.823</c:v>
                </c:pt>
                <c:pt idx="1838">
                  <c:v>1.8240000000000001</c:v>
                </c:pt>
                <c:pt idx="1839">
                  <c:v>1.825</c:v>
                </c:pt>
                <c:pt idx="1840">
                  <c:v>1.8260000000000001</c:v>
                </c:pt>
                <c:pt idx="1841">
                  <c:v>1.827</c:v>
                </c:pt>
                <c:pt idx="1842">
                  <c:v>1.8280000000000001</c:v>
                </c:pt>
                <c:pt idx="1843">
                  <c:v>1.829</c:v>
                </c:pt>
                <c:pt idx="1844">
                  <c:v>1.83</c:v>
                </c:pt>
                <c:pt idx="1845">
                  <c:v>1.831</c:v>
                </c:pt>
                <c:pt idx="1846">
                  <c:v>1.8320000000000001</c:v>
                </c:pt>
                <c:pt idx="1847">
                  <c:v>1.833</c:v>
                </c:pt>
                <c:pt idx="1848">
                  <c:v>1.8340000000000001</c:v>
                </c:pt>
                <c:pt idx="1849">
                  <c:v>1.835</c:v>
                </c:pt>
                <c:pt idx="1850">
                  <c:v>1.8360000000000001</c:v>
                </c:pt>
                <c:pt idx="1851">
                  <c:v>1.837</c:v>
                </c:pt>
                <c:pt idx="1852">
                  <c:v>1.8380000000000001</c:v>
                </c:pt>
                <c:pt idx="1853">
                  <c:v>1.839</c:v>
                </c:pt>
                <c:pt idx="1854">
                  <c:v>1.84</c:v>
                </c:pt>
                <c:pt idx="1855">
                  <c:v>1.841</c:v>
                </c:pt>
                <c:pt idx="1856">
                  <c:v>1.8420000000000001</c:v>
                </c:pt>
                <c:pt idx="1857">
                  <c:v>1.843</c:v>
                </c:pt>
                <c:pt idx="1858">
                  <c:v>1.8440000000000001</c:v>
                </c:pt>
                <c:pt idx="1859">
                  <c:v>1.845</c:v>
                </c:pt>
                <c:pt idx="1860">
                  <c:v>1.8460000000000001</c:v>
                </c:pt>
                <c:pt idx="1861">
                  <c:v>1.847</c:v>
                </c:pt>
                <c:pt idx="1862">
                  <c:v>1.8480000000000001</c:v>
                </c:pt>
                <c:pt idx="1863">
                  <c:v>1.849</c:v>
                </c:pt>
                <c:pt idx="1864">
                  <c:v>1.85</c:v>
                </c:pt>
                <c:pt idx="1865">
                  <c:v>1.851</c:v>
                </c:pt>
                <c:pt idx="1866">
                  <c:v>1.8520000000000001</c:v>
                </c:pt>
                <c:pt idx="1867">
                  <c:v>1.853</c:v>
                </c:pt>
                <c:pt idx="1868">
                  <c:v>1.8540000000000001</c:v>
                </c:pt>
                <c:pt idx="1869">
                  <c:v>1.855</c:v>
                </c:pt>
                <c:pt idx="1870">
                  <c:v>1.8560000000000001</c:v>
                </c:pt>
                <c:pt idx="1871">
                  <c:v>1.857</c:v>
                </c:pt>
                <c:pt idx="1872">
                  <c:v>1.8580000000000001</c:v>
                </c:pt>
                <c:pt idx="1873">
                  <c:v>1.859</c:v>
                </c:pt>
                <c:pt idx="1874">
                  <c:v>1.86</c:v>
                </c:pt>
                <c:pt idx="1875">
                  <c:v>1.861</c:v>
                </c:pt>
                <c:pt idx="1876">
                  <c:v>1.8619999999999999</c:v>
                </c:pt>
                <c:pt idx="1877">
                  <c:v>1.863</c:v>
                </c:pt>
                <c:pt idx="1878">
                  <c:v>1.8639999999999999</c:v>
                </c:pt>
                <c:pt idx="1879">
                  <c:v>1.865</c:v>
                </c:pt>
                <c:pt idx="1880">
                  <c:v>1.8659999999999999</c:v>
                </c:pt>
                <c:pt idx="1881">
                  <c:v>1.867</c:v>
                </c:pt>
                <c:pt idx="1882">
                  <c:v>1.8679999999999999</c:v>
                </c:pt>
                <c:pt idx="1883">
                  <c:v>1.869</c:v>
                </c:pt>
                <c:pt idx="1884">
                  <c:v>1.8699999999999999</c:v>
                </c:pt>
                <c:pt idx="1885">
                  <c:v>1.871</c:v>
                </c:pt>
                <c:pt idx="1886">
                  <c:v>1.8719999999999999</c:v>
                </c:pt>
                <c:pt idx="1887">
                  <c:v>1.873</c:v>
                </c:pt>
                <c:pt idx="1888">
                  <c:v>1.8739999999999999</c:v>
                </c:pt>
                <c:pt idx="1889">
                  <c:v>1.875</c:v>
                </c:pt>
                <c:pt idx="1890">
                  <c:v>1.8759999999999999</c:v>
                </c:pt>
                <c:pt idx="1891">
                  <c:v>1.877</c:v>
                </c:pt>
                <c:pt idx="1892">
                  <c:v>1.8779999999999999</c:v>
                </c:pt>
                <c:pt idx="1893">
                  <c:v>1.879</c:v>
                </c:pt>
                <c:pt idx="1894">
                  <c:v>1.88</c:v>
                </c:pt>
                <c:pt idx="1895">
                  <c:v>1.881</c:v>
                </c:pt>
                <c:pt idx="1896">
                  <c:v>1.8819999999999999</c:v>
                </c:pt>
                <c:pt idx="1897">
                  <c:v>1.883</c:v>
                </c:pt>
                <c:pt idx="1898">
                  <c:v>1.8839999999999999</c:v>
                </c:pt>
                <c:pt idx="1899">
                  <c:v>1.885</c:v>
                </c:pt>
                <c:pt idx="1900">
                  <c:v>1.8859999999999999</c:v>
                </c:pt>
                <c:pt idx="1901">
                  <c:v>1.887</c:v>
                </c:pt>
                <c:pt idx="1902">
                  <c:v>1.8879999999999999</c:v>
                </c:pt>
                <c:pt idx="1903">
                  <c:v>1.889</c:v>
                </c:pt>
                <c:pt idx="1904">
                  <c:v>1.89</c:v>
                </c:pt>
                <c:pt idx="1905">
                  <c:v>1.891</c:v>
                </c:pt>
                <c:pt idx="1906">
                  <c:v>1.8919999999999999</c:v>
                </c:pt>
                <c:pt idx="1907">
                  <c:v>1.893</c:v>
                </c:pt>
                <c:pt idx="1908">
                  <c:v>1.8939999999999999</c:v>
                </c:pt>
                <c:pt idx="1909">
                  <c:v>1.895</c:v>
                </c:pt>
                <c:pt idx="1910">
                  <c:v>1.8959999999999999</c:v>
                </c:pt>
                <c:pt idx="1911">
                  <c:v>1.897</c:v>
                </c:pt>
                <c:pt idx="1912">
                  <c:v>1.8979999999999999</c:v>
                </c:pt>
                <c:pt idx="1913">
                  <c:v>1.899</c:v>
                </c:pt>
                <c:pt idx="1914">
                  <c:v>1.9</c:v>
                </c:pt>
                <c:pt idx="1915">
                  <c:v>1.901</c:v>
                </c:pt>
                <c:pt idx="1916">
                  <c:v>1.9019999999999999</c:v>
                </c:pt>
                <c:pt idx="1917">
                  <c:v>1.903</c:v>
                </c:pt>
                <c:pt idx="1918">
                  <c:v>1.9039999999999999</c:v>
                </c:pt>
                <c:pt idx="1919">
                  <c:v>1.905</c:v>
                </c:pt>
                <c:pt idx="1920">
                  <c:v>1.9059999999999999</c:v>
                </c:pt>
                <c:pt idx="1921">
                  <c:v>1.907</c:v>
                </c:pt>
                <c:pt idx="1922">
                  <c:v>1.9079999999999999</c:v>
                </c:pt>
                <c:pt idx="1923">
                  <c:v>1.909</c:v>
                </c:pt>
                <c:pt idx="1924">
                  <c:v>1.91</c:v>
                </c:pt>
                <c:pt idx="1925">
                  <c:v>1.911</c:v>
                </c:pt>
                <c:pt idx="1926">
                  <c:v>1.9119999999999999</c:v>
                </c:pt>
                <c:pt idx="1927">
                  <c:v>1.913</c:v>
                </c:pt>
                <c:pt idx="1928">
                  <c:v>1.9139999999999999</c:v>
                </c:pt>
                <c:pt idx="1929">
                  <c:v>1.915</c:v>
                </c:pt>
                <c:pt idx="1930">
                  <c:v>1.9159999999999999</c:v>
                </c:pt>
                <c:pt idx="1931">
                  <c:v>1.917</c:v>
                </c:pt>
                <c:pt idx="1932">
                  <c:v>1.9179999999999999</c:v>
                </c:pt>
                <c:pt idx="1933">
                  <c:v>1.919</c:v>
                </c:pt>
                <c:pt idx="1934">
                  <c:v>1.92</c:v>
                </c:pt>
                <c:pt idx="1935">
                  <c:v>1.921</c:v>
                </c:pt>
                <c:pt idx="1936">
                  <c:v>1.9219999999999999</c:v>
                </c:pt>
                <c:pt idx="1937">
                  <c:v>1.923</c:v>
                </c:pt>
                <c:pt idx="1938">
                  <c:v>1.9239999999999999</c:v>
                </c:pt>
                <c:pt idx="1939">
                  <c:v>1.925</c:v>
                </c:pt>
                <c:pt idx="1940">
                  <c:v>1.9259999999999999</c:v>
                </c:pt>
                <c:pt idx="1941">
                  <c:v>1.927</c:v>
                </c:pt>
                <c:pt idx="1942">
                  <c:v>1.9279999999999999</c:v>
                </c:pt>
                <c:pt idx="1943">
                  <c:v>1.929</c:v>
                </c:pt>
                <c:pt idx="1944">
                  <c:v>1.93</c:v>
                </c:pt>
                <c:pt idx="1945">
                  <c:v>1.931</c:v>
                </c:pt>
                <c:pt idx="1946">
                  <c:v>1.9319999999999999</c:v>
                </c:pt>
                <c:pt idx="1947">
                  <c:v>1.9330000000000001</c:v>
                </c:pt>
                <c:pt idx="1948">
                  <c:v>1.9339999999999999</c:v>
                </c:pt>
                <c:pt idx="1949">
                  <c:v>1.9350000000000001</c:v>
                </c:pt>
                <c:pt idx="1950">
                  <c:v>1.9359999999999999</c:v>
                </c:pt>
                <c:pt idx="1951">
                  <c:v>1.9370000000000001</c:v>
                </c:pt>
                <c:pt idx="1952">
                  <c:v>1.9379999999999999</c:v>
                </c:pt>
                <c:pt idx="1953">
                  <c:v>1.9390000000000001</c:v>
                </c:pt>
                <c:pt idx="1954">
                  <c:v>1.94</c:v>
                </c:pt>
                <c:pt idx="1955">
                  <c:v>1.9410000000000001</c:v>
                </c:pt>
                <c:pt idx="1956">
                  <c:v>1.9419999999999999</c:v>
                </c:pt>
                <c:pt idx="1957">
                  <c:v>1.9430000000000001</c:v>
                </c:pt>
                <c:pt idx="1958">
                  <c:v>1.944</c:v>
                </c:pt>
                <c:pt idx="1959">
                  <c:v>1.9450000000000001</c:v>
                </c:pt>
                <c:pt idx="1960">
                  <c:v>1.946</c:v>
                </c:pt>
                <c:pt idx="1961">
                  <c:v>1.9470000000000001</c:v>
                </c:pt>
                <c:pt idx="1962">
                  <c:v>1.948</c:v>
                </c:pt>
                <c:pt idx="1963">
                  <c:v>1.9490000000000001</c:v>
                </c:pt>
                <c:pt idx="1964">
                  <c:v>1.95</c:v>
                </c:pt>
                <c:pt idx="1965">
                  <c:v>1.9510000000000001</c:v>
                </c:pt>
                <c:pt idx="1966">
                  <c:v>1.952</c:v>
                </c:pt>
                <c:pt idx="1967">
                  <c:v>1.9530000000000001</c:v>
                </c:pt>
                <c:pt idx="1968">
                  <c:v>1.954</c:v>
                </c:pt>
                <c:pt idx="1969">
                  <c:v>1.9550000000000001</c:v>
                </c:pt>
                <c:pt idx="1970">
                  <c:v>1.956</c:v>
                </c:pt>
                <c:pt idx="1971">
                  <c:v>1.9570000000000001</c:v>
                </c:pt>
                <c:pt idx="1972">
                  <c:v>1.958</c:v>
                </c:pt>
                <c:pt idx="1973">
                  <c:v>1.9590000000000001</c:v>
                </c:pt>
                <c:pt idx="1974">
                  <c:v>1.96</c:v>
                </c:pt>
                <c:pt idx="1975">
                  <c:v>1.9610000000000001</c:v>
                </c:pt>
                <c:pt idx="1976">
                  <c:v>1.962</c:v>
                </c:pt>
                <c:pt idx="1977">
                  <c:v>1.9630000000000001</c:v>
                </c:pt>
                <c:pt idx="1978">
                  <c:v>1.964</c:v>
                </c:pt>
                <c:pt idx="1979">
                  <c:v>1.9650000000000001</c:v>
                </c:pt>
                <c:pt idx="1980">
                  <c:v>1.966</c:v>
                </c:pt>
                <c:pt idx="1981">
                  <c:v>1.9670000000000001</c:v>
                </c:pt>
                <c:pt idx="1982">
                  <c:v>1.968</c:v>
                </c:pt>
                <c:pt idx="1983">
                  <c:v>1.9690000000000001</c:v>
                </c:pt>
                <c:pt idx="1984">
                  <c:v>1.97</c:v>
                </c:pt>
                <c:pt idx="1985">
                  <c:v>1.9710000000000001</c:v>
                </c:pt>
                <c:pt idx="1986">
                  <c:v>1.972</c:v>
                </c:pt>
                <c:pt idx="1987">
                  <c:v>1.9730000000000001</c:v>
                </c:pt>
                <c:pt idx="1988">
                  <c:v>1.974</c:v>
                </c:pt>
                <c:pt idx="1989">
                  <c:v>1.9750000000000001</c:v>
                </c:pt>
                <c:pt idx="1990">
                  <c:v>1.976</c:v>
                </c:pt>
                <c:pt idx="1991">
                  <c:v>1.9770000000000001</c:v>
                </c:pt>
                <c:pt idx="1992">
                  <c:v>1.978</c:v>
                </c:pt>
                <c:pt idx="1993">
                  <c:v>1.9790000000000001</c:v>
                </c:pt>
                <c:pt idx="1994">
                  <c:v>1.98</c:v>
                </c:pt>
                <c:pt idx="1995">
                  <c:v>1.9810000000000001</c:v>
                </c:pt>
                <c:pt idx="1996">
                  <c:v>1.982</c:v>
                </c:pt>
                <c:pt idx="1997">
                  <c:v>1.9830000000000001</c:v>
                </c:pt>
                <c:pt idx="1998">
                  <c:v>1.984</c:v>
                </c:pt>
                <c:pt idx="1999">
                  <c:v>1.9850000000000001</c:v>
                </c:pt>
                <c:pt idx="2000">
                  <c:v>1.986</c:v>
                </c:pt>
                <c:pt idx="2001">
                  <c:v>1.9869999999999999</c:v>
                </c:pt>
                <c:pt idx="2002">
                  <c:v>1.9879999999999998</c:v>
                </c:pt>
                <c:pt idx="2003">
                  <c:v>1.9890000000000001</c:v>
                </c:pt>
                <c:pt idx="2004">
                  <c:v>1.99</c:v>
                </c:pt>
                <c:pt idx="2005">
                  <c:v>1.9909999999999999</c:v>
                </c:pt>
                <c:pt idx="2006">
                  <c:v>1.9919999999999998</c:v>
                </c:pt>
                <c:pt idx="2007">
                  <c:v>1.9930000000000001</c:v>
                </c:pt>
                <c:pt idx="2008">
                  <c:v>1.994</c:v>
                </c:pt>
                <c:pt idx="2009">
                  <c:v>1.9949999999999999</c:v>
                </c:pt>
                <c:pt idx="2010">
                  <c:v>1.9959999999999998</c:v>
                </c:pt>
                <c:pt idx="2011">
                  <c:v>1.9970000000000001</c:v>
                </c:pt>
                <c:pt idx="2012">
                  <c:v>1.998</c:v>
                </c:pt>
                <c:pt idx="2013">
                  <c:v>1.9989999999999999</c:v>
                </c:pt>
                <c:pt idx="2014">
                  <c:v>1.9999999999999998</c:v>
                </c:pt>
                <c:pt idx="2015">
                  <c:v>2.0010000000000003</c:v>
                </c:pt>
                <c:pt idx="2016">
                  <c:v>2.0019999999999998</c:v>
                </c:pt>
                <c:pt idx="2017">
                  <c:v>2.0030000000000001</c:v>
                </c:pt>
                <c:pt idx="2018">
                  <c:v>2.0039999999999996</c:v>
                </c:pt>
                <c:pt idx="2019">
                  <c:v>2.0049999999999999</c:v>
                </c:pt>
                <c:pt idx="2020">
                  <c:v>2.0060000000000002</c:v>
                </c:pt>
                <c:pt idx="2021">
                  <c:v>2.0069999999999997</c:v>
                </c:pt>
                <c:pt idx="2022">
                  <c:v>2.008</c:v>
                </c:pt>
                <c:pt idx="2023">
                  <c:v>2.0090000000000003</c:v>
                </c:pt>
                <c:pt idx="2024">
                  <c:v>2.0099999999999998</c:v>
                </c:pt>
                <c:pt idx="2025">
                  <c:v>2.0110000000000001</c:v>
                </c:pt>
                <c:pt idx="2026">
                  <c:v>2.0119999999999996</c:v>
                </c:pt>
                <c:pt idx="2027">
                  <c:v>2.0129999999999999</c:v>
                </c:pt>
                <c:pt idx="2028">
                  <c:v>2.0140000000000002</c:v>
                </c:pt>
                <c:pt idx="2029">
                  <c:v>2.0149999999999997</c:v>
                </c:pt>
                <c:pt idx="2030">
                  <c:v>2.016</c:v>
                </c:pt>
                <c:pt idx="2031">
                  <c:v>2.0170000000000003</c:v>
                </c:pt>
                <c:pt idx="2032">
                  <c:v>2.0179999999999998</c:v>
                </c:pt>
                <c:pt idx="2033">
                  <c:v>2.0190000000000001</c:v>
                </c:pt>
                <c:pt idx="2034">
                  <c:v>2.0199999999999996</c:v>
                </c:pt>
                <c:pt idx="2035">
                  <c:v>2.0209999999999999</c:v>
                </c:pt>
                <c:pt idx="2036">
                  <c:v>2.0220000000000002</c:v>
                </c:pt>
                <c:pt idx="2037">
                  <c:v>2.0229999999999997</c:v>
                </c:pt>
                <c:pt idx="2038">
                  <c:v>2.024</c:v>
                </c:pt>
                <c:pt idx="2039">
                  <c:v>2.0250000000000004</c:v>
                </c:pt>
                <c:pt idx="2040">
                  <c:v>2.0259999999999998</c:v>
                </c:pt>
                <c:pt idx="2041">
                  <c:v>2.0270000000000001</c:v>
                </c:pt>
                <c:pt idx="2042">
                  <c:v>2.0279999999999996</c:v>
                </c:pt>
                <c:pt idx="2043">
                  <c:v>2.0289999999999999</c:v>
                </c:pt>
                <c:pt idx="2044">
                  <c:v>2.0300000000000002</c:v>
                </c:pt>
                <c:pt idx="2045">
                  <c:v>2.0309999999999997</c:v>
                </c:pt>
                <c:pt idx="2046">
                  <c:v>2.032</c:v>
                </c:pt>
                <c:pt idx="2047">
                  <c:v>2.0330000000000004</c:v>
                </c:pt>
                <c:pt idx="2048">
                  <c:v>2.0339999999999998</c:v>
                </c:pt>
                <c:pt idx="2049">
                  <c:v>2.0350000000000001</c:v>
                </c:pt>
                <c:pt idx="2050">
                  <c:v>2.0359999999999996</c:v>
                </c:pt>
                <c:pt idx="2051">
                  <c:v>2.0369999999999999</c:v>
                </c:pt>
                <c:pt idx="2052">
                  <c:v>2.0380000000000003</c:v>
                </c:pt>
                <c:pt idx="2053">
                  <c:v>2.0389999999999997</c:v>
                </c:pt>
                <c:pt idx="2054">
                  <c:v>2.04</c:v>
                </c:pt>
                <c:pt idx="2055">
                  <c:v>2.0410000000000004</c:v>
                </c:pt>
                <c:pt idx="2056">
                  <c:v>2.0419999999999998</c:v>
                </c:pt>
                <c:pt idx="2057">
                  <c:v>2.0430000000000001</c:v>
                </c:pt>
                <c:pt idx="2058">
                  <c:v>2.0439999999999996</c:v>
                </c:pt>
                <c:pt idx="2059">
                  <c:v>2.0449999999999999</c:v>
                </c:pt>
                <c:pt idx="2060">
                  <c:v>2.0460000000000003</c:v>
                </c:pt>
                <c:pt idx="2061">
                  <c:v>2.0469999999999997</c:v>
                </c:pt>
                <c:pt idx="2062">
                  <c:v>2.048</c:v>
                </c:pt>
                <c:pt idx="2063">
                  <c:v>2.0490000000000004</c:v>
                </c:pt>
                <c:pt idx="2064">
                  <c:v>2.0499999999999998</c:v>
                </c:pt>
                <c:pt idx="2065">
                  <c:v>2.0510000000000002</c:v>
                </c:pt>
                <c:pt idx="2066">
                  <c:v>2.0519999999999996</c:v>
                </c:pt>
                <c:pt idx="2067">
                  <c:v>2.0529999999999999</c:v>
                </c:pt>
                <c:pt idx="2068">
                  <c:v>2.0540000000000003</c:v>
                </c:pt>
                <c:pt idx="2069">
                  <c:v>2.0549999999999997</c:v>
                </c:pt>
                <c:pt idx="2070">
                  <c:v>2.056</c:v>
                </c:pt>
                <c:pt idx="2071">
                  <c:v>2.0570000000000004</c:v>
                </c:pt>
                <c:pt idx="2072">
                  <c:v>2.0579999999999998</c:v>
                </c:pt>
                <c:pt idx="2073">
                  <c:v>2.0590000000000002</c:v>
                </c:pt>
                <c:pt idx="2074">
                  <c:v>2.0599999999999996</c:v>
                </c:pt>
                <c:pt idx="2075">
                  <c:v>2.0609999999999999</c:v>
                </c:pt>
                <c:pt idx="2076">
                  <c:v>2.0620000000000003</c:v>
                </c:pt>
                <c:pt idx="2077">
                  <c:v>2.0629999999999997</c:v>
                </c:pt>
                <c:pt idx="2078">
                  <c:v>2.0640000000000001</c:v>
                </c:pt>
                <c:pt idx="2079">
                  <c:v>2.0650000000000004</c:v>
                </c:pt>
                <c:pt idx="2080">
                  <c:v>2.0659999999999998</c:v>
                </c:pt>
                <c:pt idx="2081">
                  <c:v>2.0670000000000002</c:v>
                </c:pt>
                <c:pt idx="2082">
                  <c:v>2.0679999999999996</c:v>
                </c:pt>
                <c:pt idx="2083">
                  <c:v>2.069</c:v>
                </c:pt>
                <c:pt idx="2084">
                  <c:v>2.0700000000000003</c:v>
                </c:pt>
                <c:pt idx="2085">
                  <c:v>2.0709999999999997</c:v>
                </c:pt>
                <c:pt idx="2086">
                  <c:v>2.0720000000000001</c:v>
                </c:pt>
                <c:pt idx="2087">
                  <c:v>2.0730000000000004</c:v>
                </c:pt>
                <c:pt idx="2088">
                  <c:v>2.0739999999999998</c:v>
                </c:pt>
                <c:pt idx="2089">
                  <c:v>2.0750000000000002</c:v>
                </c:pt>
                <c:pt idx="2090">
                  <c:v>2.0759999999999996</c:v>
                </c:pt>
                <c:pt idx="2091">
                  <c:v>2.077</c:v>
                </c:pt>
                <c:pt idx="2092">
                  <c:v>2.0780000000000003</c:v>
                </c:pt>
                <c:pt idx="2093">
                  <c:v>2.0789999999999997</c:v>
                </c:pt>
                <c:pt idx="2094">
                  <c:v>2.08</c:v>
                </c:pt>
                <c:pt idx="2095">
                  <c:v>2.0810000000000004</c:v>
                </c:pt>
                <c:pt idx="2096">
                  <c:v>2.0819999999999999</c:v>
                </c:pt>
                <c:pt idx="2097">
                  <c:v>2.0830000000000002</c:v>
                </c:pt>
                <c:pt idx="2098">
                  <c:v>2.0839999999999996</c:v>
                </c:pt>
                <c:pt idx="2099">
                  <c:v>2.085</c:v>
                </c:pt>
                <c:pt idx="2100">
                  <c:v>2.0860000000000003</c:v>
                </c:pt>
                <c:pt idx="2101">
                  <c:v>2.0869999999999997</c:v>
                </c:pt>
                <c:pt idx="2102">
                  <c:v>2.0880000000000001</c:v>
                </c:pt>
                <c:pt idx="2103">
                  <c:v>2.0890000000000004</c:v>
                </c:pt>
                <c:pt idx="2104">
                  <c:v>2.09</c:v>
                </c:pt>
                <c:pt idx="2105">
                  <c:v>2.0910000000000002</c:v>
                </c:pt>
                <c:pt idx="2106">
                  <c:v>2.0919999999999996</c:v>
                </c:pt>
                <c:pt idx="2107">
                  <c:v>2.093</c:v>
                </c:pt>
                <c:pt idx="2108">
                  <c:v>2.0940000000000003</c:v>
                </c:pt>
                <c:pt idx="2109">
                  <c:v>2.0949999999999998</c:v>
                </c:pt>
                <c:pt idx="2110">
                  <c:v>2.0960000000000001</c:v>
                </c:pt>
                <c:pt idx="2111">
                  <c:v>2.0970000000000004</c:v>
                </c:pt>
                <c:pt idx="2112">
                  <c:v>2.0979999999999999</c:v>
                </c:pt>
                <c:pt idx="2113">
                  <c:v>2.0990000000000002</c:v>
                </c:pt>
                <c:pt idx="2114">
                  <c:v>2.0999999999999996</c:v>
                </c:pt>
                <c:pt idx="2115">
                  <c:v>2.101</c:v>
                </c:pt>
                <c:pt idx="2116">
                  <c:v>2.1020000000000003</c:v>
                </c:pt>
                <c:pt idx="2117">
                  <c:v>2.1029999999999998</c:v>
                </c:pt>
                <c:pt idx="2118">
                  <c:v>2.1040000000000001</c:v>
                </c:pt>
                <c:pt idx="2119">
                  <c:v>2.1050000000000004</c:v>
                </c:pt>
                <c:pt idx="2120">
                  <c:v>2.1059999999999999</c:v>
                </c:pt>
                <c:pt idx="2121">
                  <c:v>2.1070000000000002</c:v>
                </c:pt>
                <c:pt idx="2122">
                  <c:v>2.1079999999999997</c:v>
                </c:pt>
                <c:pt idx="2123">
                  <c:v>2.109</c:v>
                </c:pt>
                <c:pt idx="2124">
                  <c:v>2.1100000000000003</c:v>
                </c:pt>
                <c:pt idx="2125">
                  <c:v>2.1109999999999998</c:v>
                </c:pt>
                <c:pt idx="2126">
                  <c:v>2.1120000000000001</c:v>
                </c:pt>
                <c:pt idx="2127">
                  <c:v>2.1129999999999995</c:v>
                </c:pt>
                <c:pt idx="2128">
                  <c:v>2.1139999999999999</c:v>
                </c:pt>
                <c:pt idx="2129">
                  <c:v>2.1150000000000002</c:v>
                </c:pt>
                <c:pt idx="2130">
                  <c:v>2.1159999999999997</c:v>
                </c:pt>
                <c:pt idx="2131">
                  <c:v>2.117</c:v>
                </c:pt>
                <c:pt idx="2132">
                  <c:v>2.1180000000000003</c:v>
                </c:pt>
                <c:pt idx="2133">
                  <c:v>2.1189999999999998</c:v>
                </c:pt>
                <c:pt idx="2134">
                  <c:v>2.12</c:v>
                </c:pt>
                <c:pt idx="2135">
                  <c:v>2.1209999999999996</c:v>
                </c:pt>
                <c:pt idx="2136">
                  <c:v>2.1219999999999999</c:v>
                </c:pt>
                <c:pt idx="2137">
                  <c:v>2.1230000000000002</c:v>
                </c:pt>
                <c:pt idx="2138">
                  <c:v>2.1239999999999997</c:v>
                </c:pt>
                <c:pt idx="2139">
                  <c:v>2.125</c:v>
                </c:pt>
                <c:pt idx="2140">
                  <c:v>2.1260000000000003</c:v>
                </c:pt>
                <c:pt idx="2141">
                  <c:v>2.1269999999999998</c:v>
                </c:pt>
                <c:pt idx="2142">
                  <c:v>2.1280000000000001</c:v>
                </c:pt>
                <c:pt idx="2143">
                  <c:v>2.1289999999999996</c:v>
                </c:pt>
                <c:pt idx="2144">
                  <c:v>2.13</c:v>
                </c:pt>
                <c:pt idx="2145">
                  <c:v>2.1310000000000002</c:v>
                </c:pt>
                <c:pt idx="2146">
                  <c:v>2.1319999999999997</c:v>
                </c:pt>
                <c:pt idx="2147">
                  <c:v>2.133</c:v>
                </c:pt>
                <c:pt idx="2148">
                  <c:v>2.1340000000000003</c:v>
                </c:pt>
                <c:pt idx="2149">
                  <c:v>2.1349999999999998</c:v>
                </c:pt>
                <c:pt idx="2150">
                  <c:v>2.1360000000000001</c:v>
                </c:pt>
                <c:pt idx="2151">
                  <c:v>2.1369999999999996</c:v>
                </c:pt>
                <c:pt idx="2152">
                  <c:v>2.1379999999999999</c:v>
                </c:pt>
                <c:pt idx="2153">
                  <c:v>2.1390000000000002</c:v>
                </c:pt>
                <c:pt idx="2154">
                  <c:v>2.1399999999999997</c:v>
                </c:pt>
                <c:pt idx="2155">
                  <c:v>2.141</c:v>
                </c:pt>
                <c:pt idx="2156">
                  <c:v>2.1420000000000003</c:v>
                </c:pt>
                <c:pt idx="2157">
                  <c:v>2.1429999999999998</c:v>
                </c:pt>
                <c:pt idx="2158">
                  <c:v>2.1440000000000001</c:v>
                </c:pt>
                <c:pt idx="2159">
                  <c:v>2.1449999999999996</c:v>
                </c:pt>
                <c:pt idx="2160">
                  <c:v>2.1459999999999999</c:v>
                </c:pt>
                <c:pt idx="2161">
                  <c:v>2.1470000000000002</c:v>
                </c:pt>
                <c:pt idx="2162">
                  <c:v>2.1479999999999997</c:v>
                </c:pt>
                <c:pt idx="2163">
                  <c:v>2.149</c:v>
                </c:pt>
                <c:pt idx="2164">
                  <c:v>2.1500000000000004</c:v>
                </c:pt>
                <c:pt idx="2165">
                  <c:v>2.1509999999999998</c:v>
                </c:pt>
                <c:pt idx="2166">
                  <c:v>2.1520000000000001</c:v>
                </c:pt>
                <c:pt idx="2167">
                  <c:v>2.1529999999999996</c:v>
                </c:pt>
                <c:pt idx="2168">
                  <c:v>2.1539999999999999</c:v>
                </c:pt>
                <c:pt idx="2169">
                  <c:v>2.1550000000000002</c:v>
                </c:pt>
                <c:pt idx="2170">
                  <c:v>2.1559999999999997</c:v>
                </c:pt>
                <c:pt idx="2171">
                  <c:v>2.157</c:v>
                </c:pt>
                <c:pt idx="2172">
                  <c:v>2.1580000000000004</c:v>
                </c:pt>
                <c:pt idx="2173">
                  <c:v>2.1589999999999998</c:v>
                </c:pt>
                <c:pt idx="2174">
                  <c:v>2.16</c:v>
                </c:pt>
                <c:pt idx="2175">
                  <c:v>2.1609999999999996</c:v>
                </c:pt>
                <c:pt idx="2176">
                  <c:v>2.1619999999999999</c:v>
                </c:pt>
                <c:pt idx="2177">
                  <c:v>2.1630000000000003</c:v>
                </c:pt>
                <c:pt idx="2178">
                  <c:v>2.1639999999999997</c:v>
                </c:pt>
                <c:pt idx="2179">
                  <c:v>2.165</c:v>
                </c:pt>
                <c:pt idx="2180">
                  <c:v>2.1660000000000004</c:v>
                </c:pt>
                <c:pt idx="2181">
                  <c:v>2.1669999999999998</c:v>
                </c:pt>
                <c:pt idx="2182">
                  <c:v>2.1680000000000001</c:v>
                </c:pt>
                <c:pt idx="2183">
                  <c:v>2.1689999999999996</c:v>
                </c:pt>
                <c:pt idx="2184">
                  <c:v>2.17</c:v>
                </c:pt>
                <c:pt idx="2185">
                  <c:v>2.1710000000000003</c:v>
                </c:pt>
                <c:pt idx="2186">
                  <c:v>2.1719999999999997</c:v>
                </c:pt>
                <c:pt idx="2187">
                  <c:v>2.173</c:v>
                </c:pt>
                <c:pt idx="2188">
                  <c:v>2.1740000000000004</c:v>
                </c:pt>
                <c:pt idx="2189">
                  <c:v>2.1749999999999998</c:v>
                </c:pt>
                <c:pt idx="2190">
                  <c:v>2.1760000000000002</c:v>
                </c:pt>
                <c:pt idx="2191">
                  <c:v>2.1769999999999996</c:v>
                </c:pt>
                <c:pt idx="2192">
                  <c:v>2.1779999999999999</c:v>
                </c:pt>
                <c:pt idx="2193">
                  <c:v>2.1790000000000003</c:v>
                </c:pt>
                <c:pt idx="2194">
                  <c:v>2.1799999999999997</c:v>
                </c:pt>
                <c:pt idx="2195">
                  <c:v>2.181</c:v>
                </c:pt>
                <c:pt idx="2196">
                  <c:v>2.1820000000000004</c:v>
                </c:pt>
                <c:pt idx="2197">
                  <c:v>2.1829999999999998</c:v>
                </c:pt>
                <c:pt idx="2198">
                  <c:v>2.1840000000000002</c:v>
                </c:pt>
                <c:pt idx="2199">
                  <c:v>2.1849999999999996</c:v>
                </c:pt>
                <c:pt idx="2200">
                  <c:v>2.1859999999999999</c:v>
                </c:pt>
                <c:pt idx="2201">
                  <c:v>2.1870000000000003</c:v>
                </c:pt>
                <c:pt idx="2202">
                  <c:v>2.1879999999999997</c:v>
                </c:pt>
                <c:pt idx="2203">
                  <c:v>2.1890000000000001</c:v>
                </c:pt>
                <c:pt idx="2204">
                  <c:v>2.1900000000000004</c:v>
                </c:pt>
                <c:pt idx="2205">
                  <c:v>2.1909999999999998</c:v>
                </c:pt>
                <c:pt idx="2206">
                  <c:v>2.1920000000000002</c:v>
                </c:pt>
                <c:pt idx="2207">
                  <c:v>2.1929999999999996</c:v>
                </c:pt>
                <c:pt idx="2208">
                  <c:v>2.194</c:v>
                </c:pt>
                <c:pt idx="2209">
                  <c:v>2.1950000000000003</c:v>
                </c:pt>
                <c:pt idx="2210">
                  <c:v>2.1959999999999997</c:v>
                </c:pt>
                <c:pt idx="2211">
                  <c:v>2.1970000000000001</c:v>
                </c:pt>
                <c:pt idx="2212">
                  <c:v>2.1980000000000004</c:v>
                </c:pt>
                <c:pt idx="2213">
                  <c:v>2.1989999999999998</c:v>
                </c:pt>
                <c:pt idx="2214">
                  <c:v>2.2000000000000002</c:v>
                </c:pt>
                <c:pt idx="2215">
                  <c:v>2.2009999999999996</c:v>
                </c:pt>
                <c:pt idx="2216">
                  <c:v>2.202</c:v>
                </c:pt>
                <c:pt idx="2217">
                  <c:v>2.2030000000000003</c:v>
                </c:pt>
                <c:pt idx="2218">
                  <c:v>2.2039999999999997</c:v>
                </c:pt>
                <c:pt idx="2219">
                  <c:v>2.2050000000000001</c:v>
                </c:pt>
                <c:pt idx="2220">
                  <c:v>2.2060000000000004</c:v>
                </c:pt>
                <c:pt idx="2221">
                  <c:v>2.2069999999999999</c:v>
                </c:pt>
                <c:pt idx="2222">
                  <c:v>2.2080000000000002</c:v>
                </c:pt>
                <c:pt idx="2223">
                  <c:v>2.2089999999999996</c:v>
                </c:pt>
                <c:pt idx="2224">
                  <c:v>2.21</c:v>
                </c:pt>
                <c:pt idx="2225">
                  <c:v>2.2110000000000003</c:v>
                </c:pt>
                <c:pt idx="2226">
                  <c:v>2.2119999999999997</c:v>
                </c:pt>
                <c:pt idx="2227">
                  <c:v>2.2130000000000001</c:v>
                </c:pt>
                <c:pt idx="2228">
                  <c:v>2.2140000000000004</c:v>
                </c:pt>
                <c:pt idx="2229">
                  <c:v>2.2149999999999999</c:v>
                </c:pt>
                <c:pt idx="2230">
                  <c:v>2.2160000000000002</c:v>
                </c:pt>
                <c:pt idx="2231">
                  <c:v>2.2169999999999996</c:v>
                </c:pt>
                <c:pt idx="2232">
                  <c:v>2.218</c:v>
                </c:pt>
                <c:pt idx="2233">
                  <c:v>2.2190000000000003</c:v>
                </c:pt>
                <c:pt idx="2234">
                  <c:v>2.2199999999999998</c:v>
                </c:pt>
                <c:pt idx="2235">
                  <c:v>2.2210000000000001</c:v>
                </c:pt>
                <c:pt idx="2236">
                  <c:v>2.2220000000000004</c:v>
                </c:pt>
                <c:pt idx="2237">
                  <c:v>2.2229999999999999</c:v>
                </c:pt>
                <c:pt idx="2238">
                  <c:v>2.2240000000000002</c:v>
                </c:pt>
                <c:pt idx="2239">
                  <c:v>2.2249999999999996</c:v>
                </c:pt>
                <c:pt idx="2240">
                  <c:v>2.226</c:v>
                </c:pt>
                <c:pt idx="2241">
                  <c:v>2.2270000000000003</c:v>
                </c:pt>
                <c:pt idx="2242">
                  <c:v>2.2279999999999998</c:v>
                </c:pt>
                <c:pt idx="2243">
                  <c:v>2.2290000000000001</c:v>
                </c:pt>
                <c:pt idx="2244">
                  <c:v>2.2300000000000004</c:v>
                </c:pt>
                <c:pt idx="2245">
                  <c:v>2.2309999999999999</c:v>
                </c:pt>
                <c:pt idx="2246">
                  <c:v>2.2320000000000002</c:v>
                </c:pt>
                <c:pt idx="2247">
                  <c:v>2.2329999999999997</c:v>
                </c:pt>
                <c:pt idx="2248">
                  <c:v>2.234</c:v>
                </c:pt>
                <c:pt idx="2249">
                  <c:v>2.2350000000000003</c:v>
                </c:pt>
                <c:pt idx="2250">
                  <c:v>2.2359999999999998</c:v>
                </c:pt>
                <c:pt idx="2251">
                  <c:v>2.2370000000000001</c:v>
                </c:pt>
                <c:pt idx="2252">
                  <c:v>2.2379999999999995</c:v>
                </c:pt>
                <c:pt idx="2253">
                  <c:v>2.2389999999999999</c:v>
                </c:pt>
                <c:pt idx="2254">
                  <c:v>2.2400000000000002</c:v>
                </c:pt>
                <c:pt idx="2255">
                  <c:v>2.2409999999999997</c:v>
                </c:pt>
                <c:pt idx="2256">
                  <c:v>2.242</c:v>
                </c:pt>
                <c:pt idx="2257">
                  <c:v>2.2430000000000003</c:v>
                </c:pt>
                <c:pt idx="2258">
                  <c:v>2.2439999999999998</c:v>
                </c:pt>
                <c:pt idx="2259">
                  <c:v>2.2450000000000001</c:v>
                </c:pt>
                <c:pt idx="2260">
                  <c:v>2.2459999999999996</c:v>
                </c:pt>
                <c:pt idx="2261">
                  <c:v>2.2469999999999999</c:v>
                </c:pt>
                <c:pt idx="2262">
                  <c:v>2.2480000000000002</c:v>
                </c:pt>
                <c:pt idx="2263">
                  <c:v>2.2489999999999997</c:v>
                </c:pt>
                <c:pt idx="2264">
                  <c:v>2.25</c:v>
                </c:pt>
                <c:pt idx="2265">
                  <c:v>2.2510000000000003</c:v>
                </c:pt>
                <c:pt idx="2266">
                  <c:v>2.2519999999999998</c:v>
                </c:pt>
                <c:pt idx="2267">
                  <c:v>2.2530000000000001</c:v>
                </c:pt>
                <c:pt idx="2268">
                  <c:v>2.2539999999999996</c:v>
                </c:pt>
                <c:pt idx="2269">
                  <c:v>2.2549999999999999</c:v>
                </c:pt>
                <c:pt idx="2270">
                  <c:v>2.2560000000000002</c:v>
                </c:pt>
                <c:pt idx="2271">
                  <c:v>2.2569999999999997</c:v>
                </c:pt>
                <c:pt idx="2272">
                  <c:v>2.258</c:v>
                </c:pt>
                <c:pt idx="2273">
                  <c:v>2.2590000000000003</c:v>
                </c:pt>
                <c:pt idx="2274">
                  <c:v>2.2599999999999998</c:v>
                </c:pt>
                <c:pt idx="2275">
                  <c:v>2.2610000000000001</c:v>
                </c:pt>
                <c:pt idx="2276">
                  <c:v>2.2619999999999996</c:v>
                </c:pt>
                <c:pt idx="2277">
                  <c:v>2.2629999999999999</c:v>
                </c:pt>
                <c:pt idx="2278">
                  <c:v>2.2640000000000002</c:v>
                </c:pt>
                <c:pt idx="2279">
                  <c:v>2.2649999999999997</c:v>
                </c:pt>
                <c:pt idx="2280">
                  <c:v>2.266</c:v>
                </c:pt>
                <c:pt idx="2281">
                  <c:v>2.2670000000000003</c:v>
                </c:pt>
                <c:pt idx="2282">
                  <c:v>2.2679999999999998</c:v>
                </c:pt>
                <c:pt idx="2283">
                  <c:v>2.2690000000000001</c:v>
                </c:pt>
                <c:pt idx="2284">
                  <c:v>2.2699999999999996</c:v>
                </c:pt>
                <c:pt idx="2285">
                  <c:v>2.2709999999999999</c:v>
                </c:pt>
                <c:pt idx="2286">
                  <c:v>2.2720000000000002</c:v>
                </c:pt>
                <c:pt idx="2287">
                  <c:v>2.2729999999999997</c:v>
                </c:pt>
                <c:pt idx="2288">
                  <c:v>2.274</c:v>
                </c:pt>
                <c:pt idx="2289">
                  <c:v>2.2750000000000004</c:v>
                </c:pt>
                <c:pt idx="2290">
                  <c:v>2.2759999999999998</c:v>
                </c:pt>
                <c:pt idx="2291">
                  <c:v>2.2770000000000001</c:v>
                </c:pt>
                <c:pt idx="2292">
                  <c:v>2.2779999999999996</c:v>
                </c:pt>
                <c:pt idx="2293">
                  <c:v>2.2789999999999999</c:v>
                </c:pt>
                <c:pt idx="2294">
                  <c:v>2.2800000000000002</c:v>
                </c:pt>
                <c:pt idx="2295">
                  <c:v>2.2809999999999997</c:v>
                </c:pt>
                <c:pt idx="2296">
                  <c:v>2.282</c:v>
                </c:pt>
                <c:pt idx="2297">
                  <c:v>2.2830000000000004</c:v>
                </c:pt>
                <c:pt idx="2298">
                  <c:v>2.2839999999999998</c:v>
                </c:pt>
                <c:pt idx="2299">
                  <c:v>2.2850000000000001</c:v>
                </c:pt>
                <c:pt idx="2300">
                  <c:v>2.2859999999999996</c:v>
                </c:pt>
                <c:pt idx="2301">
                  <c:v>2.2869999999999999</c:v>
                </c:pt>
                <c:pt idx="2302">
                  <c:v>2.2880000000000003</c:v>
                </c:pt>
                <c:pt idx="2303">
                  <c:v>2.2889999999999997</c:v>
                </c:pt>
                <c:pt idx="2304">
                  <c:v>2.29</c:v>
                </c:pt>
                <c:pt idx="2305">
                  <c:v>2.2910000000000004</c:v>
                </c:pt>
                <c:pt idx="2306">
                  <c:v>2.2919999999999998</c:v>
                </c:pt>
                <c:pt idx="2307">
                  <c:v>2.2930000000000001</c:v>
                </c:pt>
                <c:pt idx="2308">
                  <c:v>2.2939999999999996</c:v>
                </c:pt>
                <c:pt idx="2309">
                  <c:v>2.2949999999999999</c:v>
                </c:pt>
                <c:pt idx="2310">
                  <c:v>2.2960000000000003</c:v>
                </c:pt>
                <c:pt idx="2311">
                  <c:v>2.2969999999999997</c:v>
                </c:pt>
                <c:pt idx="2312">
                  <c:v>2.298</c:v>
                </c:pt>
                <c:pt idx="2313">
                  <c:v>2.2990000000000004</c:v>
                </c:pt>
                <c:pt idx="2314">
                  <c:v>2.2999999999999998</c:v>
                </c:pt>
                <c:pt idx="2315">
                  <c:v>2.3010000000000002</c:v>
                </c:pt>
                <c:pt idx="2316">
                  <c:v>2.3019999999999996</c:v>
                </c:pt>
                <c:pt idx="2317">
                  <c:v>2.3029999999999999</c:v>
                </c:pt>
                <c:pt idx="2318">
                  <c:v>2.3040000000000003</c:v>
                </c:pt>
                <c:pt idx="2319">
                  <c:v>2.3049999999999997</c:v>
                </c:pt>
                <c:pt idx="2320">
                  <c:v>2.306</c:v>
                </c:pt>
                <c:pt idx="2321">
                  <c:v>2.3070000000000004</c:v>
                </c:pt>
                <c:pt idx="2322">
                  <c:v>2.3079999999999998</c:v>
                </c:pt>
                <c:pt idx="2323">
                  <c:v>2.3090000000000002</c:v>
                </c:pt>
                <c:pt idx="2324">
                  <c:v>2.3099999999999996</c:v>
                </c:pt>
                <c:pt idx="2325">
                  <c:v>2.3109999999999999</c:v>
                </c:pt>
                <c:pt idx="2326">
                  <c:v>2.3120000000000003</c:v>
                </c:pt>
                <c:pt idx="2327">
                  <c:v>2.3129999999999997</c:v>
                </c:pt>
                <c:pt idx="2328">
                  <c:v>2.3140000000000001</c:v>
                </c:pt>
                <c:pt idx="2329">
                  <c:v>2.3150000000000004</c:v>
                </c:pt>
                <c:pt idx="2330">
                  <c:v>2.3159999999999998</c:v>
                </c:pt>
                <c:pt idx="2331">
                  <c:v>2.3170000000000002</c:v>
                </c:pt>
                <c:pt idx="2332">
                  <c:v>2.3179999999999996</c:v>
                </c:pt>
                <c:pt idx="2333">
                  <c:v>2.319</c:v>
                </c:pt>
                <c:pt idx="2334">
                  <c:v>2.3200000000000003</c:v>
                </c:pt>
                <c:pt idx="2335">
                  <c:v>2.3209999999999997</c:v>
                </c:pt>
                <c:pt idx="2336">
                  <c:v>2.3220000000000001</c:v>
                </c:pt>
                <c:pt idx="2337">
                  <c:v>2.3230000000000004</c:v>
                </c:pt>
                <c:pt idx="2338">
                  <c:v>2.3239999999999998</c:v>
                </c:pt>
                <c:pt idx="2339">
                  <c:v>2.3250000000000002</c:v>
                </c:pt>
                <c:pt idx="2340">
                  <c:v>2.3259999999999996</c:v>
                </c:pt>
                <c:pt idx="2341">
                  <c:v>2.327</c:v>
                </c:pt>
                <c:pt idx="2342">
                  <c:v>2.3280000000000003</c:v>
                </c:pt>
                <c:pt idx="2343">
                  <c:v>2.3289999999999997</c:v>
                </c:pt>
                <c:pt idx="2344">
                  <c:v>2.33</c:v>
                </c:pt>
                <c:pt idx="2345">
                  <c:v>2.3310000000000004</c:v>
                </c:pt>
                <c:pt idx="2346">
                  <c:v>2.3319999999999999</c:v>
                </c:pt>
                <c:pt idx="2347">
                  <c:v>2.3330000000000002</c:v>
                </c:pt>
                <c:pt idx="2348">
                  <c:v>2.3339999999999996</c:v>
                </c:pt>
                <c:pt idx="2349">
                  <c:v>2.335</c:v>
                </c:pt>
                <c:pt idx="2350">
                  <c:v>2.3360000000000003</c:v>
                </c:pt>
                <c:pt idx="2351">
                  <c:v>2.3369999999999997</c:v>
                </c:pt>
                <c:pt idx="2352">
                  <c:v>2.3380000000000001</c:v>
                </c:pt>
                <c:pt idx="2353">
                  <c:v>2.3390000000000004</c:v>
                </c:pt>
                <c:pt idx="2354">
                  <c:v>2.34</c:v>
                </c:pt>
                <c:pt idx="2355">
                  <c:v>2.3410000000000002</c:v>
                </c:pt>
                <c:pt idx="2356">
                  <c:v>2.3419999999999996</c:v>
                </c:pt>
                <c:pt idx="2357">
                  <c:v>2.343</c:v>
                </c:pt>
                <c:pt idx="2358">
                  <c:v>2.3440000000000003</c:v>
                </c:pt>
                <c:pt idx="2359">
                  <c:v>2.3449999999999998</c:v>
                </c:pt>
                <c:pt idx="2360">
                  <c:v>2.3460000000000001</c:v>
                </c:pt>
                <c:pt idx="2361">
                  <c:v>2.3470000000000004</c:v>
                </c:pt>
                <c:pt idx="2362">
                  <c:v>2.3479999999999999</c:v>
                </c:pt>
                <c:pt idx="2363">
                  <c:v>2.3490000000000002</c:v>
                </c:pt>
                <c:pt idx="2364">
                  <c:v>2.3499999999999996</c:v>
                </c:pt>
                <c:pt idx="2365">
                  <c:v>2.351</c:v>
                </c:pt>
                <c:pt idx="2366">
                  <c:v>2.3520000000000003</c:v>
                </c:pt>
                <c:pt idx="2367">
                  <c:v>2.3529999999999998</c:v>
                </c:pt>
                <c:pt idx="2368">
                  <c:v>2.3540000000000001</c:v>
                </c:pt>
                <c:pt idx="2369">
                  <c:v>2.3550000000000004</c:v>
                </c:pt>
                <c:pt idx="2370">
                  <c:v>2.3559999999999999</c:v>
                </c:pt>
                <c:pt idx="2371">
                  <c:v>2.3570000000000002</c:v>
                </c:pt>
                <c:pt idx="2372">
                  <c:v>2.3579999999999997</c:v>
                </c:pt>
                <c:pt idx="2373">
                  <c:v>2.359</c:v>
                </c:pt>
                <c:pt idx="2374">
                  <c:v>2.3600000000000003</c:v>
                </c:pt>
                <c:pt idx="2375">
                  <c:v>2.3609999999999998</c:v>
                </c:pt>
                <c:pt idx="2376">
                  <c:v>2.3620000000000001</c:v>
                </c:pt>
                <c:pt idx="2377">
                  <c:v>2.3629999999999995</c:v>
                </c:pt>
                <c:pt idx="2378">
                  <c:v>2.3639999999999999</c:v>
                </c:pt>
                <c:pt idx="2379">
                  <c:v>2.3650000000000002</c:v>
                </c:pt>
                <c:pt idx="2380">
                  <c:v>2.3659999999999997</c:v>
                </c:pt>
                <c:pt idx="2381">
                  <c:v>2.367</c:v>
                </c:pt>
                <c:pt idx="2382">
                  <c:v>2.3680000000000003</c:v>
                </c:pt>
                <c:pt idx="2383">
                  <c:v>2.3689999999999998</c:v>
                </c:pt>
                <c:pt idx="2384">
                  <c:v>2.37</c:v>
                </c:pt>
                <c:pt idx="2385">
                  <c:v>2.3709999999999996</c:v>
                </c:pt>
                <c:pt idx="2386">
                  <c:v>2.3719999999999999</c:v>
                </c:pt>
                <c:pt idx="2387">
                  <c:v>2.3730000000000002</c:v>
                </c:pt>
                <c:pt idx="2388">
                  <c:v>2.3739999999999997</c:v>
                </c:pt>
                <c:pt idx="2389">
                  <c:v>2.375</c:v>
                </c:pt>
                <c:pt idx="2390">
                  <c:v>2.3760000000000003</c:v>
                </c:pt>
                <c:pt idx="2391">
                  <c:v>2.3769999999999998</c:v>
                </c:pt>
                <c:pt idx="2392">
                  <c:v>2.3780000000000001</c:v>
                </c:pt>
                <c:pt idx="2393">
                  <c:v>2.3789999999999996</c:v>
                </c:pt>
                <c:pt idx="2394">
                  <c:v>2.38</c:v>
                </c:pt>
                <c:pt idx="2395">
                  <c:v>2.3810000000000002</c:v>
                </c:pt>
                <c:pt idx="2396">
                  <c:v>2.3819999999999997</c:v>
                </c:pt>
                <c:pt idx="2397">
                  <c:v>2.383</c:v>
                </c:pt>
                <c:pt idx="2398">
                  <c:v>2.3840000000000003</c:v>
                </c:pt>
                <c:pt idx="2399">
                  <c:v>2.3849999999999998</c:v>
                </c:pt>
                <c:pt idx="2400">
                  <c:v>2.3860000000000001</c:v>
                </c:pt>
                <c:pt idx="2401">
                  <c:v>2.3869999999999996</c:v>
                </c:pt>
                <c:pt idx="2402">
                  <c:v>2.3879999999999999</c:v>
                </c:pt>
                <c:pt idx="2403">
                  <c:v>2.3890000000000002</c:v>
                </c:pt>
                <c:pt idx="2404">
                  <c:v>2.3899999999999997</c:v>
                </c:pt>
                <c:pt idx="2405">
                  <c:v>2.391</c:v>
                </c:pt>
                <c:pt idx="2406">
                  <c:v>2.3920000000000003</c:v>
                </c:pt>
                <c:pt idx="2407">
                  <c:v>2.3929999999999998</c:v>
                </c:pt>
                <c:pt idx="2408">
                  <c:v>2.3940000000000001</c:v>
                </c:pt>
                <c:pt idx="2409">
                  <c:v>2.3949999999999996</c:v>
                </c:pt>
                <c:pt idx="2410">
                  <c:v>2.3959999999999999</c:v>
                </c:pt>
                <c:pt idx="2411">
                  <c:v>2.3970000000000002</c:v>
                </c:pt>
                <c:pt idx="2412">
                  <c:v>2.3979999999999997</c:v>
                </c:pt>
                <c:pt idx="2413">
                  <c:v>2.399</c:v>
                </c:pt>
                <c:pt idx="2414">
                  <c:v>2.4000000000000004</c:v>
                </c:pt>
                <c:pt idx="2415">
                  <c:v>2.4009999999999998</c:v>
                </c:pt>
                <c:pt idx="2416">
                  <c:v>2.4020000000000001</c:v>
                </c:pt>
                <c:pt idx="2417">
                  <c:v>2.4029999999999996</c:v>
                </c:pt>
                <c:pt idx="2418">
                  <c:v>2.4039999999999999</c:v>
                </c:pt>
                <c:pt idx="2419">
                  <c:v>2.4050000000000002</c:v>
                </c:pt>
                <c:pt idx="2420">
                  <c:v>2.4059999999999997</c:v>
                </c:pt>
                <c:pt idx="2421">
                  <c:v>2.407</c:v>
                </c:pt>
                <c:pt idx="2422">
                  <c:v>2.4080000000000004</c:v>
                </c:pt>
                <c:pt idx="2423">
                  <c:v>2.4089999999999998</c:v>
                </c:pt>
                <c:pt idx="2424">
                  <c:v>2.41</c:v>
                </c:pt>
                <c:pt idx="2425">
                  <c:v>2.4109999999999996</c:v>
                </c:pt>
                <c:pt idx="2426">
                  <c:v>2.4119999999999999</c:v>
                </c:pt>
                <c:pt idx="2427">
                  <c:v>2.4130000000000003</c:v>
                </c:pt>
                <c:pt idx="2428">
                  <c:v>2.4139999999999997</c:v>
                </c:pt>
                <c:pt idx="2429">
                  <c:v>2.415</c:v>
                </c:pt>
                <c:pt idx="2430">
                  <c:v>2.4160000000000004</c:v>
                </c:pt>
                <c:pt idx="2431">
                  <c:v>2.4169999999999998</c:v>
                </c:pt>
                <c:pt idx="2432">
                  <c:v>2.4180000000000001</c:v>
                </c:pt>
                <c:pt idx="2433">
                  <c:v>2.4189999999999996</c:v>
                </c:pt>
                <c:pt idx="2434">
                  <c:v>2.42</c:v>
                </c:pt>
                <c:pt idx="2435">
                  <c:v>2.4210000000000003</c:v>
                </c:pt>
                <c:pt idx="2436">
                  <c:v>2.4219999999999997</c:v>
                </c:pt>
                <c:pt idx="2437">
                  <c:v>2.423</c:v>
                </c:pt>
                <c:pt idx="2438">
                  <c:v>2.4240000000000004</c:v>
                </c:pt>
                <c:pt idx="2439">
                  <c:v>2.4249999999999998</c:v>
                </c:pt>
                <c:pt idx="2440">
                  <c:v>2.4260000000000002</c:v>
                </c:pt>
                <c:pt idx="2441">
                  <c:v>2.4269999999999996</c:v>
                </c:pt>
                <c:pt idx="2442">
                  <c:v>2.4279999999999999</c:v>
                </c:pt>
                <c:pt idx="2443">
                  <c:v>2.4290000000000003</c:v>
                </c:pt>
                <c:pt idx="2444">
                  <c:v>2.4299999999999997</c:v>
                </c:pt>
                <c:pt idx="2445">
                  <c:v>2.431</c:v>
                </c:pt>
                <c:pt idx="2446">
                  <c:v>2.4320000000000004</c:v>
                </c:pt>
                <c:pt idx="2447">
                  <c:v>2.4329999999999998</c:v>
                </c:pt>
                <c:pt idx="2448">
                  <c:v>2.4340000000000002</c:v>
                </c:pt>
                <c:pt idx="2449">
                  <c:v>2.4349999999999996</c:v>
                </c:pt>
                <c:pt idx="2450">
                  <c:v>2.4359999999999999</c:v>
                </c:pt>
                <c:pt idx="2451">
                  <c:v>2.4370000000000003</c:v>
                </c:pt>
                <c:pt idx="2452">
                  <c:v>2.4379999999999997</c:v>
                </c:pt>
                <c:pt idx="2453">
                  <c:v>2.4390000000000001</c:v>
                </c:pt>
                <c:pt idx="2454">
                  <c:v>2.4400000000000004</c:v>
                </c:pt>
                <c:pt idx="2455">
                  <c:v>2.4409999999999998</c:v>
                </c:pt>
                <c:pt idx="2456">
                  <c:v>2.4420000000000002</c:v>
                </c:pt>
                <c:pt idx="2457">
                  <c:v>2.4429999999999996</c:v>
                </c:pt>
                <c:pt idx="2458">
                  <c:v>2.444</c:v>
                </c:pt>
                <c:pt idx="2459">
                  <c:v>2.4450000000000003</c:v>
                </c:pt>
                <c:pt idx="2460">
                  <c:v>2.4459999999999997</c:v>
                </c:pt>
                <c:pt idx="2461">
                  <c:v>2.4470000000000001</c:v>
                </c:pt>
                <c:pt idx="2462">
                  <c:v>2.4480000000000004</c:v>
                </c:pt>
                <c:pt idx="2463">
                  <c:v>2.4489999999999998</c:v>
                </c:pt>
                <c:pt idx="2464">
                  <c:v>2.4500000000000002</c:v>
                </c:pt>
                <c:pt idx="2465">
                  <c:v>2.4509999999999996</c:v>
                </c:pt>
                <c:pt idx="2466">
                  <c:v>2.452</c:v>
                </c:pt>
                <c:pt idx="2467">
                  <c:v>2.4530000000000003</c:v>
                </c:pt>
                <c:pt idx="2468">
                  <c:v>2.4539999999999997</c:v>
                </c:pt>
                <c:pt idx="2469">
                  <c:v>2.4550000000000001</c:v>
                </c:pt>
                <c:pt idx="2470">
                  <c:v>2.4560000000000004</c:v>
                </c:pt>
                <c:pt idx="2471">
                  <c:v>2.4569999999999999</c:v>
                </c:pt>
                <c:pt idx="2472">
                  <c:v>2.4580000000000002</c:v>
                </c:pt>
                <c:pt idx="2473">
                  <c:v>2.4589999999999996</c:v>
                </c:pt>
                <c:pt idx="2474">
                  <c:v>2.46</c:v>
                </c:pt>
                <c:pt idx="2475">
                  <c:v>2.4610000000000003</c:v>
                </c:pt>
                <c:pt idx="2476">
                  <c:v>2.4619999999999997</c:v>
                </c:pt>
                <c:pt idx="2477">
                  <c:v>2.4630000000000001</c:v>
                </c:pt>
                <c:pt idx="2478">
                  <c:v>2.4640000000000004</c:v>
                </c:pt>
                <c:pt idx="2479">
                  <c:v>2.4649999999999999</c:v>
                </c:pt>
                <c:pt idx="2480">
                  <c:v>2.4660000000000002</c:v>
                </c:pt>
                <c:pt idx="2481">
                  <c:v>2.4669999999999996</c:v>
                </c:pt>
                <c:pt idx="2482">
                  <c:v>2.468</c:v>
                </c:pt>
                <c:pt idx="2483">
                  <c:v>2.4690000000000003</c:v>
                </c:pt>
                <c:pt idx="2484">
                  <c:v>2.4699999999999998</c:v>
                </c:pt>
                <c:pt idx="2485">
                  <c:v>2.4710000000000001</c:v>
                </c:pt>
                <c:pt idx="2486">
                  <c:v>2.4720000000000004</c:v>
                </c:pt>
                <c:pt idx="2487">
                  <c:v>2.4729999999999999</c:v>
                </c:pt>
                <c:pt idx="2488">
                  <c:v>2.4740000000000002</c:v>
                </c:pt>
                <c:pt idx="2489">
                  <c:v>2.4749999999999996</c:v>
                </c:pt>
                <c:pt idx="2490">
                  <c:v>2.476</c:v>
                </c:pt>
                <c:pt idx="2491">
                  <c:v>2.4770000000000003</c:v>
                </c:pt>
                <c:pt idx="2492">
                  <c:v>2.4779999999999998</c:v>
                </c:pt>
                <c:pt idx="2493">
                  <c:v>2.4790000000000001</c:v>
                </c:pt>
                <c:pt idx="2494">
                  <c:v>2.4800000000000004</c:v>
                </c:pt>
                <c:pt idx="2495">
                  <c:v>2.4809999999999999</c:v>
                </c:pt>
                <c:pt idx="2496">
                  <c:v>2.4820000000000002</c:v>
                </c:pt>
                <c:pt idx="2497">
                  <c:v>2.4829999999999997</c:v>
                </c:pt>
                <c:pt idx="2498">
                  <c:v>2.484</c:v>
                </c:pt>
                <c:pt idx="2499">
                  <c:v>2.4850000000000003</c:v>
                </c:pt>
                <c:pt idx="2500">
                  <c:v>2.4859999999999998</c:v>
                </c:pt>
                <c:pt idx="2501">
                  <c:v>2.4870000000000001</c:v>
                </c:pt>
                <c:pt idx="2502">
                  <c:v>2.4879999999999995</c:v>
                </c:pt>
                <c:pt idx="2503">
                  <c:v>2.4889999999999999</c:v>
                </c:pt>
                <c:pt idx="2504">
                  <c:v>2.4900000000000002</c:v>
                </c:pt>
                <c:pt idx="2505">
                  <c:v>2.4909999999999997</c:v>
                </c:pt>
                <c:pt idx="2506">
                  <c:v>2.492</c:v>
                </c:pt>
                <c:pt idx="2507">
                  <c:v>2.4930000000000003</c:v>
                </c:pt>
                <c:pt idx="2508">
                  <c:v>2.4939999999999998</c:v>
                </c:pt>
                <c:pt idx="2509">
                  <c:v>2.4950000000000001</c:v>
                </c:pt>
                <c:pt idx="2510">
                  <c:v>2.4959999999999996</c:v>
                </c:pt>
                <c:pt idx="2511">
                  <c:v>2.4969999999999999</c:v>
                </c:pt>
                <c:pt idx="2512">
                  <c:v>2.4980000000000002</c:v>
                </c:pt>
                <c:pt idx="2513">
                  <c:v>2.4989999999999997</c:v>
                </c:pt>
                <c:pt idx="2514">
                  <c:v>2.5</c:v>
                </c:pt>
                <c:pt idx="2515">
                  <c:v>2.5010000000000003</c:v>
                </c:pt>
                <c:pt idx="2516">
                  <c:v>2.5019999999999998</c:v>
                </c:pt>
                <c:pt idx="2517">
                  <c:v>2.5030000000000001</c:v>
                </c:pt>
                <c:pt idx="2518">
                  <c:v>2.5039999999999996</c:v>
                </c:pt>
                <c:pt idx="2519">
                  <c:v>2.5049999999999999</c:v>
                </c:pt>
                <c:pt idx="2520">
                  <c:v>2.5060000000000002</c:v>
                </c:pt>
                <c:pt idx="2521">
                  <c:v>2.5069999999999997</c:v>
                </c:pt>
                <c:pt idx="2522">
                  <c:v>2.508</c:v>
                </c:pt>
                <c:pt idx="2523">
                  <c:v>2.5090000000000003</c:v>
                </c:pt>
                <c:pt idx="2524">
                  <c:v>2.5099999999999998</c:v>
                </c:pt>
                <c:pt idx="2525">
                  <c:v>2.5110000000000001</c:v>
                </c:pt>
                <c:pt idx="2526">
                  <c:v>2.5119999999999996</c:v>
                </c:pt>
                <c:pt idx="2527">
                  <c:v>2.5129999999999999</c:v>
                </c:pt>
                <c:pt idx="2528">
                  <c:v>2.5140000000000002</c:v>
                </c:pt>
                <c:pt idx="2529">
                  <c:v>2.5149999999999997</c:v>
                </c:pt>
                <c:pt idx="2530">
                  <c:v>2.516</c:v>
                </c:pt>
                <c:pt idx="2531">
                  <c:v>2.5170000000000003</c:v>
                </c:pt>
                <c:pt idx="2532">
                  <c:v>2.5179999999999998</c:v>
                </c:pt>
                <c:pt idx="2533">
                  <c:v>2.5190000000000001</c:v>
                </c:pt>
                <c:pt idx="2534">
                  <c:v>2.5199999999999996</c:v>
                </c:pt>
                <c:pt idx="2535">
                  <c:v>2.5209999999999999</c:v>
                </c:pt>
                <c:pt idx="2536">
                  <c:v>2.5220000000000002</c:v>
                </c:pt>
                <c:pt idx="2537">
                  <c:v>2.5229999999999997</c:v>
                </c:pt>
                <c:pt idx="2538">
                  <c:v>2.524</c:v>
                </c:pt>
                <c:pt idx="2539">
                  <c:v>2.5250000000000004</c:v>
                </c:pt>
                <c:pt idx="2540">
                  <c:v>2.5259999999999998</c:v>
                </c:pt>
                <c:pt idx="2541">
                  <c:v>2.5270000000000001</c:v>
                </c:pt>
                <c:pt idx="2542">
                  <c:v>2.5279999999999996</c:v>
                </c:pt>
                <c:pt idx="2543">
                  <c:v>2.5289999999999999</c:v>
                </c:pt>
                <c:pt idx="2544">
                  <c:v>2.5300000000000002</c:v>
                </c:pt>
                <c:pt idx="2545">
                  <c:v>2.5309999999999997</c:v>
                </c:pt>
                <c:pt idx="2546">
                  <c:v>2.532</c:v>
                </c:pt>
                <c:pt idx="2547">
                  <c:v>2.5330000000000004</c:v>
                </c:pt>
                <c:pt idx="2548">
                  <c:v>2.5339999999999998</c:v>
                </c:pt>
                <c:pt idx="2549">
                  <c:v>2.5350000000000001</c:v>
                </c:pt>
                <c:pt idx="2550">
                  <c:v>2.5359999999999996</c:v>
                </c:pt>
                <c:pt idx="2551">
                  <c:v>2.5369999999999999</c:v>
                </c:pt>
                <c:pt idx="2552">
                  <c:v>2.5380000000000003</c:v>
                </c:pt>
                <c:pt idx="2553">
                  <c:v>2.5389999999999997</c:v>
                </c:pt>
                <c:pt idx="2554">
                  <c:v>2.54</c:v>
                </c:pt>
                <c:pt idx="2555">
                  <c:v>2.5410000000000004</c:v>
                </c:pt>
                <c:pt idx="2556">
                  <c:v>2.5419999999999998</c:v>
                </c:pt>
                <c:pt idx="2557">
                  <c:v>2.5430000000000001</c:v>
                </c:pt>
                <c:pt idx="2558">
                  <c:v>2.5439999999999996</c:v>
                </c:pt>
                <c:pt idx="2559">
                  <c:v>2.5449999999999999</c:v>
                </c:pt>
                <c:pt idx="2560">
                  <c:v>2.5460000000000003</c:v>
                </c:pt>
                <c:pt idx="2561">
                  <c:v>2.5469999999999997</c:v>
                </c:pt>
                <c:pt idx="2562">
                  <c:v>2.548</c:v>
                </c:pt>
                <c:pt idx="2563">
                  <c:v>2.5490000000000004</c:v>
                </c:pt>
                <c:pt idx="2564">
                  <c:v>2.5499999999999998</c:v>
                </c:pt>
                <c:pt idx="2565">
                  <c:v>2.5510000000000002</c:v>
                </c:pt>
                <c:pt idx="2566">
                  <c:v>2.5519999999999996</c:v>
                </c:pt>
                <c:pt idx="2567">
                  <c:v>2.5529999999999999</c:v>
                </c:pt>
                <c:pt idx="2568">
                  <c:v>2.5540000000000003</c:v>
                </c:pt>
                <c:pt idx="2569">
                  <c:v>2.5549999999999997</c:v>
                </c:pt>
                <c:pt idx="2570">
                  <c:v>2.556</c:v>
                </c:pt>
                <c:pt idx="2571">
                  <c:v>2.5570000000000004</c:v>
                </c:pt>
                <c:pt idx="2572">
                  <c:v>2.5579999999999998</c:v>
                </c:pt>
                <c:pt idx="2573">
                  <c:v>2.5590000000000002</c:v>
                </c:pt>
                <c:pt idx="2574">
                  <c:v>2.5599999999999996</c:v>
                </c:pt>
                <c:pt idx="2575">
                  <c:v>2.5609999999999999</c:v>
                </c:pt>
                <c:pt idx="2576">
                  <c:v>2.5620000000000003</c:v>
                </c:pt>
                <c:pt idx="2577">
                  <c:v>2.5629999999999997</c:v>
                </c:pt>
                <c:pt idx="2578">
                  <c:v>2.5640000000000001</c:v>
                </c:pt>
                <c:pt idx="2579">
                  <c:v>2.5650000000000004</c:v>
                </c:pt>
                <c:pt idx="2580">
                  <c:v>2.5659999999999998</c:v>
                </c:pt>
                <c:pt idx="2581">
                  <c:v>2.5670000000000002</c:v>
                </c:pt>
                <c:pt idx="2582">
                  <c:v>2.5679999999999996</c:v>
                </c:pt>
                <c:pt idx="2583">
                  <c:v>2.569</c:v>
                </c:pt>
                <c:pt idx="2584">
                  <c:v>2.5700000000000003</c:v>
                </c:pt>
                <c:pt idx="2585">
                  <c:v>2.5709999999999997</c:v>
                </c:pt>
                <c:pt idx="2586">
                  <c:v>2.5720000000000001</c:v>
                </c:pt>
                <c:pt idx="2587">
                  <c:v>2.5730000000000004</c:v>
                </c:pt>
                <c:pt idx="2588">
                  <c:v>2.5739999999999998</c:v>
                </c:pt>
                <c:pt idx="2589">
                  <c:v>2.5750000000000002</c:v>
                </c:pt>
                <c:pt idx="2590">
                  <c:v>2.5759999999999996</c:v>
                </c:pt>
                <c:pt idx="2591">
                  <c:v>2.577</c:v>
                </c:pt>
                <c:pt idx="2592">
                  <c:v>2.5780000000000003</c:v>
                </c:pt>
                <c:pt idx="2593">
                  <c:v>2.5789999999999997</c:v>
                </c:pt>
                <c:pt idx="2594">
                  <c:v>2.58</c:v>
                </c:pt>
                <c:pt idx="2595">
                  <c:v>2.5810000000000004</c:v>
                </c:pt>
                <c:pt idx="2596">
                  <c:v>2.5819999999999999</c:v>
                </c:pt>
                <c:pt idx="2597">
                  <c:v>2.5830000000000002</c:v>
                </c:pt>
                <c:pt idx="2598">
                  <c:v>2.5839999999999996</c:v>
                </c:pt>
                <c:pt idx="2599">
                  <c:v>2.585</c:v>
                </c:pt>
                <c:pt idx="2600">
                  <c:v>2.5860000000000003</c:v>
                </c:pt>
                <c:pt idx="2601">
                  <c:v>2.5869999999999997</c:v>
                </c:pt>
                <c:pt idx="2602">
                  <c:v>2.5880000000000001</c:v>
                </c:pt>
                <c:pt idx="2603">
                  <c:v>2.5890000000000004</c:v>
                </c:pt>
                <c:pt idx="2604">
                  <c:v>2.59</c:v>
                </c:pt>
                <c:pt idx="2605">
                  <c:v>2.5910000000000002</c:v>
                </c:pt>
                <c:pt idx="2606">
                  <c:v>2.5919999999999996</c:v>
                </c:pt>
                <c:pt idx="2607">
                  <c:v>2.593</c:v>
                </c:pt>
                <c:pt idx="2608">
                  <c:v>2.5940000000000003</c:v>
                </c:pt>
                <c:pt idx="2609">
                  <c:v>2.5949999999999998</c:v>
                </c:pt>
                <c:pt idx="2610">
                  <c:v>2.5960000000000001</c:v>
                </c:pt>
                <c:pt idx="2611">
                  <c:v>2.5970000000000004</c:v>
                </c:pt>
                <c:pt idx="2612">
                  <c:v>2.5979999999999999</c:v>
                </c:pt>
                <c:pt idx="2613">
                  <c:v>2.5990000000000002</c:v>
                </c:pt>
                <c:pt idx="2614">
                  <c:v>2.5999999999999996</c:v>
                </c:pt>
                <c:pt idx="2615">
                  <c:v>2.601</c:v>
                </c:pt>
                <c:pt idx="2616">
                  <c:v>2.6020000000000003</c:v>
                </c:pt>
                <c:pt idx="2617">
                  <c:v>2.6029999999999998</c:v>
                </c:pt>
                <c:pt idx="2618">
                  <c:v>2.6040000000000001</c:v>
                </c:pt>
                <c:pt idx="2619">
                  <c:v>2.6050000000000004</c:v>
                </c:pt>
                <c:pt idx="2620">
                  <c:v>2.6059999999999999</c:v>
                </c:pt>
                <c:pt idx="2621">
                  <c:v>2.6070000000000002</c:v>
                </c:pt>
                <c:pt idx="2622">
                  <c:v>2.6079999999999997</c:v>
                </c:pt>
                <c:pt idx="2623">
                  <c:v>2.609</c:v>
                </c:pt>
                <c:pt idx="2624">
                  <c:v>2.6100000000000003</c:v>
                </c:pt>
                <c:pt idx="2625">
                  <c:v>2.6109999999999998</c:v>
                </c:pt>
                <c:pt idx="2626">
                  <c:v>2.6120000000000001</c:v>
                </c:pt>
                <c:pt idx="2627">
                  <c:v>2.6129999999999995</c:v>
                </c:pt>
                <c:pt idx="2628">
                  <c:v>2.6139999999999999</c:v>
                </c:pt>
                <c:pt idx="2629">
                  <c:v>2.6150000000000002</c:v>
                </c:pt>
                <c:pt idx="2630">
                  <c:v>2.6159999999999997</c:v>
                </c:pt>
                <c:pt idx="2631">
                  <c:v>2.617</c:v>
                </c:pt>
                <c:pt idx="2632">
                  <c:v>2.6180000000000003</c:v>
                </c:pt>
                <c:pt idx="2633">
                  <c:v>2.6189999999999998</c:v>
                </c:pt>
                <c:pt idx="2634">
                  <c:v>2.62</c:v>
                </c:pt>
                <c:pt idx="2635">
                  <c:v>2.6209999999999996</c:v>
                </c:pt>
                <c:pt idx="2636">
                  <c:v>2.6219999999999999</c:v>
                </c:pt>
                <c:pt idx="2637">
                  <c:v>2.6230000000000002</c:v>
                </c:pt>
                <c:pt idx="2638">
                  <c:v>2.6239999999999997</c:v>
                </c:pt>
                <c:pt idx="2639">
                  <c:v>2.625</c:v>
                </c:pt>
                <c:pt idx="2640">
                  <c:v>2.6260000000000003</c:v>
                </c:pt>
                <c:pt idx="2641">
                  <c:v>2.6269999999999998</c:v>
                </c:pt>
                <c:pt idx="2642">
                  <c:v>2.6280000000000001</c:v>
                </c:pt>
                <c:pt idx="2643">
                  <c:v>2.6289999999999996</c:v>
                </c:pt>
                <c:pt idx="2644">
                  <c:v>2.63</c:v>
                </c:pt>
                <c:pt idx="2645">
                  <c:v>2.6310000000000002</c:v>
                </c:pt>
                <c:pt idx="2646">
                  <c:v>2.6319999999999997</c:v>
                </c:pt>
                <c:pt idx="2647">
                  <c:v>2.633</c:v>
                </c:pt>
                <c:pt idx="2648">
                  <c:v>2.6340000000000003</c:v>
                </c:pt>
                <c:pt idx="2649">
                  <c:v>2.6349999999999998</c:v>
                </c:pt>
                <c:pt idx="2650">
                  <c:v>2.6360000000000001</c:v>
                </c:pt>
                <c:pt idx="2651">
                  <c:v>2.6369999999999996</c:v>
                </c:pt>
                <c:pt idx="2652">
                  <c:v>2.6379999999999999</c:v>
                </c:pt>
                <c:pt idx="2653">
                  <c:v>2.6390000000000002</c:v>
                </c:pt>
                <c:pt idx="2654">
                  <c:v>2.6399999999999997</c:v>
                </c:pt>
                <c:pt idx="2655">
                  <c:v>2.641</c:v>
                </c:pt>
                <c:pt idx="2656">
                  <c:v>2.6420000000000003</c:v>
                </c:pt>
                <c:pt idx="2657">
                  <c:v>2.6429999999999998</c:v>
                </c:pt>
                <c:pt idx="2658">
                  <c:v>2.6440000000000001</c:v>
                </c:pt>
                <c:pt idx="2659">
                  <c:v>2.6449999999999996</c:v>
                </c:pt>
                <c:pt idx="2660">
                  <c:v>2.6459999999999999</c:v>
                </c:pt>
                <c:pt idx="2661">
                  <c:v>2.6470000000000002</c:v>
                </c:pt>
                <c:pt idx="2662">
                  <c:v>2.6479999999999997</c:v>
                </c:pt>
                <c:pt idx="2663">
                  <c:v>2.649</c:v>
                </c:pt>
                <c:pt idx="2664">
                  <c:v>2.6500000000000004</c:v>
                </c:pt>
                <c:pt idx="2665">
                  <c:v>2.6509999999999998</c:v>
                </c:pt>
                <c:pt idx="2666">
                  <c:v>2.6520000000000001</c:v>
                </c:pt>
                <c:pt idx="2667">
                  <c:v>2.6529999999999996</c:v>
                </c:pt>
                <c:pt idx="2668">
                  <c:v>2.6539999999999999</c:v>
                </c:pt>
                <c:pt idx="2669">
                  <c:v>2.6550000000000002</c:v>
                </c:pt>
                <c:pt idx="2670">
                  <c:v>2.6559999999999997</c:v>
                </c:pt>
                <c:pt idx="2671">
                  <c:v>2.657</c:v>
                </c:pt>
                <c:pt idx="2672">
                  <c:v>2.6580000000000004</c:v>
                </c:pt>
                <c:pt idx="2673">
                  <c:v>2.6589999999999998</c:v>
                </c:pt>
                <c:pt idx="2674">
                  <c:v>2.66</c:v>
                </c:pt>
                <c:pt idx="2675">
                  <c:v>2.6609999999999996</c:v>
                </c:pt>
                <c:pt idx="2676">
                  <c:v>2.6619999999999999</c:v>
                </c:pt>
                <c:pt idx="2677">
                  <c:v>2.6630000000000003</c:v>
                </c:pt>
                <c:pt idx="2678">
                  <c:v>2.6639999999999997</c:v>
                </c:pt>
                <c:pt idx="2679">
                  <c:v>2.665</c:v>
                </c:pt>
                <c:pt idx="2680">
                  <c:v>2.6660000000000004</c:v>
                </c:pt>
                <c:pt idx="2681">
                  <c:v>2.6669999999999998</c:v>
                </c:pt>
                <c:pt idx="2682">
                  <c:v>2.6680000000000001</c:v>
                </c:pt>
                <c:pt idx="2683">
                  <c:v>2.6689999999999996</c:v>
                </c:pt>
                <c:pt idx="2684">
                  <c:v>2.67</c:v>
                </c:pt>
                <c:pt idx="2685">
                  <c:v>2.6710000000000003</c:v>
                </c:pt>
                <c:pt idx="2686">
                  <c:v>2.6719999999999997</c:v>
                </c:pt>
                <c:pt idx="2687">
                  <c:v>2.673</c:v>
                </c:pt>
                <c:pt idx="2688">
                  <c:v>2.6740000000000004</c:v>
                </c:pt>
                <c:pt idx="2689">
                  <c:v>2.6749999999999998</c:v>
                </c:pt>
                <c:pt idx="2690">
                  <c:v>2.6760000000000002</c:v>
                </c:pt>
                <c:pt idx="2691">
                  <c:v>2.6769999999999996</c:v>
                </c:pt>
                <c:pt idx="2692">
                  <c:v>2.6779999999999999</c:v>
                </c:pt>
                <c:pt idx="2693">
                  <c:v>2.6790000000000003</c:v>
                </c:pt>
                <c:pt idx="2694">
                  <c:v>2.6799999999999997</c:v>
                </c:pt>
                <c:pt idx="2695">
                  <c:v>2.681</c:v>
                </c:pt>
                <c:pt idx="2696">
                  <c:v>2.6820000000000004</c:v>
                </c:pt>
                <c:pt idx="2697">
                  <c:v>2.6829999999999998</c:v>
                </c:pt>
                <c:pt idx="2698">
                  <c:v>2.6840000000000002</c:v>
                </c:pt>
                <c:pt idx="2699">
                  <c:v>2.6849999999999996</c:v>
                </c:pt>
                <c:pt idx="2700">
                  <c:v>2.6859999999999999</c:v>
                </c:pt>
                <c:pt idx="2701">
                  <c:v>2.6870000000000003</c:v>
                </c:pt>
                <c:pt idx="2702">
                  <c:v>2.6879999999999997</c:v>
                </c:pt>
                <c:pt idx="2703">
                  <c:v>2.6890000000000001</c:v>
                </c:pt>
                <c:pt idx="2704">
                  <c:v>2.6900000000000004</c:v>
                </c:pt>
                <c:pt idx="2705">
                  <c:v>2.6909999999999998</c:v>
                </c:pt>
                <c:pt idx="2706">
                  <c:v>2.6920000000000002</c:v>
                </c:pt>
                <c:pt idx="2707">
                  <c:v>2.6929999999999996</c:v>
                </c:pt>
                <c:pt idx="2708">
                  <c:v>2.694</c:v>
                </c:pt>
                <c:pt idx="2709">
                  <c:v>2.6950000000000003</c:v>
                </c:pt>
                <c:pt idx="2710">
                  <c:v>2.6959999999999997</c:v>
                </c:pt>
                <c:pt idx="2711">
                  <c:v>2.6970000000000001</c:v>
                </c:pt>
                <c:pt idx="2712">
                  <c:v>2.6980000000000004</c:v>
                </c:pt>
                <c:pt idx="2713">
                  <c:v>2.6989999999999998</c:v>
                </c:pt>
                <c:pt idx="2714">
                  <c:v>2.7</c:v>
                </c:pt>
                <c:pt idx="2715">
                  <c:v>2.7009999999999996</c:v>
                </c:pt>
                <c:pt idx="2716">
                  <c:v>2.702</c:v>
                </c:pt>
                <c:pt idx="2717">
                  <c:v>2.7030000000000003</c:v>
                </c:pt>
                <c:pt idx="2718">
                  <c:v>2.7039999999999997</c:v>
                </c:pt>
                <c:pt idx="2719">
                  <c:v>2.7050000000000001</c:v>
                </c:pt>
                <c:pt idx="2720">
                  <c:v>2.7060000000000004</c:v>
                </c:pt>
                <c:pt idx="2721">
                  <c:v>2.7069999999999999</c:v>
                </c:pt>
                <c:pt idx="2722">
                  <c:v>2.7080000000000002</c:v>
                </c:pt>
                <c:pt idx="2723">
                  <c:v>2.7089999999999996</c:v>
                </c:pt>
                <c:pt idx="2724">
                  <c:v>2.71</c:v>
                </c:pt>
                <c:pt idx="2725">
                  <c:v>2.7110000000000003</c:v>
                </c:pt>
                <c:pt idx="2726">
                  <c:v>2.7119999999999997</c:v>
                </c:pt>
                <c:pt idx="2727">
                  <c:v>2.7130000000000001</c:v>
                </c:pt>
                <c:pt idx="2728">
                  <c:v>2.7140000000000004</c:v>
                </c:pt>
                <c:pt idx="2729">
                  <c:v>2.7149999999999999</c:v>
                </c:pt>
                <c:pt idx="2730">
                  <c:v>2.7160000000000002</c:v>
                </c:pt>
                <c:pt idx="2731">
                  <c:v>2.7169999999999996</c:v>
                </c:pt>
                <c:pt idx="2732">
                  <c:v>2.718</c:v>
                </c:pt>
                <c:pt idx="2733">
                  <c:v>2.7190000000000003</c:v>
                </c:pt>
                <c:pt idx="2734">
                  <c:v>2.7199999999999998</c:v>
                </c:pt>
                <c:pt idx="2735">
                  <c:v>2.7210000000000001</c:v>
                </c:pt>
                <c:pt idx="2736">
                  <c:v>2.7220000000000004</c:v>
                </c:pt>
                <c:pt idx="2737">
                  <c:v>2.7229999999999999</c:v>
                </c:pt>
                <c:pt idx="2738">
                  <c:v>2.7240000000000002</c:v>
                </c:pt>
                <c:pt idx="2739">
                  <c:v>2.7249999999999996</c:v>
                </c:pt>
                <c:pt idx="2740">
                  <c:v>2.726</c:v>
                </c:pt>
                <c:pt idx="2741">
                  <c:v>2.7270000000000003</c:v>
                </c:pt>
                <c:pt idx="2742">
                  <c:v>2.7279999999999998</c:v>
                </c:pt>
                <c:pt idx="2743">
                  <c:v>2.7290000000000001</c:v>
                </c:pt>
                <c:pt idx="2744">
                  <c:v>2.7300000000000004</c:v>
                </c:pt>
                <c:pt idx="2745">
                  <c:v>2.7309999999999999</c:v>
                </c:pt>
                <c:pt idx="2746">
                  <c:v>2.7320000000000002</c:v>
                </c:pt>
                <c:pt idx="2747">
                  <c:v>2.7329999999999997</c:v>
                </c:pt>
                <c:pt idx="2748">
                  <c:v>2.734</c:v>
                </c:pt>
                <c:pt idx="2749">
                  <c:v>2.7350000000000003</c:v>
                </c:pt>
                <c:pt idx="2750">
                  <c:v>2.7359999999999998</c:v>
                </c:pt>
                <c:pt idx="2751">
                  <c:v>2.7370000000000001</c:v>
                </c:pt>
                <c:pt idx="2752">
                  <c:v>2.7379999999999995</c:v>
                </c:pt>
                <c:pt idx="2753">
                  <c:v>2.7389999999999999</c:v>
                </c:pt>
                <c:pt idx="2754">
                  <c:v>2.74</c:v>
                </c:pt>
                <c:pt idx="2755">
                  <c:v>2.7409999999999997</c:v>
                </c:pt>
                <c:pt idx="2756">
                  <c:v>2.742</c:v>
                </c:pt>
                <c:pt idx="2757">
                  <c:v>2.7430000000000003</c:v>
                </c:pt>
                <c:pt idx="2758">
                  <c:v>2.7439999999999998</c:v>
                </c:pt>
                <c:pt idx="2759">
                  <c:v>2.7450000000000001</c:v>
                </c:pt>
                <c:pt idx="2760">
                  <c:v>2.7459999999999996</c:v>
                </c:pt>
                <c:pt idx="2761">
                  <c:v>2.7469999999999999</c:v>
                </c:pt>
                <c:pt idx="2762">
                  <c:v>2.7480000000000002</c:v>
                </c:pt>
                <c:pt idx="2763">
                  <c:v>2.7489999999999997</c:v>
                </c:pt>
                <c:pt idx="2764">
                  <c:v>2.75</c:v>
                </c:pt>
                <c:pt idx="2765">
                  <c:v>2.7510000000000003</c:v>
                </c:pt>
                <c:pt idx="2766">
                  <c:v>2.7519999999999998</c:v>
                </c:pt>
                <c:pt idx="2767">
                  <c:v>2.7530000000000001</c:v>
                </c:pt>
                <c:pt idx="2768">
                  <c:v>2.7539999999999996</c:v>
                </c:pt>
                <c:pt idx="2769">
                  <c:v>2.7549999999999999</c:v>
                </c:pt>
                <c:pt idx="2770">
                  <c:v>2.7560000000000002</c:v>
                </c:pt>
                <c:pt idx="2771">
                  <c:v>2.7569999999999997</c:v>
                </c:pt>
                <c:pt idx="2772">
                  <c:v>2.758</c:v>
                </c:pt>
                <c:pt idx="2773">
                  <c:v>2.7590000000000003</c:v>
                </c:pt>
                <c:pt idx="2774">
                  <c:v>2.76</c:v>
                </c:pt>
                <c:pt idx="2775">
                  <c:v>2.7610000000000001</c:v>
                </c:pt>
                <c:pt idx="2776">
                  <c:v>2.7619999999999996</c:v>
                </c:pt>
                <c:pt idx="2777">
                  <c:v>2.7629999999999999</c:v>
                </c:pt>
                <c:pt idx="2778">
                  <c:v>2.7640000000000002</c:v>
                </c:pt>
                <c:pt idx="2779">
                  <c:v>2.7649999999999997</c:v>
                </c:pt>
                <c:pt idx="2780">
                  <c:v>2.766</c:v>
                </c:pt>
                <c:pt idx="2781">
                  <c:v>2.7670000000000003</c:v>
                </c:pt>
                <c:pt idx="2782">
                  <c:v>2.7679999999999998</c:v>
                </c:pt>
                <c:pt idx="2783">
                  <c:v>2.7690000000000001</c:v>
                </c:pt>
                <c:pt idx="2784">
                  <c:v>2.7699999999999996</c:v>
                </c:pt>
                <c:pt idx="2785">
                  <c:v>2.7709999999999999</c:v>
                </c:pt>
                <c:pt idx="2786">
                  <c:v>2.7720000000000002</c:v>
                </c:pt>
                <c:pt idx="2787">
                  <c:v>2.7729999999999997</c:v>
                </c:pt>
                <c:pt idx="2788">
                  <c:v>2.774</c:v>
                </c:pt>
                <c:pt idx="2789">
                  <c:v>2.7750000000000004</c:v>
                </c:pt>
                <c:pt idx="2790">
                  <c:v>2.7759999999999998</c:v>
                </c:pt>
                <c:pt idx="2791">
                  <c:v>2.7770000000000001</c:v>
                </c:pt>
                <c:pt idx="2792">
                  <c:v>2.7779999999999996</c:v>
                </c:pt>
                <c:pt idx="2793">
                  <c:v>2.7789999999999999</c:v>
                </c:pt>
                <c:pt idx="2794">
                  <c:v>2.7800000000000002</c:v>
                </c:pt>
                <c:pt idx="2795">
                  <c:v>2.7809999999999997</c:v>
                </c:pt>
                <c:pt idx="2796">
                  <c:v>2.782</c:v>
                </c:pt>
                <c:pt idx="2797">
                  <c:v>2.7830000000000004</c:v>
                </c:pt>
                <c:pt idx="2798">
                  <c:v>2.7839999999999998</c:v>
                </c:pt>
                <c:pt idx="2799">
                  <c:v>2.7850000000000001</c:v>
                </c:pt>
                <c:pt idx="2800">
                  <c:v>2.7859999999999996</c:v>
                </c:pt>
                <c:pt idx="2801">
                  <c:v>2.7869999999999999</c:v>
                </c:pt>
                <c:pt idx="2802">
                  <c:v>2.7880000000000003</c:v>
                </c:pt>
                <c:pt idx="2803">
                  <c:v>2.7889999999999997</c:v>
                </c:pt>
                <c:pt idx="2804">
                  <c:v>2.79</c:v>
                </c:pt>
                <c:pt idx="2805">
                  <c:v>2.7910000000000004</c:v>
                </c:pt>
                <c:pt idx="2806">
                  <c:v>2.7919999999999998</c:v>
                </c:pt>
                <c:pt idx="2807">
                  <c:v>2.7930000000000001</c:v>
                </c:pt>
                <c:pt idx="2808">
                  <c:v>2.7939999999999996</c:v>
                </c:pt>
                <c:pt idx="2809">
                  <c:v>2.7949999999999999</c:v>
                </c:pt>
                <c:pt idx="2810">
                  <c:v>2.7960000000000003</c:v>
                </c:pt>
                <c:pt idx="2811">
                  <c:v>2.7969999999999997</c:v>
                </c:pt>
                <c:pt idx="2812">
                  <c:v>2.798</c:v>
                </c:pt>
                <c:pt idx="2813">
                  <c:v>2.7990000000000004</c:v>
                </c:pt>
                <c:pt idx="2814">
                  <c:v>2.8</c:v>
                </c:pt>
                <c:pt idx="2815">
                  <c:v>2.8010000000000002</c:v>
                </c:pt>
                <c:pt idx="2816">
                  <c:v>2.8019999999999996</c:v>
                </c:pt>
                <c:pt idx="2817">
                  <c:v>2.8029999999999999</c:v>
                </c:pt>
                <c:pt idx="2818">
                  <c:v>2.8040000000000003</c:v>
                </c:pt>
                <c:pt idx="2819">
                  <c:v>2.8049999999999997</c:v>
                </c:pt>
                <c:pt idx="2820">
                  <c:v>2.806</c:v>
                </c:pt>
                <c:pt idx="2821">
                  <c:v>2.8070000000000004</c:v>
                </c:pt>
                <c:pt idx="2822">
                  <c:v>2.8079999999999998</c:v>
                </c:pt>
                <c:pt idx="2823">
                  <c:v>2.8090000000000002</c:v>
                </c:pt>
                <c:pt idx="2824">
                  <c:v>2.8099999999999996</c:v>
                </c:pt>
                <c:pt idx="2825">
                  <c:v>2.8109999999999999</c:v>
                </c:pt>
                <c:pt idx="2826">
                  <c:v>2.8120000000000003</c:v>
                </c:pt>
                <c:pt idx="2827">
                  <c:v>2.8129999999999997</c:v>
                </c:pt>
                <c:pt idx="2828">
                  <c:v>2.8140000000000001</c:v>
                </c:pt>
                <c:pt idx="2829">
                  <c:v>2.8150000000000004</c:v>
                </c:pt>
                <c:pt idx="2830">
                  <c:v>2.8159999999999998</c:v>
                </c:pt>
                <c:pt idx="2831">
                  <c:v>2.8170000000000002</c:v>
                </c:pt>
                <c:pt idx="2832">
                  <c:v>2.8179999999999996</c:v>
                </c:pt>
                <c:pt idx="2833">
                  <c:v>2.819</c:v>
                </c:pt>
                <c:pt idx="2834">
                  <c:v>2.8200000000000003</c:v>
                </c:pt>
                <c:pt idx="2835">
                  <c:v>2.8209999999999997</c:v>
                </c:pt>
                <c:pt idx="2836">
                  <c:v>2.8220000000000001</c:v>
                </c:pt>
                <c:pt idx="2837">
                  <c:v>2.8230000000000004</c:v>
                </c:pt>
                <c:pt idx="2838">
                  <c:v>2.8239999999999998</c:v>
                </c:pt>
                <c:pt idx="2839">
                  <c:v>2.8250000000000002</c:v>
                </c:pt>
                <c:pt idx="2840">
                  <c:v>2.8259999999999996</c:v>
                </c:pt>
                <c:pt idx="2841">
                  <c:v>2.827</c:v>
                </c:pt>
                <c:pt idx="2842">
                  <c:v>2.8280000000000003</c:v>
                </c:pt>
                <c:pt idx="2843">
                  <c:v>2.8289999999999997</c:v>
                </c:pt>
                <c:pt idx="2844">
                  <c:v>2.83</c:v>
                </c:pt>
                <c:pt idx="2845">
                  <c:v>2.8310000000000004</c:v>
                </c:pt>
                <c:pt idx="2846">
                  <c:v>2.8319999999999999</c:v>
                </c:pt>
                <c:pt idx="2847">
                  <c:v>2.8330000000000002</c:v>
                </c:pt>
                <c:pt idx="2848">
                  <c:v>2.8339999999999996</c:v>
                </c:pt>
                <c:pt idx="2849">
                  <c:v>2.835</c:v>
                </c:pt>
                <c:pt idx="2850">
                  <c:v>2.8360000000000003</c:v>
                </c:pt>
                <c:pt idx="2851">
                  <c:v>2.8369999999999997</c:v>
                </c:pt>
                <c:pt idx="2852">
                  <c:v>2.8380000000000001</c:v>
                </c:pt>
                <c:pt idx="2853">
                  <c:v>2.8390000000000004</c:v>
                </c:pt>
                <c:pt idx="2854">
                  <c:v>2.84</c:v>
                </c:pt>
                <c:pt idx="2855">
                  <c:v>2.8410000000000002</c:v>
                </c:pt>
                <c:pt idx="2856">
                  <c:v>2.8419999999999996</c:v>
                </c:pt>
                <c:pt idx="2857">
                  <c:v>2.843</c:v>
                </c:pt>
                <c:pt idx="2858">
                  <c:v>2.8440000000000003</c:v>
                </c:pt>
                <c:pt idx="2859">
                  <c:v>2.8449999999999998</c:v>
                </c:pt>
                <c:pt idx="2860">
                  <c:v>2.8460000000000001</c:v>
                </c:pt>
                <c:pt idx="2861">
                  <c:v>2.8470000000000004</c:v>
                </c:pt>
                <c:pt idx="2862">
                  <c:v>2.8479999999999999</c:v>
                </c:pt>
                <c:pt idx="2863">
                  <c:v>2.8490000000000002</c:v>
                </c:pt>
                <c:pt idx="2864">
                  <c:v>2.8499999999999996</c:v>
                </c:pt>
                <c:pt idx="2865">
                  <c:v>2.851</c:v>
                </c:pt>
                <c:pt idx="2866">
                  <c:v>2.8520000000000003</c:v>
                </c:pt>
                <c:pt idx="2867">
                  <c:v>2.8529999999999998</c:v>
                </c:pt>
                <c:pt idx="2868">
                  <c:v>2.8540000000000001</c:v>
                </c:pt>
                <c:pt idx="2869">
                  <c:v>2.8550000000000004</c:v>
                </c:pt>
                <c:pt idx="2870">
                  <c:v>2.8559999999999999</c:v>
                </c:pt>
                <c:pt idx="2871">
                  <c:v>2.8570000000000002</c:v>
                </c:pt>
                <c:pt idx="2872">
                  <c:v>2.8579999999999997</c:v>
                </c:pt>
                <c:pt idx="2873">
                  <c:v>2.859</c:v>
                </c:pt>
                <c:pt idx="2874">
                  <c:v>2.8600000000000003</c:v>
                </c:pt>
                <c:pt idx="2875">
                  <c:v>2.8609999999999998</c:v>
                </c:pt>
                <c:pt idx="2876">
                  <c:v>2.8620000000000001</c:v>
                </c:pt>
                <c:pt idx="2877">
                  <c:v>2.8629999999999995</c:v>
                </c:pt>
                <c:pt idx="2878">
                  <c:v>2.8639999999999999</c:v>
                </c:pt>
                <c:pt idx="2879">
                  <c:v>2.8650000000000002</c:v>
                </c:pt>
                <c:pt idx="2880">
                  <c:v>2.8659999999999997</c:v>
                </c:pt>
                <c:pt idx="2881">
                  <c:v>2.867</c:v>
                </c:pt>
                <c:pt idx="2882">
                  <c:v>2.8680000000000003</c:v>
                </c:pt>
                <c:pt idx="2883">
                  <c:v>2.8689999999999998</c:v>
                </c:pt>
                <c:pt idx="2884">
                  <c:v>2.87</c:v>
                </c:pt>
                <c:pt idx="2885">
                  <c:v>2.8709999999999996</c:v>
                </c:pt>
                <c:pt idx="2886">
                  <c:v>2.8719999999999999</c:v>
                </c:pt>
                <c:pt idx="2887">
                  <c:v>2.8730000000000002</c:v>
                </c:pt>
                <c:pt idx="2888">
                  <c:v>2.8739999999999997</c:v>
                </c:pt>
                <c:pt idx="2889">
                  <c:v>2.875</c:v>
                </c:pt>
                <c:pt idx="2890">
                  <c:v>2.8760000000000003</c:v>
                </c:pt>
                <c:pt idx="2891">
                  <c:v>2.8769999999999998</c:v>
                </c:pt>
                <c:pt idx="2892">
                  <c:v>2.8780000000000001</c:v>
                </c:pt>
                <c:pt idx="2893">
                  <c:v>2.8789999999999996</c:v>
                </c:pt>
                <c:pt idx="2894">
                  <c:v>2.88</c:v>
                </c:pt>
                <c:pt idx="2895">
                  <c:v>2.8810000000000002</c:v>
                </c:pt>
                <c:pt idx="2896">
                  <c:v>2.8819999999999997</c:v>
                </c:pt>
                <c:pt idx="2897">
                  <c:v>2.883</c:v>
                </c:pt>
                <c:pt idx="2898">
                  <c:v>2.8840000000000003</c:v>
                </c:pt>
                <c:pt idx="2899">
                  <c:v>2.8849999999999998</c:v>
                </c:pt>
                <c:pt idx="2900">
                  <c:v>2.8860000000000001</c:v>
                </c:pt>
                <c:pt idx="2901">
                  <c:v>2.8869999999999996</c:v>
                </c:pt>
                <c:pt idx="2902">
                  <c:v>2.8879999999999999</c:v>
                </c:pt>
                <c:pt idx="2903">
                  <c:v>2.8890000000000002</c:v>
                </c:pt>
                <c:pt idx="2904">
                  <c:v>2.8899999999999997</c:v>
                </c:pt>
                <c:pt idx="2905">
                  <c:v>2.891</c:v>
                </c:pt>
                <c:pt idx="2906">
                  <c:v>2.8920000000000003</c:v>
                </c:pt>
                <c:pt idx="2907">
                  <c:v>2.8929999999999998</c:v>
                </c:pt>
                <c:pt idx="2908">
                  <c:v>2.8940000000000001</c:v>
                </c:pt>
                <c:pt idx="2909">
                  <c:v>2.8949999999999996</c:v>
                </c:pt>
                <c:pt idx="2910">
                  <c:v>2.8959999999999999</c:v>
                </c:pt>
                <c:pt idx="2911">
                  <c:v>2.8970000000000002</c:v>
                </c:pt>
                <c:pt idx="2912">
                  <c:v>2.8979999999999997</c:v>
                </c:pt>
                <c:pt idx="2913">
                  <c:v>2.899</c:v>
                </c:pt>
                <c:pt idx="2914">
                  <c:v>2.9000000000000004</c:v>
                </c:pt>
                <c:pt idx="2915">
                  <c:v>2.9009999999999998</c:v>
                </c:pt>
                <c:pt idx="2916">
                  <c:v>2.9020000000000001</c:v>
                </c:pt>
                <c:pt idx="2917">
                  <c:v>2.9029999999999996</c:v>
                </c:pt>
                <c:pt idx="2918">
                  <c:v>2.9039999999999999</c:v>
                </c:pt>
                <c:pt idx="2919">
                  <c:v>2.9050000000000002</c:v>
                </c:pt>
                <c:pt idx="2920">
                  <c:v>2.9059999999999997</c:v>
                </c:pt>
                <c:pt idx="2921">
                  <c:v>2.907</c:v>
                </c:pt>
                <c:pt idx="2922">
                  <c:v>2.9080000000000004</c:v>
                </c:pt>
                <c:pt idx="2923">
                  <c:v>2.9089999999999998</c:v>
                </c:pt>
                <c:pt idx="2924">
                  <c:v>2.91</c:v>
                </c:pt>
                <c:pt idx="2925">
                  <c:v>2.9109999999999996</c:v>
                </c:pt>
                <c:pt idx="2926">
                  <c:v>2.9119999999999999</c:v>
                </c:pt>
                <c:pt idx="2927">
                  <c:v>2.9130000000000003</c:v>
                </c:pt>
                <c:pt idx="2928">
                  <c:v>2.9139999999999997</c:v>
                </c:pt>
                <c:pt idx="2929">
                  <c:v>2.915</c:v>
                </c:pt>
                <c:pt idx="2930">
                  <c:v>2.9160000000000004</c:v>
                </c:pt>
                <c:pt idx="2931">
                  <c:v>2.9169999999999998</c:v>
                </c:pt>
                <c:pt idx="2932">
                  <c:v>2.9180000000000001</c:v>
                </c:pt>
                <c:pt idx="2933">
                  <c:v>2.9189999999999996</c:v>
                </c:pt>
                <c:pt idx="2934">
                  <c:v>2.92</c:v>
                </c:pt>
                <c:pt idx="2935">
                  <c:v>2.9210000000000003</c:v>
                </c:pt>
                <c:pt idx="2936">
                  <c:v>2.9219999999999997</c:v>
                </c:pt>
                <c:pt idx="2937">
                  <c:v>2.923</c:v>
                </c:pt>
                <c:pt idx="2938">
                  <c:v>2.9240000000000004</c:v>
                </c:pt>
                <c:pt idx="2939">
                  <c:v>2.9249999999999998</c:v>
                </c:pt>
                <c:pt idx="2940">
                  <c:v>2.9260000000000002</c:v>
                </c:pt>
                <c:pt idx="2941">
                  <c:v>2.9269999999999996</c:v>
                </c:pt>
                <c:pt idx="2942">
                  <c:v>2.9279999999999999</c:v>
                </c:pt>
                <c:pt idx="2943">
                  <c:v>2.9290000000000003</c:v>
                </c:pt>
                <c:pt idx="2944">
                  <c:v>2.9299999999999997</c:v>
                </c:pt>
                <c:pt idx="2945">
                  <c:v>2.931</c:v>
                </c:pt>
                <c:pt idx="2946">
                  <c:v>2.9320000000000004</c:v>
                </c:pt>
                <c:pt idx="2947">
                  <c:v>2.9329999999999998</c:v>
                </c:pt>
                <c:pt idx="2948">
                  <c:v>2.9340000000000002</c:v>
                </c:pt>
                <c:pt idx="2949">
                  <c:v>2.9349999999999996</c:v>
                </c:pt>
                <c:pt idx="2950">
                  <c:v>2.9359999999999999</c:v>
                </c:pt>
                <c:pt idx="2951">
                  <c:v>2.9370000000000003</c:v>
                </c:pt>
                <c:pt idx="2952">
                  <c:v>2.9379999999999997</c:v>
                </c:pt>
                <c:pt idx="2953">
                  <c:v>2.9390000000000001</c:v>
                </c:pt>
                <c:pt idx="2954">
                  <c:v>2.9400000000000004</c:v>
                </c:pt>
                <c:pt idx="2955">
                  <c:v>2.9409999999999998</c:v>
                </c:pt>
                <c:pt idx="2956">
                  <c:v>2.9420000000000002</c:v>
                </c:pt>
                <c:pt idx="2957">
                  <c:v>2.9429999999999996</c:v>
                </c:pt>
                <c:pt idx="2958">
                  <c:v>2.944</c:v>
                </c:pt>
                <c:pt idx="2959">
                  <c:v>2.9450000000000003</c:v>
                </c:pt>
                <c:pt idx="2960">
                  <c:v>2.9459999999999997</c:v>
                </c:pt>
                <c:pt idx="2961">
                  <c:v>2.9470000000000001</c:v>
                </c:pt>
                <c:pt idx="2962">
                  <c:v>2.9480000000000004</c:v>
                </c:pt>
                <c:pt idx="2963">
                  <c:v>2.9489999999999998</c:v>
                </c:pt>
                <c:pt idx="2964">
                  <c:v>2.95</c:v>
                </c:pt>
                <c:pt idx="2965">
                  <c:v>2.9509999999999996</c:v>
                </c:pt>
                <c:pt idx="2966">
                  <c:v>2.952</c:v>
                </c:pt>
                <c:pt idx="2967">
                  <c:v>2.9530000000000003</c:v>
                </c:pt>
                <c:pt idx="2968">
                  <c:v>2.9539999999999997</c:v>
                </c:pt>
                <c:pt idx="2969">
                  <c:v>2.9550000000000001</c:v>
                </c:pt>
                <c:pt idx="2970">
                  <c:v>2.9560000000000004</c:v>
                </c:pt>
                <c:pt idx="2971">
                  <c:v>2.9569999999999999</c:v>
                </c:pt>
                <c:pt idx="2972">
                  <c:v>2.9580000000000002</c:v>
                </c:pt>
                <c:pt idx="2973">
                  <c:v>2.9589999999999996</c:v>
                </c:pt>
                <c:pt idx="2974">
                  <c:v>2.96</c:v>
                </c:pt>
                <c:pt idx="2975">
                  <c:v>2.9610000000000003</c:v>
                </c:pt>
                <c:pt idx="2976">
                  <c:v>2.9619999999999997</c:v>
                </c:pt>
                <c:pt idx="2977">
                  <c:v>2.9630000000000001</c:v>
                </c:pt>
                <c:pt idx="2978">
                  <c:v>2.9640000000000004</c:v>
                </c:pt>
                <c:pt idx="2979">
                  <c:v>2.9649999999999999</c:v>
                </c:pt>
                <c:pt idx="2980">
                  <c:v>2.9660000000000002</c:v>
                </c:pt>
                <c:pt idx="2981">
                  <c:v>2.9669999999999996</c:v>
                </c:pt>
                <c:pt idx="2982">
                  <c:v>2.968</c:v>
                </c:pt>
                <c:pt idx="2983">
                  <c:v>2.9690000000000003</c:v>
                </c:pt>
                <c:pt idx="2984">
                  <c:v>2.9699999999999998</c:v>
                </c:pt>
                <c:pt idx="2985">
                  <c:v>2.9710000000000001</c:v>
                </c:pt>
                <c:pt idx="2986">
                  <c:v>2.9720000000000004</c:v>
                </c:pt>
                <c:pt idx="2987">
                  <c:v>2.9729999999999999</c:v>
                </c:pt>
                <c:pt idx="2988">
                  <c:v>2.9740000000000002</c:v>
                </c:pt>
                <c:pt idx="2989">
                  <c:v>2.9749999999999996</c:v>
                </c:pt>
                <c:pt idx="2990">
                  <c:v>2.976</c:v>
                </c:pt>
                <c:pt idx="2991">
                  <c:v>2.9770000000000003</c:v>
                </c:pt>
                <c:pt idx="2992">
                  <c:v>2.9779999999999998</c:v>
                </c:pt>
                <c:pt idx="2993">
                  <c:v>2.9790000000000001</c:v>
                </c:pt>
                <c:pt idx="2994">
                  <c:v>2.9800000000000004</c:v>
                </c:pt>
                <c:pt idx="2995">
                  <c:v>2.9809999999999999</c:v>
                </c:pt>
                <c:pt idx="2996">
                  <c:v>2.9820000000000002</c:v>
                </c:pt>
                <c:pt idx="2997">
                  <c:v>2.9829999999999997</c:v>
                </c:pt>
                <c:pt idx="2998">
                  <c:v>2.984</c:v>
                </c:pt>
                <c:pt idx="2999">
                  <c:v>2.9850000000000003</c:v>
                </c:pt>
              </c:numCache>
            </c:numRef>
          </c:xVal>
          <c:yVal>
            <c:numRef>
              <c:f>'SF - WT, D160A, D160E'!$Q$8:$Q$3007</c:f>
              <c:numCache>
                <c:formatCode>0.00E+00</c:formatCode>
                <c:ptCount val="3000"/>
                <c:pt idx="0">
                  <c:v>0.21830989914909837</c:v>
                </c:pt>
                <c:pt idx="1">
                  <c:v>0.21302820703773767</c:v>
                </c:pt>
                <c:pt idx="2">
                  <c:v>0.20950707896349718</c:v>
                </c:pt>
                <c:pt idx="3">
                  <c:v>0.21919017771317431</c:v>
                </c:pt>
                <c:pt idx="4">
                  <c:v>0.20246482281501629</c:v>
                </c:pt>
                <c:pt idx="5">
                  <c:v>0.19982398021382011</c:v>
                </c:pt>
                <c:pt idx="6">
                  <c:v>0.21566904963893382</c:v>
                </c:pt>
                <c:pt idx="7">
                  <c:v>0.21919017771317431</c:v>
                </c:pt>
                <c:pt idx="8">
                  <c:v>0.20686623636230103</c:v>
                </c:pt>
                <c:pt idx="9">
                  <c:v>0.20246482281501629</c:v>
                </c:pt>
                <c:pt idx="10">
                  <c:v>0.19630285213957965</c:v>
                </c:pt>
                <c:pt idx="11">
                  <c:v>0.20422538685213654</c:v>
                </c:pt>
                <c:pt idx="12">
                  <c:v>0.20070425877789608</c:v>
                </c:pt>
                <c:pt idx="13">
                  <c:v>0.20246482281501629</c:v>
                </c:pt>
                <c:pt idx="14">
                  <c:v>0.20246482281501629</c:v>
                </c:pt>
                <c:pt idx="15">
                  <c:v>0.20686623636230103</c:v>
                </c:pt>
                <c:pt idx="16">
                  <c:v>0.20598595088925675</c:v>
                </c:pt>
                <c:pt idx="17">
                  <c:v>0.19542256666653537</c:v>
                </c:pt>
                <c:pt idx="18">
                  <c:v>0.21478877107485789</c:v>
                </c:pt>
                <c:pt idx="19">
                  <c:v>0.20862680039942125</c:v>
                </c:pt>
                <c:pt idx="20">
                  <c:v>0.20422538685213654</c:v>
                </c:pt>
                <c:pt idx="21">
                  <c:v>0.20510567232518082</c:v>
                </c:pt>
                <c:pt idx="22">
                  <c:v>0.19542256666653537</c:v>
                </c:pt>
                <c:pt idx="23">
                  <c:v>0.21302820703773767</c:v>
                </c:pt>
                <c:pt idx="24">
                  <c:v>0.20246482281501629</c:v>
                </c:pt>
                <c:pt idx="25">
                  <c:v>0.20422538685213654</c:v>
                </c:pt>
                <c:pt idx="26">
                  <c:v>0.20950707896349718</c:v>
                </c:pt>
                <c:pt idx="27">
                  <c:v>0.20334510828806057</c:v>
                </c:pt>
                <c:pt idx="28">
                  <c:v>0.20774651492637697</c:v>
                </c:pt>
                <c:pt idx="29">
                  <c:v>0.20774651492637697</c:v>
                </c:pt>
                <c:pt idx="30">
                  <c:v>0.21390848560181361</c:v>
                </c:pt>
                <c:pt idx="31">
                  <c:v>0.21214792156469339</c:v>
                </c:pt>
                <c:pt idx="32">
                  <c:v>0.21390848560181361</c:v>
                </c:pt>
                <c:pt idx="33">
                  <c:v>0.20510567232518082</c:v>
                </c:pt>
                <c:pt idx="34">
                  <c:v>0.20510567232518082</c:v>
                </c:pt>
                <c:pt idx="35">
                  <c:v>0.20246482281501629</c:v>
                </c:pt>
                <c:pt idx="36">
                  <c:v>0.20510567232518082</c:v>
                </c:pt>
                <c:pt idx="37">
                  <c:v>0.20862680039942125</c:v>
                </c:pt>
                <c:pt idx="38">
                  <c:v>0.20422538685213654</c:v>
                </c:pt>
                <c:pt idx="39">
                  <c:v>0.1980634161766999</c:v>
                </c:pt>
                <c:pt idx="40">
                  <c:v>0.20158454425094033</c:v>
                </c:pt>
                <c:pt idx="41">
                  <c:v>0.20950707896349718</c:v>
                </c:pt>
                <c:pt idx="42">
                  <c:v>0.20598595088925675</c:v>
                </c:pt>
                <c:pt idx="43">
                  <c:v>0.19718313070365559</c:v>
                </c:pt>
                <c:pt idx="44">
                  <c:v>0.20246482281501629</c:v>
                </c:pt>
                <c:pt idx="45">
                  <c:v>0.20510567232518082</c:v>
                </c:pt>
                <c:pt idx="46">
                  <c:v>0.20774651492637697</c:v>
                </c:pt>
                <c:pt idx="47">
                  <c:v>0.20334510828806057</c:v>
                </c:pt>
                <c:pt idx="48">
                  <c:v>0.20158454425094033</c:v>
                </c:pt>
                <c:pt idx="49">
                  <c:v>0.20686623636230103</c:v>
                </c:pt>
                <c:pt idx="50">
                  <c:v>0.21302820703773767</c:v>
                </c:pt>
                <c:pt idx="51">
                  <c:v>0.21038735752757315</c:v>
                </c:pt>
                <c:pt idx="52">
                  <c:v>0.20950707896349718</c:v>
                </c:pt>
                <c:pt idx="53">
                  <c:v>0.19014088146414301</c:v>
                </c:pt>
                <c:pt idx="54">
                  <c:v>0.1980634161766999</c:v>
                </c:pt>
                <c:pt idx="55">
                  <c:v>0.20950707896349718</c:v>
                </c:pt>
                <c:pt idx="56">
                  <c:v>0.21038735752757315</c:v>
                </c:pt>
                <c:pt idx="57">
                  <c:v>0.20686623636230103</c:v>
                </c:pt>
                <c:pt idx="58">
                  <c:v>0.21302820703773767</c:v>
                </c:pt>
                <c:pt idx="59">
                  <c:v>0.20510567232518082</c:v>
                </c:pt>
                <c:pt idx="60">
                  <c:v>0.20686623636230103</c:v>
                </c:pt>
                <c:pt idx="61">
                  <c:v>0.19718313070365559</c:v>
                </c:pt>
                <c:pt idx="62">
                  <c:v>0.20774651492637697</c:v>
                </c:pt>
                <c:pt idx="63">
                  <c:v>0.20070425877789608</c:v>
                </c:pt>
                <c:pt idx="64">
                  <c:v>0.20070425877789608</c:v>
                </c:pt>
                <c:pt idx="65">
                  <c:v>0.20686623636230103</c:v>
                </c:pt>
                <c:pt idx="66">
                  <c:v>0.20598595088925675</c:v>
                </c:pt>
                <c:pt idx="67">
                  <c:v>0.20422538685213654</c:v>
                </c:pt>
                <c:pt idx="68">
                  <c:v>0.20862680039942125</c:v>
                </c:pt>
                <c:pt idx="69">
                  <c:v>0.21214792156469339</c:v>
                </c:pt>
                <c:pt idx="70">
                  <c:v>0.21126764300061743</c:v>
                </c:pt>
                <c:pt idx="71">
                  <c:v>0.19894369474077586</c:v>
                </c:pt>
                <c:pt idx="72">
                  <c:v>0.19894369474077586</c:v>
                </c:pt>
                <c:pt idx="73">
                  <c:v>0.20334510828806057</c:v>
                </c:pt>
                <c:pt idx="74">
                  <c:v>0.20334510828806057</c:v>
                </c:pt>
                <c:pt idx="75">
                  <c:v>0.19190143859229492</c:v>
                </c:pt>
                <c:pt idx="76">
                  <c:v>0.20158454425094033</c:v>
                </c:pt>
                <c:pt idx="77">
                  <c:v>0.20158454425094033</c:v>
                </c:pt>
                <c:pt idx="78">
                  <c:v>0.20158454425094033</c:v>
                </c:pt>
                <c:pt idx="79">
                  <c:v>0.20422538685213654</c:v>
                </c:pt>
                <c:pt idx="80">
                  <c:v>0.19542256666653537</c:v>
                </c:pt>
                <c:pt idx="81">
                  <c:v>0.19894369474077586</c:v>
                </c:pt>
                <c:pt idx="82">
                  <c:v>0.20598595088925675</c:v>
                </c:pt>
                <c:pt idx="83">
                  <c:v>0.21302820703773767</c:v>
                </c:pt>
                <c:pt idx="84">
                  <c:v>0.20774651492637697</c:v>
                </c:pt>
                <c:pt idx="85">
                  <c:v>0.2165493351119781</c:v>
                </c:pt>
                <c:pt idx="86">
                  <c:v>0.19542256666653537</c:v>
                </c:pt>
                <c:pt idx="87">
                  <c:v>0.19894369474077586</c:v>
                </c:pt>
                <c:pt idx="88">
                  <c:v>0.1980634161766999</c:v>
                </c:pt>
                <c:pt idx="89">
                  <c:v>0.20334510828806057</c:v>
                </c:pt>
                <c:pt idx="90">
                  <c:v>0.20862680039942125</c:v>
                </c:pt>
                <c:pt idx="91">
                  <c:v>0.1980634161766999</c:v>
                </c:pt>
                <c:pt idx="92">
                  <c:v>0.20246482281501629</c:v>
                </c:pt>
                <c:pt idx="93">
                  <c:v>0.20422538685213654</c:v>
                </c:pt>
                <c:pt idx="94">
                  <c:v>0.20862680039942125</c:v>
                </c:pt>
                <c:pt idx="95">
                  <c:v>0.20686623636230103</c:v>
                </c:pt>
                <c:pt idx="96">
                  <c:v>0.20598595088925675</c:v>
                </c:pt>
                <c:pt idx="97">
                  <c:v>0.20158454425094033</c:v>
                </c:pt>
                <c:pt idx="98">
                  <c:v>0.19630285213957965</c:v>
                </c:pt>
                <c:pt idx="99">
                  <c:v>0.21302820703773767</c:v>
                </c:pt>
                <c:pt idx="100">
                  <c:v>0.21830989914909837</c:v>
                </c:pt>
                <c:pt idx="101">
                  <c:v>0.20686623636230103</c:v>
                </c:pt>
                <c:pt idx="102">
                  <c:v>0.20422538685213654</c:v>
                </c:pt>
                <c:pt idx="103">
                  <c:v>0.20862680039942125</c:v>
                </c:pt>
                <c:pt idx="104">
                  <c:v>0.21038735752757315</c:v>
                </c:pt>
                <c:pt idx="105">
                  <c:v>0.20950707896349718</c:v>
                </c:pt>
                <c:pt idx="106">
                  <c:v>0.20950707896349718</c:v>
                </c:pt>
                <c:pt idx="107">
                  <c:v>0.20862680039942125</c:v>
                </c:pt>
                <c:pt idx="108">
                  <c:v>0.22623243386165523</c:v>
                </c:pt>
                <c:pt idx="109">
                  <c:v>0.20246482281501629</c:v>
                </c:pt>
                <c:pt idx="110">
                  <c:v>0.21830989914909837</c:v>
                </c:pt>
                <c:pt idx="111">
                  <c:v>0.22271130578741474</c:v>
                </c:pt>
                <c:pt idx="112">
                  <c:v>0.19894369474077586</c:v>
                </c:pt>
                <c:pt idx="113">
                  <c:v>0.20598595088925675</c:v>
                </c:pt>
                <c:pt idx="114">
                  <c:v>0.20158454425094033</c:v>
                </c:pt>
                <c:pt idx="115">
                  <c:v>0.19454228810245944</c:v>
                </c:pt>
                <c:pt idx="116">
                  <c:v>0.21302820703773767</c:v>
                </c:pt>
                <c:pt idx="117">
                  <c:v>0.20774651492637697</c:v>
                </c:pt>
                <c:pt idx="118">
                  <c:v>0.20686623636230103</c:v>
                </c:pt>
                <c:pt idx="119">
                  <c:v>0.20862680039942125</c:v>
                </c:pt>
                <c:pt idx="120">
                  <c:v>0.20862680039942125</c:v>
                </c:pt>
                <c:pt idx="121">
                  <c:v>0.21126764300061743</c:v>
                </c:pt>
                <c:pt idx="122">
                  <c:v>0.20598595088925675</c:v>
                </c:pt>
                <c:pt idx="123">
                  <c:v>0.19718313070365559</c:v>
                </c:pt>
                <c:pt idx="124">
                  <c:v>0.19982398021382011</c:v>
                </c:pt>
                <c:pt idx="125">
                  <c:v>0.21126764300061743</c:v>
                </c:pt>
                <c:pt idx="126">
                  <c:v>0.20334510828806057</c:v>
                </c:pt>
                <c:pt idx="127">
                  <c:v>0.19982398021382011</c:v>
                </c:pt>
                <c:pt idx="128">
                  <c:v>0.21390848560181361</c:v>
                </c:pt>
                <c:pt idx="129">
                  <c:v>0.20246482281501629</c:v>
                </c:pt>
                <c:pt idx="130">
                  <c:v>0.21214792156469339</c:v>
                </c:pt>
                <c:pt idx="131">
                  <c:v>0.19894369474077586</c:v>
                </c:pt>
                <c:pt idx="132">
                  <c:v>0.20862680039942125</c:v>
                </c:pt>
                <c:pt idx="133">
                  <c:v>0.20334510828806057</c:v>
                </c:pt>
                <c:pt idx="134">
                  <c:v>0.20598595088925675</c:v>
                </c:pt>
                <c:pt idx="135">
                  <c:v>0.21302820703773767</c:v>
                </c:pt>
                <c:pt idx="136">
                  <c:v>0.19894369474077586</c:v>
                </c:pt>
                <c:pt idx="137">
                  <c:v>0.20686623636230103</c:v>
                </c:pt>
                <c:pt idx="138">
                  <c:v>0.19454228810245944</c:v>
                </c:pt>
                <c:pt idx="139">
                  <c:v>0.20158454425094033</c:v>
                </c:pt>
                <c:pt idx="140">
                  <c:v>0.20510567232518082</c:v>
                </c:pt>
                <c:pt idx="141">
                  <c:v>0.19102116002821895</c:v>
                </c:pt>
                <c:pt idx="142">
                  <c:v>0.20158454425094033</c:v>
                </c:pt>
                <c:pt idx="143">
                  <c:v>0.20334510828806057</c:v>
                </c:pt>
                <c:pt idx="144">
                  <c:v>0.19894369474077586</c:v>
                </c:pt>
                <c:pt idx="145">
                  <c:v>0.20422538685213654</c:v>
                </c:pt>
                <c:pt idx="146">
                  <c:v>0.20246482281501629</c:v>
                </c:pt>
                <c:pt idx="147">
                  <c:v>0.20950707896349718</c:v>
                </c:pt>
                <c:pt idx="148">
                  <c:v>0.19454228810245944</c:v>
                </c:pt>
                <c:pt idx="149">
                  <c:v>0.21830989914909837</c:v>
                </c:pt>
                <c:pt idx="150">
                  <c:v>0.20510567232518082</c:v>
                </c:pt>
                <c:pt idx="151">
                  <c:v>0.19454228810245944</c:v>
                </c:pt>
                <c:pt idx="152">
                  <c:v>0.20158454425094033</c:v>
                </c:pt>
                <c:pt idx="153">
                  <c:v>0.20950707896349718</c:v>
                </c:pt>
                <c:pt idx="154">
                  <c:v>0.20422538685213654</c:v>
                </c:pt>
                <c:pt idx="155">
                  <c:v>0.1980634161766999</c:v>
                </c:pt>
                <c:pt idx="156">
                  <c:v>0.20598595088925675</c:v>
                </c:pt>
                <c:pt idx="157">
                  <c:v>0.1980634161766999</c:v>
                </c:pt>
                <c:pt idx="158">
                  <c:v>0.21038735752757315</c:v>
                </c:pt>
                <c:pt idx="159">
                  <c:v>0.19894369474077586</c:v>
                </c:pt>
                <c:pt idx="160">
                  <c:v>0.20598595088925675</c:v>
                </c:pt>
                <c:pt idx="161">
                  <c:v>0.20950707896349718</c:v>
                </c:pt>
                <c:pt idx="162">
                  <c:v>0.19894369474077586</c:v>
                </c:pt>
                <c:pt idx="163">
                  <c:v>0.20158454425094033</c:v>
                </c:pt>
                <c:pt idx="164">
                  <c:v>0.20862680039942125</c:v>
                </c:pt>
                <c:pt idx="165">
                  <c:v>0.20070425877789608</c:v>
                </c:pt>
                <c:pt idx="166">
                  <c:v>0.21038735752757315</c:v>
                </c:pt>
                <c:pt idx="167">
                  <c:v>0.19542256666653537</c:v>
                </c:pt>
                <c:pt idx="168">
                  <c:v>0.20686623636230103</c:v>
                </c:pt>
                <c:pt idx="169">
                  <c:v>0.20862680039942125</c:v>
                </c:pt>
                <c:pt idx="170">
                  <c:v>0.20158454425094033</c:v>
                </c:pt>
                <c:pt idx="171">
                  <c:v>0.21302820703773767</c:v>
                </c:pt>
                <c:pt idx="172">
                  <c:v>0.19278172406533922</c:v>
                </c:pt>
                <c:pt idx="173">
                  <c:v>0.20158454425094033</c:v>
                </c:pt>
                <c:pt idx="174">
                  <c:v>0.19190143859229492</c:v>
                </c:pt>
                <c:pt idx="175">
                  <c:v>0.19190143859229492</c:v>
                </c:pt>
                <c:pt idx="176">
                  <c:v>0.20950707896349718</c:v>
                </c:pt>
                <c:pt idx="177">
                  <c:v>0.19542256666653537</c:v>
                </c:pt>
                <c:pt idx="178">
                  <c:v>0.19366200262941516</c:v>
                </c:pt>
                <c:pt idx="179">
                  <c:v>0.20598595088925675</c:v>
                </c:pt>
                <c:pt idx="180">
                  <c:v>0.20774651492637697</c:v>
                </c:pt>
                <c:pt idx="181">
                  <c:v>0.20422538685213654</c:v>
                </c:pt>
                <c:pt idx="182">
                  <c:v>0.20334510828806057</c:v>
                </c:pt>
                <c:pt idx="183">
                  <c:v>0.22007046318621859</c:v>
                </c:pt>
                <c:pt idx="184">
                  <c:v>0.20686623636230103</c:v>
                </c:pt>
                <c:pt idx="185">
                  <c:v>0.19982398021382011</c:v>
                </c:pt>
                <c:pt idx="186">
                  <c:v>0.19982398021382011</c:v>
                </c:pt>
                <c:pt idx="187">
                  <c:v>0.20862680039942125</c:v>
                </c:pt>
                <c:pt idx="188">
                  <c:v>0.22271130578741474</c:v>
                </c:pt>
                <c:pt idx="189">
                  <c:v>0.20246482281501629</c:v>
                </c:pt>
                <c:pt idx="190">
                  <c:v>0.19894369474077586</c:v>
                </c:pt>
                <c:pt idx="191">
                  <c:v>0.19454228810245944</c:v>
                </c:pt>
                <c:pt idx="192">
                  <c:v>0.20422538685213654</c:v>
                </c:pt>
                <c:pt idx="193">
                  <c:v>0.21038735752757315</c:v>
                </c:pt>
                <c:pt idx="194">
                  <c:v>0.20686623636230103</c:v>
                </c:pt>
                <c:pt idx="195">
                  <c:v>0.21038735752757315</c:v>
                </c:pt>
                <c:pt idx="196">
                  <c:v>0.20070425877789608</c:v>
                </c:pt>
                <c:pt idx="197">
                  <c:v>0.20070425877789608</c:v>
                </c:pt>
                <c:pt idx="198">
                  <c:v>0.21742961367605404</c:v>
                </c:pt>
                <c:pt idx="199">
                  <c:v>0.20598595088925675</c:v>
                </c:pt>
                <c:pt idx="200">
                  <c:v>0.21214792156469339</c:v>
                </c:pt>
                <c:pt idx="201">
                  <c:v>0.19894369474077586</c:v>
                </c:pt>
                <c:pt idx="202">
                  <c:v>0.20334510828806057</c:v>
                </c:pt>
                <c:pt idx="203">
                  <c:v>0.20862680039942125</c:v>
                </c:pt>
                <c:pt idx="204">
                  <c:v>0.20334510828806057</c:v>
                </c:pt>
                <c:pt idx="205">
                  <c:v>0.21302820703773767</c:v>
                </c:pt>
                <c:pt idx="206">
                  <c:v>0.20334510828806057</c:v>
                </c:pt>
                <c:pt idx="207">
                  <c:v>0.20598595088925675</c:v>
                </c:pt>
                <c:pt idx="208">
                  <c:v>0.20422538685213654</c:v>
                </c:pt>
                <c:pt idx="209">
                  <c:v>0.20158454425094033</c:v>
                </c:pt>
                <c:pt idx="210">
                  <c:v>0.20510567232518082</c:v>
                </c:pt>
                <c:pt idx="211">
                  <c:v>0.20510567232518082</c:v>
                </c:pt>
                <c:pt idx="212">
                  <c:v>0.20334510828806057</c:v>
                </c:pt>
                <c:pt idx="213">
                  <c:v>0.1980634161766999</c:v>
                </c:pt>
                <c:pt idx="214">
                  <c:v>0.19366200262941516</c:v>
                </c:pt>
                <c:pt idx="215">
                  <c:v>0.19454228810245944</c:v>
                </c:pt>
                <c:pt idx="216">
                  <c:v>0.20950707896349718</c:v>
                </c:pt>
                <c:pt idx="217">
                  <c:v>0.19190143859229492</c:v>
                </c:pt>
                <c:pt idx="218">
                  <c:v>0.19454228810245944</c:v>
                </c:pt>
                <c:pt idx="219">
                  <c:v>0.20422538685213654</c:v>
                </c:pt>
                <c:pt idx="220">
                  <c:v>0.19366200262941516</c:v>
                </c:pt>
                <c:pt idx="221">
                  <c:v>0.19894369474077586</c:v>
                </c:pt>
                <c:pt idx="222">
                  <c:v>0.19542256666653537</c:v>
                </c:pt>
                <c:pt idx="223">
                  <c:v>0.1980634161766999</c:v>
                </c:pt>
                <c:pt idx="224">
                  <c:v>0.20774651492637697</c:v>
                </c:pt>
                <c:pt idx="225">
                  <c:v>0.20774651492637697</c:v>
                </c:pt>
                <c:pt idx="226">
                  <c:v>0.20070425877789608</c:v>
                </c:pt>
                <c:pt idx="227">
                  <c:v>0.19718313070365559</c:v>
                </c:pt>
                <c:pt idx="228">
                  <c:v>0.20422538685213654</c:v>
                </c:pt>
                <c:pt idx="229">
                  <c:v>0.20070425877789608</c:v>
                </c:pt>
                <c:pt idx="230">
                  <c:v>0.20422538685213654</c:v>
                </c:pt>
                <c:pt idx="231">
                  <c:v>0.21478877107485789</c:v>
                </c:pt>
                <c:pt idx="232">
                  <c:v>0.19982398021382011</c:v>
                </c:pt>
                <c:pt idx="233">
                  <c:v>0.20598595088925675</c:v>
                </c:pt>
                <c:pt idx="234">
                  <c:v>0.20334510828806057</c:v>
                </c:pt>
                <c:pt idx="235">
                  <c:v>0.20070425877789608</c:v>
                </c:pt>
                <c:pt idx="236">
                  <c:v>0.20862680039942125</c:v>
                </c:pt>
                <c:pt idx="237">
                  <c:v>0.21038735752757315</c:v>
                </c:pt>
                <c:pt idx="238">
                  <c:v>0.20510567232518082</c:v>
                </c:pt>
                <c:pt idx="239">
                  <c:v>0.21038735752757315</c:v>
                </c:pt>
                <c:pt idx="240">
                  <c:v>0.19894369474077586</c:v>
                </c:pt>
                <c:pt idx="241">
                  <c:v>0.19278172406533922</c:v>
                </c:pt>
                <c:pt idx="242">
                  <c:v>0.19190143859229492</c:v>
                </c:pt>
                <c:pt idx="243">
                  <c:v>0.1980634161766999</c:v>
                </c:pt>
                <c:pt idx="244">
                  <c:v>0.19718313070365559</c:v>
                </c:pt>
                <c:pt idx="245">
                  <c:v>0.20862680039942125</c:v>
                </c:pt>
                <c:pt idx="246">
                  <c:v>0.20598595088925675</c:v>
                </c:pt>
                <c:pt idx="247">
                  <c:v>0.20246482281501629</c:v>
                </c:pt>
                <c:pt idx="248">
                  <c:v>0.21302820703773767</c:v>
                </c:pt>
                <c:pt idx="249">
                  <c:v>0.20686623636230103</c:v>
                </c:pt>
                <c:pt idx="250">
                  <c:v>0.19894369474077586</c:v>
                </c:pt>
                <c:pt idx="251">
                  <c:v>0.20246482281501629</c:v>
                </c:pt>
                <c:pt idx="252">
                  <c:v>0.20158454425094033</c:v>
                </c:pt>
                <c:pt idx="253">
                  <c:v>0.2165493351119781</c:v>
                </c:pt>
                <c:pt idx="254">
                  <c:v>0.20158454425094033</c:v>
                </c:pt>
                <c:pt idx="255">
                  <c:v>0.20158454425094033</c:v>
                </c:pt>
                <c:pt idx="256">
                  <c:v>0.20158454425094033</c:v>
                </c:pt>
                <c:pt idx="257">
                  <c:v>0.19718313070365559</c:v>
                </c:pt>
                <c:pt idx="258">
                  <c:v>0.20334510828806057</c:v>
                </c:pt>
                <c:pt idx="259">
                  <c:v>0.20598595088925675</c:v>
                </c:pt>
                <c:pt idx="260">
                  <c:v>0.20334510828806057</c:v>
                </c:pt>
                <c:pt idx="261">
                  <c:v>0.20158454425094033</c:v>
                </c:pt>
                <c:pt idx="262">
                  <c:v>0.21302820703773767</c:v>
                </c:pt>
                <c:pt idx="263">
                  <c:v>0.20686623636230103</c:v>
                </c:pt>
                <c:pt idx="264">
                  <c:v>0.19542256666653537</c:v>
                </c:pt>
                <c:pt idx="265">
                  <c:v>0.19718313070365559</c:v>
                </c:pt>
                <c:pt idx="266">
                  <c:v>0.18485918935278231</c:v>
                </c:pt>
                <c:pt idx="267">
                  <c:v>0.20598595088925675</c:v>
                </c:pt>
                <c:pt idx="268">
                  <c:v>0.20246482281501629</c:v>
                </c:pt>
                <c:pt idx="269">
                  <c:v>0.21214792156469339</c:v>
                </c:pt>
                <c:pt idx="270">
                  <c:v>0.19718313070365559</c:v>
                </c:pt>
                <c:pt idx="271">
                  <c:v>0.21126764300061743</c:v>
                </c:pt>
                <c:pt idx="272">
                  <c:v>0.20070425877789608</c:v>
                </c:pt>
                <c:pt idx="273">
                  <c:v>0.1980634161766999</c:v>
                </c:pt>
                <c:pt idx="274">
                  <c:v>0.19894369474077586</c:v>
                </c:pt>
                <c:pt idx="275">
                  <c:v>0.20950707896349718</c:v>
                </c:pt>
                <c:pt idx="276">
                  <c:v>0.20510567232518082</c:v>
                </c:pt>
                <c:pt idx="277">
                  <c:v>0.20246482281501629</c:v>
                </c:pt>
                <c:pt idx="278">
                  <c:v>0.1980634161766999</c:v>
                </c:pt>
                <c:pt idx="279">
                  <c:v>0.20510567232518082</c:v>
                </c:pt>
                <c:pt idx="280">
                  <c:v>0.20334510828806057</c:v>
                </c:pt>
                <c:pt idx="281">
                  <c:v>0.20334510828806057</c:v>
                </c:pt>
                <c:pt idx="282">
                  <c:v>0.21302820703773767</c:v>
                </c:pt>
                <c:pt idx="283">
                  <c:v>0.20510567232518082</c:v>
                </c:pt>
                <c:pt idx="284">
                  <c:v>0.20862680039942125</c:v>
                </c:pt>
                <c:pt idx="285">
                  <c:v>0.21126764300061743</c:v>
                </c:pt>
                <c:pt idx="286">
                  <c:v>0.21478877107485789</c:v>
                </c:pt>
                <c:pt idx="287">
                  <c:v>0.19718313070365559</c:v>
                </c:pt>
                <c:pt idx="288">
                  <c:v>0.19454228810245944</c:v>
                </c:pt>
                <c:pt idx="289">
                  <c:v>0.19366200262941516</c:v>
                </c:pt>
                <c:pt idx="290">
                  <c:v>0.20422538685213654</c:v>
                </c:pt>
                <c:pt idx="291">
                  <c:v>0.19982398021382011</c:v>
                </c:pt>
                <c:pt idx="292">
                  <c:v>0.19718313070365559</c:v>
                </c:pt>
                <c:pt idx="293">
                  <c:v>0.20510567232518082</c:v>
                </c:pt>
                <c:pt idx="294">
                  <c:v>0.19190143859229492</c:v>
                </c:pt>
                <c:pt idx="295">
                  <c:v>0.19894369474077586</c:v>
                </c:pt>
                <c:pt idx="296">
                  <c:v>0.20422538685213654</c:v>
                </c:pt>
                <c:pt idx="297">
                  <c:v>0.19718313070365559</c:v>
                </c:pt>
                <c:pt idx="298">
                  <c:v>0.18750003195397852</c:v>
                </c:pt>
                <c:pt idx="299">
                  <c:v>0.20510567232518082</c:v>
                </c:pt>
                <c:pt idx="300">
                  <c:v>0.21302820703773767</c:v>
                </c:pt>
                <c:pt idx="301">
                  <c:v>0.20950707896349718</c:v>
                </c:pt>
                <c:pt idx="302">
                  <c:v>0.19278172406533922</c:v>
                </c:pt>
                <c:pt idx="303">
                  <c:v>0.18397890387973806</c:v>
                </c:pt>
                <c:pt idx="304">
                  <c:v>0.21390848560181361</c:v>
                </c:pt>
                <c:pt idx="305">
                  <c:v>0.20774651492637697</c:v>
                </c:pt>
                <c:pt idx="306">
                  <c:v>0.20862680039942125</c:v>
                </c:pt>
                <c:pt idx="307">
                  <c:v>0.20774651492637697</c:v>
                </c:pt>
                <c:pt idx="308">
                  <c:v>0.20950707896349718</c:v>
                </c:pt>
                <c:pt idx="309">
                  <c:v>0.20950707896349718</c:v>
                </c:pt>
                <c:pt idx="310">
                  <c:v>0.21214792156469339</c:v>
                </c:pt>
                <c:pt idx="311">
                  <c:v>0.21566904963893382</c:v>
                </c:pt>
                <c:pt idx="312">
                  <c:v>0.22095074175029453</c:v>
                </c:pt>
                <c:pt idx="313">
                  <c:v>0.25352113843769297</c:v>
                </c:pt>
                <c:pt idx="314">
                  <c:v>0.30545778789619216</c:v>
                </c:pt>
                <c:pt idx="315">
                  <c:v>0.36619722299545088</c:v>
                </c:pt>
                <c:pt idx="316">
                  <c:v>0.41725360079884249</c:v>
                </c:pt>
                <c:pt idx="317">
                  <c:v>0.486795890628544</c:v>
                </c:pt>
                <c:pt idx="318">
                  <c:v>0.67869732231187063</c:v>
                </c:pt>
                <c:pt idx="319">
                  <c:v>0.70862690403394624</c:v>
                </c:pt>
                <c:pt idx="320">
                  <c:v>0.67165507998132634</c:v>
                </c:pt>
                <c:pt idx="321">
                  <c:v>0.61795788721261191</c:v>
                </c:pt>
                <c:pt idx="322">
                  <c:v>0.55809872376846081</c:v>
                </c:pt>
                <c:pt idx="323">
                  <c:v>0.50440153099974638</c:v>
                </c:pt>
                <c:pt idx="324">
                  <c:v>0.45598596816167758</c:v>
                </c:pt>
                <c:pt idx="325">
                  <c:v>0.41813387245395017</c:v>
                </c:pt>
                <c:pt idx="326">
                  <c:v>0.39260571809709593</c:v>
                </c:pt>
                <c:pt idx="327">
                  <c:v>0.36179586471991282</c:v>
                </c:pt>
                <c:pt idx="328">
                  <c:v>0.34683103931403342</c:v>
                </c:pt>
                <c:pt idx="329">
                  <c:v>0.32218315661228686</c:v>
                </c:pt>
                <c:pt idx="330">
                  <c:v>0.30281697293086934</c:v>
                </c:pt>
                <c:pt idx="331">
                  <c:v>0.30193670127576172</c:v>
                </c:pt>
                <c:pt idx="332">
                  <c:v>0.28345078924945177</c:v>
                </c:pt>
                <c:pt idx="333">
                  <c:v>-3.5167263014268193</c:v>
                </c:pt>
                <c:pt idx="334">
                  <c:v>-6.1927825324146326</c:v>
                </c:pt>
                <c:pt idx="335">
                  <c:v>-6.1927825324146326</c:v>
                </c:pt>
                <c:pt idx="336">
                  <c:v>-6.1936634258768901</c:v>
                </c:pt>
                <c:pt idx="337">
                  <c:v>-6.1936634258768901</c:v>
                </c:pt>
                <c:pt idx="338">
                  <c:v>-6.1936634258768901</c:v>
                </c:pt>
                <c:pt idx="339">
                  <c:v>-6.1936634258768901</c:v>
                </c:pt>
                <c:pt idx="340">
                  <c:v>-6.1936634258768901</c:v>
                </c:pt>
                <c:pt idx="341">
                  <c:v>-6.1936634258768901</c:v>
                </c:pt>
                <c:pt idx="342">
                  <c:v>-6.1936634258768901</c:v>
                </c:pt>
                <c:pt idx="343">
                  <c:v>-6.1945436284423145</c:v>
                </c:pt>
                <c:pt idx="344">
                  <c:v>-6.1945436284423145</c:v>
                </c:pt>
                <c:pt idx="345">
                  <c:v>-6.1276420153985693</c:v>
                </c:pt>
                <c:pt idx="346">
                  <c:v>-5.0510575523280075</c:v>
                </c:pt>
                <c:pt idx="347">
                  <c:v>-4.3970076290901003</c:v>
                </c:pt>
                <c:pt idx="348">
                  <c:v>-3.9216554081573221</c:v>
                </c:pt>
                <c:pt idx="349">
                  <c:v>-3.4366202681080433</c:v>
                </c:pt>
                <c:pt idx="350">
                  <c:v>-3.066902027581845</c:v>
                </c:pt>
                <c:pt idx="351">
                  <c:v>-2.7561621952169073</c:v>
                </c:pt>
                <c:pt idx="352">
                  <c:v>-2.5440147227351555</c:v>
                </c:pt>
                <c:pt idx="353">
                  <c:v>-2.4022889826620131</c:v>
                </c:pt>
                <c:pt idx="354">
                  <c:v>-2.2720072577330526</c:v>
                </c:pt>
                <c:pt idx="355">
                  <c:v>-2.1707749810504273</c:v>
                </c:pt>
                <c:pt idx="356">
                  <c:v>-2.0845075297736808</c:v>
                </c:pt>
                <c:pt idx="357">
                  <c:v>-2.0220076204538904</c:v>
                </c:pt>
                <c:pt idx="358">
                  <c:v>-1.9489438985553416</c:v>
                </c:pt>
                <c:pt idx="359">
                  <c:v>-1.8820422855115964</c:v>
                </c:pt>
                <c:pt idx="360">
                  <c:v>-1.8459512167418675</c:v>
                </c:pt>
                <c:pt idx="361">
                  <c:v>-1.8195423761918057</c:v>
                </c:pt>
                <c:pt idx="362">
                  <c:v>-1.7605639680305452</c:v>
                </c:pt>
                <c:pt idx="363">
                  <c:v>-1.6619722990441925</c:v>
                </c:pt>
                <c:pt idx="364">
                  <c:v>-1.5660212377541125</c:v>
                </c:pt>
                <c:pt idx="365">
                  <c:v>-1.4665493662023357</c:v>
                </c:pt>
                <c:pt idx="366">
                  <c:v>-1.4242961885778034</c:v>
                </c:pt>
                <c:pt idx="367">
                  <c:v>-1.445423122838486</c:v>
                </c:pt>
                <c:pt idx="368">
                  <c:v>-1.5000005181726248</c:v>
                </c:pt>
                <c:pt idx="369">
                  <c:v>-1.5176059512747773</c:v>
                </c:pt>
                <c:pt idx="370">
                  <c:v>-1.5281690729567021</c:v>
                </c:pt>
                <c:pt idx="371">
                  <c:v>-1.6188382279574027</c:v>
                </c:pt>
                <c:pt idx="372">
                  <c:v>-1.7191903020746042</c:v>
                </c:pt>
                <c:pt idx="373">
                  <c:v>-1.8142611607992598</c:v>
                </c:pt>
                <c:pt idx="374">
                  <c:v>-1.8362682976253668</c:v>
                </c:pt>
                <c:pt idx="375">
                  <c:v>-1.7825711048566524</c:v>
                </c:pt>
                <c:pt idx="376">
                  <c:v>-1.7253524109294076</c:v>
                </c:pt>
                <c:pt idx="377">
                  <c:v>-1.723592005798559</c:v>
                </c:pt>
                <c:pt idx="378">
                  <c:v>-1.737676628639014</c:v>
                </c:pt>
                <c:pt idx="379">
                  <c:v>-1.7306343172187866</c:v>
                </c:pt>
                <c:pt idx="380">
                  <c:v>-1.71831009950918</c:v>
                </c:pt>
                <c:pt idx="381">
                  <c:v>-1.6584507978856622</c:v>
                </c:pt>
                <c:pt idx="382">
                  <c:v>-1.6109157139717512</c:v>
                </c:pt>
                <c:pt idx="383">
                  <c:v>-1.5484158046519605</c:v>
                </c:pt>
                <c:pt idx="384">
                  <c:v>-1.4938384093178216</c:v>
                </c:pt>
                <c:pt idx="385">
                  <c:v>-1.4621483533752142</c:v>
                </c:pt>
                <c:pt idx="386">
                  <c:v>-1.418134079723</c:v>
                </c:pt>
                <c:pt idx="387">
                  <c:v>-1.3573945755340577</c:v>
                </c:pt>
                <c:pt idx="388">
                  <c:v>-1.3098594916201467</c:v>
                </c:pt>
                <c:pt idx="389">
                  <c:v>-1.2623244077062357</c:v>
                </c:pt>
                <c:pt idx="390">
                  <c:v>-1.2209507417502943</c:v>
                </c:pt>
                <c:pt idx="391">
                  <c:v>-1.1725354552709588</c:v>
                </c:pt>
                <c:pt idx="392">
                  <c:v>-1.1029932345309406</c:v>
                </c:pt>
                <c:pt idx="393">
                  <c:v>-1.0625004620372571</c:v>
                </c:pt>
                <c:pt idx="394">
                  <c:v>-1.0308097151978164</c:v>
                </c:pt>
                <c:pt idx="395">
                  <c:v>-1.0193663909504673</c:v>
                </c:pt>
                <c:pt idx="396">
                  <c:v>-0.99031694270413273</c:v>
                </c:pt>
                <c:pt idx="397">
                  <c:v>-0.95598627906525235</c:v>
                </c:pt>
                <c:pt idx="398">
                  <c:v>-0.93397914223914547</c:v>
                </c:pt>
                <c:pt idx="399">
                  <c:v>-0.91109180284761404</c:v>
                </c:pt>
                <c:pt idx="400">
                  <c:v>-0.90669009912365939</c:v>
                </c:pt>
                <c:pt idx="401">
                  <c:v>-0.8926054762832043</c:v>
                </c:pt>
                <c:pt idx="402">
                  <c:v>-0.89700718000715884</c:v>
                </c:pt>
                <c:pt idx="403">
                  <c:v>-0.88908466602150704</c:v>
                </c:pt>
                <c:pt idx="404">
                  <c:v>-0.89524677487631033</c:v>
                </c:pt>
                <c:pt idx="405">
                  <c:v>-0.87676044831190059</c:v>
                </c:pt>
                <c:pt idx="406">
                  <c:v>-0.88468296229755239</c:v>
                </c:pt>
                <c:pt idx="407">
                  <c:v>-0.88644405832523421</c:v>
                </c:pt>
                <c:pt idx="408">
                  <c:v>-0.88380275973212807</c:v>
                </c:pt>
                <c:pt idx="409">
                  <c:v>-0.87500004318105196</c:v>
                </c:pt>
                <c:pt idx="410">
                  <c:v>-0.8794017469050065</c:v>
                </c:pt>
                <c:pt idx="411">
                  <c:v>-0.88028194947043081</c:v>
                </c:pt>
                <c:pt idx="412">
                  <c:v>-0.87411984061562764</c:v>
                </c:pt>
                <c:pt idx="413">
                  <c:v>-0.86091542034059676</c:v>
                </c:pt>
                <c:pt idx="414">
                  <c:v>-0.86091542034059676</c:v>
                </c:pt>
                <c:pt idx="415">
                  <c:v>-0.8565144075134753</c:v>
                </c:pt>
                <c:pt idx="416">
                  <c:v>-0.84595059493471736</c:v>
                </c:pt>
                <c:pt idx="417">
                  <c:v>-0.83538747325279261</c:v>
                </c:pt>
                <c:pt idx="418">
                  <c:v>-0.82658475670171638</c:v>
                </c:pt>
                <c:pt idx="419">
                  <c:v>-0.82218305297776184</c:v>
                </c:pt>
                <c:pt idx="420">
                  <c:v>-0.81690183758521606</c:v>
                </c:pt>
                <c:pt idx="421">
                  <c:v>-0.79489470075910895</c:v>
                </c:pt>
                <c:pt idx="422">
                  <c:v>-0.78785238933888146</c:v>
                </c:pt>
                <c:pt idx="423">
                  <c:v>-0.77376776649842627</c:v>
                </c:pt>
                <c:pt idx="424">
                  <c:v>-0.77024695623672912</c:v>
                </c:pt>
                <c:pt idx="425">
                  <c:v>-0.75264083223774347</c:v>
                </c:pt>
                <c:pt idx="426">
                  <c:v>-0.74559852081751599</c:v>
                </c:pt>
                <c:pt idx="427">
                  <c:v>-0.73679580426643976</c:v>
                </c:pt>
                <c:pt idx="428">
                  <c:v>-0.72799308771536364</c:v>
                </c:pt>
                <c:pt idx="429">
                  <c:v>-0.72007057372971173</c:v>
                </c:pt>
                <c:pt idx="430">
                  <c:v>-0.70510574832383244</c:v>
                </c:pt>
                <c:pt idx="431">
                  <c:v>-0.69366242407648326</c:v>
                </c:pt>
                <c:pt idx="432">
                  <c:v>-0.68309861149772544</c:v>
                </c:pt>
                <c:pt idx="433">
                  <c:v>-0.66901398865727024</c:v>
                </c:pt>
                <c:pt idx="434">
                  <c:v>-0.65581025927907266</c:v>
                </c:pt>
                <c:pt idx="435">
                  <c:v>-0.64700685183116335</c:v>
                </c:pt>
                <c:pt idx="436">
                  <c:v>-0.64524644670031472</c:v>
                </c:pt>
                <c:pt idx="437">
                  <c:v>-0.63908433784551133</c:v>
                </c:pt>
                <c:pt idx="438">
                  <c:v>-0.62676081103273806</c:v>
                </c:pt>
                <c:pt idx="439">
                  <c:v>-0.61971849961251047</c:v>
                </c:pt>
                <c:pt idx="440">
                  <c:v>-0.61267618819228298</c:v>
                </c:pt>
                <c:pt idx="441">
                  <c:v>-0.60035197048267641</c:v>
                </c:pt>
                <c:pt idx="442">
                  <c:v>-0.60035197048267641</c:v>
                </c:pt>
                <c:pt idx="443">
                  <c:v>-0.58978884880075155</c:v>
                </c:pt>
                <c:pt idx="444">
                  <c:v>-0.57658442852572067</c:v>
                </c:pt>
                <c:pt idx="445">
                  <c:v>-0.56954211710549318</c:v>
                </c:pt>
                <c:pt idx="446">
                  <c:v>-0.55545818516187118</c:v>
                </c:pt>
                <c:pt idx="447">
                  <c:v>-0.55281688656876515</c:v>
                </c:pt>
                <c:pt idx="448">
                  <c:v>-0.55633838772729549</c:v>
                </c:pt>
                <c:pt idx="449">
                  <c:v>-0.52288723575700624</c:v>
                </c:pt>
                <c:pt idx="450">
                  <c:v>-0.53961246629373427</c:v>
                </c:pt>
                <c:pt idx="451">
                  <c:v>-0.53345104833576418</c:v>
                </c:pt>
                <c:pt idx="452">
                  <c:v>-0.51232404498539819</c:v>
                </c:pt>
                <c:pt idx="453">
                  <c:v>-0.51584520069551199</c:v>
                </c:pt>
                <c:pt idx="454">
                  <c:v>-0.50440153099974638</c:v>
                </c:pt>
                <c:pt idx="455">
                  <c:v>-0.50000010363452496</c:v>
                </c:pt>
                <c:pt idx="456">
                  <c:v>-0.47623249258788608</c:v>
                </c:pt>
                <c:pt idx="457">
                  <c:v>-0.47183106522266466</c:v>
                </c:pt>
                <c:pt idx="458">
                  <c:v>-0.46302827958190512</c:v>
                </c:pt>
                <c:pt idx="459">
                  <c:v>-0.46742963785744324</c:v>
                </c:pt>
                <c:pt idx="460">
                  <c:v>-0.46302827958190512</c:v>
                </c:pt>
                <c:pt idx="461">
                  <c:v>-0.45950712387179138</c:v>
                </c:pt>
                <c:pt idx="462">
                  <c:v>-0.45246488154124709</c:v>
                </c:pt>
                <c:pt idx="463">
                  <c:v>-0.44102121184548149</c:v>
                </c:pt>
                <c:pt idx="464">
                  <c:v>-0.44454236755559523</c:v>
                </c:pt>
                <c:pt idx="465">
                  <c:v>-0.43133808545993102</c:v>
                </c:pt>
                <c:pt idx="466">
                  <c:v>-0.42077475650895635</c:v>
                </c:pt>
                <c:pt idx="467">
                  <c:v>-0.42077475650895635</c:v>
                </c:pt>
                <c:pt idx="468">
                  <c:v>-0.41109163012340588</c:v>
                </c:pt>
                <c:pt idx="469">
                  <c:v>-0.40669020275818452</c:v>
                </c:pt>
                <c:pt idx="470">
                  <c:v>-0.41197190177851351</c:v>
                </c:pt>
                <c:pt idx="471">
                  <c:v>-0.39172544644198837</c:v>
                </c:pt>
                <c:pt idx="472">
                  <c:v>-0.38732401907676695</c:v>
                </c:pt>
                <c:pt idx="473">
                  <c:v>-0.39260571809709605</c:v>
                </c:pt>
                <c:pt idx="474">
                  <c:v>-0.3908451747868808</c:v>
                </c:pt>
                <c:pt idx="475">
                  <c:v>-0.38292259171154558</c:v>
                </c:pt>
                <c:pt idx="476">
                  <c:v>-0.3591549806649067</c:v>
                </c:pt>
                <c:pt idx="477">
                  <c:v>-0.36355640803012806</c:v>
                </c:pt>
                <c:pt idx="478">
                  <c:v>-0.34947192336903959</c:v>
                </c:pt>
                <c:pt idx="479">
                  <c:v>-0.34595076765892574</c:v>
                </c:pt>
                <c:pt idx="480">
                  <c:v>-0.36531695134034331</c:v>
                </c:pt>
                <c:pt idx="481">
                  <c:v>-0.35035219502414716</c:v>
                </c:pt>
                <c:pt idx="482">
                  <c:v>-0.34683103931403342</c:v>
                </c:pt>
                <c:pt idx="483">
                  <c:v>-0.32306342826739448</c:v>
                </c:pt>
                <c:pt idx="484">
                  <c:v>-0.32922539894283115</c:v>
                </c:pt>
                <c:pt idx="485">
                  <c:v>-0.33362682630805257</c:v>
                </c:pt>
                <c:pt idx="486">
                  <c:v>-0.3274648556326159</c:v>
                </c:pt>
                <c:pt idx="487">
                  <c:v>-0.31073948691652126</c:v>
                </c:pt>
                <c:pt idx="488">
                  <c:v>-0.31338037097152738</c:v>
                </c:pt>
                <c:pt idx="489">
                  <c:v>-0.30633805955129984</c:v>
                </c:pt>
                <c:pt idx="490">
                  <c:v>-0.30985921526141358</c:v>
                </c:pt>
                <c:pt idx="491">
                  <c:v>-0.29489445894521749</c:v>
                </c:pt>
                <c:pt idx="492">
                  <c:v>-0.29665500225543273</c:v>
                </c:pt>
                <c:pt idx="493">
                  <c:v>-0.28785214752498994</c:v>
                </c:pt>
                <c:pt idx="494">
                  <c:v>-0.27728881857401516</c:v>
                </c:pt>
                <c:pt idx="495">
                  <c:v>-0.27376766286390142</c:v>
                </c:pt>
                <c:pt idx="496">
                  <c:v>-0.26584514887824956</c:v>
                </c:pt>
                <c:pt idx="497">
                  <c:v>-0.25176059512747773</c:v>
                </c:pt>
                <c:pt idx="498">
                  <c:v>-0.26144372151302814</c:v>
                </c:pt>
                <c:pt idx="499">
                  <c:v>-0.24383808114182587</c:v>
                </c:pt>
                <c:pt idx="500">
                  <c:v>-0.24647889610714868</c:v>
                </c:pt>
                <c:pt idx="501">
                  <c:v>-0.23591556715617401</c:v>
                </c:pt>
                <c:pt idx="502">
                  <c:v>-0.21478877107485791</c:v>
                </c:pt>
                <c:pt idx="503">
                  <c:v>-0.21038734370963652</c:v>
                </c:pt>
                <c:pt idx="504">
                  <c:v>-0.20158455806887698</c:v>
                </c:pt>
                <c:pt idx="505">
                  <c:v>-0.20510564468930748</c:v>
                </c:pt>
                <c:pt idx="506">
                  <c:v>-0.20246482972398466</c:v>
                </c:pt>
                <c:pt idx="507">
                  <c:v>-0.20334510137909223</c:v>
                </c:pt>
                <c:pt idx="508">
                  <c:v>-0.2086268003994213</c:v>
                </c:pt>
                <c:pt idx="509">
                  <c:v>-0.20774652874431362</c:v>
                </c:pt>
                <c:pt idx="510">
                  <c:v>-0.2227112850605098</c:v>
                </c:pt>
                <c:pt idx="511">
                  <c:v>-0.23415495475627543</c:v>
                </c:pt>
                <c:pt idx="512">
                  <c:v>-0.23767611046638923</c:v>
                </c:pt>
                <c:pt idx="513">
                  <c:v>-0.2544014791824839</c:v>
                </c:pt>
                <c:pt idx="514">
                  <c:v>-0.26320426482324338</c:v>
                </c:pt>
                <c:pt idx="515">
                  <c:v>-0.25352120752737628</c:v>
                </c:pt>
                <c:pt idx="516">
                  <c:v>-0.27640847782922423</c:v>
                </c:pt>
                <c:pt idx="517">
                  <c:v>-0.26848596384357237</c:v>
                </c:pt>
                <c:pt idx="518">
                  <c:v>-0.27376766286390142</c:v>
                </c:pt>
                <c:pt idx="519">
                  <c:v>-0.28697187586988226</c:v>
                </c:pt>
                <c:pt idx="520">
                  <c:v>-0.30633805955129984</c:v>
                </c:pt>
                <c:pt idx="521">
                  <c:v>-0.29489445894521749</c:v>
                </c:pt>
                <c:pt idx="522">
                  <c:v>-0.29665500225543273</c:v>
                </c:pt>
                <c:pt idx="523">
                  <c:v>-0.30017608887586317</c:v>
                </c:pt>
                <c:pt idx="524">
                  <c:v>-0.28521133255966702</c:v>
                </c:pt>
                <c:pt idx="525">
                  <c:v>-0.28080990519444565</c:v>
                </c:pt>
                <c:pt idx="526">
                  <c:v>-0.27200711955368617</c:v>
                </c:pt>
                <c:pt idx="527">
                  <c:v>-0.27904936188423041</c:v>
                </c:pt>
                <c:pt idx="528">
                  <c:v>-0.26936623549868</c:v>
                </c:pt>
                <c:pt idx="529">
                  <c:v>-0.24823950850704729</c:v>
                </c:pt>
                <c:pt idx="530">
                  <c:v>-0.23767611046638923</c:v>
                </c:pt>
                <c:pt idx="531">
                  <c:v>-0.2508803234723701</c:v>
                </c:pt>
                <c:pt idx="532">
                  <c:v>-0.23855638212149682</c:v>
                </c:pt>
                <c:pt idx="533">
                  <c:v>-0.21919019844007934</c:v>
                </c:pt>
                <c:pt idx="534">
                  <c:v>-0.21830992678497169</c:v>
                </c:pt>
                <c:pt idx="535">
                  <c:v>-0.21566904272996551</c:v>
                </c:pt>
                <c:pt idx="536">
                  <c:v>-0.20686625708920606</c:v>
                </c:pt>
                <c:pt idx="537">
                  <c:v>-0.20510564468930748</c:v>
                </c:pt>
                <c:pt idx="538">
                  <c:v>-0.20686625708920606</c:v>
                </c:pt>
                <c:pt idx="539">
                  <c:v>-0.20686625708920606</c:v>
                </c:pt>
                <c:pt idx="540">
                  <c:v>-0.20246482972398466</c:v>
                </c:pt>
                <c:pt idx="541">
                  <c:v>-0.19894367401387084</c:v>
                </c:pt>
                <c:pt idx="542">
                  <c:v>-0.20686625708920606</c:v>
                </c:pt>
                <c:pt idx="543">
                  <c:v>-0.19014088837311138</c:v>
                </c:pt>
                <c:pt idx="544">
                  <c:v>-0.20510564468930748</c:v>
                </c:pt>
                <c:pt idx="545">
                  <c:v>-0.19454231573833278</c:v>
                </c:pt>
                <c:pt idx="546">
                  <c:v>-0.19806340235876324</c:v>
                </c:pt>
                <c:pt idx="547">
                  <c:v>-0.19894367401387084</c:v>
                </c:pt>
                <c:pt idx="548">
                  <c:v>-0.19366204408322513</c:v>
                </c:pt>
                <c:pt idx="549">
                  <c:v>-0.1927817033384342</c:v>
                </c:pt>
                <c:pt idx="550">
                  <c:v>-0.18485918935278239</c:v>
                </c:pt>
                <c:pt idx="551">
                  <c:v>-0.18397891769767474</c:v>
                </c:pt>
                <c:pt idx="552">
                  <c:v>-0.17517606296723193</c:v>
                </c:pt>
                <c:pt idx="553">
                  <c:v>-0.180457761987561</c:v>
                </c:pt>
                <c:pt idx="554">
                  <c:v>-0.18133803364266857</c:v>
                </c:pt>
                <c:pt idx="555">
                  <c:v>-0.18485918935278239</c:v>
                </c:pt>
                <c:pt idx="556">
                  <c:v>-0.17253524800190906</c:v>
                </c:pt>
                <c:pt idx="557">
                  <c:v>-0.1646127340162572</c:v>
                </c:pt>
                <c:pt idx="558">
                  <c:v>-0.15845076334082056</c:v>
                </c:pt>
                <c:pt idx="559">
                  <c:v>-0.17517606296723193</c:v>
                </c:pt>
                <c:pt idx="560">
                  <c:v>-0.16285212161635865</c:v>
                </c:pt>
                <c:pt idx="561">
                  <c:v>-0.16285212161635865</c:v>
                </c:pt>
                <c:pt idx="562">
                  <c:v>-0.15580987928581438</c:v>
                </c:pt>
                <c:pt idx="563">
                  <c:v>-0.15669015094092201</c:v>
                </c:pt>
                <c:pt idx="564">
                  <c:v>-0.15052818026548537</c:v>
                </c:pt>
                <c:pt idx="565">
                  <c:v>-0.14788736530016253</c:v>
                </c:pt>
                <c:pt idx="566">
                  <c:v>-0.15492960763070676</c:v>
                </c:pt>
                <c:pt idx="567">
                  <c:v>-0.14436620959004876</c:v>
                </c:pt>
                <c:pt idx="568">
                  <c:v>-0.14436620959004876</c:v>
                </c:pt>
                <c:pt idx="569">
                  <c:v>-0.1320422682391755</c:v>
                </c:pt>
                <c:pt idx="570">
                  <c:v>-0.14260566627983354</c:v>
                </c:pt>
                <c:pt idx="571">
                  <c:v>-0.14260566627983354</c:v>
                </c:pt>
                <c:pt idx="572">
                  <c:v>-0.13732396725950452</c:v>
                </c:pt>
                <c:pt idx="573">
                  <c:v>-0.1329225398942831</c:v>
                </c:pt>
                <c:pt idx="574">
                  <c:v>-0.14172539462472591</c:v>
                </c:pt>
                <c:pt idx="575">
                  <c:v>-0.14348593793494116</c:v>
                </c:pt>
                <c:pt idx="576">
                  <c:v>-0.1364436956043969</c:v>
                </c:pt>
                <c:pt idx="577">
                  <c:v>-0.14260566627983354</c:v>
                </c:pt>
                <c:pt idx="578">
                  <c:v>-0.13732396725950452</c:v>
                </c:pt>
                <c:pt idx="579">
                  <c:v>-0.1364436956043969</c:v>
                </c:pt>
                <c:pt idx="580">
                  <c:v>-0.13380281154939072</c:v>
                </c:pt>
                <c:pt idx="581">
                  <c:v>-0.13028172492896026</c:v>
                </c:pt>
                <c:pt idx="582">
                  <c:v>-0.1329225398942831</c:v>
                </c:pt>
                <c:pt idx="583">
                  <c:v>-0.13732396725950452</c:v>
                </c:pt>
                <c:pt idx="584">
                  <c:v>-0.12940145327385263</c:v>
                </c:pt>
                <c:pt idx="585">
                  <c:v>-0.1320422682391755</c:v>
                </c:pt>
                <c:pt idx="586">
                  <c:v>-0.12676056921884649</c:v>
                </c:pt>
                <c:pt idx="587">
                  <c:v>-0.12500002590863124</c:v>
                </c:pt>
                <c:pt idx="588">
                  <c:v>-0.12323948259841601</c:v>
                </c:pt>
                <c:pt idx="589">
                  <c:v>-0.13028172492896026</c:v>
                </c:pt>
                <c:pt idx="590">
                  <c:v>-0.12500002590863124</c:v>
                </c:pt>
                <c:pt idx="591">
                  <c:v>-0.12588029756373886</c:v>
                </c:pt>
                <c:pt idx="592">
                  <c:v>-0.1320422682391755</c:v>
                </c:pt>
                <c:pt idx="593">
                  <c:v>-0.11619724026787175</c:v>
                </c:pt>
                <c:pt idx="594">
                  <c:v>-0.11531689952308082</c:v>
                </c:pt>
                <c:pt idx="595">
                  <c:v>-0.11619724026787175</c:v>
                </c:pt>
                <c:pt idx="596">
                  <c:v>-0.12147887019851746</c:v>
                </c:pt>
                <c:pt idx="597">
                  <c:v>-0.11795778357808698</c:v>
                </c:pt>
                <c:pt idx="598">
                  <c:v>-0.12323948259841601</c:v>
                </c:pt>
                <c:pt idx="599">
                  <c:v>-0.12411975425352362</c:v>
                </c:pt>
                <c:pt idx="600">
                  <c:v>-0.11531689952308082</c:v>
                </c:pt>
                <c:pt idx="601">
                  <c:v>-0.11971832688830222</c:v>
                </c:pt>
                <c:pt idx="602">
                  <c:v>-0.10915492884764418</c:v>
                </c:pt>
                <c:pt idx="603">
                  <c:v>-0.11443662786797319</c:v>
                </c:pt>
                <c:pt idx="604">
                  <c:v>-0.10827465719253657</c:v>
                </c:pt>
                <c:pt idx="605">
                  <c:v>-0.11531689952308082</c:v>
                </c:pt>
                <c:pt idx="606">
                  <c:v>-0.12059859854340983</c:v>
                </c:pt>
                <c:pt idx="607">
                  <c:v>-0.11091554124754273</c:v>
                </c:pt>
                <c:pt idx="608">
                  <c:v>-0.11971832688830222</c:v>
                </c:pt>
                <c:pt idx="609">
                  <c:v>-0.11795778357808698</c:v>
                </c:pt>
                <c:pt idx="610">
                  <c:v>-0.11179581290265035</c:v>
                </c:pt>
                <c:pt idx="611">
                  <c:v>-9.6830987496770909E-2</c:v>
                </c:pt>
                <c:pt idx="612">
                  <c:v>-0.10915492884764418</c:v>
                </c:pt>
                <c:pt idx="613">
                  <c:v>-0.11091554124754273</c:v>
                </c:pt>
                <c:pt idx="614">
                  <c:v>-9.2429629221232823E-2</c:v>
                </c:pt>
                <c:pt idx="615">
                  <c:v>-9.3309900876340432E-2</c:v>
                </c:pt>
                <c:pt idx="616">
                  <c:v>-0.10035214320688469</c:v>
                </c:pt>
                <c:pt idx="617">
                  <c:v>-8.9788745166226647E-2</c:v>
                </c:pt>
                <c:pt idx="618">
                  <c:v>-0.10827465719253657</c:v>
                </c:pt>
                <c:pt idx="619">
                  <c:v>-0.10035214320688469</c:v>
                </c:pt>
                <c:pt idx="620">
                  <c:v>-0.11531689952308082</c:v>
                </c:pt>
                <c:pt idx="621">
                  <c:v>-9.7711259151878518E-2</c:v>
                </c:pt>
                <c:pt idx="622">
                  <c:v>-0.10211268651709993</c:v>
                </c:pt>
                <c:pt idx="623">
                  <c:v>-9.6830987496770909E-2</c:v>
                </c:pt>
                <c:pt idx="624">
                  <c:v>-9.1549288476441879E-2</c:v>
                </c:pt>
                <c:pt idx="625">
                  <c:v>-9.3309900876340432E-2</c:v>
                </c:pt>
                <c:pt idx="626">
                  <c:v>-9.3309900876340432E-2</c:v>
                </c:pt>
                <c:pt idx="627">
                  <c:v>-0.10387322982731516</c:v>
                </c:pt>
                <c:pt idx="628">
                  <c:v>-9.4190172531448055E-2</c:v>
                </c:pt>
                <c:pt idx="629">
                  <c:v>-9.066901682133427E-2</c:v>
                </c:pt>
                <c:pt idx="630">
                  <c:v>-9.1549288476441879E-2</c:v>
                </c:pt>
                <c:pt idx="631">
                  <c:v>-9.066901682133427E-2</c:v>
                </c:pt>
                <c:pt idx="632">
                  <c:v>-9.5070444186555664E-2</c:v>
                </c:pt>
                <c:pt idx="633">
                  <c:v>-0.10299295817220754</c:v>
                </c:pt>
                <c:pt idx="634">
                  <c:v>-9.6830987496770909E-2</c:v>
                </c:pt>
                <c:pt idx="635">
                  <c:v>-8.2746502835682398E-2</c:v>
                </c:pt>
                <c:pt idx="636">
                  <c:v>-0.1012324148619923</c:v>
                </c:pt>
                <c:pt idx="637">
                  <c:v>-0.10211268651709993</c:v>
                </c:pt>
                <c:pt idx="638">
                  <c:v>-9.1549288476441879E-2</c:v>
                </c:pt>
                <c:pt idx="639">
                  <c:v>-8.9788745166226647E-2</c:v>
                </c:pt>
                <c:pt idx="640">
                  <c:v>-8.7147930200903792E-2</c:v>
                </c:pt>
                <c:pt idx="641">
                  <c:v>-9.5950715841663287E-2</c:v>
                </c:pt>
                <c:pt idx="642">
                  <c:v>-9.5950715841663287E-2</c:v>
                </c:pt>
                <c:pt idx="643">
                  <c:v>-8.6267658545796183E-2</c:v>
                </c:pt>
                <c:pt idx="644">
                  <c:v>-9.5950715841663287E-2</c:v>
                </c:pt>
                <c:pt idx="645">
                  <c:v>-9.066901682133427E-2</c:v>
                </c:pt>
                <c:pt idx="646">
                  <c:v>-9.1549288476441879E-2</c:v>
                </c:pt>
                <c:pt idx="647">
                  <c:v>-8.3626774490790007E-2</c:v>
                </c:pt>
                <c:pt idx="648">
                  <c:v>-7.4823988850030526E-2</c:v>
                </c:pt>
                <c:pt idx="649">
                  <c:v>-7.6584532160245758E-2</c:v>
                </c:pt>
                <c:pt idx="650">
                  <c:v>-9.066901682133427E-2</c:v>
                </c:pt>
                <c:pt idx="651">
                  <c:v>-8.8908473511119038E-2</c:v>
                </c:pt>
                <c:pt idx="652">
                  <c:v>-8.7147930200903792E-2</c:v>
                </c:pt>
                <c:pt idx="653">
                  <c:v>-8.8028201856011415E-2</c:v>
                </c:pt>
                <c:pt idx="654">
                  <c:v>-6.8662018174593928E-2</c:v>
                </c:pt>
                <c:pt idx="655">
                  <c:v>-8.8028201856011415E-2</c:v>
                </c:pt>
                <c:pt idx="656">
                  <c:v>-8.6267658545796183E-2</c:v>
                </c:pt>
                <c:pt idx="657">
                  <c:v>-7.3063376450132014E-2</c:v>
                </c:pt>
                <c:pt idx="658">
                  <c:v>-8.1866231180574775E-2</c:v>
                </c:pt>
                <c:pt idx="659">
                  <c:v>-8.2746502835682398E-2</c:v>
                </c:pt>
                <c:pt idx="660">
                  <c:v>-7.3943648105239623E-2</c:v>
                </c:pt>
                <c:pt idx="661">
                  <c:v>-8.0105618780676222E-2</c:v>
                </c:pt>
                <c:pt idx="662">
                  <c:v>-6.3380319154264911E-2</c:v>
                </c:pt>
                <c:pt idx="663">
                  <c:v>-7.2183104795024391E-2</c:v>
                </c:pt>
                <c:pt idx="664">
                  <c:v>-7.3943648105239623E-2</c:v>
                </c:pt>
                <c:pt idx="665">
                  <c:v>-7.2183104795024391E-2</c:v>
                </c:pt>
                <c:pt idx="666">
                  <c:v>-6.8662018174593928E-2</c:v>
                </c:pt>
                <c:pt idx="667">
                  <c:v>-7.2183104795024391E-2</c:v>
                </c:pt>
                <c:pt idx="668">
                  <c:v>-6.7781677429802997E-2</c:v>
                </c:pt>
                <c:pt idx="669">
                  <c:v>-7.4823988850030526E-2</c:v>
                </c:pt>
                <c:pt idx="670">
                  <c:v>-8.6267658545796183E-2</c:v>
                </c:pt>
                <c:pt idx="671">
                  <c:v>-6.8662018174593928E-2</c:v>
                </c:pt>
                <c:pt idx="672">
                  <c:v>-6.6901405774695374E-2</c:v>
                </c:pt>
                <c:pt idx="673">
                  <c:v>-8.2746502835682398E-2</c:v>
                </c:pt>
                <c:pt idx="674">
                  <c:v>-7.042256148480916E-2</c:v>
                </c:pt>
                <c:pt idx="675">
                  <c:v>-6.5140862464480143E-2</c:v>
                </c:pt>
                <c:pt idx="676">
                  <c:v>-5.7218348478828264E-2</c:v>
                </c:pt>
                <c:pt idx="677">
                  <c:v>-6.7781677429802997E-2</c:v>
                </c:pt>
                <c:pt idx="678">
                  <c:v>-7.5704260505138135E-2</c:v>
                </c:pt>
                <c:pt idx="679">
                  <c:v>-6.6021134119587752E-2</c:v>
                </c:pt>
                <c:pt idx="680">
                  <c:v>-6.9542289829701537E-2</c:v>
                </c:pt>
                <c:pt idx="681">
                  <c:v>-5.6338007734037333E-2</c:v>
                </c:pt>
                <c:pt idx="682">
                  <c:v>-7.5704260505138135E-2</c:v>
                </c:pt>
                <c:pt idx="683">
                  <c:v>-7.042256148480916E-2</c:v>
                </c:pt>
                <c:pt idx="684">
                  <c:v>-6.5140862464480143E-2</c:v>
                </c:pt>
                <c:pt idx="685">
                  <c:v>-6.161970675436635E-2</c:v>
                </c:pt>
                <c:pt idx="686">
                  <c:v>-6.426059080937252E-2</c:v>
                </c:pt>
                <c:pt idx="687">
                  <c:v>-6.9542289829701537E-2</c:v>
                </c:pt>
                <c:pt idx="688">
                  <c:v>-7.1302833139916783E-2</c:v>
                </c:pt>
                <c:pt idx="689">
                  <c:v>-5.8978891789043503E-2</c:v>
                </c:pt>
                <c:pt idx="690">
                  <c:v>-5.4577464423822102E-2</c:v>
                </c:pt>
                <c:pt idx="691">
                  <c:v>-6.161970675436635E-2</c:v>
                </c:pt>
                <c:pt idx="692">
                  <c:v>-6.6901405774695374E-2</c:v>
                </c:pt>
                <c:pt idx="693">
                  <c:v>-6.0739435099258735E-2</c:v>
                </c:pt>
                <c:pt idx="694">
                  <c:v>-5.8098620133935887E-2</c:v>
                </c:pt>
                <c:pt idx="695">
                  <c:v>-6.161970675436635E-2</c:v>
                </c:pt>
                <c:pt idx="696">
                  <c:v>-6.6901405774695374E-2</c:v>
                </c:pt>
                <c:pt idx="697">
                  <c:v>-6.7781677429802997E-2</c:v>
                </c:pt>
                <c:pt idx="698">
                  <c:v>-6.3380319154264911E-2</c:v>
                </c:pt>
                <c:pt idx="699">
                  <c:v>-5.8978891789043503E-2</c:v>
                </c:pt>
                <c:pt idx="700">
                  <c:v>-6.426059080937252E-2</c:v>
                </c:pt>
                <c:pt idx="701">
                  <c:v>-4.7535222093277846E-2</c:v>
                </c:pt>
                <c:pt idx="702">
                  <c:v>-4.9295765403493078E-2</c:v>
                </c:pt>
                <c:pt idx="703">
                  <c:v>-5.2816921113606863E-2</c:v>
                </c:pt>
                <c:pt idx="704">
                  <c:v>-6.6901405774695374E-2</c:v>
                </c:pt>
                <c:pt idx="705">
                  <c:v>-6.161970675436635E-2</c:v>
                </c:pt>
                <c:pt idx="706">
                  <c:v>-5.5457736078929717E-2</c:v>
                </c:pt>
                <c:pt idx="707">
                  <c:v>-5.5457736078929717E-2</c:v>
                </c:pt>
                <c:pt idx="708">
                  <c:v>-5.4577464423822102E-2</c:v>
                </c:pt>
                <c:pt idx="709">
                  <c:v>-6.5140862464480143E-2</c:v>
                </c:pt>
                <c:pt idx="710">
                  <c:v>-5.5457736078929717E-2</c:v>
                </c:pt>
                <c:pt idx="711">
                  <c:v>-5.5457736078929717E-2</c:v>
                </c:pt>
                <c:pt idx="712">
                  <c:v>-4.5774678783062607E-2</c:v>
                </c:pt>
                <c:pt idx="713">
                  <c:v>-4.4014066383164061E-2</c:v>
                </c:pt>
                <c:pt idx="714">
                  <c:v>-4.4014066383164061E-2</c:v>
                </c:pt>
                <c:pt idx="715">
                  <c:v>-5.4577464423822102E-2</c:v>
                </c:pt>
                <c:pt idx="716">
                  <c:v>-3.8732436452518358E-2</c:v>
                </c:pt>
                <c:pt idx="717">
                  <c:v>-5.1056377803391631E-2</c:v>
                </c:pt>
                <c:pt idx="718">
                  <c:v>-5.0176037058600693E-2</c:v>
                </c:pt>
                <c:pt idx="719">
                  <c:v>-5.8098620133935887E-2</c:v>
                </c:pt>
                <c:pt idx="720">
                  <c:v>-5.1056377803391631E-2</c:v>
                </c:pt>
                <c:pt idx="721">
                  <c:v>-5.5457736078929717E-2</c:v>
                </c:pt>
                <c:pt idx="722">
                  <c:v>-5.0176037058600693E-2</c:v>
                </c:pt>
                <c:pt idx="723">
                  <c:v>-4.8415493748385462E-2</c:v>
                </c:pt>
                <c:pt idx="724">
                  <c:v>-4.2253523072948822E-2</c:v>
                </c:pt>
                <c:pt idx="725">
                  <c:v>-5.1056377803391631E-2</c:v>
                </c:pt>
                <c:pt idx="726">
                  <c:v>-4.4894407127954991E-2</c:v>
                </c:pt>
                <c:pt idx="727">
                  <c:v>-5.0176037058600693E-2</c:v>
                </c:pt>
                <c:pt idx="728">
                  <c:v>-3.5211280742404573E-2</c:v>
                </c:pt>
                <c:pt idx="729">
                  <c:v>-3.8732436452518358E-2</c:v>
                </c:pt>
                <c:pt idx="730">
                  <c:v>-4.049297976273359E-2</c:v>
                </c:pt>
                <c:pt idx="731">
                  <c:v>-4.5774678783062607E-2</c:v>
                </c:pt>
                <c:pt idx="732">
                  <c:v>-4.8415493748385462E-2</c:v>
                </c:pt>
                <c:pt idx="733">
                  <c:v>-4.4014066383164061E-2</c:v>
                </c:pt>
                <c:pt idx="734">
                  <c:v>-5.0176037058600693E-2</c:v>
                </c:pt>
                <c:pt idx="735">
                  <c:v>-5.2816921113606863E-2</c:v>
                </c:pt>
                <c:pt idx="736">
                  <c:v>-4.7535222093277846E-2</c:v>
                </c:pt>
                <c:pt idx="737">
                  <c:v>-5.5457736078929717E-2</c:v>
                </c:pt>
                <c:pt idx="738">
                  <c:v>-4.3133794728056445E-2</c:v>
                </c:pt>
                <c:pt idx="739">
                  <c:v>-2.5528154356854148E-2</c:v>
                </c:pt>
                <c:pt idx="740">
                  <c:v>-4.3133794728056445E-2</c:v>
                </c:pt>
                <c:pt idx="741">
                  <c:v>-4.1373251417841206E-2</c:v>
                </c:pt>
                <c:pt idx="742">
                  <c:v>-4.2253523072948822E-2</c:v>
                </c:pt>
                <c:pt idx="743">
                  <c:v>-4.4014066383164061E-2</c:v>
                </c:pt>
                <c:pt idx="744">
                  <c:v>-3.9612708107625974E-2</c:v>
                </c:pt>
                <c:pt idx="745">
                  <c:v>-5.1056377803391631E-2</c:v>
                </c:pt>
                <c:pt idx="746">
                  <c:v>-4.049297976273359E-2</c:v>
                </c:pt>
                <c:pt idx="747">
                  <c:v>-4.3133794728056445E-2</c:v>
                </c:pt>
                <c:pt idx="748">
                  <c:v>-2.9049310066967933E-2</c:v>
                </c:pt>
                <c:pt idx="749">
                  <c:v>-4.5774678783062607E-2</c:v>
                </c:pt>
                <c:pt idx="750">
                  <c:v>-4.9295765403493078E-2</c:v>
                </c:pt>
                <c:pt idx="751">
                  <c:v>-4.7535222093277846E-2</c:v>
                </c:pt>
                <c:pt idx="752">
                  <c:v>-3.0809853377183168E-2</c:v>
                </c:pt>
                <c:pt idx="753">
                  <c:v>-3.3450737432189334E-2</c:v>
                </c:pt>
                <c:pt idx="754">
                  <c:v>-4.4014066383164061E-2</c:v>
                </c:pt>
                <c:pt idx="755">
                  <c:v>-3.5211280742404573E-2</c:v>
                </c:pt>
                <c:pt idx="756">
                  <c:v>-2.3767611046638912E-2</c:v>
                </c:pt>
                <c:pt idx="757">
                  <c:v>-3.3450737432189334E-2</c:v>
                </c:pt>
                <c:pt idx="758">
                  <c:v>-2.5528154356854148E-2</c:v>
                </c:pt>
                <c:pt idx="759">
                  <c:v>-8.8028547304427867E-3</c:v>
                </c:pt>
                <c:pt idx="760">
                  <c:v>-2.8169038411860314E-2</c:v>
                </c:pt>
                <c:pt idx="761">
                  <c:v>-1.2323941350873256E-2</c:v>
                </c:pt>
                <c:pt idx="762">
                  <c:v>6.1619706754366373E-3</c:v>
                </c:pt>
                <c:pt idx="763">
                  <c:v>9.6831263855504234E-3</c:v>
                </c:pt>
                <c:pt idx="764">
                  <c:v>1.7605433102152346E-3</c:v>
                </c:pt>
                <c:pt idx="765">
                  <c:v>1.4964756316196126E-2</c:v>
                </c:pt>
                <c:pt idx="766">
                  <c:v>3.5211557101137853E-3</c:v>
                </c:pt>
                <c:pt idx="767">
                  <c:v>-1.5845097060987041E-2</c:v>
                </c:pt>
                <c:pt idx="768">
                  <c:v>-3.5211280742404573E-2</c:v>
                </c:pt>
                <c:pt idx="769">
                  <c:v>-3.2570465777081718E-2</c:v>
                </c:pt>
                <c:pt idx="770">
                  <c:v>-2.9049310066967933E-2</c:v>
                </c:pt>
                <c:pt idx="771">
                  <c:v>-3.2570465777081718E-2</c:v>
                </c:pt>
                <c:pt idx="772">
                  <c:v>-3.5211280742404573E-2</c:v>
                </c:pt>
                <c:pt idx="773">
                  <c:v>-2.9929581722075549E-2</c:v>
                </c:pt>
                <c:pt idx="774">
                  <c:v>-4.3133794728056445E-2</c:v>
                </c:pt>
                <c:pt idx="775">
                  <c:v>-3.433100908729695E-2</c:v>
                </c:pt>
                <c:pt idx="776">
                  <c:v>-2.8169038411860314E-2</c:v>
                </c:pt>
                <c:pt idx="777">
                  <c:v>-4.4014066383164061E-2</c:v>
                </c:pt>
                <c:pt idx="778">
                  <c:v>-3.7852095707727421E-2</c:v>
                </c:pt>
                <c:pt idx="779">
                  <c:v>-2.4647882701746528E-2</c:v>
                </c:pt>
                <c:pt idx="780">
                  <c:v>-3.8732436452518358E-2</c:v>
                </c:pt>
                <c:pt idx="781">
                  <c:v>-4.5774678783062607E-2</c:v>
                </c:pt>
                <c:pt idx="782">
                  <c:v>-2.5528154356854148E-2</c:v>
                </c:pt>
                <c:pt idx="783">
                  <c:v>-2.9049310066967933E-2</c:v>
                </c:pt>
                <c:pt idx="784">
                  <c:v>-2.9929581722075549E-2</c:v>
                </c:pt>
                <c:pt idx="785">
                  <c:v>-3.7852095707727421E-2</c:v>
                </c:pt>
                <c:pt idx="786">
                  <c:v>-2.3767611046638912E-2</c:v>
                </c:pt>
                <c:pt idx="787">
                  <c:v>-2.3767611046638912E-2</c:v>
                </c:pt>
                <c:pt idx="788">
                  <c:v>-2.4647882701746528E-2</c:v>
                </c:pt>
                <c:pt idx="789">
                  <c:v>-3.3450737432189334E-2</c:v>
                </c:pt>
                <c:pt idx="790">
                  <c:v>-2.2007067736423677E-2</c:v>
                </c:pt>
                <c:pt idx="791">
                  <c:v>-2.2887339391531297E-2</c:v>
                </c:pt>
                <c:pt idx="792">
                  <c:v>-2.9929581722075549E-2</c:v>
                </c:pt>
                <c:pt idx="793">
                  <c:v>-2.4647882701746528E-2</c:v>
                </c:pt>
                <c:pt idx="794">
                  <c:v>-2.6408426011961764E-2</c:v>
                </c:pt>
                <c:pt idx="795">
                  <c:v>-2.2887339391531297E-2</c:v>
                </c:pt>
                <c:pt idx="796">
                  <c:v>-2.9929581722075549E-2</c:v>
                </c:pt>
                <c:pt idx="797">
                  <c:v>-1.8485912026309892E-2</c:v>
                </c:pt>
                <c:pt idx="798">
                  <c:v>-2.9049310066967933E-2</c:v>
                </c:pt>
                <c:pt idx="799">
                  <c:v>-2.1126796081316061E-2</c:v>
                </c:pt>
                <c:pt idx="800">
                  <c:v>-3.7852095707727421E-2</c:v>
                </c:pt>
                <c:pt idx="801">
                  <c:v>-4.4014066383164061E-2</c:v>
                </c:pt>
                <c:pt idx="802">
                  <c:v>-3.1690125032290788E-2</c:v>
                </c:pt>
                <c:pt idx="803">
                  <c:v>-2.9929581722075549E-2</c:v>
                </c:pt>
                <c:pt idx="804">
                  <c:v>-2.8169038411860314E-2</c:v>
                </c:pt>
                <c:pt idx="805">
                  <c:v>-3.3450737432189334E-2</c:v>
                </c:pt>
                <c:pt idx="806">
                  <c:v>-1.7605640371202276E-2</c:v>
                </c:pt>
                <c:pt idx="807">
                  <c:v>-2.3767611046638912E-2</c:v>
                </c:pt>
                <c:pt idx="808">
                  <c:v>-1.7605433102152346E-3</c:v>
                </c:pt>
                <c:pt idx="809">
                  <c:v>-1.9366183681417511E-2</c:v>
                </c:pt>
                <c:pt idx="810">
                  <c:v>-2.2007067736423677E-2</c:v>
                </c:pt>
                <c:pt idx="811">
                  <c:v>-1.4084484661088491E-2</c:v>
                </c:pt>
                <c:pt idx="812">
                  <c:v>-2.9049310066967933E-2</c:v>
                </c:pt>
                <c:pt idx="813">
                  <c:v>-3.2570465777081718E-2</c:v>
                </c:pt>
                <c:pt idx="814">
                  <c:v>-1.7605640371202276E-2</c:v>
                </c:pt>
                <c:pt idx="815">
                  <c:v>-1.5845097060987041E-2</c:v>
                </c:pt>
                <c:pt idx="816">
                  <c:v>-1.1443669695765638E-2</c:v>
                </c:pt>
                <c:pt idx="817">
                  <c:v>-2.0246455336525127E-2</c:v>
                </c:pt>
                <c:pt idx="818">
                  <c:v>-1.1443669695765638E-2</c:v>
                </c:pt>
                <c:pt idx="819">
                  <c:v>-1.4084484661088491E-2</c:v>
                </c:pt>
                <c:pt idx="820">
                  <c:v>-1.5845097060987041E-2</c:v>
                </c:pt>
                <c:pt idx="821">
                  <c:v>-2.2007067736423677E-2</c:v>
                </c:pt>
                <c:pt idx="822">
                  <c:v>-2.7288766756752698E-2</c:v>
                </c:pt>
                <c:pt idx="823">
                  <c:v>-1.4084484661088491E-2</c:v>
                </c:pt>
                <c:pt idx="824">
                  <c:v>-1.8485912026309892E-2</c:v>
                </c:pt>
                <c:pt idx="825">
                  <c:v>-2.0246455336525127E-2</c:v>
                </c:pt>
                <c:pt idx="826">
                  <c:v>-2.3767611046638912E-2</c:v>
                </c:pt>
                <c:pt idx="827">
                  <c:v>-1.4964825405879423E-2</c:v>
                </c:pt>
                <c:pt idx="828">
                  <c:v>-2.0246455336525127E-2</c:v>
                </c:pt>
                <c:pt idx="829">
                  <c:v>-1.3204213005980873E-2</c:v>
                </c:pt>
                <c:pt idx="830">
                  <c:v>-1.2323941350873256E-2</c:v>
                </c:pt>
                <c:pt idx="831">
                  <c:v>-1.8485912026309892E-2</c:v>
                </c:pt>
                <c:pt idx="832">
                  <c:v>-2.4647882701746528E-2</c:v>
                </c:pt>
                <c:pt idx="833">
                  <c:v>-2.6408426011961764E-2</c:v>
                </c:pt>
                <c:pt idx="834">
                  <c:v>-2.1126796081316061E-2</c:v>
                </c:pt>
                <c:pt idx="835">
                  <c:v>-1.7605640371202276E-2</c:v>
                </c:pt>
                <c:pt idx="836">
                  <c:v>-2.7288766756752698E-2</c:v>
                </c:pt>
                <c:pt idx="837">
                  <c:v>-3.433100908729695E-2</c:v>
                </c:pt>
                <c:pt idx="838">
                  <c:v>-1.6725368716094657E-2</c:v>
                </c:pt>
                <c:pt idx="839">
                  <c:v>-1.3204213005980873E-2</c:v>
                </c:pt>
                <c:pt idx="840">
                  <c:v>-1.1443669695765638E-2</c:v>
                </c:pt>
                <c:pt idx="841">
                  <c:v>-1.7605640371202276E-2</c:v>
                </c:pt>
                <c:pt idx="842">
                  <c:v>-2.3767611046638912E-2</c:v>
                </c:pt>
                <c:pt idx="843">
                  <c:v>-1.056339804065802E-2</c:v>
                </c:pt>
                <c:pt idx="844">
                  <c:v>-1.9366183681417511E-2</c:v>
                </c:pt>
                <c:pt idx="845">
                  <c:v>-1.1443669695765638E-2</c:v>
                </c:pt>
                <c:pt idx="846">
                  <c:v>-2.0246455336525127E-2</c:v>
                </c:pt>
                <c:pt idx="847">
                  <c:v>-1.4964825405879423E-2</c:v>
                </c:pt>
                <c:pt idx="848">
                  <c:v>-4.4014273652214029E-3</c:v>
                </c:pt>
                <c:pt idx="849">
                  <c:v>-1.7605640371202276E-2</c:v>
                </c:pt>
                <c:pt idx="850">
                  <c:v>-2.7288766756752698E-2</c:v>
                </c:pt>
                <c:pt idx="851">
                  <c:v>-1.5845097060987041E-2</c:v>
                </c:pt>
                <c:pt idx="852">
                  <c:v>-9.6831263855504043E-3</c:v>
                </c:pt>
                <c:pt idx="853">
                  <c:v>-3.5211557101137853E-3</c:v>
                </c:pt>
                <c:pt idx="854">
                  <c:v>-2.2887339391531297E-2</c:v>
                </c:pt>
                <c:pt idx="855">
                  <c:v>-1.7605640371202276E-2</c:v>
                </c:pt>
                <c:pt idx="856">
                  <c:v>-1.6725368716094657E-2</c:v>
                </c:pt>
                <c:pt idx="857">
                  <c:v>-1.2323941350873256E-2</c:v>
                </c:pt>
                <c:pt idx="858">
                  <c:v>-1.5845097060987041E-2</c:v>
                </c:pt>
                <c:pt idx="859">
                  <c:v>-1.1443669695765638E-2</c:v>
                </c:pt>
                <c:pt idx="860">
                  <c:v>-1.7605640371202276E-2</c:v>
                </c:pt>
                <c:pt idx="861">
                  <c:v>-1.4084484661088491E-2</c:v>
                </c:pt>
                <c:pt idx="862">
                  <c:v>-1.4964825405879423E-2</c:v>
                </c:pt>
                <c:pt idx="863">
                  <c:v>-1.056339804065802E-2</c:v>
                </c:pt>
                <c:pt idx="864">
                  <c:v>-1.4964825405879423E-2</c:v>
                </c:pt>
                <c:pt idx="865">
                  <c:v>-2.0246455336525127E-2</c:v>
                </c:pt>
                <c:pt idx="866">
                  <c:v>-6.1619706754366182E-3</c:v>
                </c:pt>
                <c:pt idx="867">
                  <c:v>-1.056339804065802E-2</c:v>
                </c:pt>
                <c:pt idx="868">
                  <c:v>-1.1443669695765638E-2</c:v>
                </c:pt>
                <c:pt idx="869">
                  <c:v>-2.1126796081316061E-2</c:v>
                </c:pt>
                <c:pt idx="870">
                  <c:v>-1.6725368716094657E-2</c:v>
                </c:pt>
                <c:pt idx="871">
                  <c:v>-1.5845097060987041E-2</c:v>
                </c:pt>
                <c:pt idx="872">
                  <c:v>-1.1443669695765638E-2</c:v>
                </c:pt>
                <c:pt idx="873">
                  <c:v>-7.042242330544235E-3</c:v>
                </c:pt>
                <c:pt idx="874">
                  <c:v>-5.2816990203290006E-3</c:v>
                </c:pt>
                <c:pt idx="875">
                  <c:v>-1.6725368716094657E-2</c:v>
                </c:pt>
                <c:pt idx="876">
                  <c:v>-1.3204213005980873E-2</c:v>
                </c:pt>
                <c:pt idx="877">
                  <c:v>-1.4964825405879423E-2</c:v>
                </c:pt>
                <c:pt idx="878">
                  <c:v>0</c:v>
                </c:pt>
                <c:pt idx="879">
                  <c:v>-2.640814965322852E-3</c:v>
                </c:pt>
                <c:pt idx="880">
                  <c:v>-2.640814965322852E-3</c:v>
                </c:pt>
                <c:pt idx="881">
                  <c:v>1.7605433102152346E-3</c:v>
                </c:pt>
                <c:pt idx="882">
                  <c:v>-7.9225139856518526E-3</c:v>
                </c:pt>
                <c:pt idx="883">
                  <c:v>9.6831263855504234E-3</c:v>
                </c:pt>
                <c:pt idx="884">
                  <c:v>-1.3204213005980873E-2</c:v>
                </c:pt>
                <c:pt idx="885">
                  <c:v>-7.042242330544235E-3</c:v>
                </c:pt>
                <c:pt idx="886">
                  <c:v>0</c:v>
                </c:pt>
                <c:pt idx="887">
                  <c:v>-6.1619706754366182E-3</c:v>
                </c:pt>
                <c:pt idx="888">
                  <c:v>-4.4014273652214029E-3</c:v>
                </c:pt>
                <c:pt idx="889">
                  <c:v>-8.8027165510761731E-4</c:v>
                </c:pt>
                <c:pt idx="890">
                  <c:v>-1.7605433102152346E-3</c:v>
                </c:pt>
                <c:pt idx="891">
                  <c:v>-7.042242330544235E-3</c:v>
                </c:pt>
                <c:pt idx="892">
                  <c:v>6.1619706754366373E-3</c:v>
                </c:pt>
                <c:pt idx="893">
                  <c:v>-6.1619706754366182E-3</c:v>
                </c:pt>
                <c:pt idx="894">
                  <c:v>3.5211557101137853E-3</c:v>
                </c:pt>
                <c:pt idx="895">
                  <c:v>-2.640814965322852E-3</c:v>
                </c:pt>
                <c:pt idx="896">
                  <c:v>-7.042242330544235E-3</c:v>
                </c:pt>
                <c:pt idx="897">
                  <c:v>-7.9225139856518526E-3</c:v>
                </c:pt>
                <c:pt idx="898">
                  <c:v>1.7605433102152346E-3</c:v>
                </c:pt>
                <c:pt idx="899">
                  <c:v>-7.042242330544235E-3</c:v>
                </c:pt>
                <c:pt idx="900">
                  <c:v>-1.1443669695765638E-2</c:v>
                </c:pt>
                <c:pt idx="901">
                  <c:v>-1.7605433102152346E-3</c:v>
                </c:pt>
                <c:pt idx="902">
                  <c:v>-5.2816990203290006E-3</c:v>
                </c:pt>
                <c:pt idx="903">
                  <c:v>-6.1619706754366182E-3</c:v>
                </c:pt>
                <c:pt idx="904">
                  <c:v>4.4014273652214029E-3</c:v>
                </c:pt>
                <c:pt idx="905">
                  <c:v>-5.2816990203290006E-3</c:v>
                </c:pt>
                <c:pt idx="906">
                  <c:v>-8.8027165510761731E-4</c:v>
                </c:pt>
                <c:pt idx="907">
                  <c:v>-3.5211557101137853E-3</c:v>
                </c:pt>
                <c:pt idx="908">
                  <c:v>-5.2816990203290006E-3</c:v>
                </c:pt>
                <c:pt idx="909">
                  <c:v>-2.640814965322852E-3</c:v>
                </c:pt>
                <c:pt idx="910">
                  <c:v>1.0563398040658039E-2</c:v>
                </c:pt>
                <c:pt idx="911">
                  <c:v>1.0563398040658039E-2</c:v>
                </c:pt>
                <c:pt idx="912">
                  <c:v>7.9225139856518717E-3</c:v>
                </c:pt>
                <c:pt idx="913">
                  <c:v>-8.8027165510761731E-4</c:v>
                </c:pt>
                <c:pt idx="914">
                  <c:v>-8.8027165510761731E-4</c:v>
                </c:pt>
                <c:pt idx="915">
                  <c:v>2.640814965322852E-3</c:v>
                </c:pt>
                <c:pt idx="916">
                  <c:v>-4.4014273652214029E-3</c:v>
                </c:pt>
                <c:pt idx="917">
                  <c:v>1.5845097060987062E-2</c:v>
                </c:pt>
                <c:pt idx="918">
                  <c:v>-4.4014273652214029E-3</c:v>
                </c:pt>
                <c:pt idx="919">
                  <c:v>0</c:v>
                </c:pt>
                <c:pt idx="920">
                  <c:v>2.640814965322852E-3</c:v>
                </c:pt>
                <c:pt idx="921">
                  <c:v>1.7605433102152346E-3</c:v>
                </c:pt>
                <c:pt idx="922">
                  <c:v>7.9225139856518717E-3</c:v>
                </c:pt>
                <c:pt idx="923">
                  <c:v>7.0422423305442549E-3</c:v>
                </c:pt>
                <c:pt idx="924">
                  <c:v>1.7605433102152346E-3</c:v>
                </c:pt>
                <c:pt idx="925">
                  <c:v>6.1619706754366373E-3</c:v>
                </c:pt>
                <c:pt idx="926">
                  <c:v>3.5211557101137853E-3</c:v>
                </c:pt>
                <c:pt idx="927">
                  <c:v>8.8027856407594893E-3</c:v>
                </c:pt>
                <c:pt idx="928">
                  <c:v>9.6831263855504234E-3</c:v>
                </c:pt>
                <c:pt idx="929">
                  <c:v>8.8027165510761731E-4</c:v>
                </c:pt>
                <c:pt idx="930">
                  <c:v>1.2323941350873275E-2</c:v>
                </c:pt>
                <c:pt idx="931">
                  <c:v>-1.7605433102152346E-3</c:v>
                </c:pt>
                <c:pt idx="932">
                  <c:v>-2.640814965322852E-3</c:v>
                </c:pt>
                <c:pt idx="933">
                  <c:v>4.4014273652214029E-3</c:v>
                </c:pt>
                <c:pt idx="934">
                  <c:v>7.0422423305442549E-3</c:v>
                </c:pt>
                <c:pt idx="935">
                  <c:v>2.640814965322852E-3</c:v>
                </c:pt>
                <c:pt idx="936">
                  <c:v>4.4014273652214029E-3</c:v>
                </c:pt>
                <c:pt idx="937">
                  <c:v>1.7605433102152346E-3</c:v>
                </c:pt>
                <c:pt idx="938">
                  <c:v>1.7605433102152346E-3</c:v>
                </c:pt>
                <c:pt idx="939">
                  <c:v>7.9225139856518717E-3</c:v>
                </c:pt>
                <c:pt idx="940">
                  <c:v>-1.7605433102152346E-3</c:v>
                </c:pt>
                <c:pt idx="941">
                  <c:v>6.1619706754366373E-3</c:v>
                </c:pt>
                <c:pt idx="942">
                  <c:v>-7.042242330544235E-3</c:v>
                </c:pt>
                <c:pt idx="943">
                  <c:v>1.5845097060987062E-2</c:v>
                </c:pt>
                <c:pt idx="944">
                  <c:v>7.0422423305442549E-3</c:v>
                </c:pt>
                <c:pt idx="945">
                  <c:v>-4.4014273652214029E-3</c:v>
                </c:pt>
                <c:pt idx="946">
                  <c:v>-1.7605433102152346E-3</c:v>
                </c:pt>
                <c:pt idx="947">
                  <c:v>4.4014273652214029E-3</c:v>
                </c:pt>
                <c:pt idx="948">
                  <c:v>0</c:v>
                </c:pt>
                <c:pt idx="949">
                  <c:v>1.408448466108851E-2</c:v>
                </c:pt>
                <c:pt idx="950">
                  <c:v>8.8027856407594893E-3</c:v>
                </c:pt>
                <c:pt idx="951">
                  <c:v>-1.7605433102152346E-3</c:v>
                </c:pt>
                <c:pt idx="952">
                  <c:v>7.9225139856518717E-3</c:v>
                </c:pt>
                <c:pt idx="953">
                  <c:v>0</c:v>
                </c:pt>
                <c:pt idx="954">
                  <c:v>8.8027856407594893E-3</c:v>
                </c:pt>
                <c:pt idx="955">
                  <c:v>7.9225139856518717E-3</c:v>
                </c:pt>
                <c:pt idx="956">
                  <c:v>2.640814965322852E-3</c:v>
                </c:pt>
                <c:pt idx="957">
                  <c:v>1.0563398040658039E-2</c:v>
                </c:pt>
                <c:pt idx="958">
                  <c:v>9.6831263855504234E-3</c:v>
                </c:pt>
                <c:pt idx="959">
                  <c:v>4.4014273652214029E-3</c:v>
                </c:pt>
                <c:pt idx="960">
                  <c:v>7.9225139856518717E-3</c:v>
                </c:pt>
                <c:pt idx="961">
                  <c:v>1.1443669695765657E-2</c:v>
                </c:pt>
                <c:pt idx="962">
                  <c:v>7.9225139856518717E-3</c:v>
                </c:pt>
                <c:pt idx="963">
                  <c:v>1.3204213005980892E-2</c:v>
                </c:pt>
                <c:pt idx="964">
                  <c:v>2.640814965322852E-3</c:v>
                </c:pt>
                <c:pt idx="965">
                  <c:v>1.408448466108851E-2</c:v>
                </c:pt>
                <c:pt idx="966">
                  <c:v>7.0422423305442549E-3</c:v>
                </c:pt>
                <c:pt idx="967">
                  <c:v>-8.8027165510761731E-4</c:v>
                </c:pt>
                <c:pt idx="968">
                  <c:v>7.9225139856518717E-3</c:v>
                </c:pt>
                <c:pt idx="969">
                  <c:v>1.6725368716094677E-2</c:v>
                </c:pt>
                <c:pt idx="970">
                  <c:v>2.8169038411860314E-2</c:v>
                </c:pt>
                <c:pt idx="971">
                  <c:v>1.2323941350873275E-2</c:v>
                </c:pt>
                <c:pt idx="972">
                  <c:v>2.1126796081316061E-2</c:v>
                </c:pt>
                <c:pt idx="973">
                  <c:v>1.408448466108851E-2</c:v>
                </c:pt>
                <c:pt idx="974">
                  <c:v>1.8485912026309913E-2</c:v>
                </c:pt>
                <c:pt idx="975">
                  <c:v>8.8027856407594893E-3</c:v>
                </c:pt>
                <c:pt idx="976">
                  <c:v>8.8027856407594893E-3</c:v>
                </c:pt>
                <c:pt idx="977">
                  <c:v>2.3767611046638912E-2</c:v>
                </c:pt>
                <c:pt idx="978">
                  <c:v>1.3204213005980892E-2</c:v>
                </c:pt>
                <c:pt idx="979">
                  <c:v>1.2323941350873275E-2</c:v>
                </c:pt>
                <c:pt idx="980">
                  <c:v>1.9366183681417529E-2</c:v>
                </c:pt>
                <c:pt idx="981">
                  <c:v>1.5845097060987062E-2</c:v>
                </c:pt>
                <c:pt idx="982">
                  <c:v>1.2323941350873275E-2</c:v>
                </c:pt>
                <c:pt idx="983">
                  <c:v>2.6408426011961764E-2</c:v>
                </c:pt>
                <c:pt idx="984">
                  <c:v>1.5845097060987062E-2</c:v>
                </c:pt>
                <c:pt idx="985">
                  <c:v>1.5845097060987062E-2</c:v>
                </c:pt>
                <c:pt idx="986">
                  <c:v>1.7605640371202293E-2</c:v>
                </c:pt>
                <c:pt idx="987">
                  <c:v>1.3204213005980892E-2</c:v>
                </c:pt>
                <c:pt idx="988">
                  <c:v>1.408448466108851E-2</c:v>
                </c:pt>
                <c:pt idx="989">
                  <c:v>9.6831263855504234E-3</c:v>
                </c:pt>
                <c:pt idx="990">
                  <c:v>1.4964756316196126E-2</c:v>
                </c:pt>
                <c:pt idx="991">
                  <c:v>1.2323941350873275E-2</c:v>
                </c:pt>
                <c:pt idx="992">
                  <c:v>2.2887339391531297E-2</c:v>
                </c:pt>
                <c:pt idx="993">
                  <c:v>1.5845097060987062E-2</c:v>
                </c:pt>
                <c:pt idx="994">
                  <c:v>3.5211557101137853E-3</c:v>
                </c:pt>
                <c:pt idx="995">
                  <c:v>-2.640814965322852E-3</c:v>
                </c:pt>
                <c:pt idx="996">
                  <c:v>1.1443669695765657E-2</c:v>
                </c:pt>
                <c:pt idx="997">
                  <c:v>2.6408426011961764E-2</c:v>
                </c:pt>
                <c:pt idx="998">
                  <c:v>1.1443669695765657E-2</c:v>
                </c:pt>
                <c:pt idx="999">
                  <c:v>7.9225139856518717E-3</c:v>
                </c:pt>
                <c:pt idx="1000">
                  <c:v>8.8027165510761731E-4</c:v>
                </c:pt>
                <c:pt idx="1001">
                  <c:v>1.7605640371202293E-2</c:v>
                </c:pt>
                <c:pt idx="1002">
                  <c:v>2.6408426011961764E-2</c:v>
                </c:pt>
                <c:pt idx="1003">
                  <c:v>2.2887339391531297E-2</c:v>
                </c:pt>
                <c:pt idx="1004">
                  <c:v>2.6408426011961764E-2</c:v>
                </c:pt>
                <c:pt idx="1005">
                  <c:v>1.3204213005980892E-2</c:v>
                </c:pt>
                <c:pt idx="1006">
                  <c:v>2.2887339391531297E-2</c:v>
                </c:pt>
                <c:pt idx="1007">
                  <c:v>1.6725368716094677E-2</c:v>
                </c:pt>
                <c:pt idx="1008">
                  <c:v>1.9366183681417529E-2</c:v>
                </c:pt>
                <c:pt idx="1009">
                  <c:v>1.408448466108851E-2</c:v>
                </c:pt>
                <c:pt idx="1010">
                  <c:v>1.6725368716094677E-2</c:v>
                </c:pt>
                <c:pt idx="1011">
                  <c:v>1.3204213005980892E-2</c:v>
                </c:pt>
                <c:pt idx="1012">
                  <c:v>3.0809853377183168E-2</c:v>
                </c:pt>
                <c:pt idx="1013">
                  <c:v>2.4647882701746528E-2</c:v>
                </c:pt>
                <c:pt idx="1014">
                  <c:v>1.2323941350873275E-2</c:v>
                </c:pt>
                <c:pt idx="1015">
                  <c:v>2.3767611046638912E-2</c:v>
                </c:pt>
                <c:pt idx="1016">
                  <c:v>1.7605640371202293E-2</c:v>
                </c:pt>
                <c:pt idx="1017">
                  <c:v>2.3767611046638912E-2</c:v>
                </c:pt>
                <c:pt idx="1018">
                  <c:v>2.0246455336525148E-2</c:v>
                </c:pt>
                <c:pt idx="1019">
                  <c:v>8.8027856407594893E-3</c:v>
                </c:pt>
                <c:pt idx="1020">
                  <c:v>1.1443669695765657E-2</c:v>
                </c:pt>
                <c:pt idx="1021">
                  <c:v>1.4964756316196126E-2</c:v>
                </c:pt>
                <c:pt idx="1022">
                  <c:v>1.3204213005980892E-2</c:v>
                </c:pt>
                <c:pt idx="1023">
                  <c:v>7.9225139856518717E-3</c:v>
                </c:pt>
                <c:pt idx="1024">
                  <c:v>1.3204213005980892E-2</c:v>
                </c:pt>
                <c:pt idx="1025">
                  <c:v>-9.6831263855504043E-3</c:v>
                </c:pt>
                <c:pt idx="1026">
                  <c:v>-1.8485912026309892E-2</c:v>
                </c:pt>
                <c:pt idx="1027">
                  <c:v>-2.3767611046638912E-2</c:v>
                </c:pt>
                <c:pt idx="1028">
                  <c:v>-3.5211280742404573E-2</c:v>
                </c:pt>
                <c:pt idx="1029">
                  <c:v>-4.4894407127954991E-2</c:v>
                </c:pt>
                <c:pt idx="1030">
                  <c:v>-5.2816921113606863E-2</c:v>
                </c:pt>
                <c:pt idx="1031">
                  <c:v>-6.6021134119587752E-2</c:v>
                </c:pt>
                <c:pt idx="1032">
                  <c:v>-8.8028201856011415E-2</c:v>
                </c:pt>
                <c:pt idx="1033">
                  <c:v>-0.11531689952308082</c:v>
                </c:pt>
                <c:pt idx="1034">
                  <c:v>-0.15845076334082056</c:v>
                </c:pt>
                <c:pt idx="1035">
                  <c:v>-0.20422537303419988</c:v>
                </c:pt>
                <c:pt idx="1036">
                  <c:v>-0.27288739120879374</c:v>
                </c:pt>
                <c:pt idx="1037">
                  <c:v>-0.31161975857162882</c:v>
                </c:pt>
                <c:pt idx="1038">
                  <c:v>-0.33538736961826771</c:v>
                </c:pt>
                <c:pt idx="1039">
                  <c:v>-0.35651416569958377</c:v>
                </c:pt>
                <c:pt idx="1040">
                  <c:v>-0.3838028633666532</c:v>
                </c:pt>
                <c:pt idx="1041">
                  <c:v>-0.38820429073187462</c:v>
                </c:pt>
                <c:pt idx="1042">
                  <c:v>-0.3741198060707861</c:v>
                </c:pt>
                <c:pt idx="1043">
                  <c:v>-0.32922539894283115</c:v>
                </c:pt>
                <c:pt idx="1044">
                  <c:v>-0.31778172924706544</c:v>
                </c:pt>
                <c:pt idx="1045">
                  <c:v>-0.29137330323510369</c:v>
                </c:pt>
                <c:pt idx="1046">
                  <c:v>-0.30545778789619216</c:v>
                </c:pt>
                <c:pt idx="1047">
                  <c:v>-0.29313384654531888</c:v>
                </c:pt>
                <c:pt idx="1048">
                  <c:v>-0.25792256580291439</c:v>
                </c:pt>
                <c:pt idx="1049">
                  <c:v>-0.2200704700951869</c:v>
                </c:pt>
                <c:pt idx="1050">
                  <c:v>-0.1927817033384342</c:v>
                </c:pt>
                <c:pt idx="1051">
                  <c:v>-0.16197184996125102</c:v>
                </c:pt>
                <c:pt idx="1052">
                  <c:v>-0.1320422682391755</c:v>
                </c:pt>
                <c:pt idx="1053">
                  <c:v>-0.10651411388232132</c:v>
                </c:pt>
                <c:pt idx="1054">
                  <c:v>-8.450704614589763E-2</c:v>
                </c:pt>
                <c:pt idx="1055">
                  <c:v>-5.8098620133935887E-2</c:v>
                </c:pt>
                <c:pt idx="1056">
                  <c:v>-2.9929581722075549E-2</c:v>
                </c:pt>
                <c:pt idx="1057">
                  <c:v>-1.9366183681417511E-2</c:v>
                </c:pt>
                <c:pt idx="1058">
                  <c:v>3.5211557101137853E-3</c:v>
                </c:pt>
                <c:pt idx="1059">
                  <c:v>-4.4014273652214029E-3</c:v>
                </c:pt>
                <c:pt idx="1060">
                  <c:v>-7.042242330544235E-3</c:v>
                </c:pt>
                <c:pt idx="1061">
                  <c:v>1.3204213005980892E-2</c:v>
                </c:pt>
                <c:pt idx="1062">
                  <c:v>1.7605640371202293E-2</c:v>
                </c:pt>
                <c:pt idx="1063">
                  <c:v>1.408448466108851E-2</c:v>
                </c:pt>
                <c:pt idx="1064">
                  <c:v>7.9225139856518717E-3</c:v>
                </c:pt>
                <c:pt idx="1065">
                  <c:v>3.6091552397512189E-2</c:v>
                </c:pt>
                <c:pt idx="1066">
                  <c:v>3.2570396687398404E-2</c:v>
                </c:pt>
                <c:pt idx="1067">
                  <c:v>2.9929581722075549E-2</c:v>
                </c:pt>
                <c:pt idx="1068">
                  <c:v>3.433100908729695E-2</c:v>
                </c:pt>
                <c:pt idx="1069">
                  <c:v>3.6971824052619805E-2</c:v>
                </c:pt>
                <c:pt idx="1070">
                  <c:v>3.2570396687398404E-2</c:v>
                </c:pt>
                <c:pt idx="1071">
                  <c:v>1.6725368716094677E-2</c:v>
                </c:pt>
                <c:pt idx="1072">
                  <c:v>1.0563398040658039E-2</c:v>
                </c:pt>
                <c:pt idx="1073">
                  <c:v>1.408448466108851E-2</c:v>
                </c:pt>
                <c:pt idx="1074">
                  <c:v>1.1443669695765657E-2</c:v>
                </c:pt>
                <c:pt idx="1075">
                  <c:v>2.640814965322852E-3</c:v>
                </c:pt>
                <c:pt idx="1076">
                  <c:v>1.6725368716094677E-2</c:v>
                </c:pt>
                <c:pt idx="1077">
                  <c:v>-5.2816990203290006E-3</c:v>
                </c:pt>
                <c:pt idx="1078">
                  <c:v>-8.8028547304427867E-3</c:v>
                </c:pt>
                <c:pt idx="1079">
                  <c:v>-1.7605433102152346E-3</c:v>
                </c:pt>
                <c:pt idx="1080">
                  <c:v>0</c:v>
                </c:pt>
                <c:pt idx="1081">
                  <c:v>-1.5845097060987041E-2</c:v>
                </c:pt>
                <c:pt idx="1082">
                  <c:v>-7.042242330544235E-3</c:v>
                </c:pt>
                <c:pt idx="1083">
                  <c:v>-2.5528154356854148E-2</c:v>
                </c:pt>
                <c:pt idx="1084">
                  <c:v>-1.5845097060987041E-2</c:v>
                </c:pt>
                <c:pt idx="1085">
                  <c:v>-2.3767611046638912E-2</c:v>
                </c:pt>
                <c:pt idx="1086">
                  <c:v>-2.0246455336525127E-2</c:v>
                </c:pt>
                <c:pt idx="1087">
                  <c:v>-2.9929581722075549E-2</c:v>
                </c:pt>
                <c:pt idx="1088">
                  <c:v>-2.9049310066967933E-2</c:v>
                </c:pt>
                <c:pt idx="1089">
                  <c:v>-3.9612708107625974E-2</c:v>
                </c:pt>
                <c:pt idx="1090">
                  <c:v>-3.9612708107625974E-2</c:v>
                </c:pt>
                <c:pt idx="1091">
                  <c:v>-3.7852095707727421E-2</c:v>
                </c:pt>
                <c:pt idx="1092">
                  <c:v>-3.9612708107625974E-2</c:v>
                </c:pt>
                <c:pt idx="1093">
                  <c:v>-2.9929581722075549E-2</c:v>
                </c:pt>
                <c:pt idx="1094">
                  <c:v>-5.1056377803391631E-2</c:v>
                </c:pt>
                <c:pt idx="1095">
                  <c:v>-5.3697192768714479E-2</c:v>
                </c:pt>
                <c:pt idx="1096">
                  <c:v>-3.433100908729695E-2</c:v>
                </c:pt>
                <c:pt idx="1097">
                  <c:v>-3.5211280742404573E-2</c:v>
                </c:pt>
                <c:pt idx="1098">
                  <c:v>-4.8415493748385462E-2</c:v>
                </c:pt>
                <c:pt idx="1099">
                  <c:v>-4.1373251417841206E-2</c:v>
                </c:pt>
                <c:pt idx="1100">
                  <c:v>-4.7535222093277846E-2</c:v>
                </c:pt>
                <c:pt idx="1101">
                  <c:v>-4.665495043817023E-2</c:v>
                </c:pt>
                <c:pt idx="1102">
                  <c:v>-3.7852095707727421E-2</c:v>
                </c:pt>
                <c:pt idx="1103">
                  <c:v>-3.8732436452518358E-2</c:v>
                </c:pt>
                <c:pt idx="1104">
                  <c:v>-2.6408426011961764E-2</c:v>
                </c:pt>
                <c:pt idx="1105">
                  <c:v>-2.1126796081316061E-2</c:v>
                </c:pt>
                <c:pt idx="1106">
                  <c:v>-9.6831263855504043E-3</c:v>
                </c:pt>
                <c:pt idx="1107">
                  <c:v>0</c:v>
                </c:pt>
                <c:pt idx="1108">
                  <c:v>0</c:v>
                </c:pt>
                <c:pt idx="1109">
                  <c:v>1.6725368716094677E-2</c:v>
                </c:pt>
                <c:pt idx="1110">
                  <c:v>7.1302833139916755E-2</c:v>
                </c:pt>
                <c:pt idx="1111">
                  <c:v>0.16725354967247691</c:v>
                </c:pt>
                <c:pt idx="1112">
                  <c:v>0.29489438985553412</c:v>
                </c:pt>
                <c:pt idx="1113">
                  <c:v>0.40580993110307689</c:v>
                </c:pt>
                <c:pt idx="1114">
                  <c:v>0.50264091859984772</c:v>
                </c:pt>
                <c:pt idx="1115">
                  <c:v>0.58098599407030871</c:v>
                </c:pt>
                <c:pt idx="1116">
                  <c:v>0.63732407089402943</c:v>
                </c:pt>
                <c:pt idx="1117">
                  <c:v>0.6848592929873073</c:v>
                </c:pt>
                <c:pt idx="1118">
                  <c:v>0.72007057372971184</c:v>
                </c:pt>
                <c:pt idx="1119">
                  <c:v>0.76232409680266067</c:v>
                </c:pt>
                <c:pt idx="1120">
                  <c:v>0.8010564641654957</c:v>
                </c:pt>
                <c:pt idx="1121">
                  <c:v>0.83538747325279261</c:v>
                </c:pt>
                <c:pt idx="1122">
                  <c:v>0.875880383925843</c:v>
                </c:pt>
                <c:pt idx="1123">
                  <c:v>0.90669023730302611</c:v>
                </c:pt>
                <c:pt idx="1124">
                  <c:v>0.93750009068020934</c:v>
                </c:pt>
                <c:pt idx="1125">
                  <c:v>0.95510552378236169</c:v>
                </c:pt>
                <c:pt idx="1126">
                  <c:v>0.96830994405739246</c:v>
                </c:pt>
                <c:pt idx="1127">
                  <c:v>0.98767647318722651</c:v>
                </c:pt>
                <c:pt idx="1128">
                  <c:v>0.98151436433242334</c:v>
                </c:pt>
                <c:pt idx="1129">
                  <c:v>0.99559898717287854</c:v>
                </c:pt>
                <c:pt idx="1130">
                  <c:v>1.0061621088548032</c:v>
                </c:pt>
                <c:pt idx="1131">
                  <c:v>1</c:v>
                </c:pt>
                <c:pt idx="1132">
                  <c:v>0.99735939230372705</c:v>
                </c:pt>
                <c:pt idx="1133">
                  <c:v>0.98063416176699902</c:v>
                </c:pt>
                <c:pt idx="1134">
                  <c:v>0.98327476946327197</c:v>
                </c:pt>
                <c:pt idx="1135">
                  <c:v>0.9788737566361505</c:v>
                </c:pt>
                <c:pt idx="1136">
                  <c:v>0.97447205291219574</c:v>
                </c:pt>
                <c:pt idx="1137">
                  <c:v>0.96830994405739246</c:v>
                </c:pt>
                <c:pt idx="1138">
                  <c:v>0.96214783520258917</c:v>
                </c:pt>
                <c:pt idx="1139">
                  <c:v>0.93926049581105797</c:v>
                </c:pt>
                <c:pt idx="1140">
                  <c:v>0.9427819969695882</c:v>
                </c:pt>
                <c:pt idx="1141">
                  <c:v>0.92957757669455754</c:v>
                </c:pt>
                <c:pt idx="1142">
                  <c:v>0.91373254872325382</c:v>
                </c:pt>
                <c:pt idx="1143">
                  <c:v>0.90228922447590465</c:v>
                </c:pt>
                <c:pt idx="1144">
                  <c:v>0.87852099162211583</c:v>
                </c:pt>
                <c:pt idx="1145">
                  <c:v>0.87235957366414574</c:v>
                </c:pt>
                <c:pt idx="1146">
                  <c:v>0.85827481264432393</c:v>
                </c:pt>
                <c:pt idx="1147">
                  <c:v>0.83890862896290652</c:v>
                </c:pt>
                <c:pt idx="1148">
                  <c:v>0.81866210453669808</c:v>
                </c:pt>
                <c:pt idx="1149">
                  <c:v>0.8045776198756095</c:v>
                </c:pt>
                <c:pt idx="1150">
                  <c:v>0.77992973717386294</c:v>
                </c:pt>
                <c:pt idx="1151">
                  <c:v>0.77816912477396438</c:v>
                </c:pt>
                <c:pt idx="1152">
                  <c:v>0.75528185447211638</c:v>
                </c:pt>
                <c:pt idx="1153">
                  <c:v>0.73591560170101555</c:v>
                </c:pt>
                <c:pt idx="1154">
                  <c:v>0.72623254440514851</c:v>
                </c:pt>
                <c:pt idx="1155">
                  <c:v>0.71214799065437673</c:v>
                </c:pt>
                <c:pt idx="1156">
                  <c:v>0.70950717568905375</c:v>
                </c:pt>
                <c:pt idx="1157">
                  <c:v>0.68221840893230112</c:v>
                </c:pt>
                <c:pt idx="1158">
                  <c:v>0.66549310930588967</c:v>
                </c:pt>
                <c:pt idx="1159">
                  <c:v>0.64612685653478885</c:v>
                </c:pt>
                <c:pt idx="1160">
                  <c:v>0.63204237187370038</c:v>
                </c:pt>
                <c:pt idx="1161">
                  <c:v>0.61619727481271336</c:v>
                </c:pt>
                <c:pt idx="1162">
                  <c:v>0.62411985788804858</c:v>
                </c:pt>
                <c:pt idx="1163">
                  <c:v>0.60563394586173869</c:v>
                </c:pt>
                <c:pt idx="1164">
                  <c:v>0.59683109113129584</c:v>
                </c:pt>
                <c:pt idx="1165">
                  <c:v>0.57482402339487215</c:v>
                </c:pt>
                <c:pt idx="1166">
                  <c:v>0.56602123775411262</c:v>
                </c:pt>
                <c:pt idx="1167">
                  <c:v>0.54225362670747379</c:v>
                </c:pt>
                <c:pt idx="1168">
                  <c:v>0.5352113843769295</c:v>
                </c:pt>
                <c:pt idx="1169">
                  <c:v>0.52728880130159428</c:v>
                </c:pt>
                <c:pt idx="1170">
                  <c:v>0.51936628731594248</c:v>
                </c:pt>
                <c:pt idx="1171">
                  <c:v>0.51320431664050581</c:v>
                </c:pt>
                <c:pt idx="1172">
                  <c:v>0.49031697724897449</c:v>
                </c:pt>
                <c:pt idx="1173">
                  <c:v>0.49383813295908829</c:v>
                </c:pt>
                <c:pt idx="1174">
                  <c:v>0.47447194927767072</c:v>
                </c:pt>
                <c:pt idx="1175">
                  <c:v>0.4718310652226646</c:v>
                </c:pt>
                <c:pt idx="1176">
                  <c:v>0.47359160853287979</c:v>
                </c:pt>
                <c:pt idx="1177">
                  <c:v>0.44278175515569673</c:v>
                </c:pt>
                <c:pt idx="1178">
                  <c:v>0.44630291086581048</c:v>
                </c:pt>
                <c:pt idx="1179">
                  <c:v>0.4551056965065699</c:v>
                </c:pt>
                <c:pt idx="1180">
                  <c:v>0.43838032779047531</c:v>
                </c:pt>
                <c:pt idx="1181">
                  <c:v>0.42253529981917154</c:v>
                </c:pt>
                <c:pt idx="1182">
                  <c:v>0.42429584312938678</c:v>
                </c:pt>
                <c:pt idx="1183">
                  <c:v>0.41725360079884249</c:v>
                </c:pt>
                <c:pt idx="1184">
                  <c:v>0.40228877539296304</c:v>
                </c:pt>
                <c:pt idx="1185">
                  <c:v>0.40140850373785547</c:v>
                </c:pt>
                <c:pt idx="1186">
                  <c:v>0.39084517478688074</c:v>
                </c:pt>
                <c:pt idx="1187">
                  <c:v>0.38996483404208976</c:v>
                </c:pt>
                <c:pt idx="1188">
                  <c:v>0.3820423200564379</c:v>
                </c:pt>
                <c:pt idx="1189">
                  <c:v>0.39436626140731118</c:v>
                </c:pt>
                <c:pt idx="1190">
                  <c:v>0.37411980607078604</c:v>
                </c:pt>
                <c:pt idx="1191">
                  <c:v>0.36443667968523563</c:v>
                </c:pt>
                <c:pt idx="1192">
                  <c:v>0.35651416569958377</c:v>
                </c:pt>
                <c:pt idx="1193">
                  <c:v>0.36091552397512189</c:v>
                </c:pt>
                <c:pt idx="1194">
                  <c:v>0.34771131096914099</c:v>
                </c:pt>
                <c:pt idx="1195">
                  <c:v>0.33978879698348913</c:v>
                </c:pt>
                <c:pt idx="1196">
                  <c:v>0.3389085253283815</c:v>
                </c:pt>
                <c:pt idx="1197">
                  <c:v>0.34595076765892574</c:v>
                </c:pt>
                <c:pt idx="1198">
                  <c:v>0.32922539894283109</c:v>
                </c:pt>
                <c:pt idx="1199">
                  <c:v>0.3257043123224006</c:v>
                </c:pt>
                <c:pt idx="1200">
                  <c:v>0.33362682630805246</c:v>
                </c:pt>
                <c:pt idx="1201">
                  <c:v>0.30545778789619216</c:v>
                </c:pt>
                <c:pt idx="1202">
                  <c:v>0.3072183312064074</c:v>
                </c:pt>
                <c:pt idx="1203">
                  <c:v>0.31338037097152738</c:v>
                </c:pt>
                <c:pt idx="1204">
                  <c:v>0.3072183312064074</c:v>
                </c:pt>
                <c:pt idx="1205">
                  <c:v>0.30105636053097079</c:v>
                </c:pt>
                <c:pt idx="1206">
                  <c:v>0.30281697293086934</c:v>
                </c:pt>
                <c:pt idx="1207">
                  <c:v>0.30457751624108453</c:v>
                </c:pt>
                <c:pt idx="1208">
                  <c:v>0.29665500225543268</c:v>
                </c:pt>
                <c:pt idx="1209">
                  <c:v>0.2843310609045594</c:v>
                </c:pt>
                <c:pt idx="1210">
                  <c:v>0.2940141182004265</c:v>
                </c:pt>
                <c:pt idx="1211">
                  <c:v>0.28345078924945177</c:v>
                </c:pt>
                <c:pt idx="1212">
                  <c:v>0.29137330323510369</c:v>
                </c:pt>
                <c:pt idx="1213">
                  <c:v>0.29137330323510369</c:v>
                </c:pt>
                <c:pt idx="1214">
                  <c:v>0.26760569218846475</c:v>
                </c:pt>
                <c:pt idx="1215">
                  <c:v>0.26848596384357237</c:v>
                </c:pt>
                <c:pt idx="1216">
                  <c:v>0.27288739120879374</c:v>
                </c:pt>
                <c:pt idx="1217">
                  <c:v>0.27024650715378756</c:v>
                </c:pt>
                <c:pt idx="1218">
                  <c:v>0.25176059512747773</c:v>
                </c:pt>
                <c:pt idx="1219">
                  <c:v>0.26232399316813571</c:v>
                </c:pt>
                <c:pt idx="1220">
                  <c:v>0.25440147918248385</c:v>
                </c:pt>
                <c:pt idx="1221">
                  <c:v>0.26144372151302814</c:v>
                </c:pt>
                <c:pt idx="1222">
                  <c:v>0.25000005181726248</c:v>
                </c:pt>
                <c:pt idx="1223">
                  <c:v>0.24471835279693346</c:v>
                </c:pt>
                <c:pt idx="1224">
                  <c:v>0.24471835279693346</c:v>
                </c:pt>
                <c:pt idx="1225">
                  <c:v>0.24471835279693346</c:v>
                </c:pt>
                <c:pt idx="1226">
                  <c:v>0.2359155326113323</c:v>
                </c:pt>
                <c:pt idx="1227">
                  <c:v>0.24031692543171204</c:v>
                </c:pt>
                <c:pt idx="1228">
                  <c:v>0.2359155326113323</c:v>
                </c:pt>
                <c:pt idx="1229">
                  <c:v>0.2359155326113323</c:v>
                </c:pt>
                <c:pt idx="1230">
                  <c:v>0.2359155326113323</c:v>
                </c:pt>
                <c:pt idx="1231">
                  <c:v>0.23151412597301591</c:v>
                </c:pt>
                <c:pt idx="1232">
                  <c:v>0.23327469001013612</c:v>
                </c:pt>
                <c:pt idx="1233">
                  <c:v>0.23327469001013612</c:v>
                </c:pt>
                <c:pt idx="1234">
                  <c:v>0.22359159126045905</c:v>
                </c:pt>
                <c:pt idx="1235">
                  <c:v>0.23063384049997163</c:v>
                </c:pt>
                <c:pt idx="1236">
                  <c:v>0.23679581808437655</c:v>
                </c:pt>
                <c:pt idx="1237">
                  <c:v>0.21742961367605404</c:v>
                </c:pt>
                <c:pt idx="1238">
                  <c:v>0.21919017771317431</c:v>
                </c:pt>
                <c:pt idx="1239">
                  <c:v>0.21302820703773767</c:v>
                </c:pt>
                <c:pt idx="1240">
                  <c:v>0.21830989914909837</c:v>
                </c:pt>
                <c:pt idx="1241">
                  <c:v>0.22007046318621859</c:v>
                </c:pt>
                <c:pt idx="1242">
                  <c:v>0.22007046318621859</c:v>
                </c:pt>
                <c:pt idx="1243">
                  <c:v>0.2165493351119781</c:v>
                </c:pt>
                <c:pt idx="1244">
                  <c:v>0.20950707896349718</c:v>
                </c:pt>
                <c:pt idx="1245">
                  <c:v>0.21566904963893382</c:v>
                </c:pt>
                <c:pt idx="1246">
                  <c:v>0.21390848560181361</c:v>
                </c:pt>
                <c:pt idx="1247">
                  <c:v>0.19894369474077586</c:v>
                </c:pt>
                <c:pt idx="1248">
                  <c:v>0.21214792156469339</c:v>
                </c:pt>
                <c:pt idx="1249">
                  <c:v>0.20070425877789608</c:v>
                </c:pt>
                <c:pt idx="1250">
                  <c:v>0.21566904963893382</c:v>
                </c:pt>
                <c:pt idx="1251">
                  <c:v>0.20598595088925675</c:v>
                </c:pt>
                <c:pt idx="1252">
                  <c:v>0.19894369474077586</c:v>
                </c:pt>
                <c:pt idx="1253">
                  <c:v>0.20070425877789608</c:v>
                </c:pt>
                <c:pt idx="1254">
                  <c:v>0.20070425877789608</c:v>
                </c:pt>
                <c:pt idx="1255">
                  <c:v>0.19718313070365559</c:v>
                </c:pt>
                <c:pt idx="1256">
                  <c:v>0.20422538685213654</c:v>
                </c:pt>
                <c:pt idx="1257">
                  <c:v>0.20598595088925675</c:v>
                </c:pt>
                <c:pt idx="1258">
                  <c:v>0.19014088146414301</c:v>
                </c:pt>
                <c:pt idx="1259">
                  <c:v>0.19102116002821895</c:v>
                </c:pt>
                <c:pt idx="1260">
                  <c:v>0.18133806127854188</c:v>
                </c:pt>
                <c:pt idx="1261">
                  <c:v>0.18661975338990258</c:v>
                </c:pt>
                <c:pt idx="1262">
                  <c:v>0.18309862531566209</c:v>
                </c:pt>
                <c:pt idx="1263">
                  <c:v>0.1804577758054976</c:v>
                </c:pt>
                <c:pt idx="1264">
                  <c:v>0.18485918935278231</c:v>
                </c:pt>
                <c:pt idx="1265">
                  <c:v>0.18133806127854188</c:v>
                </c:pt>
                <c:pt idx="1266">
                  <c:v>0.19278172406533922</c:v>
                </c:pt>
                <c:pt idx="1267">
                  <c:v>0.20158454425094033</c:v>
                </c:pt>
                <c:pt idx="1268">
                  <c:v>0.17253524109294074</c:v>
                </c:pt>
                <c:pt idx="1269">
                  <c:v>0.19014088146414301</c:v>
                </c:pt>
                <c:pt idx="1270">
                  <c:v>0.17957749724142166</c:v>
                </c:pt>
                <c:pt idx="1271">
                  <c:v>0.19014088146414301</c:v>
                </c:pt>
                <c:pt idx="1272">
                  <c:v>0.16461270430769337</c:v>
                </c:pt>
                <c:pt idx="1273">
                  <c:v>0.17781693320430142</c:v>
                </c:pt>
                <c:pt idx="1274">
                  <c:v>0.17957749724142166</c:v>
                </c:pt>
                <c:pt idx="1275">
                  <c:v>0.17517608369413692</c:v>
                </c:pt>
                <c:pt idx="1276">
                  <c:v>0.17429580513006096</c:v>
                </c:pt>
                <c:pt idx="1277">
                  <c:v>0.15933101426902319</c:v>
                </c:pt>
                <c:pt idx="1278">
                  <c:v>0.17341552311150085</c:v>
                </c:pt>
                <c:pt idx="1279">
                  <c:v>0.17253524109294074</c:v>
                </c:pt>
                <c:pt idx="1280">
                  <c:v>0.15933101426902319</c:v>
                </c:pt>
                <c:pt idx="1281">
                  <c:v>0.17165495907438064</c:v>
                </c:pt>
                <c:pt idx="1282">
                  <c:v>0.1804577758054976</c:v>
                </c:pt>
                <c:pt idx="1283">
                  <c:v>0.16725354967247691</c:v>
                </c:pt>
                <c:pt idx="1284">
                  <c:v>0.16021129283309912</c:v>
                </c:pt>
                <c:pt idx="1285">
                  <c:v>0.16021129283309912</c:v>
                </c:pt>
                <c:pt idx="1286">
                  <c:v>0.16901411370959712</c:v>
                </c:pt>
                <c:pt idx="1287">
                  <c:v>0.15669016475885869</c:v>
                </c:pt>
                <c:pt idx="1288">
                  <c:v>0.16373242228913326</c:v>
                </c:pt>
                <c:pt idx="1289">
                  <c:v>0.16197185894290986</c:v>
                </c:pt>
                <c:pt idx="1290">
                  <c:v>0.15140847955646633</c:v>
                </c:pt>
                <c:pt idx="1291">
                  <c:v>0.15228875812054227</c:v>
                </c:pt>
                <c:pt idx="1292">
                  <c:v>0.15228875812054227</c:v>
                </c:pt>
                <c:pt idx="1293">
                  <c:v>0.15757045023190297</c:v>
                </c:pt>
                <c:pt idx="1294">
                  <c:v>0.15492960072173845</c:v>
                </c:pt>
                <c:pt idx="1295">
                  <c:v>0.16813383182921637</c:v>
                </c:pt>
                <c:pt idx="1296">
                  <c:v>0.15316904359358655</c:v>
                </c:pt>
                <c:pt idx="1297">
                  <c:v>0.13820424582358043</c:v>
                </c:pt>
                <c:pt idx="1298">
                  <c:v>0.15580988619478273</c:v>
                </c:pt>
                <c:pt idx="1299">
                  <c:v>0.15933101426902319</c:v>
                </c:pt>
                <c:pt idx="1300">
                  <c:v>0.15580988619478273</c:v>
                </c:pt>
                <c:pt idx="1301">
                  <c:v>0.15316904359358655</c:v>
                </c:pt>
                <c:pt idx="1302">
                  <c:v>0.15316904359358655</c:v>
                </c:pt>
                <c:pt idx="1303">
                  <c:v>0.15052819408342205</c:v>
                </c:pt>
                <c:pt idx="1304">
                  <c:v>0.15845072879597891</c:v>
                </c:pt>
                <c:pt idx="1305">
                  <c:v>0.14612678744510565</c:v>
                </c:pt>
                <c:pt idx="1306">
                  <c:v>0.15228875812054227</c:v>
                </c:pt>
                <c:pt idx="1307">
                  <c:v>0.14612678744510565</c:v>
                </c:pt>
                <c:pt idx="1308">
                  <c:v>0.13380283918526403</c:v>
                </c:pt>
                <c:pt idx="1309">
                  <c:v>0.15140847955646633</c:v>
                </c:pt>
                <c:pt idx="1310">
                  <c:v>0.14612678744510565</c:v>
                </c:pt>
                <c:pt idx="1311">
                  <c:v>0.14084509533374498</c:v>
                </c:pt>
                <c:pt idx="1312">
                  <c:v>0.13468312465830834</c:v>
                </c:pt>
                <c:pt idx="1313">
                  <c:v>0.14084509533374498</c:v>
                </c:pt>
                <c:pt idx="1314">
                  <c:v>0.12764086850982742</c:v>
                </c:pt>
                <c:pt idx="1315">
                  <c:v>0.14084509533374498</c:v>
                </c:pt>
                <c:pt idx="1316">
                  <c:v>0.13820424582358043</c:v>
                </c:pt>
                <c:pt idx="1317">
                  <c:v>0.13380283918526403</c:v>
                </c:pt>
                <c:pt idx="1318">
                  <c:v>0.13116199658406785</c:v>
                </c:pt>
                <c:pt idx="1319">
                  <c:v>0.12852114707390336</c:v>
                </c:pt>
                <c:pt idx="1320">
                  <c:v>0.13468312465830834</c:v>
                </c:pt>
                <c:pt idx="1321">
                  <c:v>0.11883804832422626</c:v>
                </c:pt>
                <c:pt idx="1322">
                  <c:v>0.1250000189996629</c:v>
                </c:pt>
                <c:pt idx="1323">
                  <c:v>0.12852114707390336</c:v>
                </c:pt>
                <c:pt idx="1324">
                  <c:v>0.1329225606211881</c:v>
                </c:pt>
                <c:pt idx="1325">
                  <c:v>0.13028171111102357</c:v>
                </c:pt>
                <c:pt idx="1326">
                  <c:v>0.1250000189996629</c:v>
                </c:pt>
                <c:pt idx="1327">
                  <c:v>0.12411974043558695</c:v>
                </c:pt>
                <c:pt idx="1328">
                  <c:v>0.13116199658406785</c:v>
                </c:pt>
                <c:pt idx="1329">
                  <c:v>0.12323945496254267</c:v>
                </c:pt>
                <c:pt idx="1330">
                  <c:v>0.12235917639846673</c:v>
                </c:pt>
                <c:pt idx="1331">
                  <c:v>0.13116199658406785</c:v>
                </c:pt>
                <c:pt idx="1332">
                  <c:v>0.11795776285118198</c:v>
                </c:pt>
                <c:pt idx="1333">
                  <c:v>0.13644368178646021</c:v>
                </c:pt>
                <c:pt idx="1334">
                  <c:v>0.12411974043558695</c:v>
                </c:pt>
                <c:pt idx="1335">
                  <c:v>0.13556340322238428</c:v>
                </c:pt>
                <c:pt idx="1336">
                  <c:v>0.12059861236134649</c:v>
                </c:pt>
                <c:pt idx="1337">
                  <c:v>0.12676058303678314</c:v>
                </c:pt>
                <c:pt idx="1338">
                  <c:v>0.11267607764878963</c:v>
                </c:pt>
                <c:pt idx="1339">
                  <c:v>0.11443664168590988</c:v>
                </c:pt>
                <c:pt idx="1340">
                  <c:v>0.12676058303678314</c:v>
                </c:pt>
                <c:pt idx="1341">
                  <c:v>0.12059861236134649</c:v>
                </c:pt>
                <c:pt idx="1342">
                  <c:v>0.11795776285118198</c:v>
                </c:pt>
                <c:pt idx="1343">
                  <c:v>0.11795776285118198</c:v>
                </c:pt>
                <c:pt idx="1344">
                  <c:v>0.12235917639846673</c:v>
                </c:pt>
                <c:pt idx="1345">
                  <c:v>0.11707748428710604</c:v>
                </c:pt>
                <c:pt idx="1346">
                  <c:v>0.11971832688830222</c:v>
                </c:pt>
                <c:pt idx="1347">
                  <c:v>0.12323945496254267</c:v>
                </c:pt>
                <c:pt idx="1348">
                  <c:v>0.11443664168590988</c:v>
                </c:pt>
                <c:pt idx="1349">
                  <c:v>0.10915494957454919</c:v>
                </c:pt>
                <c:pt idx="1350">
                  <c:v>0.12147889092542245</c:v>
                </c:pt>
                <c:pt idx="1351">
                  <c:v>0.11003522813862512</c:v>
                </c:pt>
                <c:pt idx="1352">
                  <c:v>0.11531692024998581</c:v>
                </c:pt>
                <c:pt idx="1353">
                  <c:v>0.12147889092542245</c:v>
                </c:pt>
                <c:pt idx="1354">
                  <c:v>0.1109155136116694</c:v>
                </c:pt>
                <c:pt idx="1355">
                  <c:v>0.10563382150030871</c:v>
                </c:pt>
                <c:pt idx="1356">
                  <c:v>0.10827466410150491</c:v>
                </c:pt>
                <c:pt idx="1357">
                  <c:v>0.11267607764878963</c:v>
                </c:pt>
                <c:pt idx="1358">
                  <c:v>0.11531692024998581</c:v>
                </c:pt>
                <c:pt idx="1359">
                  <c:v>0.10387325746318848</c:v>
                </c:pt>
                <c:pt idx="1360">
                  <c:v>0.10651410006438466</c:v>
                </c:pt>
                <c:pt idx="1361">
                  <c:v>0.10651410006438466</c:v>
                </c:pt>
                <c:pt idx="1362">
                  <c:v>9.8591530806986155E-2</c:v>
                </c:pt>
                <c:pt idx="1363">
                  <c:v>0.10299297199014422</c:v>
                </c:pt>
                <c:pt idx="1364">
                  <c:v>0.10299297199014422</c:v>
                </c:pt>
                <c:pt idx="1365">
                  <c:v>0.11619720572303009</c:v>
                </c:pt>
                <c:pt idx="1366">
                  <c:v>0.1109155136116694</c:v>
                </c:pt>
                <c:pt idx="1367">
                  <c:v>0.10211269342606827</c:v>
                </c:pt>
                <c:pt idx="1368">
                  <c:v>0.11619720572303009</c:v>
                </c:pt>
                <c:pt idx="1369">
                  <c:v>0.10035212938894804</c:v>
                </c:pt>
                <c:pt idx="1370">
                  <c:v>0.10563382150030871</c:v>
                </c:pt>
                <c:pt idx="1371">
                  <c:v>9.5070444186555692E-2</c:v>
                </c:pt>
                <c:pt idx="1372">
                  <c:v>9.5070444186555692E-2</c:v>
                </c:pt>
                <c:pt idx="1373">
                  <c:v>0.1109155136116694</c:v>
                </c:pt>
                <c:pt idx="1374">
                  <c:v>9.0669016821334283E-2</c:v>
                </c:pt>
                <c:pt idx="1375">
                  <c:v>9.59507158416633E-2</c:v>
                </c:pt>
                <c:pt idx="1376">
                  <c:v>0.11267607764878963</c:v>
                </c:pt>
                <c:pt idx="1377">
                  <c:v>0.10035212938894804</c:v>
                </c:pt>
                <c:pt idx="1378">
                  <c:v>9.8591530806986155E-2</c:v>
                </c:pt>
                <c:pt idx="1379">
                  <c:v>0.10211269342606827</c:v>
                </c:pt>
                <c:pt idx="1380">
                  <c:v>9.330990087634046E-2</c:v>
                </c:pt>
                <c:pt idx="1381">
                  <c:v>0.1109155136116694</c:v>
                </c:pt>
                <c:pt idx="1382">
                  <c:v>9.9471843915903746E-2</c:v>
                </c:pt>
                <c:pt idx="1383">
                  <c:v>0.10739438553742894</c:v>
                </c:pt>
                <c:pt idx="1384">
                  <c:v>9.6830987496770923E-2</c:v>
                </c:pt>
                <c:pt idx="1385">
                  <c:v>0.10827466410150491</c:v>
                </c:pt>
                <c:pt idx="1386">
                  <c:v>9.330990087634046E-2</c:v>
                </c:pt>
                <c:pt idx="1387">
                  <c:v>0.10035212938894804</c:v>
                </c:pt>
                <c:pt idx="1388">
                  <c:v>9.7711259151878546E-2</c:v>
                </c:pt>
                <c:pt idx="1389">
                  <c:v>0.10387325746318848</c:v>
                </c:pt>
                <c:pt idx="1390">
                  <c:v>9.330990087634046E-2</c:v>
                </c:pt>
                <c:pt idx="1391">
                  <c:v>0.11267607764878963</c:v>
                </c:pt>
                <c:pt idx="1392">
                  <c:v>0.10827466410150491</c:v>
                </c:pt>
                <c:pt idx="1393">
                  <c:v>0.10475353602726444</c:v>
                </c:pt>
                <c:pt idx="1394">
                  <c:v>9.5070444186555692E-2</c:v>
                </c:pt>
                <c:pt idx="1395">
                  <c:v>0.10827466410150491</c:v>
                </c:pt>
                <c:pt idx="1396">
                  <c:v>0.11443664168590988</c:v>
                </c:pt>
                <c:pt idx="1397">
                  <c:v>9.7711259151878546E-2</c:v>
                </c:pt>
                <c:pt idx="1398">
                  <c:v>8.9788745166226674E-2</c:v>
                </c:pt>
                <c:pt idx="1399">
                  <c:v>0.10651410006438466</c:v>
                </c:pt>
                <c:pt idx="1400">
                  <c:v>0.10563382150030871</c:v>
                </c:pt>
                <c:pt idx="1401">
                  <c:v>0.10915494957454919</c:v>
                </c:pt>
                <c:pt idx="1402">
                  <c:v>0.10211269342606827</c:v>
                </c:pt>
                <c:pt idx="1403">
                  <c:v>9.59507158416633E-2</c:v>
                </c:pt>
                <c:pt idx="1404">
                  <c:v>0.10387325746318848</c:v>
                </c:pt>
                <c:pt idx="1405">
                  <c:v>0.10739438553742894</c:v>
                </c:pt>
                <c:pt idx="1406">
                  <c:v>9.9471843915903746E-2</c:v>
                </c:pt>
                <c:pt idx="1407">
                  <c:v>0.10651410006438466</c:v>
                </c:pt>
                <c:pt idx="1408">
                  <c:v>0.11443664168590988</c:v>
                </c:pt>
                <c:pt idx="1409">
                  <c:v>0.10035212938894804</c:v>
                </c:pt>
                <c:pt idx="1410">
                  <c:v>9.4190172531448069E-2</c:v>
                </c:pt>
                <c:pt idx="1411">
                  <c:v>9.8591530806986155E-2</c:v>
                </c:pt>
                <c:pt idx="1412">
                  <c:v>9.9471843915903746E-2</c:v>
                </c:pt>
                <c:pt idx="1413">
                  <c:v>0.10299297199014422</c:v>
                </c:pt>
                <c:pt idx="1414">
                  <c:v>0.10123240795302398</c:v>
                </c:pt>
                <c:pt idx="1415">
                  <c:v>9.7711259151878546E-2</c:v>
                </c:pt>
                <c:pt idx="1416">
                  <c:v>8.2746502835682412E-2</c:v>
                </c:pt>
                <c:pt idx="1417">
                  <c:v>0.10035212938894804</c:v>
                </c:pt>
                <c:pt idx="1418">
                  <c:v>0.10475353602726444</c:v>
                </c:pt>
                <c:pt idx="1419">
                  <c:v>9.7711259151878546E-2</c:v>
                </c:pt>
                <c:pt idx="1420">
                  <c:v>9.1549288476441906E-2</c:v>
                </c:pt>
                <c:pt idx="1421">
                  <c:v>8.4507046145897644E-2</c:v>
                </c:pt>
                <c:pt idx="1422">
                  <c:v>9.5070444186555692E-2</c:v>
                </c:pt>
                <c:pt idx="1423">
                  <c:v>8.8028201856011429E-2</c:v>
                </c:pt>
                <c:pt idx="1424">
                  <c:v>9.2429560131549515E-2</c:v>
                </c:pt>
                <c:pt idx="1425">
                  <c:v>8.0105618780676249E-2</c:v>
                </c:pt>
                <c:pt idx="1426">
                  <c:v>9.0669016821334283E-2</c:v>
                </c:pt>
                <c:pt idx="1427">
                  <c:v>9.330990087634046E-2</c:v>
                </c:pt>
                <c:pt idx="1428">
                  <c:v>9.2429560131549515E-2</c:v>
                </c:pt>
                <c:pt idx="1429">
                  <c:v>9.5070444186555692E-2</c:v>
                </c:pt>
                <c:pt idx="1430">
                  <c:v>8.2746502835682412E-2</c:v>
                </c:pt>
                <c:pt idx="1431">
                  <c:v>9.5070444186555692E-2</c:v>
                </c:pt>
                <c:pt idx="1432">
                  <c:v>8.8908473511119052E-2</c:v>
                </c:pt>
                <c:pt idx="1433">
                  <c:v>9.330990087634046E-2</c:v>
                </c:pt>
                <c:pt idx="1434">
                  <c:v>9.6830987496770923E-2</c:v>
                </c:pt>
                <c:pt idx="1435">
                  <c:v>9.1549288476441906E-2</c:v>
                </c:pt>
                <c:pt idx="1436">
                  <c:v>9.330990087634046E-2</c:v>
                </c:pt>
                <c:pt idx="1437">
                  <c:v>0.10827466410150491</c:v>
                </c:pt>
                <c:pt idx="1438">
                  <c:v>9.4190172531448069E-2</c:v>
                </c:pt>
                <c:pt idx="1439">
                  <c:v>9.59507158416633E-2</c:v>
                </c:pt>
                <c:pt idx="1440">
                  <c:v>9.5070444186555692E-2</c:v>
                </c:pt>
                <c:pt idx="1441">
                  <c:v>9.59507158416633E-2</c:v>
                </c:pt>
                <c:pt idx="1442">
                  <c:v>8.5387317801005266E-2</c:v>
                </c:pt>
                <c:pt idx="1443">
                  <c:v>8.2746502835682412E-2</c:v>
                </c:pt>
                <c:pt idx="1444">
                  <c:v>9.2429560131549515E-2</c:v>
                </c:pt>
                <c:pt idx="1445">
                  <c:v>9.9471843915903746E-2</c:v>
                </c:pt>
                <c:pt idx="1446">
                  <c:v>0.10035212938894804</c:v>
                </c:pt>
                <c:pt idx="1447">
                  <c:v>8.9788745166226674E-2</c:v>
                </c:pt>
                <c:pt idx="1448">
                  <c:v>0.10651410006438466</c:v>
                </c:pt>
                <c:pt idx="1449">
                  <c:v>8.3626774490790035E-2</c:v>
                </c:pt>
                <c:pt idx="1450">
                  <c:v>9.8591530806986155E-2</c:v>
                </c:pt>
                <c:pt idx="1451">
                  <c:v>9.0669016821334283E-2</c:v>
                </c:pt>
                <c:pt idx="1452">
                  <c:v>9.8591530806986155E-2</c:v>
                </c:pt>
                <c:pt idx="1453">
                  <c:v>9.330990087634046E-2</c:v>
                </c:pt>
                <c:pt idx="1454">
                  <c:v>8.9788745166226674E-2</c:v>
                </c:pt>
                <c:pt idx="1455">
                  <c:v>8.2746502835682412E-2</c:v>
                </c:pt>
                <c:pt idx="1456">
                  <c:v>8.8908473511119052E-2</c:v>
                </c:pt>
                <c:pt idx="1457">
                  <c:v>9.2429560131549515E-2</c:v>
                </c:pt>
                <c:pt idx="1458">
                  <c:v>9.9471843915903746E-2</c:v>
                </c:pt>
                <c:pt idx="1459">
                  <c:v>9.5070444186555692E-2</c:v>
                </c:pt>
                <c:pt idx="1460">
                  <c:v>8.8028201856011429E-2</c:v>
                </c:pt>
                <c:pt idx="1461">
                  <c:v>9.330990087634046E-2</c:v>
                </c:pt>
                <c:pt idx="1462">
                  <c:v>8.9788745166226674E-2</c:v>
                </c:pt>
                <c:pt idx="1463">
                  <c:v>8.4507046145897644E-2</c:v>
                </c:pt>
                <c:pt idx="1464">
                  <c:v>9.59507158416633E-2</c:v>
                </c:pt>
                <c:pt idx="1465">
                  <c:v>8.098595952546718E-2</c:v>
                </c:pt>
                <c:pt idx="1466">
                  <c:v>9.4190172531448069E-2</c:v>
                </c:pt>
                <c:pt idx="1467">
                  <c:v>8.2746502835682412E-2</c:v>
                </c:pt>
                <c:pt idx="1468">
                  <c:v>8.8028201856011429E-2</c:v>
                </c:pt>
                <c:pt idx="1469">
                  <c:v>8.6267589456112875E-2</c:v>
                </c:pt>
                <c:pt idx="1470">
                  <c:v>8.5387317801005266E-2</c:v>
                </c:pt>
                <c:pt idx="1471">
                  <c:v>8.8908473511119052E-2</c:v>
                </c:pt>
                <c:pt idx="1472">
                  <c:v>9.4190172531448069E-2</c:v>
                </c:pt>
                <c:pt idx="1473">
                  <c:v>8.6267589456112875E-2</c:v>
                </c:pt>
                <c:pt idx="1474">
                  <c:v>7.9225347125568626E-2</c:v>
                </c:pt>
                <c:pt idx="1475">
                  <c:v>8.4507046145897644E-2</c:v>
                </c:pt>
                <c:pt idx="1476">
                  <c:v>9.1549288476441906E-2</c:v>
                </c:pt>
                <c:pt idx="1477">
                  <c:v>9.1549288476441906E-2</c:v>
                </c:pt>
                <c:pt idx="1478">
                  <c:v>6.8661949084910592E-2</c:v>
                </c:pt>
                <c:pt idx="1479">
                  <c:v>9.0669016821334283E-2</c:v>
                </c:pt>
                <c:pt idx="1480">
                  <c:v>8.9788745166226674E-2</c:v>
                </c:pt>
                <c:pt idx="1481">
                  <c:v>9.4190172531448069E-2</c:v>
                </c:pt>
                <c:pt idx="1482">
                  <c:v>9.1549288476441906E-2</c:v>
                </c:pt>
                <c:pt idx="1483">
                  <c:v>0.10299297199014422</c:v>
                </c:pt>
                <c:pt idx="1484">
                  <c:v>8.8908473511119052E-2</c:v>
                </c:pt>
                <c:pt idx="1485">
                  <c:v>8.5387317801005266E-2</c:v>
                </c:pt>
                <c:pt idx="1486">
                  <c:v>9.1549288476441906E-2</c:v>
                </c:pt>
                <c:pt idx="1487">
                  <c:v>9.7711259151878546E-2</c:v>
                </c:pt>
                <c:pt idx="1488">
                  <c:v>9.0669016821334283E-2</c:v>
                </c:pt>
                <c:pt idx="1489">
                  <c:v>9.1549288476441906E-2</c:v>
                </c:pt>
                <c:pt idx="1490">
                  <c:v>9.2429560131549515E-2</c:v>
                </c:pt>
                <c:pt idx="1491">
                  <c:v>9.59507158416633E-2</c:v>
                </c:pt>
                <c:pt idx="1492">
                  <c:v>9.9471843915903746E-2</c:v>
                </c:pt>
                <c:pt idx="1493">
                  <c:v>9.6830987496770923E-2</c:v>
                </c:pt>
                <c:pt idx="1494">
                  <c:v>9.7711259151878546E-2</c:v>
                </c:pt>
                <c:pt idx="1495">
                  <c:v>0.10387325746318848</c:v>
                </c:pt>
                <c:pt idx="1496">
                  <c:v>8.3626774490790035E-2</c:v>
                </c:pt>
                <c:pt idx="1497">
                  <c:v>9.1549288476441906E-2</c:v>
                </c:pt>
                <c:pt idx="1498">
                  <c:v>8.3626774490790035E-2</c:v>
                </c:pt>
                <c:pt idx="1499">
                  <c:v>9.7711259151878546E-2</c:v>
                </c:pt>
                <c:pt idx="1500">
                  <c:v>0.10035212938894804</c:v>
                </c:pt>
                <c:pt idx="1501">
                  <c:v>9.59507158416633E-2</c:v>
                </c:pt>
                <c:pt idx="1502">
                  <c:v>9.6830987496770923E-2</c:v>
                </c:pt>
                <c:pt idx="1503">
                  <c:v>9.8591530806986155E-2</c:v>
                </c:pt>
                <c:pt idx="1504">
                  <c:v>9.0669016821334283E-2</c:v>
                </c:pt>
                <c:pt idx="1505">
                  <c:v>9.59507158416633E-2</c:v>
                </c:pt>
                <c:pt idx="1506">
                  <c:v>7.8345075470461017E-2</c:v>
                </c:pt>
                <c:pt idx="1507">
                  <c:v>9.330990087634046E-2</c:v>
                </c:pt>
                <c:pt idx="1508">
                  <c:v>9.6830987496770923E-2</c:v>
                </c:pt>
                <c:pt idx="1509">
                  <c:v>0.10387325746318848</c:v>
                </c:pt>
                <c:pt idx="1510">
                  <c:v>8.8908473511119052E-2</c:v>
                </c:pt>
                <c:pt idx="1511">
                  <c:v>9.1549288476441906E-2</c:v>
                </c:pt>
                <c:pt idx="1512">
                  <c:v>7.9225347125568626E-2</c:v>
                </c:pt>
                <c:pt idx="1513">
                  <c:v>9.7711259151878546E-2</c:v>
                </c:pt>
                <c:pt idx="1514">
                  <c:v>8.2746502835682412E-2</c:v>
                </c:pt>
                <c:pt idx="1515">
                  <c:v>8.5387317801005266E-2</c:v>
                </c:pt>
                <c:pt idx="1516">
                  <c:v>8.714793020090382E-2</c:v>
                </c:pt>
                <c:pt idx="1517">
                  <c:v>9.1549288476441906E-2</c:v>
                </c:pt>
                <c:pt idx="1518">
                  <c:v>8.0105618780676249E-2</c:v>
                </c:pt>
                <c:pt idx="1519">
                  <c:v>9.2429560131549515E-2</c:v>
                </c:pt>
                <c:pt idx="1520">
                  <c:v>8.5387317801005266E-2</c:v>
                </c:pt>
                <c:pt idx="1521">
                  <c:v>7.7464803815353395E-2</c:v>
                </c:pt>
                <c:pt idx="1522">
                  <c:v>8.2746502835682412E-2</c:v>
                </c:pt>
                <c:pt idx="1523">
                  <c:v>9.0669016821334283E-2</c:v>
                </c:pt>
                <c:pt idx="1524">
                  <c:v>8.3626774490790035E-2</c:v>
                </c:pt>
                <c:pt idx="1525">
                  <c:v>9.2429560131549515E-2</c:v>
                </c:pt>
                <c:pt idx="1526">
                  <c:v>8.8028201856011429E-2</c:v>
                </c:pt>
                <c:pt idx="1527">
                  <c:v>7.7464803815353395E-2</c:v>
                </c:pt>
                <c:pt idx="1528">
                  <c:v>8.9788745166226674E-2</c:v>
                </c:pt>
                <c:pt idx="1529">
                  <c:v>8.9788745166226674E-2</c:v>
                </c:pt>
                <c:pt idx="1530">
                  <c:v>8.2746502835682412E-2</c:v>
                </c:pt>
                <c:pt idx="1531">
                  <c:v>9.6830987496770923E-2</c:v>
                </c:pt>
                <c:pt idx="1532">
                  <c:v>9.7711259151878546E-2</c:v>
                </c:pt>
                <c:pt idx="1533">
                  <c:v>9.4190172531448069E-2</c:v>
                </c:pt>
                <c:pt idx="1534">
                  <c:v>9.2429560131549515E-2</c:v>
                </c:pt>
                <c:pt idx="1535">
                  <c:v>9.4190172531448069E-2</c:v>
                </c:pt>
                <c:pt idx="1536">
                  <c:v>8.8028201856011429E-2</c:v>
                </c:pt>
                <c:pt idx="1537">
                  <c:v>9.1549288476441906E-2</c:v>
                </c:pt>
                <c:pt idx="1538">
                  <c:v>9.4190172531448069E-2</c:v>
                </c:pt>
                <c:pt idx="1539">
                  <c:v>9.0669016821334283E-2</c:v>
                </c:pt>
                <c:pt idx="1540">
                  <c:v>9.1549288476441906E-2</c:v>
                </c:pt>
                <c:pt idx="1541">
                  <c:v>9.4190172531448069E-2</c:v>
                </c:pt>
                <c:pt idx="1542">
                  <c:v>9.59507158416633E-2</c:v>
                </c:pt>
                <c:pt idx="1543">
                  <c:v>9.330990087634046E-2</c:v>
                </c:pt>
                <c:pt idx="1544">
                  <c:v>9.1549288476441906E-2</c:v>
                </c:pt>
                <c:pt idx="1545">
                  <c:v>0.10299297199014422</c:v>
                </c:pt>
                <c:pt idx="1546">
                  <c:v>8.9788745166226674E-2</c:v>
                </c:pt>
                <c:pt idx="1547">
                  <c:v>9.8591530806986155E-2</c:v>
                </c:pt>
                <c:pt idx="1548">
                  <c:v>9.1549288476441906E-2</c:v>
                </c:pt>
                <c:pt idx="1549">
                  <c:v>9.9471843915903746E-2</c:v>
                </c:pt>
                <c:pt idx="1550">
                  <c:v>0.10299297199014422</c:v>
                </c:pt>
                <c:pt idx="1551">
                  <c:v>0.10123240795302398</c:v>
                </c:pt>
                <c:pt idx="1552">
                  <c:v>8.714793020090382E-2</c:v>
                </c:pt>
                <c:pt idx="1553">
                  <c:v>9.6830987496770923E-2</c:v>
                </c:pt>
                <c:pt idx="1554">
                  <c:v>9.59507158416633E-2</c:v>
                </c:pt>
                <c:pt idx="1555">
                  <c:v>9.0669016821334283E-2</c:v>
                </c:pt>
                <c:pt idx="1556">
                  <c:v>8.8908473511119052E-2</c:v>
                </c:pt>
                <c:pt idx="1557">
                  <c:v>8.4507046145897644E-2</c:v>
                </c:pt>
                <c:pt idx="1558">
                  <c:v>8.714793020090382E-2</c:v>
                </c:pt>
                <c:pt idx="1559">
                  <c:v>0.10211269342606827</c:v>
                </c:pt>
                <c:pt idx="1560">
                  <c:v>8.2746502835682412E-2</c:v>
                </c:pt>
                <c:pt idx="1561">
                  <c:v>8.714793020090382E-2</c:v>
                </c:pt>
                <c:pt idx="1562">
                  <c:v>9.0669016821334283E-2</c:v>
                </c:pt>
                <c:pt idx="1563">
                  <c:v>7.3943648105239609E-2</c:v>
                </c:pt>
                <c:pt idx="1564">
                  <c:v>9.1549288476441906E-2</c:v>
                </c:pt>
                <c:pt idx="1565">
                  <c:v>8.2746502835682412E-2</c:v>
                </c:pt>
                <c:pt idx="1566">
                  <c:v>9.4190172531448069E-2</c:v>
                </c:pt>
                <c:pt idx="1567">
                  <c:v>8.714793020090382E-2</c:v>
                </c:pt>
                <c:pt idx="1568">
                  <c:v>8.5387317801005266E-2</c:v>
                </c:pt>
                <c:pt idx="1569">
                  <c:v>8.5387317801005266E-2</c:v>
                </c:pt>
                <c:pt idx="1570">
                  <c:v>8.8028201856011429E-2</c:v>
                </c:pt>
                <c:pt idx="1571">
                  <c:v>8.4507046145897644E-2</c:v>
                </c:pt>
                <c:pt idx="1572">
                  <c:v>7.5704260505138163E-2</c:v>
                </c:pt>
                <c:pt idx="1573">
                  <c:v>8.8028201856011429E-2</c:v>
                </c:pt>
                <c:pt idx="1574">
                  <c:v>8.8028201856011429E-2</c:v>
                </c:pt>
                <c:pt idx="1575">
                  <c:v>9.1549288476441906E-2</c:v>
                </c:pt>
                <c:pt idx="1576">
                  <c:v>8.714793020090382E-2</c:v>
                </c:pt>
                <c:pt idx="1577">
                  <c:v>7.1302833139916755E-2</c:v>
                </c:pt>
                <c:pt idx="1578">
                  <c:v>9.1549288476441906E-2</c:v>
                </c:pt>
                <c:pt idx="1579">
                  <c:v>8.8908473511119052E-2</c:v>
                </c:pt>
                <c:pt idx="1580">
                  <c:v>9.2429560131549515E-2</c:v>
                </c:pt>
                <c:pt idx="1581">
                  <c:v>9.4190172531448069E-2</c:v>
                </c:pt>
                <c:pt idx="1582">
                  <c:v>8.2746502835682412E-2</c:v>
                </c:pt>
                <c:pt idx="1583">
                  <c:v>7.9225347125568626E-2</c:v>
                </c:pt>
                <c:pt idx="1584">
                  <c:v>8.9788745166226674E-2</c:v>
                </c:pt>
                <c:pt idx="1585">
                  <c:v>0.10211269342606827</c:v>
                </c:pt>
                <c:pt idx="1586">
                  <c:v>8.3626774490790035E-2</c:v>
                </c:pt>
                <c:pt idx="1587">
                  <c:v>8.5387317801005266E-2</c:v>
                </c:pt>
                <c:pt idx="1588">
                  <c:v>0.10299297199014422</c:v>
                </c:pt>
                <c:pt idx="1589">
                  <c:v>0.10035212938894804</c:v>
                </c:pt>
                <c:pt idx="1590">
                  <c:v>8.2746502835682412E-2</c:v>
                </c:pt>
                <c:pt idx="1591">
                  <c:v>8.098595952546718E-2</c:v>
                </c:pt>
                <c:pt idx="1592">
                  <c:v>9.1549288476441906E-2</c:v>
                </c:pt>
                <c:pt idx="1593">
                  <c:v>0.10387325746318848</c:v>
                </c:pt>
                <c:pt idx="1594">
                  <c:v>9.0669016821334283E-2</c:v>
                </c:pt>
                <c:pt idx="1595">
                  <c:v>8.6267589456112875E-2</c:v>
                </c:pt>
                <c:pt idx="1596">
                  <c:v>9.1549288476441906E-2</c:v>
                </c:pt>
                <c:pt idx="1597">
                  <c:v>9.59507158416633E-2</c:v>
                </c:pt>
                <c:pt idx="1598">
                  <c:v>9.1549288476441906E-2</c:v>
                </c:pt>
                <c:pt idx="1599">
                  <c:v>0.10123240795302398</c:v>
                </c:pt>
                <c:pt idx="1600">
                  <c:v>0.10035212938894804</c:v>
                </c:pt>
                <c:pt idx="1601">
                  <c:v>0.10035212938894804</c:v>
                </c:pt>
                <c:pt idx="1602">
                  <c:v>9.4190172531448069E-2</c:v>
                </c:pt>
                <c:pt idx="1603">
                  <c:v>9.7711259151878546E-2</c:v>
                </c:pt>
                <c:pt idx="1604">
                  <c:v>9.0669016821334283E-2</c:v>
                </c:pt>
                <c:pt idx="1605">
                  <c:v>8.5387317801005266E-2</c:v>
                </c:pt>
                <c:pt idx="1606">
                  <c:v>8.098595952546718E-2</c:v>
                </c:pt>
                <c:pt idx="1607">
                  <c:v>9.4190172531448069E-2</c:v>
                </c:pt>
                <c:pt idx="1608">
                  <c:v>0.10123240795302398</c:v>
                </c:pt>
                <c:pt idx="1609">
                  <c:v>8.1866231180574803E-2</c:v>
                </c:pt>
                <c:pt idx="1610">
                  <c:v>8.8028201856011429E-2</c:v>
                </c:pt>
                <c:pt idx="1611">
                  <c:v>9.7711259151878546E-2</c:v>
                </c:pt>
                <c:pt idx="1612">
                  <c:v>8.9788745166226674E-2</c:v>
                </c:pt>
                <c:pt idx="1613">
                  <c:v>9.4190172531448069E-2</c:v>
                </c:pt>
                <c:pt idx="1614">
                  <c:v>9.4190172531448069E-2</c:v>
                </c:pt>
                <c:pt idx="1615">
                  <c:v>8.9788745166226674E-2</c:v>
                </c:pt>
                <c:pt idx="1616">
                  <c:v>9.5070444186555692E-2</c:v>
                </c:pt>
                <c:pt idx="1617">
                  <c:v>8.4507046145897644E-2</c:v>
                </c:pt>
                <c:pt idx="1618">
                  <c:v>8.8028201856011429E-2</c:v>
                </c:pt>
                <c:pt idx="1619">
                  <c:v>9.6830987496770923E-2</c:v>
                </c:pt>
                <c:pt idx="1620">
                  <c:v>8.8908473511119052E-2</c:v>
                </c:pt>
                <c:pt idx="1621">
                  <c:v>9.7711259151878546E-2</c:v>
                </c:pt>
                <c:pt idx="1622">
                  <c:v>9.59507158416633E-2</c:v>
                </c:pt>
                <c:pt idx="1623">
                  <c:v>8.9788745166226674E-2</c:v>
                </c:pt>
                <c:pt idx="1624">
                  <c:v>9.330990087634046E-2</c:v>
                </c:pt>
                <c:pt idx="1625">
                  <c:v>8.6267589456112875E-2</c:v>
                </c:pt>
                <c:pt idx="1626">
                  <c:v>9.5070444186555692E-2</c:v>
                </c:pt>
                <c:pt idx="1627">
                  <c:v>9.330990087634046E-2</c:v>
                </c:pt>
                <c:pt idx="1628">
                  <c:v>9.330990087634046E-2</c:v>
                </c:pt>
                <c:pt idx="1629">
                  <c:v>9.6830987496770923E-2</c:v>
                </c:pt>
                <c:pt idx="1630">
                  <c:v>9.6830987496770923E-2</c:v>
                </c:pt>
                <c:pt idx="1631">
                  <c:v>9.8591530806986155E-2</c:v>
                </c:pt>
                <c:pt idx="1632">
                  <c:v>9.330990087634046E-2</c:v>
                </c:pt>
                <c:pt idx="1633">
                  <c:v>8.3626774490790035E-2</c:v>
                </c:pt>
                <c:pt idx="1634">
                  <c:v>9.9471843915903746E-2</c:v>
                </c:pt>
                <c:pt idx="1635">
                  <c:v>9.8591530806986155E-2</c:v>
                </c:pt>
                <c:pt idx="1636">
                  <c:v>9.5070444186555692E-2</c:v>
                </c:pt>
                <c:pt idx="1637">
                  <c:v>9.0669016821334283E-2</c:v>
                </c:pt>
                <c:pt idx="1638">
                  <c:v>8.714793020090382E-2</c:v>
                </c:pt>
                <c:pt idx="1639">
                  <c:v>0.10563382150030871</c:v>
                </c:pt>
                <c:pt idx="1640">
                  <c:v>9.5070444186555692E-2</c:v>
                </c:pt>
                <c:pt idx="1641">
                  <c:v>9.5070444186555692E-2</c:v>
                </c:pt>
                <c:pt idx="1642">
                  <c:v>0.10387325746318848</c:v>
                </c:pt>
                <c:pt idx="1643">
                  <c:v>9.4190172531448069E-2</c:v>
                </c:pt>
                <c:pt idx="1644">
                  <c:v>9.5070444186555692E-2</c:v>
                </c:pt>
                <c:pt idx="1645">
                  <c:v>0.10211269342606827</c:v>
                </c:pt>
                <c:pt idx="1646">
                  <c:v>0.10211269342606827</c:v>
                </c:pt>
                <c:pt idx="1647">
                  <c:v>0.11531692024998581</c:v>
                </c:pt>
                <c:pt idx="1648">
                  <c:v>9.4190172531448069E-2</c:v>
                </c:pt>
                <c:pt idx="1649">
                  <c:v>0.11003522813862512</c:v>
                </c:pt>
                <c:pt idx="1650">
                  <c:v>0.10915494957454919</c:v>
                </c:pt>
                <c:pt idx="1651">
                  <c:v>0.10475353602726444</c:v>
                </c:pt>
                <c:pt idx="1652">
                  <c:v>0.10035212938894804</c:v>
                </c:pt>
                <c:pt idx="1653">
                  <c:v>0.10387325746318848</c:v>
                </c:pt>
                <c:pt idx="1654">
                  <c:v>9.8591530806986155E-2</c:v>
                </c:pt>
                <c:pt idx="1655">
                  <c:v>0.10827466410150491</c:v>
                </c:pt>
                <c:pt idx="1656">
                  <c:v>9.8591530806986155E-2</c:v>
                </c:pt>
                <c:pt idx="1657">
                  <c:v>0.10651410006438466</c:v>
                </c:pt>
                <c:pt idx="1658">
                  <c:v>0.11443664168590988</c:v>
                </c:pt>
                <c:pt idx="1659">
                  <c:v>0.10651410006438466</c:v>
                </c:pt>
                <c:pt idx="1660">
                  <c:v>0.10563382150030871</c:v>
                </c:pt>
                <c:pt idx="1661">
                  <c:v>0.10211269342606827</c:v>
                </c:pt>
                <c:pt idx="1662">
                  <c:v>0.10827466410150491</c:v>
                </c:pt>
                <c:pt idx="1663">
                  <c:v>0.12147889092542245</c:v>
                </c:pt>
                <c:pt idx="1664">
                  <c:v>0.10035212938894804</c:v>
                </c:pt>
                <c:pt idx="1665">
                  <c:v>0.10651410006438466</c:v>
                </c:pt>
                <c:pt idx="1666">
                  <c:v>0.10651410006438466</c:v>
                </c:pt>
                <c:pt idx="1667">
                  <c:v>0.10387325746318848</c:v>
                </c:pt>
                <c:pt idx="1668">
                  <c:v>0.11003522813862512</c:v>
                </c:pt>
                <c:pt idx="1669">
                  <c:v>0.1109155136116694</c:v>
                </c:pt>
                <c:pt idx="1670">
                  <c:v>9.6830987496770923E-2</c:v>
                </c:pt>
                <c:pt idx="1671">
                  <c:v>0.10739438553742894</c:v>
                </c:pt>
                <c:pt idx="1672">
                  <c:v>0.10123240795302398</c:v>
                </c:pt>
                <c:pt idx="1673">
                  <c:v>0.11531692024998581</c:v>
                </c:pt>
                <c:pt idx="1674">
                  <c:v>0.11443664168590988</c:v>
                </c:pt>
                <c:pt idx="1675">
                  <c:v>0.11795776285118198</c:v>
                </c:pt>
                <c:pt idx="1676">
                  <c:v>0.10739438553742894</c:v>
                </c:pt>
                <c:pt idx="1677">
                  <c:v>0.11619720572303009</c:v>
                </c:pt>
                <c:pt idx="1678">
                  <c:v>9.7711259151878546E-2</c:v>
                </c:pt>
                <c:pt idx="1679">
                  <c:v>0.10739438553742894</c:v>
                </c:pt>
                <c:pt idx="1680">
                  <c:v>0.12411974043558695</c:v>
                </c:pt>
                <c:pt idx="1681">
                  <c:v>0.10387325746318848</c:v>
                </c:pt>
                <c:pt idx="1682">
                  <c:v>0.11531692024998581</c:v>
                </c:pt>
                <c:pt idx="1683">
                  <c:v>0.11443664168590988</c:v>
                </c:pt>
                <c:pt idx="1684">
                  <c:v>0.12411974043558695</c:v>
                </c:pt>
                <c:pt idx="1685">
                  <c:v>0.1109155136116694</c:v>
                </c:pt>
                <c:pt idx="1686">
                  <c:v>0.11795776285118198</c:v>
                </c:pt>
                <c:pt idx="1687">
                  <c:v>0.11443664168590988</c:v>
                </c:pt>
                <c:pt idx="1688">
                  <c:v>0.11883804832422626</c:v>
                </c:pt>
                <c:pt idx="1689">
                  <c:v>0.13116199658406785</c:v>
                </c:pt>
                <c:pt idx="1690">
                  <c:v>0.11531692024998581</c:v>
                </c:pt>
                <c:pt idx="1691">
                  <c:v>0.11883804832422626</c:v>
                </c:pt>
                <c:pt idx="1692">
                  <c:v>0.11531692024998581</c:v>
                </c:pt>
                <c:pt idx="1693">
                  <c:v>0.12323945496254267</c:v>
                </c:pt>
                <c:pt idx="1694">
                  <c:v>0.13028171111102357</c:v>
                </c:pt>
                <c:pt idx="1695">
                  <c:v>0.11707748428710604</c:v>
                </c:pt>
                <c:pt idx="1696">
                  <c:v>0.1250000189996629</c:v>
                </c:pt>
                <c:pt idx="1697">
                  <c:v>0.12940143254694764</c:v>
                </c:pt>
                <c:pt idx="1698">
                  <c:v>0.12235917639846673</c:v>
                </c:pt>
                <c:pt idx="1699">
                  <c:v>0.12147889092542245</c:v>
                </c:pt>
                <c:pt idx="1700">
                  <c:v>0.12764086850982742</c:v>
                </c:pt>
                <c:pt idx="1701">
                  <c:v>0.11707748428710604</c:v>
                </c:pt>
                <c:pt idx="1702">
                  <c:v>0.13204227514814382</c:v>
                </c:pt>
                <c:pt idx="1703">
                  <c:v>0.12852114707390336</c:v>
                </c:pt>
                <c:pt idx="1704">
                  <c:v>0.10827466410150491</c:v>
                </c:pt>
                <c:pt idx="1705">
                  <c:v>0.12764086850982742</c:v>
                </c:pt>
                <c:pt idx="1706">
                  <c:v>0.12059861236134649</c:v>
                </c:pt>
                <c:pt idx="1707">
                  <c:v>0.11267607764878963</c:v>
                </c:pt>
                <c:pt idx="1708">
                  <c:v>0.11795776285118198</c:v>
                </c:pt>
                <c:pt idx="1709">
                  <c:v>0.11971832688830222</c:v>
                </c:pt>
                <c:pt idx="1710">
                  <c:v>0.11619720572303009</c:v>
                </c:pt>
                <c:pt idx="1711">
                  <c:v>0.11707748428710604</c:v>
                </c:pt>
                <c:pt idx="1712">
                  <c:v>0.12147889092542245</c:v>
                </c:pt>
                <c:pt idx="1713">
                  <c:v>0.12676058303678314</c:v>
                </c:pt>
                <c:pt idx="1714">
                  <c:v>0.11443664168590988</c:v>
                </c:pt>
                <c:pt idx="1715">
                  <c:v>0.11003522813862512</c:v>
                </c:pt>
                <c:pt idx="1716">
                  <c:v>0.11707748428710604</c:v>
                </c:pt>
                <c:pt idx="1717">
                  <c:v>0.12059861236134649</c:v>
                </c:pt>
                <c:pt idx="1718">
                  <c:v>0.12235917639846673</c:v>
                </c:pt>
                <c:pt idx="1719">
                  <c:v>0.11619720572303009</c:v>
                </c:pt>
                <c:pt idx="1720">
                  <c:v>0.12940143254694764</c:v>
                </c:pt>
                <c:pt idx="1721">
                  <c:v>0.11707748428710604</c:v>
                </c:pt>
                <c:pt idx="1722">
                  <c:v>0.11003522813862512</c:v>
                </c:pt>
                <c:pt idx="1723">
                  <c:v>0.12411974043558695</c:v>
                </c:pt>
                <c:pt idx="1724">
                  <c:v>0.11971832688830222</c:v>
                </c:pt>
                <c:pt idx="1725">
                  <c:v>0.12411974043558695</c:v>
                </c:pt>
                <c:pt idx="1726">
                  <c:v>0.12940143254694764</c:v>
                </c:pt>
                <c:pt idx="1727">
                  <c:v>0.11267607764878963</c:v>
                </c:pt>
                <c:pt idx="1728">
                  <c:v>0.12323945496254267</c:v>
                </c:pt>
                <c:pt idx="1729">
                  <c:v>0.12411974043558695</c:v>
                </c:pt>
                <c:pt idx="1730">
                  <c:v>0.11707748428710604</c:v>
                </c:pt>
                <c:pt idx="1731">
                  <c:v>0.12588030447270718</c:v>
                </c:pt>
                <c:pt idx="1732">
                  <c:v>0.12059861236134649</c:v>
                </c:pt>
                <c:pt idx="1733">
                  <c:v>0.11619720572303009</c:v>
                </c:pt>
                <c:pt idx="1734">
                  <c:v>0.11971832688830222</c:v>
                </c:pt>
                <c:pt idx="1735">
                  <c:v>0.14436622340798541</c:v>
                </c:pt>
                <c:pt idx="1736">
                  <c:v>0.14172537389782092</c:v>
                </c:pt>
                <c:pt idx="1737">
                  <c:v>0.13820424582358043</c:v>
                </c:pt>
                <c:pt idx="1738">
                  <c:v>0.14876763004630184</c:v>
                </c:pt>
                <c:pt idx="1739">
                  <c:v>0.13468312465830834</c:v>
                </c:pt>
                <c:pt idx="1740">
                  <c:v>0.13732396725950449</c:v>
                </c:pt>
                <c:pt idx="1741">
                  <c:v>0.13468312465830834</c:v>
                </c:pt>
                <c:pt idx="1742">
                  <c:v>0.13556340322238428</c:v>
                </c:pt>
                <c:pt idx="1743">
                  <c:v>0.12940143254694764</c:v>
                </c:pt>
                <c:pt idx="1744">
                  <c:v>0.12411974043558695</c:v>
                </c:pt>
                <c:pt idx="1745">
                  <c:v>0.13468312465830834</c:v>
                </c:pt>
                <c:pt idx="1746">
                  <c:v>0.13380283918526403</c:v>
                </c:pt>
                <c:pt idx="1747">
                  <c:v>0.12940143254694764</c:v>
                </c:pt>
                <c:pt idx="1748">
                  <c:v>0.14084509533374498</c:v>
                </c:pt>
                <c:pt idx="1749">
                  <c:v>0.13644368178646021</c:v>
                </c:pt>
                <c:pt idx="1750">
                  <c:v>0.12764086850982742</c:v>
                </c:pt>
                <c:pt idx="1751">
                  <c:v>0.12852114707390336</c:v>
                </c:pt>
                <c:pt idx="1752">
                  <c:v>0.1329225606211881</c:v>
                </c:pt>
                <c:pt idx="1753">
                  <c:v>0.13204227514814382</c:v>
                </c:pt>
                <c:pt idx="1754">
                  <c:v>0.13556340322238428</c:v>
                </c:pt>
                <c:pt idx="1755">
                  <c:v>0.13380283918526403</c:v>
                </c:pt>
                <c:pt idx="1756">
                  <c:v>0.12059861236134649</c:v>
                </c:pt>
                <c:pt idx="1757">
                  <c:v>0.12852114707390336</c:v>
                </c:pt>
                <c:pt idx="1758">
                  <c:v>0.12411974043558695</c:v>
                </c:pt>
                <c:pt idx="1759">
                  <c:v>0.12411974043558695</c:v>
                </c:pt>
                <c:pt idx="1760">
                  <c:v>0.14524650197206138</c:v>
                </c:pt>
                <c:pt idx="1761">
                  <c:v>0.12588030447270718</c:v>
                </c:pt>
                <c:pt idx="1762">
                  <c:v>0.11883804832422626</c:v>
                </c:pt>
                <c:pt idx="1763">
                  <c:v>0.13556340322238428</c:v>
                </c:pt>
                <c:pt idx="1764">
                  <c:v>0.12059861236134649</c:v>
                </c:pt>
                <c:pt idx="1765">
                  <c:v>0.12411974043558695</c:v>
                </c:pt>
                <c:pt idx="1766">
                  <c:v>0.12323945496254267</c:v>
                </c:pt>
                <c:pt idx="1767">
                  <c:v>0.11707748428710604</c:v>
                </c:pt>
                <c:pt idx="1768">
                  <c:v>0.12852114707390336</c:v>
                </c:pt>
                <c:pt idx="1769">
                  <c:v>0.13028171111102357</c:v>
                </c:pt>
                <c:pt idx="1770">
                  <c:v>0.12940143254694764</c:v>
                </c:pt>
                <c:pt idx="1771">
                  <c:v>0.12764086850982742</c:v>
                </c:pt>
                <c:pt idx="1772">
                  <c:v>0.12411974043558695</c:v>
                </c:pt>
                <c:pt idx="1773">
                  <c:v>0.13556340322238428</c:v>
                </c:pt>
                <c:pt idx="1774">
                  <c:v>0.13116199658406785</c:v>
                </c:pt>
                <c:pt idx="1775">
                  <c:v>0.12235917639846673</c:v>
                </c:pt>
                <c:pt idx="1776">
                  <c:v>0.11795776285118198</c:v>
                </c:pt>
                <c:pt idx="1777">
                  <c:v>0.12059861236134649</c:v>
                </c:pt>
                <c:pt idx="1778">
                  <c:v>0.12323945496254267</c:v>
                </c:pt>
                <c:pt idx="1779">
                  <c:v>0.12588030447270718</c:v>
                </c:pt>
                <c:pt idx="1780">
                  <c:v>0.12059861236134649</c:v>
                </c:pt>
                <c:pt idx="1781">
                  <c:v>0.11531692024998581</c:v>
                </c:pt>
                <c:pt idx="1782">
                  <c:v>0.12323945496254267</c:v>
                </c:pt>
                <c:pt idx="1783">
                  <c:v>0.11531692024998581</c:v>
                </c:pt>
                <c:pt idx="1784">
                  <c:v>0.11619720572303009</c:v>
                </c:pt>
                <c:pt idx="1785">
                  <c:v>0.12411974043558695</c:v>
                </c:pt>
                <c:pt idx="1786">
                  <c:v>0.11883804832422626</c:v>
                </c:pt>
                <c:pt idx="1787">
                  <c:v>0.12059861236134649</c:v>
                </c:pt>
                <c:pt idx="1788">
                  <c:v>0.10739438553742894</c:v>
                </c:pt>
                <c:pt idx="1789">
                  <c:v>0.12323945496254267</c:v>
                </c:pt>
                <c:pt idx="1790">
                  <c:v>0.11531692024998581</c:v>
                </c:pt>
                <c:pt idx="1791">
                  <c:v>0.11355635621286558</c:v>
                </c:pt>
                <c:pt idx="1792">
                  <c:v>0.11355635621286558</c:v>
                </c:pt>
                <c:pt idx="1793">
                  <c:v>0.12323945496254267</c:v>
                </c:pt>
                <c:pt idx="1794">
                  <c:v>0.11971832688830222</c:v>
                </c:pt>
                <c:pt idx="1795">
                  <c:v>0.11971832688830222</c:v>
                </c:pt>
                <c:pt idx="1796">
                  <c:v>0.13204227514814382</c:v>
                </c:pt>
                <c:pt idx="1797">
                  <c:v>0.13028171111102357</c:v>
                </c:pt>
                <c:pt idx="1798">
                  <c:v>0.13028171111102357</c:v>
                </c:pt>
                <c:pt idx="1799">
                  <c:v>0.12940143254694764</c:v>
                </c:pt>
                <c:pt idx="1800">
                  <c:v>0.13996480986070067</c:v>
                </c:pt>
                <c:pt idx="1801">
                  <c:v>0.12852114707390336</c:v>
                </c:pt>
                <c:pt idx="1802">
                  <c:v>0.13116199658406785</c:v>
                </c:pt>
                <c:pt idx="1803">
                  <c:v>0.12764086850982742</c:v>
                </c:pt>
                <c:pt idx="1804">
                  <c:v>0.13204227514814382</c:v>
                </c:pt>
                <c:pt idx="1805">
                  <c:v>0.13556340322238428</c:v>
                </c:pt>
                <c:pt idx="1806">
                  <c:v>0.12852114707390336</c:v>
                </c:pt>
                <c:pt idx="1807">
                  <c:v>0.12764086850982742</c:v>
                </c:pt>
                <c:pt idx="1808">
                  <c:v>0.12940143254694764</c:v>
                </c:pt>
                <c:pt idx="1809">
                  <c:v>0.12235917639846673</c:v>
                </c:pt>
                <c:pt idx="1810">
                  <c:v>0.12676058303678314</c:v>
                </c:pt>
                <c:pt idx="1811">
                  <c:v>0.12764086850982742</c:v>
                </c:pt>
                <c:pt idx="1812">
                  <c:v>0.12588030447270718</c:v>
                </c:pt>
                <c:pt idx="1813">
                  <c:v>0.1250000189996629</c:v>
                </c:pt>
                <c:pt idx="1814">
                  <c:v>0.12147889092542245</c:v>
                </c:pt>
                <c:pt idx="1815">
                  <c:v>0.13116199658406785</c:v>
                </c:pt>
                <c:pt idx="1816">
                  <c:v>0.11531692024998581</c:v>
                </c:pt>
                <c:pt idx="1817">
                  <c:v>0.11707748428710604</c:v>
                </c:pt>
                <c:pt idx="1818">
                  <c:v>0.12852114707390336</c:v>
                </c:pt>
                <c:pt idx="1819">
                  <c:v>0.11179579217574534</c:v>
                </c:pt>
                <c:pt idx="1820">
                  <c:v>0.11531692024998581</c:v>
                </c:pt>
                <c:pt idx="1821">
                  <c:v>0.12323945496254267</c:v>
                </c:pt>
                <c:pt idx="1822">
                  <c:v>0.10563382150030871</c:v>
                </c:pt>
                <c:pt idx="1823">
                  <c:v>0.12235917639846673</c:v>
                </c:pt>
                <c:pt idx="1824">
                  <c:v>0.11443664168590988</c:v>
                </c:pt>
                <c:pt idx="1825">
                  <c:v>0.11883804832422626</c:v>
                </c:pt>
                <c:pt idx="1826">
                  <c:v>0.13028171111102357</c:v>
                </c:pt>
                <c:pt idx="1827">
                  <c:v>0.12147889092542245</c:v>
                </c:pt>
                <c:pt idx="1828">
                  <c:v>0.11707748428710604</c:v>
                </c:pt>
                <c:pt idx="1829">
                  <c:v>0.11707748428710604</c:v>
                </c:pt>
                <c:pt idx="1830">
                  <c:v>0.12059861236134649</c:v>
                </c:pt>
                <c:pt idx="1831">
                  <c:v>0.12676058303678314</c:v>
                </c:pt>
                <c:pt idx="1832">
                  <c:v>0.12235917639846673</c:v>
                </c:pt>
                <c:pt idx="1833">
                  <c:v>0.12323945496254267</c:v>
                </c:pt>
                <c:pt idx="1834">
                  <c:v>0.11971832688830222</c:v>
                </c:pt>
                <c:pt idx="1835">
                  <c:v>0.12852114707390336</c:v>
                </c:pt>
                <c:pt idx="1836">
                  <c:v>0.11883804832422626</c:v>
                </c:pt>
                <c:pt idx="1837">
                  <c:v>0.1250000189996629</c:v>
                </c:pt>
                <c:pt idx="1838">
                  <c:v>0.1250000189996629</c:v>
                </c:pt>
                <c:pt idx="1839">
                  <c:v>0.11531692024998581</c:v>
                </c:pt>
                <c:pt idx="1840">
                  <c:v>0.12940143254694764</c:v>
                </c:pt>
                <c:pt idx="1841">
                  <c:v>0.1329225606211881</c:v>
                </c:pt>
                <c:pt idx="1842">
                  <c:v>0.1250000189996629</c:v>
                </c:pt>
                <c:pt idx="1843">
                  <c:v>0.12059861236134649</c:v>
                </c:pt>
                <c:pt idx="1844">
                  <c:v>0.12235917639846673</c:v>
                </c:pt>
                <c:pt idx="1845">
                  <c:v>0.13644368178646021</c:v>
                </c:pt>
                <c:pt idx="1846">
                  <c:v>0.13996480986070067</c:v>
                </c:pt>
                <c:pt idx="1847">
                  <c:v>0.13908453129662474</c:v>
                </c:pt>
                <c:pt idx="1848">
                  <c:v>0.13468312465830834</c:v>
                </c:pt>
                <c:pt idx="1849">
                  <c:v>0.13204227514814382</c:v>
                </c:pt>
                <c:pt idx="1850">
                  <c:v>0.12588030447270718</c:v>
                </c:pt>
                <c:pt idx="1851">
                  <c:v>0.13028171111102357</c:v>
                </c:pt>
                <c:pt idx="1852">
                  <c:v>0.14172537389782092</c:v>
                </c:pt>
                <c:pt idx="1853">
                  <c:v>0.13028171111102357</c:v>
                </c:pt>
                <c:pt idx="1854">
                  <c:v>0.13116199658406785</c:v>
                </c:pt>
                <c:pt idx="1855">
                  <c:v>0.1250000189996629</c:v>
                </c:pt>
                <c:pt idx="1856">
                  <c:v>0.11531692024998581</c:v>
                </c:pt>
                <c:pt idx="1857">
                  <c:v>0.11179579217574534</c:v>
                </c:pt>
                <c:pt idx="1858">
                  <c:v>0.12235917639846673</c:v>
                </c:pt>
                <c:pt idx="1859">
                  <c:v>0.12059861236134649</c:v>
                </c:pt>
                <c:pt idx="1860">
                  <c:v>0.11707748428710604</c:v>
                </c:pt>
                <c:pt idx="1861">
                  <c:v>0.12588030447270718</c:v>
                </c:pt>
                <c:pt idx="1862">
                  <c:v>0.12852114707390336</c:v>
                </c:pt>
                <c:pt idx="1863">
                  <c:v>0.11619720572303009</c:v>
                </c:pt>
                <c:pt idx="1864">
                  <c:v>0.13380283918526403</c:v>
                </c:pt>
                <c:pt idx="1865">
                  <c:v>0.12852114707390336</c:v>
                </c:pt>
                <c:pt idx="1866">
                  <c:v>0.12852114707390336</c:v>
                </c:pt>
                <c:pt idx="1867">
                  <c:v>0.12676058303678314</c:v>
                </c:pt>
                <c:pt idx="1868">
                  <c:v>0.1109155136116694</c:v>
                </c:pt>
                <c:pt idx="1869">
                  <c:v>0.11971832688830222</c:v>
                </c:pt>
                <c:pt idx="1870">
                  <c:v>0.12323945496254267</c:v>
                </c:pt>
                <c:pt idx="1871">
                  <c:v>0.12764086850982742</c:v>
                </c:pt>
                <c:pt idx="1872">
                  <c:v>0.11971832688830222</c:v>
                </c:pt>
                <c:pt idx="1873">
                  <c:v>0.11619720572303009</c:v>
                </c:pt>
                <c:pt idx="1874">
                  <c:v>0.12323945496254267</c:v>
                </c:pt>
                <c:pt idx="1875">
                  <c:v>0.12323945496254267</c:v>
                </c:pt>
                <c:pt idx="1876">
                  <c:v>0.11971832688830222</c:v>
                </c:pt>
                <c:pt idx="1877">
                  <c:v>0.12764086850982742</c:v>
                </c:pt>
                <c:pt idx="1878">
                  <c:v>0.11707748428710604</c:v>
                </c:pt>
                <c:pt idx="1879">
                  <c:v>0.11619720572303009</c:v>
                </c:pt>
                <c:pt idx="1880">
                  <c:v>0.11531692024998581</c:v>
                </c:pt>
                <c:pt idx="1881">
                  <c:v>0.11971832688830222</c:v>
                </c:pt>
                <c:pt idx="1882">
                  <c:v>0.11619720572303009</c:v>
                </c:pt>
                <c:pt idx="1883">
                  <c:v>0.12676058303678314</c:v>
                </c:pt>
                <c:pt idx="1884">
                  <c:v>0.11443664168590988</c:v>
                </c:pt>
                <c:pt idx="1885">
                  <c:v>0.12676058303678314</c:v>
                </c:pt>
                <c:pt idx="1886">
                  <c:v>0.12059861236134649</c:v>
                </c:pt>
                <c:pt idx="1887">
                  <c:v>0.1250000189996629</c:v>
                </c:pt>
                <c:pt idx="1888">
                  <c:v>0.12940143254694764</c:v>
                </c:pt>
                <c:pt idx="1889">
                  <c:v>0.13556340322238428</c:v>
                </c:pt>
                <c:pt idx="1890">
                  <c:v>0.13204227514814382</c:v>
                </c:pt>
                <c:pt idx="1891">
                  <c:v>0.13644368178646021</c:v>
                </c:pt>
                <c:pt idx="1892">
                  <c:v>0.12764086850982742</c:v>
                </c:pt>
                <c:pt idx="1893">
                  <c:v>0.12764086850982742</c:v>
                </c:pt>
                <c:pt idx="1894">
                  <c:v>0.14172537389782092</c:v>
                </c:pt>
                <c:pt idx="1895">
                  <c:v>0.13908453129662474</c:v>
                </c:pt>
                <c:pt idx="1896">
                  <c:v>0.12411974043558695</c:v>
                </c:pt>
                <c:pt idx="1897">
                  <c:v>0.13820424582358043</c:v>
                </c:pt>
                <c:pt idx="1898">
                  <c:v>0.13468312465830834</c:v>
                </c:pt>
                <c:pt idx="1899">
                  <c:v>0.12323945496254267</c:v>
                </c:pt>
                <c:pt idx="1900">
                  <c:v>0.12588030447270718</c:v>
                </c:pt>
                <c:pt idx="1901">
                  <c:v>0.1329225606211881</c:v>
                </c:pt>
                <c:pt idx="1902">
                  <c:v>0.13204227514814382</c:v>
                </c:pt>
                <c:pt idx="1903">
                  <c:v>0.12764086850982742</c:v>
                </c:pt>
                <c:pt idx="1904">
                  <c:v>0.13732396725950449</c:v>
                </c:pt>
                <c:pt idx="1905">
                  <c:v>0.13908453129662474</c:v>
                </c:pt>
                <c:pt idx="1906">
                  <c:v>0.13644368178646021</c:v>
                </c:pt>
                <c:pt idx="1907">
                  <c:v>0.12411974043558695</c:v>
                </c:pt>
                <c:pt idx="1908">
                  <c:v>0.12940143254694764</c:v>
                </c:pt>
                <c:pt idx="1909">
                  <c:v>0.13468312465830834</c:v>
                </c:pt>
                <c:pt idx="1910">
                  <c:v>0.12764086850982742</c:v>
                </c:pt>
                <c:pt idx="1911">
                  <c:v>0.12764086850982742</c:v>
                </c:pt>
                <c:pt idx="1912">
                  <c:v>0.12940143254694764</c:v>
                </c:pt>
                <c:pt idx="1913">
                  <c:v>0.12235917639846673</c:v>
                </c:pt>
                <c:pt idx="1914">
                  <c:v>0.11883804832422626</c:v>
                </c:pt>
                <c:pt idx="1915">
                  <c:v>0.11707748428710604</c:v>
                </c:pt>
                <c:pt idx="1916">
                  <c:v>0.12411974043558695</c:v>
                </c:pt>
                <c:pt idx="1917">
                  <c:v>0.12411974043558695</c:v>
                </c:pt>
                <c:pt idx="1918">
                  <c:v>0.13028171111102357</c:v>
                </c:pt>
                <c:pt idx="1919">
                  <c:v>0.1250000189996629</c:v>
                </c:pt>
                <c:pt idx="1920">
                  <c:v>0.12235917639846673</c:v>
                </c:pt>
                <c:pt idx="1921">
                  <c:v>0.12411974043558695</c:v>
                </c:pt>
                <c:pt idx="1922">
                  <c:v>0.13116199658406785</c:v>
                </c:pt>
                <c:pt idx="1923">
                  <c:v>0.11531692024998581</c:v>
                </c:pt>
                <c:pt idx="1924">
                  <c:v>0.13644368178646021</c:v>
                </c:pt>
                <c:pt idx="1925">
                  <c:v>0.1329225606211881</c:v>
                </c:pt>
                <c:pt idx="1926">
                  <c:v>0.11795776285118198</c:v>
                </c:pt>
                <c:pt idx="1927">
                  <c:v>0.1109155136116694</c:v>
                </c:pt>
                <c:pt idx="1928">
                  <c:v>0.12940143254694764</c:v>
                </c:pt>
                <c:pt idx="1929">
                  <c:v>0.12235917639846673</c:v>
                </c:pt>
                <c:pt idx="1930">
                  <c:v>0.11971832688830222</c:v>
                </c:pt>
                <c:pt idx="1931">
                  <c:v>0.12764086850982742</c:v>
                </c:pt>
                <c:pt idx="1932">
                  <c:v>0.12059861236134649</c:v>
                </c:pt>
                <c:pt idx="1933">
                  <c:v>0.1250000189996629</c:v>
                </c:pt>
                <c:pt idx="1934">
                  <c:v>0.12676058303678314</c:v>
                </c:pt>
                <c:pt idx="1935">
                  <c:v>0.12235917639846673</c:v>
                </c:pt>
                <c:pt idx="1936">
                  <c:v>0.1250000189996629</c:v>
                </c:pt>
                <c:pt idx="1937">
                  <c:v>0.12411974043558695</c:v>
                </c:pt>
                <c:pt idx="1938">
                  <c:v>0.12147889092542245</c:v>
                </c:pt>
                <c:pt idx="1939">
                  <c:v>0.13116199658406785</c:v>
                </c:pt>
                <c:pt idx="1940">
                  <c:v>0.12147889092542245</c:v>
                </c:pt>
                <c:pt idx="1941">
                  <c:v>0.12411974043558695</c:v>
                </c:pt>
                <c:pt idx="1942">
                  <c:v>0.13644368178646021</c:v>
                </c:pt>
                <c:pt idx="1943">
                  <c:v>0.13732396725950449</c:v>
                </c:pt>
                <c:pt idx="1944">
                  <c:v>0.13116199658406785</c:v>
                </c:pt>
                <c:pt idx="1945">
                  <c:v>0.12764086850982742</c:v>
                </c:pt>
                <c:pt idx="1946">
                  <c:v>0.13732396725950449</c:v>
                </c:pt>
                <c:pt idx="1947">
                  <c:v>0.13116199658406785</c:v>
                </c:pt>
                <c:pt idx="1948">
                  <c:v>0.13468312465830834</c:v>
                </c:pt>
                <c:pt idx="1949">
                  <c:v>0.13644368178646021</c:v>
                </c:pt>
                <c:pt idx="1950">
                  <c:v>0.12235917639846673</c:v>
                </c:pt>
                <c:pt idx="1951">
                  <c:v>0.1250000189996629</c:v>
                </c:pt>
                <c:pt idx="1952">
                  <c:v>0.13116199658406785</c:v>
                </c:pt>
                <c:pt idx="1953">
                  <c:v>0.1329225606211881</c:v>
                </c:pt>
                <c:pt idx="1954">
                  <c:v>0.13116199658406785</c:v>
                </c:pt>
                <c:pt idx="1955">
                  <c:v>0.1250000189996629</c:v>
                </c:pt>
                <c:pt idx="1956">
                  <c:v>0.13204227514814382</c:v>
                </c:pt>
                <c:pt idx="1957">
                  <c:v>0.12764086850982742</c:v>
                </c:pt>
                <c:pt idx="1958">
                  <c:v>0.11443664168590988</c:v>
                </c:pt>
                <c:pt idx="1959">
                  <c:v>0.11619720572303009</c:v>
                </c:pt>
                <c:pt idx="1960">
                  <c:v>0.12852114707390336</c:v>
                </c:pt>
                <c:pt idx="1961">
                  <c:v>0.12411974043558695</c:v>
                </c:pt>
                <c:pt idx="1962">
                  <c:v>0.11531692024998581</c:v>
                </c:pt>
                <c:pt idx="1963">
                  <c:v>0.12852114707390336</c:v>
                </c:pt>
                <c:pt idx="1964">
                  <c:v>0.12940143254694764</c:v>
                </c:pt>
                <c:pt idx="1965">
                  <c:v>0.14172537389782092</c:v>
                </c:pt>
                <c:pt idx="1966">
                  <c:v>0.11971832688830222</c:v>
                </c:pt>
                <c:pt idx="1967">
                  <c:v>0.12235917639846673</c:v>
                </c:pt>
                <c:pt idx="1968">
                  <c:v>0.11707748428710604</c:v>
                </c:pt>
                <c:pt idx="1969">
                  <c:v>0.11707748428710604</c:v>
                </c:pt>
                <c:pt idx="1970">
                  <c:v>0.13204227514814382</c:v>
                </c:pt>
                <c:pt idx="1971">
                  <c:v>0.12411974043558695</c:v>
                </c:pt>
                <c:pt idx="1972">
                  <c:v>0.12411974043558695</c:v>
                </c:pt>
                <c:pt idx="1973">
                  <c:v>0.12676058303678314</c:v>
                </c:pt>
                <c:pt idx="1974">
                  <c:v>0.12852114707390336</c:v>
                </c:pt>
                <c:pt idx="1975">
                  <c:v>0.12411974043558695</c:v>
                </c:pt>
                <c:pt idx="1976">
                  <c:v>0.12235917639846673</c:v>
                </c:pt>
                <c:pt idx="1977">
                  <c:v>0.12940143254694764</c:v>
                </c:pt>
                <c:pt idx="1978">
                  <c:v>0.12147889092542245</c:v>
                </c:pt>
                <c:pt idx="1979">
                  <c:v>0.12059861236134649</c:v>
                </c:pt>
                <c:pt idx="1980">
                  <c:v>0.13380283918526403</c:v>
                </c:pt>
                <c:pt idx="1981">
                  <c:v>0.11971832688830222</c:v>
                </c:pt>
                <c:pt idx="1982">
                  <c:v>0.13116199658406785</c:v>
                </c:pt>
                <c:pt idx="1983">
                  <c:v>0.12235917639846673</c:v>
                </c:pt>
                <c:pt idx="1984">
                  <c:v>0.12676058303678314</c:v>
                </c:pt>
                <c:pt idx="1985">
                  <c:v>0.12764086850982742</c:v>
                </c:pt>
                <c:pt idx="1986">
                  <c:v>0.12852114707390336</c:v>
                </c:pt>
                <c:pt idx="1987">
                  <c:v>0.13028171111102357</c:v>
                </c:pt>
                <c:pt idx="1988">
                  <c:v>0.13116199658406785</c:v>
                </c:pt>
                <c:pt idx="1989">
                  <c:v>0.12764086850982742</c:v>
                </c:pt>
                <c:pt idx="1990">
                  <c:v>0.13556340322238428</c:v>
                </c:pt>
                <c:pt idx="1991">
                  <c:v>0.13556340322238428</c:v>
                </c:pt>
                <c:pt idx="1992">
                  <c:v>0.14788735148222587</c:v>
                </c:pt>
                <c:pt idx="1993">
                  <c:v>0.13644368178646021</c:v>
                </c:pt>
                <c:pt idx="1994">
                  <c:v>0.13732396725950449</c:v>
                </c:pt>
                <c:pt idx="1995">
                  <c:v>0.1329225606211881</c:v>
                </c:pt>
                <c:pt idx="1996">
                  <c:v>0.14700706600918159</c:v>
                </c:pt>
                <c:pt idx="1997">
                  <c:v>0.13028171111102357</c:v>
                </c:pt>
                <c:pt idx="1998">
                  <c:v>0.13028171111102357</c:v>
                </c:pt>
                <c:pt idx="1999">
                  <c:v>0.13820424582358043</c:v>
                </c:pt>
                <c:pt idx="2000">
                  <c:v>0.15140847955646633</c:v>
                </c:pt>
                <c:pt idx="2001">
                  <c:v>0.12852114707390336</c:v>
                </c:pt>
                <c:pt idx="2002">
                  <c:v>0.13116199658406785</c:v>
                </c:pt>
                <c:pt idx="2003">
                  <c:v>0.13116199658406785</c:v>
                </c:pt>
                <c:pt idx="2004">
                  <c:v>0.13468312465830834</c:v>
                </c:pt>
                <c:pt idx="2005">
                  <c:v>0.1329225606211881</c:v>
                </c:pt>
                <c:pt idx="2006">
                  <c:v>0.13028171111102357</c:v>
                </c:pt>
                <c:pt idx="2007">
                  <c:v>0.12235917639846673</c:v>
                </c:pt>
                <c:pt idx="2008">
                  <c:v>0.12235917639846673</c:v>
                </c:pt>
                <c:pt idx="2009">
                  <c:v>0.13028171111102357</c:v>
                </c:pt>
                <c:pt idx="2010">
                  <c:v>0.11971832688830222</c:v>
                </c:pt>
                <c:pt idx="2011">
                  <c:v>0.11355635621286558</c:v>
                </c:pt>
                <c:pt idx="2012">
                  <c:v>0.1109155136116694</c:v>
                </c:pt>
                <c:pt idx="2013">
                  <c:v>0.10475353602726444</c:v>
                </c:pt>
                <c:pt idx="2014">
                  <c:v>0.11003522813862512</c:v>
                </c:pt>
                <c:pt idx="2015">
                  <c:v>0.11267607764878963</c:v>
                </c:pt>
                <c:pt idx="2016">
                  <c:v>0.10739438553742894</c:v>
                </c:pt>
                <c:pt idx="2017">
                  <c:v>0.10915494957454919</c:v>
                </c:pt>
                <c:pt idx="2018">
                  <c:v>0.10563382150030871</c:v>
                </c:pt>
                <c:pt idx="2019">
                  <c:v>8.9788745166226674E-2</c:v>
                </c:pt>
                <c:pt idx="2020">
                  <c:v>8.9788745166226674E-2</c:v>
                </c:pt>
                <c:pt idx="2021">
                  <c:v>9.1549288476441906E-2</c:v>
                </c:pt>
                <c:pt idx="2022">
                  <c:v>7.9225347125568626E-2</c:v>
                </c:pt>
                <c:pt idx="2023">
                  <c:v>7.482398885003054E-2</c:v>
                </c:pt>
                <c:pt idx="2024">
                  <c:v>7.7464803815353395E-2</c:v>
                </c:pt>
                <c:pt idx="2025">
                  <c:v>7.7464803815353395E-2</c:v>
                </c:pt>
                <c:pt idx="2026">
                  <c:v>7.9225347125568626E-2</c:v>
                </c:pt>
                <c:pt idx="2027">
                  <c:v>7.2183104795024378E-2</c:v>
                </c:pt>
                <c:pt idx="2028">
                  <c:v>6.5140862464480115E-2</c:v>
                </c:pt>
                <c:pt idx="2029">
                  <c:v>5.5457736078929717E-2</c:v>
                </c:pt>
                <c:pt idx="2030">
                  <c:v>5.8978891789043482E-2</c:v>
                </c:pt>
                <c:pt idx="2031">
                  <c:v>5.9859163444151098E-2</c:v>
                </c:pt>
                <c:pt idx="2032">
                  <c:v>5.1936649458499247E-2</c:v>
                </c:pt>
                <c:pt idx="2033">
                  <c:v>4.4894338038271676E-2</c:v>
                </c:pt>
                <c:pt idx="2034">
                  <c:v>4.4014066383164061E-2</c:v>
                </c:pt>
                <c:pt idx="2035">
                  <c:v>4.049297976273359E-2</c:v>
                </c:pt>
                <c:pt idx="2036">
                  <c:v>4.4894338038271676E-2</c:v>
                </c:pt>
                <c:pt idx="2037">
                  <c:v>3.1690125032290788E-2</c:v>
                </c:pt>
                <c:pt idx="2038">
                  <c:v>4.9295765403493078E-2</c:v>
                </c:pt>
                <c:pt idx="2039">
                  <c:v>4.049297976273359E-2</c:v>
                </c:pt>
                <c:pt idx="2040">
                  <c:v>2.7288766756752698E-2</c:v>
                </c:pt>
                <c:pt idx="2041">
                  <c:v>4.049297976273359E-2</c:v>
                </c:pt>
                <c:pt idx="2042">
                  <c:v>4.1373251417841206E-2</c:v>
                </c:pt>
                <c:pt idx="2043">
                  <c:v>4.5774678783062607E-2</c:v>
                </c:pt>
                <c:pt idx="2044">
                  <c:v>4.9295765403493078E-2</c:v>
                </c:pt>
                <c:pt idx="2045">
                  <c:v>4.2253523072948822E-2</c:v>
                </c:pt>
                <c:pt idx="2046">
                  <c:v>5.4577464423822102E-2</c:v>
                </c:pt>
                <c:pt idx="2047">
                  <c:v>4.7535222093277846E-2</c:v>
                </c:pt>
                <c:pt idx="2048">
                  <c:v>4.9295765403493078E-2</c:v>
                </c:pt>
                <c:pt idx="2049">
                  <c:v>6.1619706754366337E-2</c:v>
                </c:pt>
                <c:pt idx="2050">
                  <c:v>6.8661949084910592E-2</c:v>
                </c:pt>
                <c:pt idx="2051">
                  <c:v>6.4260590809372506E-2</c:v>
                </c:pt>
                <c:pt idx="2052">
                  <c:v>6.9542289829701523E-2</c:v>
                </c:pt>
                <c:pt idx="2053">
                  <c:v>6.4260590809372506E-2</c:v>
                </c:pt>
                <c:pt idx="2054">
                  <c:v>6.778167742980297E-2</c:v>
                </c:pt>
                <c:pt idx="2055">
                  <c:v>6.5140862464480115E-2</c:v>
                </c:pt>
                <c:pt idx="2056">
                  <c:v>3.8732367362835037E-2</c:v>
                </c:pt>
                <c:pt idx="2057">
                  <c:v>2.5528154356854148E-2</c:v>
                </c:pt>
                <c:pt idx="2058">
                  <c:v>9.6831263855504234E-3</c:v>
                </c:pt>
                <c:pt idx="2059">
                  <c:v>-3.5211557101137853E-3</c:v>
                </c:pt>
                <c:pt idx="2060">
                  <c:v>-3.5211557101137853E-3</c:v>
                </c:pt>
                <c:pt idx="2061">
                  <c:v>2.640814965322852E-3</c:v>
                </c:pt>
                <c:pt idx="2062">
                  <c:v>1.5845097060987062E-2</c:v>
                </c:pt>
                <c:pt idx="2063">
                  <c:v>3.7852095707727421E-2</c:v>
                </c:pt>
                <c:pt idx="2064">
                  <c:v>5.4577464423822102E-2</c:v>
                </c:pt>
                <c:pt idx="2065">
                  <c:v>4.8415493748385462E-2</c:v>
                </c:pt>
                <c:pt idx="2066">
                  <c:v>4.1373251417841206E-2</c:v>
                </c:pt>
                <c:pt idx="2067">
                  <c:v>6.2499978409473952E-2</c:v>
                </c:pt>
                <c:pt idx="2068">
                  <c:v>6.8661949084910592E-2</c:v>
                </c:pt>
                <c:pt idx="2069">
                  <c:v>7.3943648105239609E-2</c:v>
                </c:pt>
                <c:pt idx="2070">
                  <c:v>8.9788745166226674E-2</c:v>
                </c:pt>
                <c:pt idx="2071">
                  <c:v>9.8591530806986155E-2</c:v>
                </c:pt>
                <c:pt idx="2072">
                  <c:v>9.330990087634046E-2</c:v>
                </c:pt>
                <c:pt idx="2073">
                  <c:v>0.10035212938894804</c:v>
                </c:pt>
                <c:pt idx="2074">
                  <c:v>0.10035212938894804</c:v>
                </c:pt>
                <c:pt idx="2075">
                  <c:v>0.1109155136116694</c:v>
                </c:pt>
                <c:pt idx="2076">
                  <c:v>0.11707748428710604</c:v>
                </c:pt>
                <c:pt idx="2077">
                  <c:v>0.1250000189996629</c:v>
                </c:pt>
                <c:pt idx="2078">
                  <c:v>0.12059861236134649</c:v>
                </c:pt>
                <c:pt idx="2079">
                  <c:v>0.13028171111102357</c:v>
                </c:pt>
                <c:pt idx="2080">
                  <c:v>0.13732396725950449</c:v>
                </c:pt>
                <c:pt idx="2081">
                  <c:v>0.13028171111102357</c:v>
                </c:pt>
                <c:pt idx="2082">
                  <c:v>0.13380283918526403</c:v>
                </c:pt>
                <c:pt idx="2083">
                  <c:v>0.13028171111102357</c:v>
                </c:pt>
                <c:pt idx="2084">
                  <c:v>0.14436622340798541</c:v>
                </c:pt>
                <c:pt idx="2085">
                  <c:v>0.1329225606211881</c:v>
                </c:pt>
                <c:pt idx="2086">
                  <c:v>0.14436622340798541</c:v>
                </c:pt>
                <c:pt idx="2087">
                  <c:v>0.14524650197206138</c:v>
                </c:pt>
                <c:pt idx="2088">
                  <c:v>0.14612678744510565</c:v>
                </c:pt>
                <c:pt idx="2089">
                  <c:v>0.13468312465830834</c:v>
                </c:pt>
                <c:pt idx="2090">
                  <c:v>0.14876763004630184</c:v>
                </c:pt>
                <c:pt idx="2091">
                  <c:v>0.14612678744510565</c:v>
                </c:pt>
                <c:pt idx="2092">
                  <c:v>0.15140847955646633</c:v>
                </c:pt>
                <c:pt idx="2093">
                  <c:v>0.14700706600918159</c:v>
                </c:pt>
                <c:pt idx="2094">
                  <c:v>0.14700706600918159</c:v>
                </c:pt>
                <c:pt idx="2095">
                  <c:v>0.13996480986070067</c:v>
                </c:pt>
                <c:pt idx="2096">
                  <c:v>0.15669016475885869</c:v>
                </c:pt>
                <c:pt idx="2097">
                  <c:v>0.15757045023190297</c:v>
                </c:pt>
                <c:pt idx="2098">
                  <c:v>0.1426056593708652</c:v>
                </c:pt>
                <c:pt idx="2099">
                  <c:v>0.14524650197206138</c:v>
                </c:pt>
                <c:pt idx="2100">
                  <c:v>0.16373242228913326</c:v>
                </c:pt>
                <c:pt idx="2101">
                  <c:v>0.14436622340798541</c:v>
                </c:pt>
                <c:pt idx="2102">
                  <c:v>0.16285214096146997</c:v>
                </c:pt>
                <c:pt idx="2103">
                  <c:v>0.15052819408342205</c:v>
                </c:pt>
                <c:pt idx="2104">
                  <c:v>0.16813383182921637</c:v>
                </c:pt>
                <c:pt idx="2105">
                  <c:v>0.14876763004630184</c:v>
                </c:pt>
                <c:pt idx="2106">
                  <c:v>0.1426056593708652</c:v>
                </c:pt>
                <c:pt idx="2107">
                  <c:v>0.14348593793494113</c:v>
                </c:pt>
                <c:pt idx="2108">
                  <c:v>0.14876763004630184</c:v>
                </c:pt>
                <c:pt idx="2109">
                  <c:v>0.15580988619478273</c:v>
                </c:pt>
                <c:pt idx="2110">
                  <c:v>0.14612678744510565</c:v>
                </c:pt>
                <c:pt idx="2111">
                  <c:v>0.13028171111102357</c:v>
                </c:pt>
                <c:pt idx="2112">
                  <c:v>7.482398885003054E-2</c:v>
                </c:pt>
                <c:pt idx="2113">
                  <c:v>3.2570396687398404E-2</c:v>
                </c:pt>
                <c:pt idx="2114">
                  <c:v>-8.8027165510761731E-4</c:v>
                </c:pt>
                <c:pt idx="2115">
                  <c:v>-8.8028547304427867E-3</c:v>
                </c:pt>
                <c:pt idx="2116">
                  <c:v>-4.665495043817023E-2</c:v>
                </c:pt>
                <c:pt idx="2117">
                  <c:v>-9.4190172531448055E-2</c:v>
                </c:pt>
                <c:pt idx="2118">
                  <c:v>-0.14260566627983354</c:v>
                </c:pt>
                <c:pt idx="2119">
                  <c:v>-0.1927817033384342</c:v>
                </c:pt>
                <c:pt idx="2120">
                  <c:v>-0.25264086678258535</c:v>
                </c:pt>
                <c:pt idx="2121">
                  <c:v>-0.29841554556564798</c:v>
                </c:pt>
                <c:pt idx="2122">
                  <c:v>-0.35475362238936853</c:v>
                </c:pt>
                <c:pt idx="2123">
                  <c:v>-0.4022888444826464</c:v>
                </c:pt>
                <c:pt idx="2124">
                  <c:v>-0.44102121184548149</c:v>
                </c:pt>
                <c:pt idx="2125">
                  <c:v>-0.49119724890408217</c:v>
                </c:pt>
                <c:pt idx="2126">
                  <c:v>-0.51672547235061961</c:v>
                </c:pt>
                <c:pt idx="2127">
                  <c:v>-0.55721859029271981</c:v>
                </c:pt>
                <c:pt idx="2128">
                  <c:v>-0.5642609017129474</c:v>
                </c:pt>
                <c:pt idx="2129">
                  <c:v>-0.59507075509013063</c:v>
                </c:pt>
                <c:pt idx="2130">
                  <c:v>-0.61707789191623752</c:v>
                </c:pt>
                <c:pt idx="2131">
                  <c:v>-0.63556352758381418</c:v>
                </c:pt>
                <c:pt idx="2132">
                  <c:v>-0.65316896068596653</c:v>
                </c:pt>
                <c:pt idx="2133">
                  <c:v>-0.65933106954076992</c:v>
                </c:pt>
                <c:pt idx="2134">
                  <c:v>-0.67957780123602818</c:v>
                </c:pt>
                <c:pt idx="2135">
                  <c:v>-0.69718323433818052</c:v>
                </c:pt>
                <c:pt idx="2136">
                  <c:v>-0.71302826230948424</c:v>
                </c:pt>
                <c:pt idx="2137">
                  <c:v>-0.71566887000575707</c:v>
                </c:pt>
                <c:pt idx="2138">
                  <c:v>-0.71478866744033287</c:v>
                </c:pt>
                <c:pt idx="2139">
                  <c:v>-0.73503539913559113</c:v>
                </c:pt>
                <c:pt idx="2140">
                  <c:v>-0.72623268258451501</c:v>
                </c:pt>
                <c:pt idx="2141">
                  <c:v>-0.71038765461321129</c:v>
                </c:pt>
                <c:pt idx="2142">
                  <c:v>-0.69718323433818052</c:v>
                </c:pt>
                <c:pt idx="2143">
                  <c:v>-0.67165528725037638</c:v>
                </c:pt>
                <c:pt idx="2144">
                  <c:v>-0.67517609751207364</c:v>
                </c:pt>
                <c:pt idx="2145">
                  <c:v>-0.65581025927907266</c:v>
                </c:pt>
                <c:pt idx="2146">
                  <c:v>-0.64260583900404178</c:v>
                </c:pt>
                <c:pt idx="2147">
                  <c:v>-0.63204271732211692</c:v>
                </c:pt>
                <c:pt idx="2148">
                  <c:v>-0.6223591073087833</c:v>
                </c:pt>
                <c:pt idx="2149">
                  <c:v>-0.60211306651035812</c:v>
                </c:pt>
                <c:pt idx="2150">
                  <c:v>-0.58978884880075155</c:v>
                </c:pt>
                <c:pt idx="2151">
                  <c:v>-0.58362673994594838</c:v>
                </c:pt>
                <c:pt idx="2152">
                  <c:v>-0.5704223196709175</c:v>
                </c:pt>
                <c:pt idx="2153">
                  <c:v>-0.55105648143791652</c:v>
                </c:pt>
                <c:pt idx="2154">
                  <c:v>-0.53168995230808258</c:v>
                </c:pt>
                <c:pt idx="2155">
                  <c:v>-0.53168995230808258</c:v>
                </c:pt>
                <c:pt idx="2156">
                  <c:v>-0.51936628731594248</c:v>
                </c:pt>
                <c:pt idx="2157">
                  <c:v>-0.50264091859984772</c:v>
                </c:pt>
                <c:pt idx="2158">
                  <c:v>-0.49911983197941728</c:v>
                </c:pt>
                <c:pt idx="2159">
                  <c:v>-0.47799303589810127</c:v>
                </c:pt>
                <c:pt idx="2160">
                  <c:v>-0.46302827958190512</c:v>
                </c:pt>
                <c:pt idx="2161">
                  <c:v>-0.46038739552689895</c:v>
                </c:pt>
                <c:pt idx="2162">
                  <c:v>-0.44630291086581048</c:v>
                </c:pt>
                <c:pt idx="2163">
                  <c:v>-0.43133808545993102</c:v>
                </c:pt>
                <c:pt idx="2164">
                  <c:v>-0.41725360079884249</c:v>
                </c:pt>
                <c:pt idx="2165">
                  <c:v>-0.40492965944796933</c:v>
                </c:pt>
                <c:pt idx="2166">
                  <c:v>-0.39260571809709605</c:v>
                </c:pt>
                <c:pt idx="2167">
                  <c:v>-0.38556347576655176</c:v>
                </c:pt>
                <c:pt idx="2168">
                  <c:v>-0.36795783539534949</c:v>
                </c:pt>
                <c:pt idx="2169">
                  <c:v>-0.36883810705045705</c:v>
                </c:pt>
                <c:pt idx="2170">
                  <c:v>-0.35035219502414716</c:v>
                </c:pt>
                <c:pt idx="2171">
                  <c:v>-0.33274655465294489</c:v>
                </c:pt>
                <c:pt idx="2172">
                  <c:v>-0.33538736961826771</c:v>
                </c:pt>
                <c:pt idx="2173">
                  <c:v>-0.33098601134272965</c:v>
                </c:pt>
                <c:pt idx="2174">
                  <c:v>-0.31778172924706544</c:v>
                </c:pt>
                <c:pt idx="2175">
                  <c:v>-0.29577473060032505</c:v>
                </c:pt>
                <c:pt idx="2176">
                  <c:v>-0.29841554556564798</c:v>
                </c:pt>
                <c:pt idx="2177">
                  <c:v>-0.28521133255966702</c:v>
                </c:pt>
                <c:pt idx="2178">
                  <c:v>-0.28697187586988226</c:v>
                </c:pt>
                <c:pt idx="2179">
                  <c:v>-0.28433106090455945</c:v>
                </c:pt>
                <c:pt idx="2180">
                  <c:v>-0.26936623549868</c:v>
                </c:pt>
                <c:pt idx="2181">
                  <c:v>-0.26320426482324338</c:v>
                </c:pt>
                <c:pt idx="2182">
                  <c:v>-0.25704229414780672</c:v>
                </c:pt>
                <c:pt idx="2183">
                  <c:v>-0.25176059512747773</c:v>
                </c:pt>
                <c:pt idx="2184">
                  <c:v>-0.24823950850704729</c:v>
                </c:pt>
                <c:pt idx="2185">
                  <c:v>-0.23767611046638923</c:v>
                </c:pt>
                <c:pt idx="2186">
                  <c:v>-0.22623244077062354</c:v>
                </c:pt>
                <c:pt idx="2187">
                  <c:v>-0.23943665377660447</c:v>
                </c:pt>
                <c:pt idx="2188">
                  <c:v>-0.23327468310116783</c:v>
                </c:pt>
                <c:pt idx="2189">
                  <c:v>-0.23239441144606018</c:v>
                </c:pt>
                <c:pt idx="2190">
                  <c:v>-0.24031692543171204</c:v>
                </c:pt>
                <c:pt idx="2191">
                  <c:v>-0.24031692543171204</c:v>
                </c:pt>
                <c:pt idx="2192">
                  <c:v>-0.23239441144606018</c:v>
                </c:pt>
                <c:pt idx="2193">
                  <c:v>-0.23767611046638923</c:v>
                </c:pt>
                <c:pt idx="2194">
                  <c:v>-0.23855638212149682</c:v>
                </c:pt>
                <c:pt idx="2195">
                  <c:v>-0.23063386813584494</c:v>
                </c:pt>
                <c:pt idx="2196">
                  <c:v>-0.22711271242573119</c:v>
                </c:pt>
                <c:pt idx="2197">
                  <c:v>-0.24207753783161065</c:v>
                </c:pt>
                <c:pt idx="2198">
                  <c:v>-0.23503522641138308</c:v>
                </c:pt>
                <c:pt idx="2199">
                  <c:v>-0.23855638212149682</c:v>
                </c:pt>
                <c:pt idx="2200">
                  <c:v>-0.23855638212149682</c:v>
                </c:pt>
                <c:pt idx="2201">
                  <c:v>-0.21126761536474412</c:v>
                </c:pt>
                <c:pt idx="2202">
                  <c:v>-0.22095074175029455</c:v>
                </c:pt>
                <c:pt idx="2203">
                  <c:v>-0.20510564468930748</c:v>
                </c:pt>
                <c:pt idx="2204">
                  <c:v>-0.19366204408322513</c:v>
                </c:pt>
                <c:pt idx="2205">
                  <c:v>-0.18133803364266857</c:v>
                </c:pt>
                <c:pt idx="2206">
                  <c:v>-0.18485918935278239</c:v>
                </c:pt>
                <c:pt idx="2207">
                  <c:v>-0.16813382063668766</c:v>
                </c:pt>
                <c:pt idx="2208">
                  <c:v>-0.17077470469169384</c:v>
                </c:pt>
                <c:pt idx="2209">
                  <c:v>-0.16373246236114958</c:v>
                </c:pt>
                <c:pt idx="2210">
                  <c:v>-0.16285212161635865</c:v>
                </c:pt>
                <c:pt idx="2211">
                  <c:v>-0.15228879266538392</c:v>
                </c:pt>
                <c:pt idx="2212">
                  <c:v>-0.15316906432049154</c:v>
                </c:pt>
                <c:pt idx="2213">
                  <c:v>-0.14964790861037774</c:v>
                </c:pt>
                <c:pt idx="2214">
                  <c:v>-0.15052818026548537</c:v>
                </c:pt>
                <c:pt idx="2215">
                  <c:v>-0.1470070936450549</c:v>
                </c:pt>
                <c:pt idx="2216">
                  <c:v>-0.15052818026548537</c:v>
                </c:pt>
                <c:pt idx="2217">
                  <c:v>-0.15316906432049154</c:v>
                </c:pt>
                <c:pt idx="2218">
                  <c:v>-0.14612682198994731</c:v>
                </c:pt>
                <c:pt idx="2219">
                  <c:v>-0.12940145327385263</c:v>
                </c:pt>
                <c:pt idx="2220">
                  <c:v>-0.12235921094330839</c:v>
                </c:pt>
                <c:pt idx="2221">
                  <c:v>-0.13116199658406788</c:v>
                </c:pt>
                <c:pt idx="2222">
                  <c:v>-0.12764084087395408</c:v>
                </c:pt>
                <c:pt idx="2223">
                  <c:v>-0.12059859854340983</c:v>
                </c:pt>
                <c:pt idx="2224">
                  <c:v>-0.13028172492896026</c:v>
                </c:pt>
                <c:pt idx="2225">
                  <c:v>-0.11707751192297937</c:v>
                </c:pt>
                <c:pt idx="2226">
                  <c:v>-0.11355635621286558</c:v>
                </c:pt>
                <c:pt idx="2227">
                  <c:v>-0.10651411388232132</c:v>
                </c:pt>
                <c:pt idx="2228">
                  <c:v>-0.12676056921884649</c:v>
                </c:pt>
                <c:pt idx="2229">
                  <c:v>-0.11971832688830222</c:v>
                </c:pt>
                <c:pt idx="2230">
                  <c:v>-0.12500002590863124</c:v>
                </c:pt>
                <c:pt idx="2231">
                  <c:v>-0.11795778357808698</c:v>
                </c:pt>
                <c:pt idx="2232">
                  <c:v>-0.1100352005027518</c:v>
                </c:pt>
                <c:pt idx="2233">
                  <c:v>-0.12059859854340983</c:v>
                </c:pt>
                <c:pt idx="2234">
                  <c:v>-0.12059859854340983</c:v>
                </c:pt>
                <c:pt idx="2235">
                  <c:v>-0.11971832688830222</c:v>
                </c:pt>
                <c:pt idx="2236">
                  <c:v>-0.11179581290265035</c:v>
                </c:pt>
                <c:pt idx="2237">
                  <c:v>-0.11179581290265035</c:v>
                </c:pt>
                <c:pt idx="2238">
                  <c:v>-0.11179581290265035</c:v>
                </c:pt>
                <c:pt idx="2239">
                  <c:v>-0.11707751192297937</c:v>
                </c:pt>
                <c:pt idx="2240">
                  <c:v>-0.10827465719253657</c:v>
                </c:pt>
                <c:pt idx="2241">
                  <c:v>-9.7711259151878518E-2</c:v>
                </c:pt>
                <c:pt idx="2242">
                  <c:v>-9.9471871551777072E-2</c:v>
                </c:pt>
                <c:pt idx="2243">
                  <c:v>-9.6830987496770909E-2</c:v>
                </c:pt>
                <c:pt idx="2244">
                  <c:v>-8.450704614589763E-2</c:v>
                </c:pt>
                <c:pt idx="2245">
                  <c:v>-8.8028201856011415E-2</c:v>
                </c:pt>
                <c:pt idx="2246">
                  <c:v>-8.5387317801005252E-2</c:v>
                </c:pt>
                <c:pt idx="2247">
                  <c:v>-5.3697192768714479E-2</c:v>
                </c:pt>
                <c:pt idx="2248">
                  <c:v>-6.161970675436635E-2</c:v>
                </c:pt>
                <c:pt idx="2249">
                  <c:v>-6.3380319154264911E-2</c:v>
                </c:pt>
                <c:pt idx="2250">
                  <c:v>-6.5140862464480143E-2</c:v>
                </c:pt>
                <c:pt idx="2251">
                  <c:v>-4.665495043817023E-2</c:v>
                </c:pt>
                <c:pt idx="2252">
                  <c:v>-5.1056377803391631E-2</c:v>
                </c:pt>
                <c:pt idx="2253">
                  <c:v>-4.665495043817023E-2</c:v>
                </c:pt>
                <c:pt idx="2254">
                  <c:v>-3.6091552397512189E-2</c:v>
                </c:pt>
                <c:pt idx="2255">
                  <c:v>-4.1373251417841206E-2</c:v>
                </c:pt>
                <c:pt idx="2256">
                  <c:v>-3.1690125032290788E-2</c:v>
                </c:pt>
                <c:pt idx="2257">
                  <c:v>-3.0809853377183168E-2</c:v>
                </c:pt>
                <c:pt idx="2258">
                  <c:v>-3.8732436452518358E-2</c:v>
                </c:pt>
                <c:pt idx="2259">
                  <c:v>-3.8732436452518358E-2</c:v>
                </c:pt>
                <c:pt idx="2260">
                  <c:v>-2.2887339391531297E-2</c:v>
                </c:pt>
                <c:pt idx="2261">
                  <c:v>-3.9612708107625974E-2</c:v>
                </c:pt>
                <c:pt idx="2262">
                  <c:v>-3.8732436452518358E-2</c:v>
                </c:pt>
                <c:pt idx="2263">
                  <c:v>-2.4647882701746528E-2</c:v>
                </c:pt>
                <c:pt idx="2264">
                  <c:v>-3.5211280742404573E-2</c:v>
                </c:pt>
                <c:pt idx="2265">
                  <c:v>-2.9929581722075549E-2</c:v>
                </c:pt>
                <c:pt idx="2266">
                  <c:v>-4.3133794728056445E-2</c:v>
                </c:pt>
                <c:pt idx="2267">
                  <c:v>-3.3450737432189334E-2</c:v>
                </c:pt>
                <c:pt idx="2268">
                  <c:v>-4.049297976273359E-2</c:v>
                </c:pt>
                <c:pt idx="2269">
                  <c:v>-4.049297976273359E-2</c:v>
                </c:pt>
                <c:pt idx="2270">
                  <c:v>-2.8169038411860314E-2</c:v>
                </c:pt>
                <c:pt idx="2271">
                  <c:v>-4.3133794728056445E-2</c:v>
                </c:pt>
                <c:pt idx="2272">
                  <c:v>-3.6971824052619805E-2</c:v>
                </c:pt>
                <c:pt idx="2273">
                  <c:v>-3.3450737432189334E-2</c:v>
                </c:pt>
                <c:pt idx="2274">
                  <c:v>-3.0809853377183168E-2</c:v>
                </c:pt>
                <c:pt idx="2275">
                  <c:v>-2.8169038411860314E-2</c:v>
                </c:pt>
                <c:pt idx="2276">
                  <c:v>-3.0809853377183168E-2</c:v>
                </c:pt>
                <c:pt idx="2277">
                  <c:v>-3.3450737432189334E-2</c:v>
                </c:pt>
                <c:pt idx="2278">
                  <c:v>-2.7288766756752698E-2</c:v>
                </c:pt>
                <c:pt idx="2279">
                  <c:v>-3.5211280742404573E-2</c:v>
                </c:pt>
                <c:pt idx="2280">
                  <c:v>-2.7288766756752698E-2</c:v>
                </c:pt>
                <c:pt idx="2281">
                  <c:v>-3.0809853377183168E-2</c:v>
                </c:pt>
                <c:pt idx="2282">
                  <c:v>-2.1126796081316061E-2</c:v>
                </c:pt>
                <c:pt idx="2283">
                  <c:v>-2.7288766756752698E-2</c:v>
                </c:pt>
                <c:pt idx="2284">
                  <c:v>-3.8732436452518358E-2</c:v>
                </c:pt>
                <c:pt idx="2285">
                  <c:v>-2.7288766756752698E-2</c:v>
                </c:pt>
                <c:pt idx="2286">
                  <c:v>-2.1126796081316061E-2</c:v>
                </c:pt>
                <c:pt idx="2287">
                  <c:v>-1.8485912026309892E-2</c:v>
                </c:pt>
                <c:pt idx="2288">
                  <c:v>-7.042242330544235E-3</c:v>
                </c:pt>
                <c:pt idx="2289">
                  <c:v>-3.5211557101137853E-3</c:v>
                </c:pt>
                <c:pt idx="2290">
                  <c:v>-8.8027165510761731E-4</c:v>
                </c:pt>
                <c:pt idx="2291">
                  <c:v>-1.7605640371202276E-2</c:v>
                </c:pt>
                <c:pt idx="2292">
                  <c:v>-5.2816990203290006E-3</c:v>
                </c:pt>
                <c:pt idx="2293">
                  <c:v>-2.640814965322852E-3</c:v>
                </c:pt>
                <c:pt idx="2294">
                  <c:v>9.6831263855504234E-3</c:v>
                </c:pt>
                <c:pt idx="2295">
                  <c:v>5.2816990203290197E-3</c:v>
                </c:pt>
                <c:pt idx="2296">
                  <c:v>8.8027856407594893E-3</c:v>
                </c:pt>
                <c:pt idx="2297">
                  <c:v>9.6831263855504234E-3</c:v>
                </c:pt>
                <c:pt idx="2298">
                  <c:v>8.8027165510761731E-4</c:v>
                </c:pt>
                <c:pt idx="2299">
                  <c:v>9.6831263855504234E-3</c:v>
                </c:pt>
                <c:pt idx="2300">
                  <c:v>8.8027856407594893E-3</c:v>
                </c:pt>
                <c:pt idx="2301">
                  <c:v>1.2323941350873275E-2</c:v>
                </c:pt>
                <c:pt idx="2302">
                  <c:v>5.2816990203290197E-3</c:v>
                </c:pt>
                <c:pt idx="2303">
                  <c:v>7.9225139856518717E-3</c:v>
                </c:pt>
                <c:pt idx="2304">
                  <c:v>2.2887339391531297E-2</c:v>
                </c:pt>
                <c:pt idx="2305">
                  <c:v>2.2887339391531297E-2</c:v>
                </c:pt>
                <c:pt idx="2306">
                  <c:v>2.3767611046638912E-2</c:v>
                </c:pt>
                <c:pt idx="2307">
                  <c:v>1.5845097060987062E-2</c:v>
                </c:pt>
                <c:pt idx="2308">
                  <c:v>2.7288766756752698E-2</c:v>
                </c:pt>
                <c:pt idx="2309">
                  <c:v>3.6971824052619805E-2</c:v>
                </c:pt>
                <c:pt idx="2310">
                  <c:v>3.1690125032290788E-2</c:v>
                </c:pt>
                <c:pt idx="2311">
                  <c:v>2.3767611046638912E-2</c:v>
                </c:pt>
                <c:pt idx="2312">
                  <c:v>4.665495043817023E-2</c:v>
                </c:pt>
                <c:pt idx="2313">
                  <c:v>2.9929581722075549E-2</c:v>
                </c:pt>
                <c:pt idx="2314">
                  <c:v>2.5528154356854148E-2</c:v>
                </c:pt>
                <c:pt idx="2315">
                  <c:v>3.6971824052619805E-2</c:v>
                </c:pt>
                <c:pt idx="2316">
                  <c:v>2.6408426011961764E-2</c:v>
                </c:pt>
                <c:pt idx="2317">
                  <c:v>2.6408426011961764E-2</c:v>
                </c:pt>
                <c:pt idx="2318">
                  <c:v>2.9049310066967933E-2</c:v>
                </c:pt>
                <c:pt idx="2319">
                  <c:v>2.5528154356854148E-2</c:v>
                </c:pt>
                <c:pt idx="2320">
                  <c:v>2.4647882701746528E-2</c:v>
                </c:pt>
                <c:pt idx="2321">
                  <c:v>3.0809853377183168E-2</c:v>
                </c:pt>
                <c:pt idx="2322">
                  <c:v>2.9929581722075549E-2</c:v>
                </c:pt>
                <c:pt idx="2323">
                  <c:v>1.4964756316196126E-2</c:v>
                </c:pt>
                <c:pt idx="2324">
                  <c:v>2.2007067736423677E-2</c:v>
                </c:pt>
                <c:pt idx="2325">
                  <c:v>1.8485912026309913E-2</c:v>
                </c:pt>
                <c:pt idx="2326">
                  <c:v>2.2887339391531297E-2</c:v>
                </c:pt>
                <c:pt idx="2327">
                  <c:v>1.408448466108851E-2</c:v>
                </c:pt>
                <c:pt idx="2328">
                  <c:v>1.2323941350873275E-2</c:v>
                </c:pt>
                <c:pt idx="2329">
                  <c:v>1.3204213005980892E-2</c:v>
                </c:pt>
                <c:pt idx="2330">
                  <c:v>1.6725368716094677E-2</c:v>
                </c:pt>
                <c:pt idx="2331">
                  <c:v>1.0563398040658039E-2</c:v>
                </c:pt>
                <c:pt idx="2332">
                  <c:v>2.2887339391531297E-2</c:v>
                </c:pt>
                <c:pt idx="2333">
                  <c:v>1.408448466108851E-2</c:v>
                </c:pt>
                <c:pt idx="2334">
                  <c:v>1.1443669695765657E-2</c:v>
                </c:pt>
                <c:pt idx="2335">
                  <c:v>1.8485912026309913E-2</c:v>
                </c:pt>
                <c:pt idx="2336">
                  <c:v>2.8169038411860314E-2</c:v>
                </c:pt>
                <c:pt idx="2337">
                  <c:v>2.9929581722075549E-2</c:v>
                </c:pt>
                <c:pt idx="2338">
                  <c:v>2.5528154356854148E-2</c:v>
                </c:pt>
                <c:pt idx="2339">
                  <c:v>3.2570396687398404E-2</c:v>
                </c:pt>
                <c:pt idx="2340">
                  <c:v>2.6408426011961764E-2</c:v>
                </c:pt>
                <c:pt idx="2341">
                  <c:v>2.7288766756752698E-2</c:v>
                </c:pt>
                <c:pt idx="2342">
                  <c:v>3.5211280742404573E-2</c:v>
                </c:pt>
                <c:pt idx="2343">
                  <c:v>3.6091552397512189E-2</c:v>
                </c:pt>
                <c:pt idx="2344">
                  <c:v>2.6408426011961764E-2</c:v>
                </c:pt>
                <c:pt idx="2345">
                  <c:v>4.3133794728056445E-2</c:v>
                </c:pt>
                <c:pt idx="2346">
                  <c:v>4.7535222093277846E-2</c:v>
                </c:pt>
                <c:pt idx="2347">
                  <c:v>4.7535222093277846E-2</c:v>
                </c:pt>
                <c:pt idx="2348">
                  <c:v>5.6338007734037333E-2</c:v>
                </c:pt>
                <c:pt idx="2349">
                  <c:v>5.8098620133935866E-2</c:v>
                </c:pt>
                <c:pt idx="2350">
                  <c:v>5.0176037058600693E-2</c:v>
                </c:pt>
                <c:pt idx="2351">
                  <c:v>5.3697192768714479E-2</c:v>
                </c:pt>
                <c:pt idx="2352">
                  <c:v>5.8098620133935866E-2</c:v>
                </c:pt>
                <c:pt idx="2353">
                  <c:v>6.1619706754366337E-2</c:v>
                </c:pt>
                <c:pt idx="2354">
                  <c:v>6.2499978409473952E-2</c:v>
                </c:pt>
                <c:pt idx="2355">
                  <c:v>5.8098620133935866E-2</c:v>
                </c:pt>
                <c:pt idx="2356">
                  <c:v>6.1619706754366337E-2</c:v>
                </c:pt>
                <c:pt idx="2357">
                  <c:v>5.721834847882825E-2</c:v>
                </c:pt>
                <c:pt idx="2358">
                  <c:v>6.4260590809372506E-2</c:v>
                </c:pt>
                <c:pt idx="2359">
                  <c:v>6.2499978409473952E-2</c:v>
                </c:pt>
                <c:pt idx="2360">
                  <c:v>7.3943648105239609E-2</c:v>
                </c:pt>
                <c:pt idx="2361">
                  <c:v>6.4260590809372506E-2</c:v>
                </c:pt>
                <c:pt idx="2362">
                  <c:v>6.3380319154264883E-2</c:v>
                </c:pt>
                <c:pt idx="2363">
                  <c:v>6.3380319154264883E-2</c:v>
                </c:pt>
                <c:pt idx="2364">
                  <c:v>5.9859163444151098E-2</c:v>
                </c:pt>
                <c:pt idx="2365">
                  <c:v>7.1302833139916755E-2</c:v>
                </c:pt>
                <c:pt idx="2366">
                  <c:v>7.3063376450131987E-2</c:v>
                </c:pt>
                <c:pt idx="2367">
                  <c:v>6.778167742980297E-2</c:v>
                </c:pt>
                <c:pt idx="2368">
                  <c:v>6.3380319154264883E-2</c:v>
                </c:pt>
                <c:pt idx="2369">
                  <c:v>5.0176037058600693E-2</c:v>
                </c:pt>
                <c:pt idx="2370">
                  <c:v>5.2816921113606863E-2</c:v>
                </c:pt>
                <c:pt idx="2371">
                  <c:v>5.4577464423822102E-2</c:v>
                </c:pt>
                <c:pt idx="2372">
                  <c:v>6.778167742980297E-2</c:v>
                </c:pt>
                <c:pt idx="2373">
                  <c:v>7.0422561484809146E-2</c:v>
                </c:pt>
                <c:pt idx="2374">
                  <c:v>5.9859163444151098E-2</c:v>
                </c:pt>
                <c:pt idx="2375">
                  <c:v>5.8978891789043482E-2</c:v>
                </c:pt>
                <c:pt idx="2376">
                  <c:v>5.8978891789043482E-2</c:v>
                </c:pt>
                <c:pt idx="2377">
                  <c:v>5.8098620133935866E-2</c:v>
                </c:pt>
                <c:pt idx="2378">
                  <c:v>7.5704260505138163E-2</c:v>
                </c:pt>
                <c:pt idx="2379">
                  <c:v>5.5457736078929717E-2</c:v>
                </c:pt>
                <c:pt idx="2380">
                  <c:v>5.1936649458499247E-2</c:v>
                </c:pt>
                <c:pt idx="2381">
                  <c:v>6.4260590809372506E-2</c:v>
                </c:pt>
                <c:pt idx="2382">
                  <c:v>6.3380319154264883E-2</c:v>
                </c:pt>
                <c:pt idx="2383">
                  <c:v>4.8415493748385462E-2</c:v>
                </c:pt>
                <c:pt idx="2384">
                  <c:v>5.1056377803391631E-2</c:v>
                </c:pt>
                <c:pt idx="2385">
                  <c:v>6.3380319154264883E-2</c:v>
                </c:pt>
                <c:pt idx="2386">
                  <c:v>6.4260590809372506E-2</c:v>
                </c:pt>
                <c:pt idx="2387">
                  <c:v>5.8978891789043482E-2</c:v>
                </c:pt>
                <c:pt idx="2388">
                  <c:v>5.2816921113606863E-2</c:v>
                </c:pt>
                <c:pt idx="2389">
                  <c:v>6.3380319154264883E-2</c:v>
                </c:pt>
                <c:pt idx="2390">
                  <c:v>5.8098620133935866E-2</c:v>
                </c:pt>
                <c:pt idx="2391">
                  <c:v>5.3697192768714479E-2</c:v>
                </c:pt>
                <c:pt idx="2392">
                  <c:v>6.4260590809372506E-2</c:v>
                </c:pt>
                <c:pt idx="2393">
                  <c:v>6.2499978409473952E-2</c:v>
                </c:pt>
                <c:pt idx="2394">
                  <c:v>6.0739435099258714E-2</c:v>
                </c:pt>
                <c:pt idx="2395">
                  <c:v>6.6021134119587738E-2</c:v>
                </c:pt>
                <c:pt idx="2396">
                  <c:v>5.8098620133935866E-2</c:v>
                </c:pt>
                <c:pt idx="2397">
                  <c:v>7.3943648105239609E-2</c:v>
                </c:pt>
                <c:pt idx="2398">
                  <c:v>5.1936649458499247E-2</c:v>
                </c:pt>
                <c:pt idx="2399">
                  <c:v>6.9542289829701523E-2</c:v>
                </c:pt>
                <c:pt idx="2400">
                  <c:v>7.1302833139916755E-2</c:v>
                </c:pt>
                <c:pt idx="2401">
                  <c:v>6.9542289829701523E-2</c:v>
                </c:pt>
                <c:pt idx="2402">
                  <c:v>6.3380319154264883E-2</c:v>
                </c:pt>
                <c:pt idx="2403">
                  <c:v>7.8345075470461017E-2</c:v>
                </c:pt>
                <c:pt idx="2404">
                  <c:v>7.7464803815353395E-2</c:v>
                </c:pt>
                <c:pt idx="2405">
                  <c:v>7.2183104795024378E-2</c:v>
                </c:pt>
                <c:pt idx="2406">
                  <c:v>7.9225347125568626E-2</c:v>
                </c:pt>
                <c:pt idx="2407">
                  <c:v>8.4507046145897644E-2</c:v>
                </c:pt>
                <c:pt idx="2408">
                  <c:v>8.5387317801005266E-2</c:v>
                </c:pt>
                <c:pt idx="2409">
                  <c:v>8.098595952546718E-2</c:v>
                </c:pt>
                <c:pt idx="2410">
                  <c:v>9.330990087634046E-2</c:v>
                </c:pt>
                <c:pt idx="2411">
                  <c:v>8.4507046145897644E-2</c:v>
                </c:pt>
                <c:pt idx="2412">
                  <c:v>8.2746502835682412E-2</c:v>
                </c:pt>
                <c:pt idx="2413">
                  <c:v>7.9225347125568626E-2</c:v>
                </c:pt>
                <c:pt idx="2414">
                  <c:v>8.3626774490790035E-2</c:v>
                </c:pt>
                <c:pt idx="2415">
                  <c:v>8.8908473511119052E-2</c:v>
                </c:pt>
                <c:pt idx="2416">
                  <c:v>8.4507046145897644E-2</c:v>
                </c:pt>
                <c:pt idx="2417">
                  <c:v>7.6584532160245772E-2</c:v>
                </c:pt>
                <c:pt idx="2418">
                  <c:v>8.8028201856011429E-2</c:v>
                </c:pt>
                <c:pt idx="2419">
                  <c:v>7.482398885003054E-2</c:v>
                </c:pt>
                <c:pt idx="2420">
                  <c:v>8.9788745166226674E-2</c:v>
                </c:pt>
                <c:pt idx="2421">
                  <c:v>8.3626774490790035E-2</c:v>
                </c:pt>
                <c:pt idx="2422">
                  <c:v>8.098595952546718E-2</c:v>
                </c:pt>
                <c:pt idx="2423">
                  <c:v>6.9542289829701523E-2</c:v>
                </c:pt>
                <c:pt idx="2424">
                  <c:v>8.0105618780676249E-2</c:v>
                </c:pt>
                <c:pt idx="2425">
                  <c:v>9.2429560131549515E-2</c:v>
                </c:pt>
                <c:pt idx="2426">
                  <c:v>8.0105618780676249E-2</c:v>
                </c:pt>
                <c:pt idx="2427">
                  <c:v>8.714793020090382E-2</c:v>
                </c:pt>
                <c:pt idx="2428">
                  <c:v>8.9788745166226674E-2</c:v>
                </c:pt>
                <c:pt idx="2429">
                  <c:v>8.6267589456112875E-2</c:v>
                </c:pt>
                <c:pt idx="2430">
                  <c:v>7.8345075470461017E-2</c:v>
                </c:pt>
                <c:pt idx="2431">
                  <c:v>8.714793020090382E-2</c:v>
                </c:pt>
                <c:pt idx="2432">
                  <c:v>7.2183104795024378E-2</c:v>
                </c:pt>
                <c:pt idx="2433">
                  <c:v>8.9788745166226674E-2</c:v>
                </c:pt>
                <c:pt idx="2434">
                  <c:v>8.4507046145897644E-2</c:v>
                </c:pt>
                <c:pt idx="2435">
                  <c:v>9.0669016821334283E-2</c:v>
                </c:pt>
                <c:pt idx="2436">
                  <c:v>8.8908473511119052E-2</c:v>
                </c:pt>
                <c:pt idx="2437">
                  <c:v>8.8028201856011429E-2</c:v>
                </c:pt>
                <c:pt idx="2438">
                  <c:v>7.3943648105239609E-2</c:v>
                </c:pt>
                <c:pt idx="2439">
                  <c:v>7.3063376450131987E-2</c:v>
                </c:pt>
                <c:pt idx="2440">
                  <c:v>8.2746502835682412E-2</c:v>
                </c:pt>
                <c:pt idx="2441">
                  <c:v>8.8908473511119052E-2</c:v>
                </c:pt>
                <c:pt idx="2442">
                  <c:v>8.3626774490790035E-2</c:v>
                </c:pt>
                <c:pt idx="2443">
                  <c:v>9.9471843915903746E-2</c:v>
                </c:pt>
                <c:pt idx="2444">
                  <c:v>9.8591530806986155E-2</c:v>
                </c:pt>
                <c:pt idx="2445">
                  <c:v>0.10211269342606827</c:v>
                </c:pt>
                <c:pt idx="2446">
                  <c:v>0.11267607764878963</c:v>
                </c:pt>
                <c:pt idx="2447">
                  <c:v>0.10827466410150491</c:v>
                </c:pt>
                <c:pt idx="2448">
                  <c:v>9.6830987496770923E-2</c:v>
                </c:pt>
                <c:pt idx="2449">
                  <c:v>8.9788745166226674E-2</c:v>
                </c:pt>
                <c:pt idx="2450">
                  <c:v>0.10475353602726444</c:v>
                </c:pt>
                <c:pt idx="2451">
                  <c:v>0.10475353602726444</c:v>
                </c:pt>
                <c:pt idx="2452">
                  <c:v>0.10651410006438466</c:v>
                </c:pt>
                <c:pt idx="2453">
                  <c:v>0.11003522813862512</c:v>
                </c:pt>
                <c:pt idx="2454">
                  <c:v>9.2429560131549515E-2</c:v>
                </c:pt>
                <c:pt idx="2455">
                  <c:v>0.10387325746318848</c:v>
                </c:pt>
                <c:pt idx="2456">
                  <c:v>0.10651410006438466</c:v>
                </c:pt>
                <c:pt idx="2457">
                  <c:v>0.10739438553742894</c:v>
                </c:pt>
                <c:pt idx="2458">
                  <c:v>0.10739438553742894</c:v>
                </c:pt>
                <c:pt idx="2459">
                  <c:v>9.9471843915903746E-2</c:v>
                </c:pt>
                <c:pt idx="2460">
                  <c:v>0.11179579217574534</c:v>
                </c:pt>
                <c:pt idx="2461">
                  <c:v>0.10739438553742894</c:v>
                </c:pt>
                <c:pt idx="2462">
                  <c:v>0.11267607764878963</c:v>
                </c:pt>
                <c:pt idx="2463">
                  <c:v>0.11003522813862512</c:v>
                </c:pt>
                <c:pt idx="2464">
                  <c:v>0.10035212938894804</c:v>
                </c:pt>
                <c:pt idx="2465">
                  <c:v>0.1109155136116694</c:v>
                </c:pt>
                <c:pt idx="2466">
                  <c:v>0.10563382150030871</c:v>
                </c:pt>
                <c:pt idx="2467">
                  <c:v>9.6830987496770923E-2</c:v>
                </c:pt>
                <c:pt idx="2468">
                  <c:v>0.10035212938894804</c:v>
                </c:pt>
                <c:pt idx="2469">
                  <c:v>0.10211269342606827</c:v>
                </c:pt>
                <c:pt idx="2470">
                  <c:v>0.10211269342606827</c:v>
                </c:pt>
                <c:pt idx="2471">
                  <c:v>9.2429560131549515E-2</c:v>
                </c:pt>
                <c:pt idx="2472">
                  <c:v>9.0669016821334283E-2</c:v>
                </c:pt>
                <c:pt idx="2473">
                  <c:v>0.10123240795302398</c:v>
                </c:pt>
                <c:pt idx="2474">
                  <c:v>9.8591530806986155E-2</c:v>
                </c:pt>
                <c:pt idx="2475">
                  <c:v>0.10123240795302398</c:v>
                </c:pt>
                <c:pt idx="2476">
                  <c:v>9.9471843915903746E-2</c:v>
                </c:pt>
                <c:pt idx="2477">
                  <c:v>8.4507046145897644E-2</c:v>
                </c:pt>
                <c:pt idx="2478">
                  <c:v>9.330990087634046E-2</c:v>
                </c:pt>
                <c:pt idx="2479">
                  <c:v>0.10299297199014422</c:v>
                </c:pt>
                <c:pt idx="2480">
                  <c:v>0.10123240795302398</c:v>
                </c:pt>
                <c:pt idx="2481">
                  <c:v>9.330990087634046E-2</c:v>
                </c:pt>
                <c:pt idx="2482">
                  <c:v>9.2429560131549515E-2</c:v>
                </c:pt>
                <c:pt idx="2483">
                  <c:v>9.8591530806986155E-2</c:v>
                </c:pt>
                <c:pt idx="2484">
                  <c:v>9.330990087634046E-2</c:v>
                </c:pt>
                <c:pt idx="2485">
                  <c:v>7.8345075470461017E-2</c:v>
                </c:pt>
                <c:pt idx="2486">
                  <c:v>8.3626774490790035E-2</c:v>
                </c:pt>
                <c:pt idx="2487">
                  <c:v>9.7711259151878546E-2</c:v>
                </c:pt>
                <c:pt idx="2488">
                  <c:v>9.330990087634046E-2</c:v>
                </c:pt>
                <c:pt idx="2489">
                  <c:v>0.10211269342606827</c:v>
                </c:pt>
                <c:pt idx="2490">
                  <c:v>9.59507158416633E-2</c:v>
                </c:pt>
                <c:pt idx="2491">
                  <c:v>9.1549288476441906E-2</c:v>
                </c:pt>
                <c:pt idx="2492">
                  <c:v>0.10915494957454919</c:v>
                </c:pt>
                <c:pt idx="2493">
                  <c:v>9.6830987496770923E-2</c:v>
                </c:pt>
                <c:pt idx="2494">
                  <c:v>0.10299297199014422</c:v>
                </c:pt>
                <c:pt idx="2495">
                  <c:v>9.59507158416633E-2</c:v>
                </c:pt>
                <c:pt idx="2496">
                  <c:v>0.10915494957454919</c:v>
                </c:pt>
                <c:pt idx="2497">
                  <c:v>9.59507158416633E-2</c:v>
                </c:pt>
                <c:pt idx="2498">
                  <c:v>0.10387325746318848</c:v>
                </c:pt>
                <c:pt idx="2499">
                  <c:v>0.10387325746318848</c:v>
                </c:pt>
                <c:pt idx="2500">
                  <c:v>9.6830987496770923E-2</c:v>
                </c:pt>
                <c:pt idx="2501">
                  <c:v>0.1109155136116694</c:v>
                </c:pt>
                <c:pt idx="2502">
                  <c:v>0.10915494957454919</c:v>
                </c:pt>
                <c:pt idx="2503">
                  <c:v>0.10651410006438466</c:v>
                </c:pt>
                <c:pt idx="2504">
                  <c:v>0.11619720572303009</c:v>
                </c:pt>
                <c:pt idx="2505">
                  <c:v>0.11619720572303009</c:v>
                </c:pt>
                <c:pt idx="2506">
                  <c:v>0.10475353602726444</c:v>
                </c:pt>
                <c:pt idx="2507">
                  <c:v>0.11883804832422626</c:v>
                </c:pt>
                <c:pt idx="2508">
                  <c:v>0.10475353602726444</c:v>
                </c:pt>
                <c:pt idx="2509">
                  <c:v>0.10035212938894804</c:v>
                </c:pt>
                <c:pt idx="2510">
                  <c:v>0.1109155136116694</c:v>
                </c:pt>
                <c:pt idx="2511">
                  <c:v>0.10563382150030871</c:v>
                </c:pt>
                <c:pt idx="2512">
                  <c:v>0.11267607764878963</c:v>
                </c:pt>
                <c:pt idx="2513">
                  <c:v>0.10035212938894804</c:v>
                </c:pt>
                <c:pt idx="2514">
                  <c:v>0.11003522813862512</c:v>
                </c:pt>
                <c:pt idx="2515">
                  <c:v>9.6830987496770923E-2</c:v>
                </c:pt>
                <c:pt idx="2516">
                  <c:v>0.10827466410150491</c:v>
                </c:pt>
                <c:pt idx="2517">
                  <c:v>0.10827466410150491</c:v>
                </c:pt>
                <c:pt idx="2518">
                  <c:v>9.7711259151878546E-2</c:v>
                </c:pt>
                <c:pt idx="2519">
                  <c:v>0.10387325746318848</c:v>
                </c:pt>
                <c:pt idx="2520">
                  <c:v>0.10211269342606827</c:v>
                </c:pt>
                <c:pt idx="2521">
                  <c:v>9.6830987496770923E-2</c:v>
                </c:pt>
                <c:pt idx="2522">
                  <c:v>0.10563382150030871</c:v>
                </c:pt>
                <c:pt idx="2523">
                  <c:v>0.10387325746318848</c:v>
                </c:pt>
                <c:pt idx="2524">
                  <c:v>0.10123240795302398</c:v>
                </c:pt>
                <c:pt idx="2525">
                  <c:v>0.10651410006438466</c:v>
                </c:pt>
                <c:pt idx="2526">
                  <c:v>0.10827466410150491</c:v>
                </c:pt>
                <c:pt idx="2527">
                  <c:v>0.11531692024998581</c:v>
                </c:pt>
                <c:pt idx="2528">
                  <c:v>9.7711259151878546E-2</c:v>
                </c:pt>
                <c:pt idx="2529">
                  <c:v>9.5070444186555692E-2</c:v>
                </c:pt>
                <c:pt idx="2530">
                  <c:v>0.10563382150030871</c:v>
                </c:pt>
                <c:pt idx="2531">
                  <c:v>9.8591530806986155E-2</c:v>
                </c:pt>
                <c:pt idx="2532">
                  <c:v>9.2429560131549515E-2</c:v>
                </c:pt>
                <c:pt idx="2533">
                  <c:v>0.11619720572303009</c:v>
                </c:pt>
                <c:pt idx="2534">
                  <c:v>9.6830987496770923E-2</c:v>
                </c:pt>
                <c:pt idx="2535">
                  <c:v>0.11267607764878963</c:v>
                </c:pt>
                <c:pt idx="2536">
                  <c:v>8.8908473511119052E-2</c:v>
                </c:pt>
                <c:pt idx="2537">
                  <c:v>9.8591530806986155E-2</c:v>
                </c:pt>
                <c:pt idx="2538">
                  <c:v>0.10211269342606827</c:v>
                </c:pt>
                <c:pt idx="2539">
                  <c:v>0.10651410006438466</c:v>
                </c:pt>
                <c:pt idx="2540">
                  <c:v>0.10035212938894804</c:v>
                </c:pt>
                <c:pt idx="2541">
                  <c:v>0.10123240795302398</c:v>
                </c:pt>
                <c:pt idx="2542">
                  <c:v>0.10211269342606827</c:v>
                </c:pt>
                <c:pt idx="2543">
                  <c:v>9.6830987496770923E-2</c:v>
                </c:pt>
                <c:pt idx="2544">
                  <c:v>0.10739438553742894</c:v>
                </c:pt>
                <c:pt idx="2545">
                  <c:v>0.10915494957454919</c:v>
                </c:pt>
                <c:pt idx="2546">
                  <c:v>0.10211269342606827</c:v>
                </c:pt>
                <c:pt idx="2547">
                  <c:v>0.11971832688830222</c:v>
                </c:pt>
                <c:pt idx="2548">
                  <c:v>0.12676058303678314</c:v>
                </c:pt>
                <c:pt idx="2549">
                  <c:v>0.11355635621286558</c:v>
                </c:pt>
                <c:pt idx="2550">
                  <c:v>0.10651410006438466</c:v>
                </c:pt>
                <c:pt idx="2551">
                  <c:v>0.1250000189996629</c:v>
                </c:pt>
                <c:pt idx="2552">
                  <c:v>0.11971832688830222</c:v>
                </c:pt>
                <c:pt idx="2553">
                  <c:v>0.11267607764878963</c:v>
                </c:pt>
                <c:pt idx="2554">
                  <c:v>0.11443664168590988</c:v>
                </c:pt>
                <c:pt idx="2555">
                  <c:v>0.11443664168590988</c:v>
                </c:pt>
                <c:pt idx="2556">
                  <c:v>0.11267607764878963</c:v>
                </c:pt>
                <c:pt idx="2557">
                  <c:v>0.12059861236134649</c:v>
                </c:pt>
                <c:pt idx="2558">
                  <c:v>0.1109155136116694</c:v>
                </c:pt>
                <c:pt idx="2559">
                  <c:v>0.11531692024998581</c:v>
                </c:pt>
                <c:pt idx="2560">
                  <c:v>0.10651410006438466</c:v>
                </c:pt>
                <c:pt idx="2561">
                  <c:v>0.12059861236134649</c:v>
                </c:pt>
                <c:pt idx="2562">
                  <c:v>0.10475353602726444</c:v>
                </c:pt>
                <c:pt idx="2563">
                  <c:v>0.10563382150030871</c:v>
                </c:pt>
                <c:pt idx="2564">
                  <c:v>0.11443664168590988</c:v>
                </c:pt>
                <c:pt idx="2565">
                  <c:v>0.11707748428710604</c:v>
                </c:pt>
                <c:pt idx="2566">
                  <c:v>0.11707748428710604</c:v>
                </c:pt>
                <c:pt idx="2567">
                  <c:v>0.11267607764878963</c:v>
                </c:pt>
                <c:pt idx="2568">
                  <c:v>0.11443664168590988</c:v>
                </c:pt>
                <c:pt idx="2569">
                  <c:v>0.10915494957454919</c:v>
                </c:pt>
                <c:pt idx="2570">
                  <c:v>0.10475353602726444</c:v>
                </c:pt>
                <c:pt idx="2571">
                  <c:v>0.12147889092542245</c:v>
                </c:pt>
                <c:pt idx="2572">
                  <c:v>0.12147889092542245</c:v>
                </c:pt>
                <c:pt idx="2573">
                  <c:v>0.11267607764878963</c:v>
                </c:pt>
                <c:pt idx="2574">
                  <c:v>0.11003522813862512</c:v>
                </c:pt>
                <c:pt idx="2575">
                  <c:v>9.9471843915903746E-2</c:v>
                </c:pt>
                <c:pt idx="2576">
                  <c:v>9.8591530806986155E-2</c:v>
                </c:pt>
                <c:pt idx="2577">
                  <c:v>0.10387325746318848</c:v>
                </c:pt>
                <c:pt idx="2578">
                  <c:v>0.10651410006438466</c:v>
                </c:pt>
                <c:pt idx="2579">
                  <c:v>0.11531692024998581</c:v>
                </c:pt>
                <c:pt idx="2580">
                  <c:v>9.5070444186555692E-2</c:v>
                </c:pt>
                <c:pt idx="2581">
                  <c:v>9.7711259151878546E-2</c:v>
                </c:pt>
                <c:pt idx="2582">
                  <c:v>9.1549288476441906E-2</c:v>
                </c:pt>
                <c:pt idx="2583">
                  <c:v>0.10651410006438466</c:v>
                </c:pt>
                <c:pt idx="2584">
                  <c:v>9.6830987496770923E-2</c:v>
                </c:pt>
                <c:pt idx="2585">
                  <c:v>9.2429560131549515E-2</c:v>
                </c:pt>
                <c:pt idx="2586">
                  <c:v>0.10299297199014422</c:v>
                </c:pt>
                <c:pt idx="2587">
                  <c:v>0.10035212938894804</c:v>
                </c:pt>
                <c:pt idx="2588">
                  <c:v>0.10827466410150491</c:v>
                </c:pt>
                <c:pt idx="2589">
                  <c:v>0.10123240795302398</c:v>
                </c:pt>
                <c:pt idx="2590">
                  <c:v>0.11003522813862512</c:v>
                </c:pt>
                <c:pt idx="2591">
                  <c:v>0.10035212938894804</c:v>
                </c:pt>
                <c:pt idx="2592">
                  <c:v>0.10915494957454919</c:v>
                </c:pt>
                <c:pt idx="2593">
                  <c:v>0.10299297199014422</c:v>
                </c:pt>
                <c:pt idx="2594">
                  <c:v>0.10387325746318848</c:v>
                </c:pt>
                <c:pt idx="2595">
                  <c:v>0.11443664168590988</c:v>
                </c:pt>
                <c:pt idx="2596">
                  <c:v>0.1109155136116694</c:v>
                </c:pt>
                <c:pt idx="2597">
                  <c:v>0.1109155136116694</c:v>
                </c:pt>
                <c:pt idx="2598">
                  <c:v>0.11795776285118198</c:v>
                </c:pt>
                <c:pt idx="2599">
                  <c:v>0.11355635621286558</c:v>
                </c:pt>
                <c:pt idx="2600">
                  <c:v>0.11531692024998581</c:v>
                </c:pt>
                <c:pt idx="2601">
                  <c:v>0.11971832688830222</c:v>
                </c:pt>
                <c:pt idx="2602">
                  <c:v>0.11355635621286558</c:v>
                </c:pt>
                <c:pt idx="2603">
                  <c:v>0.11179579217574534</c:v>
                </c:pt>
                <c:pt idx="2604">
                  <c:v>0.10035212938894804</c:v>
                </c:pt>
                <c:pt idx="2605">
                  <c:v>0.1109155136116694</c:v>
                </c:pt>
                <c:pt idx="2606">
                  <c:v>0.10827466410150491</c:v>
                </c:pt>
                <c:pt idx="2607">
                  <c:v>0.11179579217574534</c:v>
                </c:pt>
                <c:pt idx="2608">
                  <c:v>0.11619720572303009</c:v>
                </c:pt>
                <c:pt idx="2609">
                  <c:v>0.10915494957454919</c:v>
                </c:pt>
                <c:pt idx="2610">
                  <c:v>0.11003522813862512</c:v>
                </c:pt>
                <c:pt idx="2611">
                  <c:v>0.11267607764878963</c:v>
                </c:pt>
                <c:pt idx="2612">
                  <c:v>0.11971832688830222</c:v>
                </c:pt>
                <c:pt idx="2613">
                  <c:v>0.11619720572303009</c:v>
                </c:pt>
                <c:pt idx="2614">
                  <c:v>0.11619720572303009</c:v>
                </c:pt>
                <c:pt idx="2615">
                  <c:v>0.11971832688830222</c:v>
                </c:pt>
                <c:pt idx="2616">
                  <c:v>0.12411974043558695</c:v>
                </c:pt>
                <c:pt idx="2617">
                  <c:v>0.10211269342606827</c:v>
                </c:pt>
                <c:pt idx="2618">
                  <c:v>0.10827466410150491</c:v>
                </c:pt>
                <c:pt idx="2619">
                  <c:v>0.1109155136116694</c:v>
                </c:pt>
                <c:pt idx="2620">
                  <c:v>0.11003522813862512</c:v>
                </c:pt>
                <c:pt idx="2621">
                  <c:v>0.11355635621286558</c:v>
                </c:pt>
                <c:pt idx="2622">
                  <c:v>9.8591530806986155E-2</c:v>
                </c:pt>
                <c:pt idx="2623">
                  <c:v>0.10123240795302398</c:v>
                </c:pt>
                <c:pt idx="2624">
                  <c:v>0.12235917639846673</c:v>
                </c:pt>
                <c:pt idx="2625">
                  <c:v>0.10475353602726444</c:v>
                </c:pt>
                <c:pt idx="2626">
                  <c:v>0.10739438553742894</c:v>
                </c:pt>
                <c:pt idx="2627">
                  <c:v>9.9471843915903746E-2</c:v>
                </c:pt>
                <c:pt idx="2628">
                  <c:v>0.11619720572303009</c:v>
                </c:pt>
                <c:pt idx="2629">
                  <c:v>0.11179579217574534</c:v>
                </c:pt>
                <c:pt idx="2630">
                  <c:v>0.10827466410150491</c:v>
                </c:pt>
                <c:pt idx="2631">
                  <c:v>0.10123240795302398</c:v>
                </c:pt>
                <c:pt idx="2632">
                  <c:v>0.10563382150030871</c:v>
                </c:pt>
                <c:pt idx="2633">
                  <c:v>0.10211269342606827</c:v>
                </c:pt>
                <c:pt idx="2634">
                  <c:v>0.10915494957454919</c:v>
                </c:pt>
                <c:pt idx="2635">
                  <c:v>0.10739438553742894</c:v>
                </c:pt>
                <c:pt idx="2636">
                  <c:v>0.10387325746318848</c:v>
                </c:pt>
                <c:pt idx="2637">
                  <c:v>0.10475353602726444</c:v>
                </c:pt>
                <c:pt idx="2638">
                  <c:v>0.11267607764878963</c:v>
                </c:pt>
                <c:pt idx="2639">
                  <c:v>0.11883804832422626</c:v>
                </c:pt>
                <c:pt idx="2640">
                  <c:v>0.11619720572303009</c:v>
                </c:pt>
                <c:pt idx="2641">
                  <c:v>0.11531692024998581</c:v>
                </c:pt>
                <c:pt idx="2642">
                  <c:v>0.11003522813862512</c:v>
                </c:pt>
                <c:pt idx="2643">
                  <c:v>0.11443664168590988</c:v>
                </c:pt>
                <c:pt idx="2644">
                  <c:v>0.12588030447270718</c:v>
                </c:pt>
                <c:pt idx="2645">
                  <c:v>0.12852114707390336</c:v>
                </c:pt>
                <c:pt idx="2646">
                  <c:v>0.12147889092542245</c:v>
                </c:pt>
                <c:pt idx="2647">
                  <c:v>0.12411974043558695</c:v>
                </c:pt>
                <c:pt idx="2648">
                  <c:v>0.11971832688830222</c:v>
                </c:pt>
                <c:pt idx="2649">
                  <c:v>0.13380283918526403</c:v>
                </c:pt>
                <c:pt idx="2650">
                  <c:v>0.12411974043558695</c:v>
                </c:pt>
                <c:pt idx="2651">
                  <c:v>0.13028171111102357</c:v>
                </c:pt>
                <c:pt idx="2652">
                  <c:v>0.14172537389782092</c:v>
                </c:pt>
                <c:pt idx="2653">
                  <c:v>0.11971832688830222</c:v>
                </c:pt>
                <c:pt idx="2654">
                  <c:v>0.12940143254694764</c:v>
                </c:pt>
                <c:pt idx="2655">
                  <c:v>0.12764086850982742</c:v>
                </c:pt>
                <c:pt idx="2656">
                  <c:v>0.11355635621286558</c:v>
                </c:pt>
                <c:pt idx="2657">
                  <c:v>0.12852114707390336</c:v>
                </c:pt>
                <c:pt idx="2658">
                  <c:v>0.1250000189996629</c:v>
                </c:pt>
                <c:pt idx="2659">
                  <c:v>0.12852114707390336</c:v>
                </c:pt>
                <c:pt idx="2660">
                  <c:v>0.11707748428710604</c:v>
                </c:pt>
                <c:pt idx="2661">
                  <c:v>0.13468312465830834</c:v>
                </c:pt>
                <c:pt idx="2662">
                  <c:v>0.12940143254694764</c:v>
                </c:pt>
                <c:pt idx="2663">
                  <c:v>0.11707748428710604</c:v>
                </c:pt>
                <c:pt idx="2664">
                  <c:v>0.1250000189996629</c:v>
                </c:pt>
                <c:pt idx="2665">
                  <c:v>0.11971832688830222</c:v>
                </c:pt>
                <c:pt idx="2666">
                  <c:v>0.11707748428710604</c:v>
                </c:pt>
                <c:pt idx="2667">
                  <c:v>0.10739438553742894</c:v>
                </c:pt>
                <c:pt idx="2668">
                  <c:v>0.12059861236134649</c:v>
                </c:pt>
                <c:pt idx="2669">
                  <c:v>0.10563382150030871</c:v>
                </c:pt>
                <c:pt idx="2670">
                  <c:v>0.11883804832422626</c:v>
                </c:pt>
                <c:pt idx="2671">
                  <c:v>0.11003522813862512</c:v>
                </c:pt>
                <c:pt idx="2672">
                  <c:v>0.11003522813862512</c:v>
                </c:pt>
                <c:pt idx="2673">
                  <c:v>0.12411974043558695</c:v>
                </c:pt>
                <c:pt idx="2674">
                  <c:v>0.11267607764878963</c:v>
                </c:pt>
                <c:pt idx="2675">
                  <c:v>0.11443664168590988</c:v>
                </c:pt>
                <c:pt idx="2676">
                  <c:v>0.1109155136116694</c:v>
                </c:pt>
                <c:pt idx="2677">
                  <c:v>0.11971832688830222</c:v>
                </c:pt>
                <c:pt idx="2678">
                  <c:v>0.10475353602726444</c:v>
                </c:pt>
                <c:pt idx="2679">
                  <c:v>0.11795776285118198</c:v>
                </c:pt>
                <c:pt idx="2680">
                  <c:v>0.10739438553742894</c:v>
                </c:pt>
                <c:pt idx="2681">
                  <c:v>0.1109155136116694</c:v>
                </c:pt>
                <c:pt idx="2682">
                  <c:v>0.11355635621286558</c:v>
                </c:pt>
                <c:pt idx="2683">
                  <c:v>0.11971832688830222</c:v>
                </c:pt>
                <c:pt idx="2684">
                  <c:v>0.11795776285118198</c:v>
                </c:pt>
                <c:pt idx="2685">
                  <c:v>0.11795776285118198</c:v>
                </c:pt>
                <c:pt idx="2686">
                  <c:v>0.10123240795302398</c:v>
                </c:pt>
                <c:pt idx="2687">
                  <c:v>0.11619720572303009</c:v>
                </c:pt>
                <c:pt idx="2688">
                  <c:v>0.11267607764878963</c:v>
                </c:pt>
                <c:pt idx="2689">
                  <c:v>0.11531692024998581</c:v>
                </c:pt>
                <c:pt idx="2690">
                  <c:v>0.12059861236134649</c:v>
                </c:pt>
                <c:pt idx="2691">
                  <c:v>0.11707748428710604</c:v>
                </c:pt>
                <c:pt idx="2692">
                  <c:v>0.11179579217574534</c:v>
                </c:pt>
                <c:pt idx="2693">
                  <c:v>0.11619720572303009</c:v>
                </c:pt>
                <c:pt idx="2694">
                  <c:v>0.11795776285118198</c:v>
                </c:pt>
                <c:pt idx="2695">
                  <c:v>0.12411974043558695</c:v>
                </c:pt>
                <c:pt idx="2696">
                  <c:v>0.12147889092542245</c:v>
                </c:pt>
                <c:pt idx="2697">
                  <c:v>0.10739438553742894</c:v>
                </c:pt>
                <c:pt idx="2698">
                  <c:v>0.11619720572303009</c:v>
                </c:pt>
                <c:pt idx="2699">
                  <c:v>0.11619720572303009</c:v>
                </c:pt>
                <c:pt idx="2700">
                  <c:v>0.11707748428710604</c:v>
                </c:pt>
                <c:pt idx="2701">
                  <c:v>0.12764086850982742</c:v>
                </c:pt>
                <c:pt idx="2702">
                  <c:v>0.12676058303678314</c:v>
                </c:pt>
                <c:pt idx="2703">
                  <c:v>0.12147889092542245</c:v>
                </c:pt>
                <c:pt idx="2704">
                  <c:v>0.11531692024998581</c:v>
                </c:pt>
                <c:pt idx="2705">
                  <c:v>0.12059861236134649</c:v>
                </c:pt>
                <c:pt idx="2706">
                  <c:v>0.12852114707390336</c:v>
                </c:pt>
                <c:pt idx="2707">
                  <c:v>0.12059861236134649</c:v>
                </c:pt>
                <c:pt idx="2708">
                  <c:v>0.11707748428710604</c:v>
                </c:pt>
                <c:pt idx="2709">
                  <c:v>0.11267607764878963</c:v>
                </c:pt>
                <c:pt idx="2710">
                  <c:v>0.11971832688830222</c:v>
                </c:pt>
                <c:pt idx="2711">
                  <c:v>0.1250000189996629</c:v>
                </c:pt>
                <c:pt idx="2712">
                  <c:v>0.11795776285118198</c:v>
                </c:pt>
                <c:pt idx="2713">
                  <c:v>0.11355635621286558</c:v>
                </c:pt>
                <c:pt idx="2714">
                  <c:v>0.11355635621286558</c:v>
                </c:pt>
                <c:pt idx="2715">
                  <c:v>0.12059861236134649</c:v>
                </c:pt>
                <c:pt idx="2716">
                  <c:v>0.1250000189996629</c:v>
                </c:pt>
                <c:pt idx="2717">
                  <c:v>0.10475353602726444</c:v>
                </c:pt>
                <c:pt idx="2718">
                  <c:v>0.10123240795302398</c:v>
                </c:pt>
                <c:pt idx="2719">
                  <c:v>0.12059861236134649</c:v>
                </c:pt>
                <c:pt idx="2720">
                  <c:v>0.10739438553742894</c:v>
                </c:pt>
                <c:pt idx="2721">
                  <c:v>0.1109155136116694</c:v>
                </c:pt>
                <c:pt idx="2722">
                  <c:v>0.11003522813862512</c:v>
                </c:pt>
                <c:pt idx="2723">
                  <c:v>0.10651410006438466</c:v>
                </c:pt>
                <c:pt idx="2724">
                  <c:v>0.11883804832422626</c:v>
                </c:pt>
                <c:pt idx="2725">
                  <c:v>0.11003522813862512</c:v>
                </c:pt>
                <c:pt idx="2726">
                  <c:v>0.10299297199014422</c:v>
                </c:pt>
                <c:pt idx="2727">
                  <c:v>0.11355635621286558</c:v>
                </c:pt>
                <c:pt idx="2728">
                  <c:v>0.11795776285118198</c:v>
                </c:pt>
                <c:pt idx="2729">
                  <c:v>0.11883804832422626</c:v>
                </c:pt>
                <c:pt idx="2730">
                  <c:v>0.10739438553742894</c:v>
                </c:pt>
                <c:pt idx="2731">
                  <c:v>0.11003522813862512</c:v>
                </c:pt>
                <c:pt idx="2732">
                  <c:v>0.10827466410150491</c:v>
                </c:pt>
                <c:pt idx="2733">
                  <c:v>0.1109155136116694</c:v>
                </c:pt>
                <c:pt idx="2734">
                  <c:v>0.10387325746318848</c:v>
                </c:pt>
                <c:pt idx="2735">
                  <c:v>0.10475353602726444</c:v>
                </c:pt>
                <c:pt idx="2736">
                  <c:v>0.10387325746318848</c:v>
                </c:pt>
                <c:pt idx="2737">
                  <c:v>0.11619720572303009</c:v>
                </c:pt>
                <c:pt idx="2738">
                  <c:v>0.10739438553742894</c:v>
                </c:pt>
                <c:pt idx="2739">
                  <c:v>0.10651410006438466</c:v>
                </c:pt>
                <c:pt idx="2740">
                  <c:v>0.11707748428710604</c:v>
                </c:pt>
                <c:pt idx="2741">
                  <c:v>0.11443664168590988</c:v>
                </c:pt>
                <c:pt idx="2742">
                  <c:v>0.12059861236134649</c:v>
                </c:pt>
                <c:pt idx="2743">
                  <c:v>0.11179579217574534</c:v>
                </c:pt>
                <c:pt idx="2744">
                  <c:v>0.11531692024998581</c:v>
                </c:pt>
                <c:pt idx="2745">
                  <c:v>0.11883804832422626</c:v>
                </c:pt>
                <c:pt idx="2746">
                  <c:v>0.11707748428710604</c:v>
                </c:pt>
                <c:pt idx="2747">
                  <c:v>0.13116199658406785</c:v>
                </c:pt>
                <c:pt idx="2748">
                  <c:v>0.12411974043558695</c:v>
                </c:pt>
                <c:pt idx="2749">
                  <c:v>0.12323945496254267</c:v>
                </c:pt>
                <c:pt idx="2750">
                  <c:v>0.13556340322238428</c:v>
                </c:pt>
                <c:pt idx="2751">
                  <c:v>0.12235917639846673</c:v>
                </c:pt>
                <c:pt idx="2752">
                  <c:v>0.12147889092542245</c:v>
                </c:pt>
                <c:pt idx="2753">
                  <c:v>0.12411974043558695</c:v>
                </c:pt>
                <c:pt idx="2754">
                  <c:v>0.11883804832422626</c:v>
                </c:pt>
                <c:pt idx="2755">
                  <c:v>0.11971832688830222</c:v>
                </c:pt>
                <c:pt idx="2756">
                  <c:v>0.13380283918526403</c:v>
                </c:pt>
                <c:pt idx="2757">
                  <c:v>0.12852114707390336</c:v>
                </c:pt>
                <c:pt idx="2758">
                  <c:v>0.12852114707390336</c:v>
                </c:pt>
                <c:pt idx="2759">
                  <c:v>0.12852114707390336</c:v>
                </c:pt>
                <c:pt idx="2760">
                  <c:v>0.12059861236134649</c:v>
                </c:pt>
                <c:pt idx="2761">
                  <c:v>0.1250000189996629</c:v>
                </c:pt>
                <c:pt idx="2762">
                  <c:v>0.12323945496254267</c:v>
                </c:pt>
                <c:pt idx="2763">
                  <c:v>0.11707748428710604</c:v>
                </c:pt>
                <c:pt idx="2764">
                  <c:v>0.10563382150030871</c:v>
                </c:pt>
                <c:pt idx="2765">
                  <c:v>0.12588030447270718</c:v>
                </c:pt>
                <c:pt idx="2766">
                  <c:v>0.10827466410150491</c:v>
                </c:pt>
                <c:pt idx="2767">
                  <c:v>0.11267607764878963</c:v>
                </c:pt>
                <c:pt idx="2768">
                  <c:v>0.13468312465830834</c:v>
                </c:pt>
                <c:pt idx="2769">
                  <c:v>0.11795776285118198</c:v>
                </c:pt>
                <c:pt idx="2770">
                  <c:v>0.10387325746318848</c:v>
                </c:pt>
                <c:pt idx="2771">
                  <c:v>0.1109155136116694</c:v>
                </c:pt>
                <c:pt idx="2772">
                  <c:v>0.10123240795302398</c:v>
                </c:pt>
                <c:pt idx="2773">
                  <c:v>0.11443664168590988</c:v>
                </c:pt>
                <c:pt idx="2774">
                  <c:v>0.10739438553742894</c:v>
                </c:pt>
                <c:pt idx="2775">
                  <c:v>0.11795776285118198</c:v>
                </c:pt>
                <c:pt idx="2776">
                  <c:v>0.1109155136116694</c:v>
                </c:pt>
                <c:pt idx="2777">
                  <c:v>9.330990087634046E-2</c:v>
                </c:pt>
                <c:pt idx="2778">
                  <c:v>0.10387325746318848</c:v>
                </c:pt>
                <c:pt idx="2779">
                  <c:v>9.9471843915903746E-2</c:v>
                </c:pt>
                <c:pt idx="2780">
                  <c:v>0.10123240795302398</c:v>
                </c:pt>
                <c:pt idx="2781">
                  <c:v>0.10651410006438466</c:v>
                </c:pt>
                <c:pt idx="2782">
                  <c:v>0.11443664168590988</c:v>
                </c:pt>
                <c:pt idx="2783">
                  <c:v>9.5070444186555692E-2</c:v>
                </c:pt>
                <c:pt idx="2784">
                  <c:v>0.10299297199014422</c:v>
                </c:pt>
                <c:pt idx="2785">
                  <c:v>0.10827466410150491</c:v>
                </c:pt>
                <c:pt idx="2786">
                  <c:v>9.7711259151878546E-2</c:v>
                </c:pt>
                <c:pt idx="2787">
                  <c:v>0.11883804832422626</c:v>
                </c:pt>
                <c:pt idx="2788">
                  <c:v>0.12059861236134649</c:v>
                </c:pt>
                <c:pt idx="2789">
                  <c:v>0.10827466410150491</c:v>
                </c:pt>
                <c:pt idx="2790">
                  <c:v>0.12411974043558695</c:v>
                </c:pt>
                <c:pt idx="2791">
                  <c:v>0.10827466410150491</c:v>
                </c:pt>
                <c:pt idx="2792">
                  <c:v>0.1109155136116694</c:v>
                </c:pt>
                <c:pt idx="2793">
                  <c:v>0.11003522813862512</c:v>
                </c:pt>
                <c:pt idx="2794">
                  <c:v>0.10915494957454919</c:v>
                </c:pt>
                <c:pt idx="2795">
                  <c:v>0.11267607764878963</c:v>
                </c:pt>
                <c:pt idx="2796">
                  <c:v>0.12059861236134649</c:v>
                </c:pt>
                <c:pt idx="2797">
                  <c:v>0.12411974043558695</c:v>
                </c:pt>
                <c:pt idx="2798">
                  <c:v>0.12235917639846673</c:v>
                </c:pt>
                <c:pt idx="2799">
                  <c:v>0.12676058303678314</c:v>
                </c:pt>
                <c:pt idx="2800">
                  <c:v>0.11443664168590988</c:v>
                </c:pt>
                <c:pt idx="2801">
                  <c:v>0.12147889092542245</c:v>
                </c:pt>
                <c:pt idx="2802">
                  <c:v>0.12147889092542245</c:v>
                </c:pt>
                <c:pt idx="2803">
                  <c:v>0.11795776285118198</c:v>
                </c:pt>
                <c:pt idx="2804">
                  <c:v>0.1109155136116694</c:v>
                </c:pt>
                <c:pt idx="2805">
                  <c:v>0.1250000189996629</c:v>
                </c:pt>
                <c:pt idx="2806">
                  <c:v>0.11795776285118198</c:v>
                </c:pt>
                <c:pt idx="2807">
                  <c:v>0.1250000189996629</c:v>
                </c:pt>
                <c:pt idx="2808">
                  <c:v>0.11971832688830222</c:v>
                </c:pt>
                <c:pt idx="2809">
                  <c:v>0.12235917639846673</c:v>
                </c:pt>
                <c:pt idx="2810">
                  <c:v>0.12588030447270718</c:v>
                </c:pt>
                <c:pt idx="2811">
                  <c:v>0.12588030447270718</c:v>
                </c:pt>
                <c:pt idx="2812">
                  <c:v>0.11443664168590988</c:v>
                </c:pt>
                <c:pt idx="2813">
                  <c:v>0.11003522813862512</c:v>
                </c:pt>
                <c:pt idx="2814">
                  <c:v>0.10123240795302398</c:v>
                </c:pt>
                <c:pt idx="2815">
                  <c:v>0.10563382150030871</c:v>
                </c:pt>
                <c:pt idx="2816">
                  <c:v>0.11443664168590988</c:v>
                </c:pt>
                <c:pt idx="2817">
                  <c:v>0.11003522813862512</c:v>
                </c:pt>
                <c:pt idx="2818">
                  <c:v>0.1250000189996629</c:v>
                </c:pt>
                <c:pt idx="2819">
                  <c:v>0.10739438553742894</c:v>
                </c:pt>
                <c:pt idx="2820">
                  <c:v>0.10475353602726444</c:v>
                </c:pt>
                <c:pt idx="2821">
                  <c:v>9.5070444186555692E-2</c:v>
                </c:pt>
                <c:pt idx="2822">
                  <c:v>0.10035212938894804</c:v>
                </c:pt>
                <c:pt idx="2823">
                  <c:v>0.11443664168590988</c:v>
                </c:pt>
                <c:pt idx="2824">
                  <c:v>0.11707748428710604</c:v>
                </c:pt>
                <c:pt idx="2825">
                  <c:v>0.11355635621286558</c:v>
                </c:pt>
                <c:pt idx="2826">
                  <c:v>0.10211269342606827</c:v>
                </c:pt>
                <c:pt idx="2827">
                  <c:v>0.10299297199014422</c:v>
                </c:pt>
                <c:pt idx="2828">
                  <c:v>8.8908473511119052E-2</c:v>
                </c:pt>
                <c:pt idx="2829">
                  <c:v>9.1549288476441906E-2</c:v>
                </c:pt>
                <c:pt idx="2830">
                  <c:v>0.11267607764878963</c:v>
                </c:pt>
                <c:pt idx="2831">
                  <c:v>0.1250000189996629</c:v>
                </c:pt>
                <c:pt idx="2832">
                  <c:v>0.13556340322238428</c:v>
                </c:pt>
                <c:pt idx="2833">
                  <c:v>0.11531692024998581</c:v>
                </c:pt>
                <c:pt idx="2834">
                  <c:v>0.12323945496254267</c:v>
                </c:pt>
                <c:pt idx="2835">
                  <c:v>0.13204227514814382</c:v>
                </c:pt>
                <c:pt idx="2836">
                  <c:v>0.14700706600918159</c:v>
                </c:pt>
                <c:pt idx="2837">
                  <c:v>0.14436622340798541</c:v>
                </c:pt>
                <c:pt idx="2838">
                  <c:v>0.16901411370959712</c:v>
                </c:pt>
                <c:pt idx="2839">
                  <c:v>0.16285214096146997</c:v>
                </c:pt>
                <c:pt idx="2840">
                  <c:v>0.15316904359358655</c:v>
                </c:pt>
                <c:pt idx="2841">
                  <c:v>0.16373242228913326</c:v>
                </c:pt>
                <c:pt idx="2842">
                  <c:v>0.15316904359358655</c:v>
                </c:pt>
                <c:pt idx="2843">
                  <c:v>0.13028171111102357</c:v>
                </c:pt>
                <c:pt idx="2844">
                  <c:v>0.12940143254694764</c:v>
                </c:pt>
                <c:pt idx="2845">
                  <c:v>0.12323945496254267</c:v>
                </c:pt>
                <c:pt idx="2846">
                  <c:v>0.11003522813862512</c:v>
                </c:pt>
                <c:pt idx="2847">
                  <c:v>0.11443664168590988</c:v>
                </c:pt>
                <c:pt idx="2848">
                  <c:v>0.10915494957454919</c:v>
                </c:pt>
                <c:pt idx="2849">
                  <c:v>0.10739438553742894</c:v>
                </c:pt>
                <c:pt idx="2850">
                  <c:v>0.11355635621286558</c:v>
                </c:pt>
                <c:pt idx="2851">
                  <c:v>8.6267589456112875E-2</c:v>
                </c:pt>
                <c:pt idx="2852">
                  <c:v>8.9788745166226674E-2</c:v>
                </c:pt>
                <c:pt idx="2853">
                  <c:v>9.6830987496770923E-2</c:v>
                </c:pt>
                <c:pt idx="2854">
                  <c:v>9.8591530806986155E-2</c:v>
                </c:pt>
                <c:pt idx="2855">
                  <c:v>9.8591530806986155E-2</c:v>
                </c:pt>
                <c:pt idx="2856">
                  <c:v>0.10651410006438466</c:v>
                </c:pt>
                <c:pt idx="2857">
                  <c:v>0.10827466410150491</c:v>
                </c:pt>
                <c:pt idx="2858">
                  <c:v>0.1109155136116694</c:v>
                </c:pt>
                <c:pt idx="2859">
                  <c:v>0.11003522813862512</c:v>
                </c:pt>
                <c:pt idx="2860">
                  <c:v>0.1109155136116694</c:v>
                </c:pt>
                <c:pt idx="2861">
                  <c:v>0.11179579217574534</c:v>
                </c:pt>
                <c:pt idx="2862">
                  <c:v>0.10827466410150491</c:v>
                </c:pt>
                <c:pt idx="2863">
                  <c:v>0.11795776285118198</c:v>
                </c:pt>
                <c:pt idx="2864">
                  <c:v>0.11443664168590988</c:v>
                </c:pt>
                <c:pt idx="2865">
                  <c:v>0.1109155136116694</c:v>
                </c:pt>
                <c:pt idx="2866">
                  <c:v>0.10387325746318848</c:v>
                </c:pt>
                <c:pt idx="2867">
                  <c:v>0.11619720572303009</c:v>
                </c:pt>
                <c:pt idx="2868">
                  <c:v>0.11003522813862512</c:v>
                </c:pt>
                <c:pt idx="2869">
                  <c:v>0.12411974043558695</c:v>
                </c:pt>
                <c:pt idx="2870">
                  <c:v>0.1109155136116694</c:v>
                </c:pt>
                <c:pt idx="2871">
                  <c:v>0.11003522813862512</c:v>
                </c:pt>
                <c:pt idx="2872">
                  <c:v>0.1109155136116694</c:v>
                </c:pt>
                <c:pt idx="2873">
                  <c:v>0.10651410006438466</c:v>
                </c:pt>
                <c:pt idx="2874">
                  <c:v>0.11971832688830222</c:v>
                </c:pt>
                <c:pt idx="2875">
                  <c:v>0.10035212938894804</c:v>
                </c:pt>
                <c:pt idx="2876">
                  <c:v>0.10739438553742894</c:v>
                </c:pt>
                <c:pt idx="2877">
                  <c:v>0.10211269342606827</c:v>
                </c:pt>
                <c:pt idx="2878">
                  <c:v>0.11531692024998581</c:v>
                </c:pt>
                <c:pt idx="2879">
                  <c:v>9.7711259151878546E-2</c:v>
                </c:pt>
                <c:pt idx="2880">
                  <c:v>8.9788745166226674E-2</c:v>
                </c:pt>
                <c:pt idx="2881">
                  <c:v>8.8028201856011429E-2</c:v>
                </c:pt>
                <c:pt idx="2882">
                  <c:v>0.10563382150030871</c:v>
                </c:pt>
                <c:pt idx="2883">
                  <c:v>9.2429560131549515E-2</c:v>
                </c:pt>
                <c:pt idx="2884">
                  <c:v>9.330990087634046E-2</c:v>
                </c:pt>
                <c:pt idx="2885">
                  <c:v>7.3943648105239609E-2</c:v>
                </c:pt>
                <c:pt idx="2886">
                  <c:v>8.4507046145897644E-2</c:v>
                </c:pt>
                <c:pt idx="2887">
                  <c:v>9.0669016821334283E-2</c:v>
                </c:pt>
                <c:pt idx="2888">
                  <c:v>9.4190172531448069E-2</c:v>
                </c:pt>
                <c:pt idx="2889">
                  <c:v>9.2429560131549515E-2</c:v>
                </c:pt>
                <c:pt idx="2890">
                  <c:v>8.2746502835682412E-2</c:v>
                </c:pt>
                <c:pt idx="2891">
                  <c:v>8.8908473511119052E-2</c:v>
                </c:pt>
                <c:pt idx="2892">
                  <c:v>9.6830987496770923E-2</c:v>
                </c:pt>
                <c:pt idx="2893">
                  <c:v>8.8028201856011429E-2</c:v>
                </c:pt>
                <c:pt idx="2894">
                  <c:v>8.0105618780676249E-2</c:v>
                </c:pt>
                <c:pt idx="2895">
                  <c:v>8.1866231180574803E-2</c:v>
                </c:pt>
                <c:pt idx="2896">
                  <c:v>9.1549288476441906E-2</c:v>
                </c:pt>
                <c:pt idx="2897">
                  <c:v>9.59507158416633E-2</c:v>
                </c:pt>
                <c:pt idx="2898">
                  <c:v>8.5387317801005266E-2</c:v>
                </c:pt>
                <c:pt idx="2899">
                  <c:v>8.8028201856011429E-2</c:v>
                </c:pt>
                <c:pt idx="2900">
                  <c:v>8.714793020090382E-2</c:v>
                </c:pt>
                <c:pt idx="2901">
                  <c:v>9.4190172531448069E-2</c:v>
                </c:pt>
                <c:pt idx="2902">
                  <c:v>9.6830987496770923E-2</c:v>
                </c:pt>
                <c:pt idx="2903">
                  <c:v>9.2429560131549515E-2</c:v>
                </c:pt>
                <c:pt idx="2904">
                  <c:v>9.8591530806986155E-2</c:v>
                </c:pt>
                <c:pt idx="2905">
                  <c:v>9.4190172531448069E-2</c:v>
                </c:pt>
                <c:pt idx="2906">
                  <c:v>8.714793020090382E-2</c:v>
                </c:pt>
                <c:pt idx="2907">
                  <c:v>7.6584532160245772E-2</c:v>
                </c:pt>
                <c:pt idx="2908">
                  <c:v>8.714793020090382E-2</c:v>
                </c:pt>
                <c:pt idx="2909">
                  <c:v>9.59507158416633E-2</c:v>
                </c:pt>
                <c:pt idx="2910">
                  <c:v>0.10299297199014422</c:v>
                </c:pt>
                <c:pt idx="2911">
                  <c:v>8.714793020090382E-2</c:v>
                </c:pt>
                <c:pt idx="2912">
                  <c:v>8.4507046145897644E-2</c:v>
                </c:pt>
                <c:pt idx="2913">
                  <c:v>8.1866231180574803E-2</c:v>
                </c:pt>
                <c:pt idx="2914">
                  <c:v>8.9788745166226674E-2</c:v>
                </c:pt>
                <c:pt idx="2915">
                  <c:v>7.5704260505138163E-2</c:v>
                </c:pt>
                <c:pt idx="2916">
                  <c:v>8.8028201856011429E-2</c:v>
                </c:pt>
                <c:pt idx="2917">
                  <c:v>7.8345075470461017E-2</c:v>
                </c:pt>
                <c:pt idx="2918">
                  <c:v>7.0422561484809146E-2</c:v>
                </c:pt>
                <c:pt idx="2919">
                  <c:v>7.482398885003054E-2</c:v>
                </c:pt>
                <c:pt idx="2920">
                  <c:v>7.5704260505138163E-2</c:v>
                </c:pt>
                <c:pt idx="2921">
                  <c:v>7.8345075470461017E-2</c:v>
                </c:pt>
                <c:pt idx="2922">
                  <c:v>8.098595952546718E-2</c:v>
                </c:pt>
                <c:pt idx="2923">
                  <c:v>7.482398885003054E-2</c:v>
                </c:pt>
                <c:pt idx="2924">
                  <c:v>7.6584532160245772E-2</c:v>
                </c:pt>
                <c:pt idx="2925">
                  <c:v>6.3380319154264883E-2</c:v>
                </c:pt>
                <c:pt idx="2926">
                  <c:v>6.5140862464480115E-2</c:v>
                </c:pt>
                <c:pt idx="2927">
                  <c:v>6.9542289829701523E-2</c:v>
                </c:pt>
                <c:pt idx="2928">
                  <c:v>7.5704260505138163E-2</c:v>
                </c:pt>
                <c:pt idx="2929">
                  <c:v>6.1619706754366337E-2</c:v>
                </c:pt>
                <c:pt idx="2930">
                  <c:v>6.8661949084910592E-2</c:v>
                </c:pt>
                <c:pt idx="2931">
                  <c:v>6.6021134119587738E-2</c:v>
                </c:pt>
                <c:pt idx="2932">
                  <c:v>6.5140862464480115E-2</c:v>
                </c:pt>
                <c:pt idx="2933">
                  <c:v>5.8978891789043482E-2</c:v>
                </c:pt>
                <c:pt idx="2934">
                  <c:v>7.7464803815353395E-2</c:v>
                </c:pt>
                <c:pt idx="2935">
                  <c:v>6.5140862464480115E-2</c:v>
                </c:pt>
                <c:pt idx="2936">
                  <c:v>6.0739435099258714E-2</c:v>
                </c:pt>
                <c:pt idx="2937">
                  <c:v>5.3697192768714479E-2</c:v>
                </c:pt>
                <c:pt idx="2938">
                  <c:v>6.6021134119587738E-2</c:v>
                </c:pt>
                <c:pt idx="2939">
                  <c:v>6.8661949084910592E-2</c:v>
                </c:pt>
                <c:pt idx="2940">
                  <c:v>5.8098620133935866E-2</c:v>
                </c:pt>
                <c:pt idx="2941">
                  <c:v>6.6901405774695361E-2</c:v>
                </c:pt>
                <c:pt idx="2942">
                  <c:v>5.8978891789043482E-2</c:v>
                </c:pt>
                <c:pt idx="2943">
                  <c:v>7.1302833139916755E-2</c:v>
                </c:pt>
                <c:pt idx="2944">
                  <c:v>6.778167742980297E-2</c:v>
                </c:pt>
                <c:pt idx="2945">
                  <c:v>6.8661949084910592E-2</c:v>
                </c:pt>
                <c:pt idx="2946">
                  <c:v>6.8661949084910592E-2</c:v>
                </c:pt>
                <c:pt idx="2947">
                  <c:v>7.2183104795024378E-2</c:v>
                </c:pt>
                <c:pt idx="2948">
                  <c:v>7.5704260505138163E-2</c:v>
                </c:pt>
                <c:pt idx="2949">
                  <c:v>7.3943648105239609E-2</c:v>
                </c:pt>
                <c:pt idx="2950">
                  <c:v>7.482398885003054E-2</c:v>
                </c:pt>
                <c:pt idx="2951">
                  <c:v>7.7464803815353395E-2</c:v>
                </c:pt>
                <c:pt idx="2952">
                  <c:v>7.3063376450131987E-2</c:v>
                </c:pt>
                <c:pt idx="2953">
                  <c:v>6.6901405774695361E-2</c:v>
                </c:pt>
                <c:pt idx="2954">
                  <c:v>7.482398885003054E-2</c:v>
                </c:pt>
                <c:pt idx="2955">
                  <c:v>7.2183104795024378E-2</c:v>
                </c:pt>
                <c:pt idx="2956">
                  <c:v>6.6021134119587738E-2</c:v>
                </c:pt>
                <c:pt idx="2957">
                  <c:v>6.6901405774695361E-2</c:v>
                </c:pt>
                <c:pt idx="2958">
                  <c:v>7.1302833139916755E-2</c:v>
                </c:pt>
                <c:pt idx="2959">
                  <c:v>5.8098620133935866E-2</c:v>
                </c:pt>
                <c:pt idx="2960">
                  <c:v>6.4260590809372506E-2</c:v>
                </c:pt>
                <c:pt idx="2961">
                  <c:v>6.5140862464480115E-2</c:v>
                </c:pt>
                <c:pt idx="2962">
                  <c:v>6.8661949084910592E-2</c:v>
                </c:pt>
                <c:pt idx="2963">
                  <c:v>6.1619706754366337E-2</c:v>
                </c:pt>
                <c:pt idx="2964">
                  <c:v>6.6021134119587738E-2</c:v>
                </c:pt>
                <c:pt idx="2965">
                  <c:v>6.6901405774695361E-2</c:v>
                </c:pt>
                <c:pt idx="2966">
                  <c:v>7.7464803815353395E-2</c:v>
                </c:pt>
                <c:pt idx="2967">
                  <c:v>5.721834847882825E-2</c:v>
                </c:pt>
                <c:pt idx="2968">
                  <c:v>7.0422561484809146E-2</c:v>
                </c:pt>
                <c:pt idx="2969">
                  <c:v>7.1302833139916755E-2</c:v>
                </c:pt>
                <c:pt idx="2970">
                  <c:v>6.9542289829701523E-2</c:v>
                </c:pt>
                <c:pt idx="2971">
                  <c:v>6.1619706754366337E-2</c:v>
                </c:pt>
                <c:pt idx="2972">
                  <c:v>6.3380319154264883E-2</c:v>
                </c:pt>
                <c:pt idx="2973">
                  <c:v>5.9859163444151098E-2</c:v>
                </c:pt>
                <c:pt idx="2974">
                  <c:v>5.721834847882825E-2</c:v>
                </c:pt>
                <c:pt idx="2975">
                  <c:v>5.8098620133935866E-2</c:v>
                </c:pt>
                <c:pt idx="2976">
                  <c:v>5.721834847882825E-2</c:v>
                </c:pt>
                <c:pt idx="2977">
                  <c:v>5.1936649458499247E-2</c:v>
                </c:pt>
                <c:pt idx="2978">
                  <c:v>3.9612708107625974E-2</c:v>
                </c:pt>
                <c:pt idx="2979">
                  <c:v>4.5774678783062607E-2</c:v>
                </c:pt>
                <c:pt idx="2980">
                  <c:v>4.2253523072948822E-2</c:v>
                </c:pt>
                <c:pt idx="2981">
                  <c:v>3.9612708107625974E-2</c:v>
                </c:pt>
                <c:pt idx="2982">
                  <c:v>3.5211280742404573E-2</c:v>
                </c:pt>
                <c:pt idx="2983">
                  <c:v>4.049297976273359E-2</c:v>
                </c:pt>
                <c:pt idx="2984">
                  <c:v>4.4014066383164061E-2</c:v>
                </c:pt>
                <c:pt idx="2985">
                  <c:v>3.6091552397512189E-2</c:v>
                </c:pt>
                <c:pt idx="2986">
                  <c:v>4.5774678783062607E-2</c:v>
                </c:pt>
                <c:pt idx="2987">
                  <c:v>4.665495043817023E-2</c:v>
                </c:pt>
                <c:pt idx="2988">
                  <c:v>4.4894338038271676E-2</c:v>
                </c:pt>
                <c:pt idx="2989">
                  <c:v>3.7852095707727421E-2</c:v>
                </c:pt>
                <c:pt idx="2990">
                  <c:v>4.665495043817023E-2</c:v>
                </c:pt>
                <c:pt idx="2991">
                  <c:v>3.0809853377183168E-2</c:v>
                </c:pt>
                <c:pt idx="2992">
                  <c:v>4.665495043817023E-2</c:v>
                </c:pt>
                <c:pt idx="2993">
                  <c:v>3.1690125032290788E-2</c:v>
                </c:pt>
                <c:pt idx="2994">
                  <c:v>3.0809853377183168E-2</c:v>
                </c:pt>
                <c:pt idx="2995">
                  <c:v>4.7535222093277846E-2</c:v>
                </c:pt>
                <c:pt idx="2996">
                  <c:v>3.2570396687398404E-2</c:v>
                </c:pt>
                <c:pt idx="2997">
                  <c:v>2.9929581722075549E-2</c:v>
                </c:pt>
                <c:pt idx="2998">
                  <c:v>3.433100908729695E-2</c:v>
                </c:pt>
                <c:pt idx="2999">
                  <c:v>5.8098620133935866E-2</c:v>
                </c:pt>
              </c:numCache>
            </c:numRef>
          </c:y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0-DD71-4E5F-BEAA-238D7246A5F3}"/>
            </c:ext>
          </c:extLst>
        </c:ser>
        <c:ser>
          <c:idx val="2"/>
          <c:order val="2"/>
          <c:tx>
            <c:v>D160A AmtB LPR 10</c:v>
          </c:tx>
          <c:spPr>
            <a:ln w="6350" cap="rnd">
              <a:solidFill>
                <a:srgbClr val="0070C0"/>
              </a:solidFill>
              <a:round/>
            </a:ln>
            <a:effectLst/>
          </c:spPr>
          <c:marker>
            <c:symbol val="none"/>
          </c:marker>
          <c:xVal>
            <c:numRef>
              <c:f>'SF - WT, D160A, D160E'!$AB$8:$AB$3007</c:f>
              <c:numCache>
                <c:formatCode>0.00E+00</c:formatCode>
                <c:ptCount val="3000"/>
                <c:pt idx="0">
                  <c:v>-3.7000000000000144E-2</c:v>
                </c:pt>
                <c:pt idx="1">
                  <c:v>-3.6000000000000143E-2</c:v>
                </c:pt>
                <c:pt idx="2">
                  <c:v>-3.5000000000000142E-2</c:v>
                </c:pt>
                <c:pt idx="3">
                  <c:v>-3.4000000000000141E-2</c:v>
                </c:pt>
                <c:pt idx="4">
                  <c:v>-3.300000000000014E-2</c:v>
                </c:pt>
                <c:pt idx="5">
                  <c:v>-3.2000000000000146E-2</c:v>
                </c:pt>
                <c:pt idx="6">
                  <c:v>-3.1000000000000145E-2</c:v>
                </c:pt>
                <c:pt idx="7">
                  <c:v>-3.0000000000000145E-2</c:v>
                </c:pt>
                <c:pt idx="8">
                  <c:v>-2.9000000000000144E-2</c:v>
                </c:pt>
                <c:pt idx="9">
                  <c:v>-2.8000000000000143E-2</c:v>
                </c:pt>
                <c:pt idx="10">
                  <c:v>-2.7000000000000142E-2</c:v>
                </c:pt>
                <c:pt idx="11">
                  <c:v>-2.6000000000000145E-2</c:v>
                </c:pt>
                <c:pt idx="12">
                  <c:v>-2.5000000000000144E-2</c:v>
                </c:pt>
                <c:pt idx="13">
                  <c:v>-2.4000000000000146E-2</c:v>
                </c:pt>
                <c:pt idx="14">
                  <c:v>-2.3000000000000145E-2</c:v>
                </c:pt>
                <c:pt idx="15">
                  <c:v>-2.2000000000000144E-2</c:v>
                </c:pt>
                <c:pt idx="16">
                  <c:v>-2.1000000000000144E-2</c:v>
                </c:pt>
                <c:pt idx="17">
                  <c:v>-2.0000000000000143E-2</c:v>
                </c:pt>
                <c:pt idx="18">
                  <c:v>-1.9000000000000145E-2</c:v>
                </c:pt>
                <c:pt idx="19">
                  <c:v>-1.8000000000000144E-2</c:v>
                </c:pt>
                <c:pt idx="20">
                  <c:v>-1.7000000000000143E-2</c:v>
                </c:pt>
                <c:pt idx="21">
                  <c:v>-1.6000000000000143E-2</c:v>
                </c:pt>
                <c:pt idx="22">
                  <c:v>-1.5000000000000145E-2</c:v>
                </c:pt>
                <c:pt idx="23">
                  <c:v>-1.4000000000000144E-2</c:v>
                </c:pt>
                <c:pt idx="24">
                  <c:v>-1.3000000000000143E-2</c:v>
                </c:pt>
                <c:pt idx="25">
                  <c:v>-1.2000000000000142E-2</c:v>
                </c:pt>
                <c:pt idx="26">
                  <c:v>-1.1000000000000145E-2</c:v>
                </c:pt>
                <c:pt idx="27">
                  <c:v>-1.0000000000000144E-2</c:v>
                </c:pt>
                <c:pt idx="28">
                  <c:v>-9.0000000000001433E-3</c:v>
                </c:pt>
                <c:pt idx="29">
                  <c:v>-8.0000000000001424E-3</c:v>
                </c:pt>
                <c:pt idx="30">
                  <c:v>-7.000000000000145E-3</c:v>
                </c:pt>
                <c:pt idx="31">
                  <c:v>-6.0000000000001441E-3</c:v>
                </c:pt>
                <c:pt idx="32">
                  <c:v>-5.0000000000001432E-3</c:v>
                </c:pt>
                <c:pt idx="33">
                  <c:v>-4.0000000000001423E-3</c:v>
                </c:pt>
                <c:pt idx="34">
                  <c:v>-3.0000000000001414E-3</c:v>
                </c:pt>
                <c:pt idx="35">
                  <c:v>-2.0000000000001406E-3</c:v>
                </c:pt>
                <c:pt idx="36">
                  <c:v>-1.0000000000001466E-3</c:v>
                </c:pt>
                <c:pt idx="37">
                  <c:v>-1.457167719820518E-16</c:v>
                </c:pt>
                <c:pt idx="38">
                  <c:v>9.9999999999985517E-4</c:v>
                </c:pt>
                <c:pt idx="39">
                  <c:v>1.9999999999998561E-3</c:v>
                </c:pt>
                <c:pt idx="40">
                  <c:v>2.9999999999998569E-3</c:v>
                </c:pt>
                <c:pt idx="41">
                  <c:v>3.9999999999998578E-3</c:v>
                </c:pt>
                <c:pt idx="42">
                  <c:v>4.9999999999998587E-3</c:v>
                </c:pt>
                <c:pt idx="43">
                  <c:v>5.9999999999998527E-3</c:v>
                </c:pt>
                <c:pt idx="44">
                  <c:v>6.9999999999998536E-3</c:v>
                </c:pt>
                <c:pt idx="45">
                  <c:v>7.9999999999998544E-3</c:v>
                </c:pt>
                <c:pt idx="46">
                  <c:v>8.9999999999998553E-3</c:v>
                </c:pt>
                <c:pt idx="47">
                  <c:v>9.9999999999998562E-3</c:v>
                </c:pt>
                <c:pt idx="48">
                  <c:v>1.0999999999999857E-2</c:v>
                </c:pt>
                <c:pt idx="49">
                  <c:v>1.1999999999999858E-2</c:v>
                </c:pt>
                <c:pt idx="50">
                  <c:v>1.2999999999999859E-2</c:v>
                </c:pt>
                <c:pt idx="51">
                  <c:v>1.3999999999999853E-2</c:v>
                </c:pt>
                <c:pt idx="52">
                  <c:v>1.4999999999999854E-2</c:v>
                </c:pt>
                <c:pt idx="53">
                  <c:v>1.5999999999999855E-2</c:v>
                </c:pt>
                <c:pt idx="54">
                  <c:v>1.6999999999999856E-2</c:v>
                </c:pt>
                <c:pt idx="55">
                  <c:v>1.7999999999999856E-2</c:v>
                </c:pt>
                <c:pt idx="56">
                  <c:v>1.8999999999999857E-2</c:v>
                </c:pt>
                <c:pt idx="57">
                  <c:v>1.9999999999999858E-2</c:v>
                </c:pt>
                <c:pt idx="58">
                  <c:v>2.0999999999999859E-2</c:v>
                </c:pt>
                <c:pt idx="59">
                  <c:v>2.1999999999999853E-2</c:v>
                </c:pt>
                <c:pt idx="60">
                  <c:v>2.2999999999999854E-2</c:v>
                </c:pt>
                <c:pt idx="61">
                  <c:v>2.3999999999999855E-2</c:v>
                </c:pt>
                <c:pt idx="62">
                  <c:v>2.4999999999999856E-2</c:v>
                </c:pt>
                <c:pt idx="63">
                  <c:v>2.5999999999999857E-2</c:v>
                </c:pt>
                <c:pt idx="64">
                  <c:v>2.6999999999999857E-2</c:v>
                </c:pt>
                <c:pt idx="65">
                  <c:v>2.7999999999999858E-2</c:v>
                </c:pt>
                <c:pt idx="66">
                  <c:v>2.8999999999999859E-2</c:v>
                </c:pt>
                <c:pt idx="67">
                  <c:v>2.999999999999986E-2</c:v>
                </c:pt>
                <c:pt idx="68">
                  <c:v>3.0999999999999861E-2</c:v>
                </c:pt>
                <c:pt idx="69">
                  <c:v>3.1999999999999862E-2</c:v>
                </c:pt>
                <c:pt idx="70">
                  <c:v>3.2999999999999863E-2</c:v>
                </c:pt>
                <c:pt idx="71">
                  <c:v>3.399999999999985E-2</c:v>
                </c:pt>
                <c:pt idx="72">
                  <c:v>3.4999999999999851E-2</c:v>
                </c:pt>
                <c:pt idx="73">
                  <c:v>3.5999999999999852E-2</c:v>
                </c:pt>
                <c:pt idx="74">
                  <c:v>3.6999999999999852E-2</c:v>
                </c:pt>
                <c:pt idx="75">
                  <c:v>3.7999999999999853E-2</c:v>
                </c:pt>
                <c:pt idx="76">
                  <c:v>3.8999999999999854E-2</c:v>
                </c:pt>
                <c:pt idx="77">
                  <c:v>3.9999999999999855E-2</c:v>
                </c:pt>
                <c:pt idx="78">
                  <c:v>4.0999999999999856E-2</c:v>
                </c:pt>
                <c:pt idx="79">
                  <c:v>4.1999999999999857E-2</c:v>
                </c:pt>
                <c:pt idx="80">
                  <c:v>4.2999999999999858E-2</c:v>
                </c:pt>
                <c:pt idx="81">
                  <c:v>4.3999999999999859E-2</c:v>
                </c:pt>
                <c:pt idx="82">
                  <c:v>4.499999999999986E-2</c:v>
                </c:pt>
                <c:pt idx="83">
                  <c:v>4.599999999999986E-2</c:v>
                </c:pt>
                <c:pt idx="84">
                  <c:v>4.6999999999999861E-2</c:v>
                </c:pt>
                <c:pt idx="85">
                  <c:v>4.7999999999999862E-2</c:v>
                </c:pt>
                <c:pt idx="86">
                  <c:v>4.8999999999999849E-2</c:v>
                </c:pt>
                <c:pt idx="87">
                  <c:v>4.999999999999985E-2</c:v>
                </c:pt>
                <c:pt idx="88">
                  <c:v>5.0999999999999851E-2</c:v>
                </c:pt>
                <c:pt idx="89">
                  <c:v>5.1999999999999852E-2</c:v>
                </c:pt>
                <c:pt idx="90">
                  <c:v>5.2999999999999853E-2</c:v>
                </c:pt>
                <c:pt idx="91">
                  <c:v>5.3999999999999854E-2</c:v>
                </c:pt>
                <c:pt idx="92">
                  <c:v>5.4999999999999855E-2</c:v>
                </c:pt>
                <c:pt idx="93">
                  <c:v>5.5999999999999855E-2</c:v>
                </c:pt>
                <c:pt idx="94">
                  <c:v>5.6999999999999856E-2</c:v>
                </c:pt>
                <c:pt idx="95">
                  <c:v>5.7999999999999857E-2</c:v>
                </c:pt>
                <c:pt idx="96">
                  <c:v>5.8999999999999858E-2</c:v>
                </c:pt>
                <c:pt idx="97">
                  <c:v>5.9999999999999859E-2</c:v>
                </c:pt>
                <c:pt idx="98">
                  <c:v>6.099999999999986E-2</c:v>
                </c:pt>
                <c:pt idx="99">
                  <c:v>6.1999999999999861E-2</c:v>
                </c:pt>
                <c:pt idx="100">
                  <c:v>6.2999999999999862E-2</c:v>
                </c:pt>
                <c:pt idx="101">
                  <c:v>6.3999999999999863E-2</c:v>
                </c:pt>
                <c:pt idx="102">
                  <c:v>6.499999999999985E-2</c:v>
                </c:pt>
                <c:pt idx="103">
                  <c:v>6.599999999999985E-2</c:v>
                </c:pt>
                <c:pt idx="104">
                  <c:v>6.6999999999999851E-2</c:v>
                </c:pt>
                <c:pt idx="105">
                  <c:v>6.7999999999999852E-2</c:v>
                </c:pt>
                <c:pt idx="106">
                  <c:v>6.8999999999999853E-2</c:v>
                </c:pt>
                <c:pt idx="107">
                  <c:v>6.9999999999999854E-2</c:v>
                </c:pt>
                <c:pt idx="108">
                  <c:v>7.0999999999999855E-2</c:v>
                </c:pt>
                <c:pt idx="109">
                  <c:v>7.1999999999999856E-2</c:v>
                </c:pt>
                <c:pt idx="110">
                  <c:v>7.2999999999999857E-2</c:v>
                </c:pt>
                <c:pt idx="111">
                  <c:v>7.3999999999999858E-2</c:v>
                </c:pt>
                <c:pt idx="112">
                  <c:v>7.4999999999999858E-2</c:v>
                </c:pt>
                <c:pt idx="113">
                  <c:v>7.5999999999999859E-2</c:v>
                </c:pt>
                <c:pt idx="114">
                  <c:v>7.699999999999986E-2</c:v>
                </c:pt>
                <c:pt idx="115">
                  <c:v>7.7999999999999861E-2</c:v>
                </c:pt>
                <c:pt idx="116">
                  <c:v>7.8999999999999862E-2</c:v>
                </c:pt>
                <c:pt idx="117">
                  <c:v>7.9999999999999863E-2</c:v>
                </c:pt>
                <c:pt idx="118">
                  <c:v>8.099999999999985E-2</c:v>
                </c:pt>
                <c:pt idx="119">
                  <c:v>8.1999999999999851E-2</c:v>
                </c:pt>
                <c:pt idx="120">
                  <c:v>8.2999999999999852E-2</c:v>
                </c:pt>
                <c:pt idx="121">
                  <c:v>8.3999999999999853E-2</c:v>
                </c:pt>
                <c:pt idx="122">
                  <c:v>8.4999999999999853E-2</c:v>
                </c:pt>
                <c:pt idx="123">
                  <c:v>8.5999999999999854E-2</c:v>
                </c:pt>
                <c:pt idx="124">
                  <c:v>8.6999999999999855E-2</c:v>
                </c:pt>
                <c:pt idx="125">
                  <c:v>8.7999999999999856E-2</c:v>
                </c:pt>
                <c:pt idx="126">
                  <c:v>8.8999999999999857E-2</c:v>
                </c:pt>
                <c:pt idx="127">
                  <c:v>8.9999999999999858E-2</c:v>
                </c:pt>
                <c:pt idx="128">
                  <c:v>9.0999999999999859E-2</c:v>
                </c:pt>
                <c:pt idx="129">
                  <c:v>9.199999999999986E-2</c:v>
                </c:pt>
                <c:pt idx="130">
                  <c:v>9.2999999999999861E-2</c:v>
                </c:pt>
                <c:pt idx="131">
                  <c:v>9.3999999999999861E-2</c:v>
                </c:pt>
                <c:pt idx="132">
                  <c:v>9.4999999999999862E-2</c:v>
                </c:pt>
                <c:pt idx="133">
                  <c:v>9.5999999999999863E-2</c:v>
                </c:pt>
                <c:pt idx="134">
                  <c:v>9.6999999999999864E-2</c:v>
                </c:pt>
                <c:pt idx="135">
                  <c:v>9.7999999999999865E-2</c:v>
                </c:pt>
                <c:pt idx="136">
                  <c:v>9.8999999999999866E-2</c:v>
                </c:pt>
                <c:pt idx="137">
                  <c:v>9.9999999999999867E-2</c:v>
                </c:pt>
                <c:pt idx="138">
                  <c:v>0.10099999999999987</c:v>
                </c:pt>
                <c:pt idx="139">
                  <c:v>0.10199999999999987</c:v>
                </c:pt>
                <c:pt idx="140">
                  <c:v>0.10299999999999987</c:v>
                </c:pt>
                <c:pt idx="141">
                  <c:v>0.10399999999999984</c:v>
                </c:pt>
                <c:pt idx="142">
                  <c:v>0.10499999999999984</c:v>
                </c:pt>
                <c:pt idx="143">
                  <c:v>0.10599999999999984</c:v>
                </c:pt>
                <c:pt idx="144">
                  <c:v>0.10699999999999985</c:v>
                </c:pt>
                <c:pt idx="145">
                  <c:v>0.10799999999999985</c:v>
                </c:pt>
                <c:pt idx="146">
                  <c:v>0.10899999999999985</c:v>
                </c:pt>
                <c:pt idx="147">
                  <c:v>0.10999999999999985</c:v>
                </c:pt>
                <c:pt idx="148">
                  <c:v>0.11099999999999985</c:v>
                </c:pt>
                <c:pt idx="149">
                  <c:v>0.11199999999999985</c:v>
                </c:pt>
                <c:pt idx="150">
                  <c:v>0.11299999999999985</c:v>
                </c:pt>
                <c:pt idx="151">
                  <c:v>0.11399999999999985</c:v>
                </c:pt>
                <c:pt idx="152">
                  <c:v>0.11499999999999985</c:v>
                </c:pt>
                <c:pt idx="153">
                  <c:v>0.11599999999999985</c:v>
                </c:pt>
                <c:pt idx="154">
                  <c:v>0.11699999999999985</c:v>
                </c:pt>
                <c:pt idx="155">
                  <c:v>0.11799999999999986</c:v>
                </c:pt>
                <c:pt idx="156">
                  <c:v>0.11899999999999986</c:v>
                </c:pt>
                <c:pt idx="157">
                  <c:v>0.11999999999999986</c:v>
                </c:pt>
                <c:pt idx="158">
                  <c:v>0.12099999999999986</c:v>
                </c:pt>
                <c:pt idx="159">
                  <c:v>0.12199999999999986</c:v>
                </c:pt>
                <c:pt idx="160">
                  <c:v>0.12299999999999986</c:v>
                </c:pt>
                <c:pt idx="161">
                  <c:v>0.12399999999999986</c:v>
                </c:pt>
                <c:pt idx="162">
                  <c:v>0.12499999999999986</c:v>
                </c:pt>
                <c:pt idx="163">
                  <c:v>0.12599999999999986</c:v>
                </c:pt>
                <c:pt idx="164">
                  <c:v>0.12699999999999986</c:v>
                </c:pt>
                <c:pt idx="165">
                  <c:v>0.12799999999999986</c:v>
                </c:pt>
                <c:pt idx="166">
                  <c:v>0.12899999999999986</c:v>
                </c:pt>
                <c:pt idx="167">
                  <c:v>0.12999999999999987</c:v>
                </c:pt>
                <c:pt idx="168">
                  <c:v>0.13099999999999987</c:v>
                </c:pt>
                <c:pt idx="169">
                  <c:v>0.13199999999999987</c:v>
                </c:pt>
                <c:pt idx="170">
                  <c:v>0.13299999999999987</c:v>
                </c:pt>
                <c:pt idx="171">
                  <c:v>0.13399999999999987</c:v>
                </c:pt>
                <c:pt idx="172">
                  <c:v>0.13499999999999984</c:v>
                </c:pt>
                <c:pt idx="173">
                  <c:v>0.13599999999999984</c:v>
                </c:pt>
                <c:pt idx="174">
                  <c:v>0.13699999999999984</c:v>
                </c:pt>
                <c:pt idx="175">
                  <c:v>0.13799999999999985</c:v>
                </c:pt>
                <c:pt idx="176">
                  <c:v>0.13899999999999985</c:v>
                </c:pt>
                <c:pt idx="177">
                  <c:v>0.13999999999999985</c:v>
                </c:pt>
                <c:pt idx="178">
                  <c:v>0.14099999999999985</c:v>
                </c:pt>
                <c:pt idx="179">
                  <c:v>0.14199999999999985</c:v>
                </c:pt>
                <c:pt idx="180">
                  <c:v>0.14299999999999985</c:v>
                </c:pt>
                <c:pt idx="181">
                  <c:v>0.14399999999999985</c:v>
                </c:pt>
                <c:pt idx="182">
                  <c:v>0.14499999999999985</c:v>
                </c:pt>
                <c:pt idx="183">
                  <c:v>0.14599999999999985</c:v>
                </c:pt>
                <c:pt idx="184">
                  <c:v>0.14699999999999985</c:v>
                </c:pt>
                <c:pt idx="185">
                  <c:v>0.14799999999999985</c:v>
                </c:pt>
                <c:pt idx="186">
                  <c:v>0.14899999999999985</c:v>
                </c:pt>
                <c:pt idx="187">
                  <c:v>0.14999999999999986</c:v>
                </c:pt>
                <c:pt idx="188">
                  <c:v>0.15099999999999986</c:v>
                </c:pt>
                <c:pt idx="189">
                  <c:v>0.15199999999999986</c:v>
                </c:pt>
                <c:pt idx="190">
                  <c:v>0.15299999999999986</c:v>
                </c:pt>
                <c:pt idx="191">
                  <c:v>0.15399999999999986</c:v>
                </c:pt>
                <c:pt idx="192">
                  <c:v>0.15499999999999986</c:v>
                </c:pt>
                <c:pt idx="193">
                  <c:v>0.15599999999999986</c:v>
                </c:pt>
                <c:pt idx="194">
                  <c:v>0.15699999999999986</c:v>
                </c:pt>
                <c:pt idx="195">
                  <c:v>0.15799999999999986</c:v>
                </c:pt>
                <c:pt idx="196">
                  <c:v>0.15899999999999986</c:v>
                </c:pt>
                <c:pt idx="197">
                  <c:v>0.15999999999999986</c:v>
                </c:pt>
                <c:pt idx="198">
                  <c:v>0.16099999999999987</c:v>
                </c:pt>
                <c:pt idx="199">
                  <c:v>0.16199999999999987</c:v>
                </c:pt>
                <c:pt idx="200">
                  <c:v>0.16299999999999987</c:v>
                </c:pt>
                <c:pt idx="201">
                  <c:v>0.16399999999999987</c:v>
                </c:pt>
                <c:pt idx="202">
                  <c:v>0.16499999999999987</c:v>
                </c:pt>
                <c:pt idx="203">
                  <c:v>0.16599999999999987</c:v>
                </c:pt>
                <c:pt idx="204">
                  <c:v>0.16699999999999984</c:v>
                </c:pt>
                <c:pt idx="205">
                  <c:v>0.16799999999999984</c:v>
                </c:pt>
                <c:pt idx="206">
                  <c:v>0.16899999999999984</c:v>
                </c:pt>
                <c:pt idx="207">
                  <c:v>0.16999999999999985</c:v>
                </c:pt>
                <c:pt idx="208">
                  <c:v>0.17099999999999985</c:v>
                </c:pt>
                <c:pt idx="209">
                  <c:v>0.17199999999999985</c:v>
                </c:pt>
                <c:pt idx="210">
                  <c:v>0.17299999999999985</c:v>
                </c:pt>
                <c:pt idx="211">
                  <c:v>0.17399999999999985</c:v>
                </c:pt>
                <c:pt idx="212">
                  <c:v>0.17499999999999985</c:v>
                </c:pt>
                <c:pt idx="213">
                  <c:v>0.17599999999999985</c:v>
                </c:pt>
                <c:pt idx="214">
                  <c:v>0.17699999999999985</c:v>
                </c:pt>
                <c:pt idx="215">
                  <c:v>0.17799999999999985</c:v>
                </c:pt>
                <c:pt idx="216">
                  <c:v>0.17899999999999985</c:v>
                </c:pt>
                <c:pt idx="217">
                  <c:v>0.17999999999999985</c:v>
                </c:pt>
                <c:pt idx="218">
                  <c:v>0.18099999999999986</c:v>
                </c:pt>
                <c:pt idx="219">
                  <c:v>0.18199999999999986</c:v>
                </c:pt>
                <c:pt idx="220">
                  <c:v>0.18299999999999986</c:v>
                </c:pt>
                <c:pt idx="221">
                  <c:v>0.18399999999999986</c:v>
                </c:pt>
                <c:pt idx="222">
                  <c:v>0.18499999999999986</c:v>
                </c:pt>
                <c:pt idx="223">
                  <c:v>0.18599999999999986</c:v>
                </c:pt>
                <c:pt idx="224">
                  <c:v>0.18699999999999986</c:v>
                </c:pt>
                <c:pt idx="225">
                  <c:v>0.18799999999999986</c:v>
                </c:pt>
                <c:pt idx="226">
                  <c:v>0.18899999999999986</c:v>
                </c:pt>
                <c:pt idx="227">
                  <c:v>0.18999999999999986</c:v>
                </c:pt>
                <c:pt idx="228">
                  <c:v>0.19099999999999986</c:v>
                </c:pt>
                <c:pt idx="229">
                  <c:v>0.19199999999999987</c:v>
                </c:pt>
                <c:pt idx="230">
                  <c:v>0.19299999999999987</c:v>
                </c:pt>
                <c:pt idx="231">
                  <c:v>0.19399999999999987</c:v>
                </c:pt>
                <c:pt idx="232">
                  <c:v>0.19499999999999987</c:v>
                </c:pt>
                <c:pt idx="233">
                  <c:v>0.19599999999999987</c:v>
                </c:pt>
                <c:pt idx="234">
                  <c:v>0.19699999999999987</c:v>
                </c:pt>
                <c:pt idx="235">
                  <c:v>0.19799999999999984</c:v>
                </c:pt>
                <c:pt idx="236">
                  <c:v>0.19899999999999984</c:v>
                </c:pt>
                <c:pt idx="237">
                  <c:v>0.19999999999999984</c:v>
                </c:pt>
                <c:pt idx="238">
                  <c:v>0.20099999999999985</c:v>
                </c:pt>
                <c:pt idx="239">
                  <c:v>0.20199999999999985</c:v>
                </c:pt>
                <c:pt idx="240">
                  <c:v>0.20299999999999985</c:v>
                </c:pt>
                <c:pt idx="241">
                  <c:v>0.20399999999999985</c:v>
                </c:pt>
                <c:pt idx="242">
                  <c:v>0.20499999999999985</c:v>
                </c:pt>
                <c:pt idx="243">
                  <c:v>0.20599999999999985</c:v>
                </c:pt>
                <c:pt idx="244">
                  <c:v>0.20699999999999985</c:v>
                </c:pt>
                <c:pt idx="245">
                  <c:v>0.20799999999999985</c:v>
                </c:pt>
                <c:pt idx="246">
                  <c:v>0.20899999999999985</c:v>
                </c:pt>
                <c:pt idx="247">
                  <c:v>0.20999999999999985</c:v>
                </c:pt>
                <c:pt idx="248">
                  <c:v>0.21099999999999985</c:v>
                </c:pt>
                <c:pt idx="249">
                  <c:v>0.21199999999999986</c:v>
                </c:pt>
                <c:pt idx="250">
                  <c:v>0.21299999999999986</c:v>
                </c:pt>
                <c:pt idx="251">
                  <c:v>0.21399999999999986</c:v>
                </c:pt>
                <c:pt idx="252">
                  <c:v>0.21499999999999986</c:v>
                </c:pt>
                <c:pt idx="253">
                  <c:v>0.21599999999999986</c:v>
                </c:pt>
                <c:pt idx="254">
                  <c:v>0.21699999999999986</c:v>
                </c:pt>
                <c:pt idx="255">
                  <c:v>0.21799999999999986</c:v>
                </c:pt>
                <c:pt idx="256">
                  <c:v>0.21899999999999986</c:v>
                </c:pt>
                <c:pt idx="257">
                  <c:v>0.21999999999999986</c:v>
                </c:pt>
                <c:pt idx="258">
                  <c:v>0.22099999999999986</c:v>
                </c:pt>
                <c:pt idx="259">
                  <c:v>0.22199999999999986</c:v>
                </c:pt>
                <c:pt idx="260">
                  <c:v>0.22299999999999986</c:v>
                </c:pt>
                <c:pt idx="261">
                  <c:v>0.22399999999999987</c:v>
                </c:pt>
                <c:pt idx="262">
                  <c:v>0.22499999999999987</c:v>
                </c:pt>
                <c:pt idx="263">
                  <c:v>0.22599999999999987</c:v>
                </c:pt>
                <c:pt idx="264">
                  <c:v>0.22699999999999987</c:v>
                </c:pt>
                <c:pt idx="265">
                  <c:v>0.22799999999999987</c:v>
                </c:pt>
                <c:pt idx="266">
                  <c:v>0.22899999999999987</c:v>
                </c:pt>
                <c:pt idx="267">
                  <c:v>0.22999999999999987</c:v>
                </c:pt>
                <c:pt idx="268">
                  <c:v>0.23099999999999987</c:v>
                </c:pt>
                <c:pt idx="269">
                  <c:v>0.23199999999999987</c:v>
                </c:pt>
                <c:pt idx="270">
                  <c:v>0.23299999999999987</c:v>
                </c:pt>
                <c:pt idx="271">
                  <c:v>0.23399999999999987</c:v>
                </c:pt>
                <c:pt idx="272">
                  <c:v>0.23499999999999988</c:v>
                </c:pt>
                <c:pt idx="273">
                  <c:v>0.23599999999999988</c:v>
                </c:pt>
                <c:pt idx="274">
                  <c:v>0.23699999999999988</c:v>
                </c:pt>
                <c:pt idx="275">
                  <c:v>0.23799999999999988</c:v>
                </c:pt>
                <c:pt idx="276">
                  <c:v>0.23899999999999988</c:v>
                </c:pt>
                <c:pt idx="277">
                  <c:v>0.23999999999999988</c:v>
                </c:pt>
                <c:pt idx="278">
                  <c:v>0.24099999999999988</c:v>
                </c:pt>
                <c:pt idx="279">
                  <c:v>0.24199999999999988</c:v>
                </c:pt>
                <c:pt idx="280">
                  <c:v>0.24299999999999988</c:v>
                </c:pt>
                <c:pt idx="281">
                  <c:v>0.24399999999999988</c:v>
                </c:pt>
                <c:pt idx="282">
                  <c:v>0.24499999999999983</c:v>
                </c:pt>
                <c:pt idx="283">
                  <c:v>0.24599999999999983</c:v>
                </c:pt>
                <c:pt idx="284">
                  <c:v>0.24699999999999983</c:v>
                </c:pt>
                <c:pt idx="285">
                  <c:v>0.24799999999999983</c:v>
                </c:pt>
                <c:pt idx="286">
                  <c:v>0.24899999999999983</c:v>
                </c:pt>
                <c:pt idx="287">
                  <c:v>0.24999999999999983</c:v>
                </c:pt>
                <c:pt idx="288">
                  <c:v>0.25099999999999983</c:v>
                </c:pt>
                <c:pt idx="289">
                  <c:v>0.25199999999999984</c:v>
                </c:pt>
                <c:pt idx="290">
                  <c:v>0.25299999999999984</c:v>
                </c:pt>
                <c:pt idx="291">
                  <c:v>0.25399999999999984</c:v>
                </c:pt>
                <c:pt idx="292">
                  <c:v>0.25499999999999984</c:v>
                </c:pt>
                <c:pt idx="293">
                  <c:v>0.25599999999999984</c:v>
                </c:pt>
                <c:pt idx="294">
                  <c:v>0.25699999999999984</c:v>
                </c:pt>
                <c:pt idx="295">
                  <c:v>0.25799999999999984</c:v>
                </c:pt>
                <c:pt idx="296">
                  <c:v>0.25899999999999984</c:v>
                </c:pt>
                <c:pt idx="297">
                  <c:v>0.25999999999999984</c:v>
                </c:pt>
                <c:pt idx="298">
                  <c:v>0.26099999999999984</c:v>
                </c:pt>
                <c:pt idx="299">
                  <c:v>0.26199999999999984</c:v>
                </c:pt>
                <c:pt idx="300">
                  <c:v>0.26299999999999985</c:v>
                </c:pt>
                <c:pt idx="301">
                  <c:v>0.26399999999999985</c:v>
                </c:pt>
                <c:pt idx="302">
                  <c:v>0.26499999999999985</c:v>
                </c:pt>
                <c:pt idx="303">
                  <c:v>0.26599999999999985</c:v>
                </c:pt>
                <c:pt idx="304">
                  <c:v>0.26699999999999985</c:v>
                </c:pt>
                <c:pt idx="305">
                  <c:v>0.26799999999999985</c:v>
                </c:pt>
                <c:pt idx="306">
                  <c:v>0.26899999999999985</c:v>
                </c:pt>
                <c:pt idx="307">
                  <c:v>0.26999999999999985</c:v>
                </c:pt>
                <c:pt idx="308">
                  <c:v>0.27099999999999985</c:v>
                </c:pt>
                <c:pt idx="309">
                  <c:v>0.27199999999999985</c:v>
                </c:pt>
                <c:pt idx="310">
                  <c:v>0.27299999999999985</c:v>
                </c:pt>
                <c:pt idx="311">
                  <c:v>0.27399999999999985</c:v>
                </c:pt>
                <c:pt idx="312">
                  <c:v>0.27499999999999986</c:v>
                </c:pt>
                <c:pt idx="313">
                  <c:v>0.27599999999999986</c:v>
                </c:pt>
                <c:pt idx="314">
                  <c:v>0.27699999999999986</c:v>
                </c:pt>
                <c:pt idx="315">
                  <c:v>0.27799999999999986</c:v>
                </c:pt>
                <c:pt idx="316">
                  <c:v>0.27899999999999986</c:v>
                </c:pt>
                <c:pt idx="317">
                  <c:v>0.27999999999999986</c:v>
                </c:pt>
                <c:pt idx="318">
                  <c:v>0.28099999999999986</c:v>
                </c:pt>
                <c:pt idx="319">
                  <c:v>0.28199999999999986</c:v>
                </c:pt>
                <c:pt idx="320">
                  <c:v>0.28299999999999986</c:v>
                </c:pt>
                <c:pt idx="321">
                  <c:v>0.28399999999999986</c:v>
                </c:pt>
                <c:pt idx="322">
                  <c:v>0.28499999999999986</c:v>
                </c:pt>
                <c:pt idx="323">
                  <c:v>0.28599999999999987</c:v>
                </c:pt>
                <c:pt idx="324">
                  <c:v>0.28699999999999987</c:v>
                </c:pt>
                <c:pt idx="325">
                  <c:v>0.28799999999999987</c:v>
                </c:pt>
                <c:pt idx="326">
                  <c:v>0.28899999999999987</c:v>
                </c:pt>
                <c:pt idx="327">
                  <c:v>0.28999999999999987</c:v>
                </c:pt>
                <c:pt idx="328">
                  <c:v>0.29099999999999987</c:v>
                </c:pt>
                <c:pt idx="329">
                  <c:v>0.29199999999999987</c:v>
                </c:pt>
                <c:pt idx="330">
                  <c:v>0.29299999999999987</c:v>
                </c:pt>
                <c:pt idx="331">
                  <c:v>0.29399999999999987</c:v>
                </c:pt>
                <c:pt idx="332">
                  <c:v>0.29499999999999987</c:v>
                </c:pt>
                <c:pt idx="333">
                  <c:v>0.29599999999999987</c:v>
                </c:pt>
                <c:pt idx="334">
                  <c:v>0.29699999999999988</c:v>
                </c:pt>
                <c:pt idx="335">
                  <c:v>0.29799999999999988</c:v>
                </c:pt>
                <c:pt idx="336">
                  <c:v>0.29899999999999988</c:v>
                </c:pt>
                <c:pt idx="337">
                  <c:v>0.29999999999999988</c:v>
                </c:pt>
                <c:pt idx="338">
                  <c:v>0.30099999999999988</c:v>
                </c:pt>
                <c:pt idx="339">
                  <c:v>0.30199999999999988</c:v>
                </c:pt>
                <c:pt idx="340">
                  <c:v>0.30299999999999988</c:v>
                </c:pt>
                <c:pt idx="341">
                  <c:v>0.30399999999999988</c:v>
                </c:pt>
                <c:pt idx="342">
                  <c:v>0.30499999999999988</c:v>
                </c:pt>
                <c:pt idx="343">
                  <c:v>0.30599999999999988</c:v>
                </c:pt>
                <c:pt idx="344">
                  <c:v>0.30699999999999983</c:v>
                </c:pt>
                <c:pt idx="345">
                  <c:v>0.30799999999999983</c:v>
                </c:pt>
                <c:pt idx="346">
                  <c:v>0.30899999999999983</c:v>
                </c:pt>
                <c:pt idx="347">
                  <c:v>0.30999999999999983</c:v>
                </c:pt>
                <c:pt idx="348">
                  <c:v>0.31099999999999983</c:v>
                </c:pt>
                <c:pt idx="349">
                  <c:v>0.31199999999999983</c:v>
                </c:pt>
                <c:pt idx="350">
                  <c:v>0.31299999999999983</c:v>
                </c:pt>
                <c:pt idx="351">
                  <c:v>0.31399999999999983</c:v>
                </c:pt>
                <c:pt idx="352">
                  <c:v>0.31499999999999984</c:v>
                </c:pt>
                <c:pt idx="353">
                  <c:v>0.31599999999999984</c:v>
                </c:pt>
                <c:pt idx="354">
                  <c:v>0.31699999999999984</c:v>
                </c:pt>
                <c:pt idx="355">
                  <c:v>0.31799999999999984</c:v>
                </c:pt>
                <c:pt idx="356">
                  <c:v>0.31899999999999984</c:v>
                </c:pt>
                <c:pt idx="357">
                  <c:v>0.31999999999999984</c:v>
                </c:pt>
                <c:pt idx="358">
                  <c:v>0.32099999999999984</c:v>
                </c:pt>
                <c:pt idx="359">
                  <c:v>0.32199999999999984</c:v>
                </c:pt>
                <c:pt idx="360">
                  <c:v>0.32299999999999984</c:v>
                </c:pt>
                <c:pt idx="361">
                  <c:v>0.32399999999999984</c:v>
                </c:pt>
                <c:pt idx="362">
                  <c:v>0.32499999999999984</c:v>
                </c:pt>
                <c:pt idx="363">
                  <c:v>0.32599999999999985</c:v>
                </c:pt>
                <c:pt idx="364">
                  <c:v>0.32699999999999985</c:v>
                </c:pt>
                <c:pt idx="365">
                  <c:v>0.32799999999999985</c:v>
                </c:pt>
                <c:pt idx="366">
                  <c:v>0.32899999999999985</c:v>
                </c:pt>
                <c:pt idx="367">
                  <c:v>0.32999999999999985</c:v>
                </c:pt>
                <c:pt idx="368">
                  <c:v>0.33099999999999985</c:v>
                </c:pt>
                <c:pt idx="369">
                  <c:v>0.33199999999999985</c:v>
                </c:pt>
                <c:pt idx="370">
                  <c:v>0.33299999999999985</c:v>
                </c:pt>
                <c:pt idx="371">
                  <c:v>0.33399999999999985</c:v>
                </c:pt>
                <c:pt idx="372">
                  <c:v>0.33499999999999985</c:v>
                </c:pt>
                <c:pt idx="373">
                  <c:v>0.33599999999999985</c:v>
                </c:pt>
                <c:pt idx="374">
                  <c:v>0.33699999999999986</c:v>
                </c:pt>
                <c:pt idx="375">
                  <c:v>0.33799999999999986</c:v>
                </c:pt>
                <c:pt idx="376">
                  <c:v>0.33899999999999986</c:v>
                </c:pt>
                <c:pt idx="377">
                  <c:v>0.33999999999999986</c:v>
                </c:pt>
                <c:pt idx="378">
                  <c:v>0.34099999999999986</c:v>
                </c:pt>
                <c:pt idx="379">
                  <c:v>0.34199999999999986</c:v>
                </c:pt>
                <c:pt idx="380">
                  <c:v>0.34299999999999986</c:v>
                </c:pt>
                <c:pt idx="381">
                  <c:v>0.34399999999999986</c:v>
                </c:pt>
                <c:pt idx="382">
                  <c:v>0.34499999999999986</c:v>
                </c:pt>
                <c:pt idx="383">
                  <c:v>0.34599999999999986</c:v>
                </c:pt>
                <c:pt idx="384">
                  <c:v>0.34699999999999986</c:v>
                </c:pt>
                <c:pt idx="385">
                  <c:v>0.34799999999999986</c:v>
                </c:pt>
                <c:pt idx="386">
                  <c:v>0.34899999999999987</c:v>
                </c:pt>
                <c:pt idx="387">
                  <c:v>0.34999999999999987</c:v>
                </c:pt>
                <c:pt idx="388">
                  <c:v>0.35099999999999987</c:v>
                </c:pt>
                <c:pt idx="389">
                  <c:v>0.35199999999999987</c:v>
                </c:pt>
                <c:pt idx="390">
                  <c:v>0.35299999999999987</c:v>
                </c:pt>
                <c:pt idx="391">
                  <c:v>0.35399999999999987</c:v>
                </c:pt>
                <c:pt idx="392">
                  <c:v>0.35499999999999987</c:v>
                </c:pt>
                <c:pt idx="393">
                  <c:v>0.35599999999999987</c:v>
                </c:pt>
                <c:pt idx="394">
                  <c:v>0.35699999999999987</c:v>
                </c:pt>
                <c:pt idx="395">
                  <c:v>0.35799999999999987</c:v>
                </c:pt>
                <c:pt idx="396">
                  <c:v>0.35899999999999987</c:v>
                </c:pt>
                <c:pt idx="397">
                  <c:v>0.35999999999999988</c:v>
                </c:pt>
                <c:pt idx="398">
                  <c:v>0.36099999999999988</c:v>
                </c:pt>
                <c:pt idx="399">
                  <c:v>0.36199999999999988</c:v>
                </c:pt>
                <c:pt idx="400">
                  <c:v>0.36299999999999988</c:v>
                </c:pt>
                <c:pt idx="401">
                  <c:v>0.36399999999999988</c:v>
                </c:pt>
                <c:pt idx="402">
                  <c:v>0.36499999999999988</c:v>
                </c:pt>
                <c:pt idx="403">
                  <c:v>0.36599999999999988</c:v>
                </c:pt>
                <c:pt idx="404">
                  <c:v>0.36699999999999988</c:v>
                </c:pt>
                <c:pt idx="405">
                  <c:v>0.36799999999999988</c:v>
                </c:pt>
                <c:pt idx="406">
                  <c:v>0.36899999999999988</c:v>
                </c:pt>
                <c:pt idx="407">
                  <c:v>0.36999999999999983</c:v>
                </c:pt>
                <c:pt idx="408">
                  <c:v>0.37099999999999983</c:v>
                </c:pt>
                <c:pt idx="409">
                  <c:v>0.37199999999999983</c:v>
                </c:pt>
                <c:pt idx="410">
                  <c:v>0.37299999999999983</c:v>
                </c:pt>
                <c:pt idx="411">
                  <c:v>0.37399999999999983</c:v>
                </c:pt>
                <c:pt idx="412">
                  <c:v>0.37499999999999983</c:v>
                </c:pt>
                <c:pt idx="413">
                  <c:v>0.37599999999999983</c:v>
                </c:pt>
                <c:pt idx="414">
                  <c:v>0.37699999999999984</c:v>
                </c:pt>
                <c:pt idx="415">
                  <c:v>0.37799999999999984</c:v>
                </c:pt>
                <c:pt idx="416">
                  <c:v>0.37899999999999984</c:v>
                </c:pt>
                <c:pt idx="417">
                  <c:v>0.37999999999999984</c:v>
                </c:pt>
                <c:pt idx="418">
                  <c:v>0.38099999999999984</c:v>
                </c:pt>
                <c:pt idx="419">
                  <c:v>0.38199999999999984</c:v>
                </c:pt>
                <c:pt idx="420">
                  <c:v>0.38299999999999984</c:v>
                </c:pt>
                <c:pt idx="421">
                  <c:v>0.38399999999999984</c:v>
                </c:pt>
                <c:pt idx="422">
                  <c:v>0.38499999999999984</c:v>
                </c:pt>
                <c:pt idx="423">
                  <c:v>0.38599999999999984</c:v>
                </c:pt>
                <c:pt idx="424">
                  <c:v>0.38699999999999984</c:v>
                </c:pt>
                <c:pt idx="425">
                  <c:v>0.38799999999999985</c:v>
                </c:pt>
                <c:pt idx="426">
                  <c:v>0.38899999999999985</c:v>
                </c:pt>
                <c:pt idx="427">
                  <c:v>0.38999999999999985</c:v>
                </c:pt>
                <c:pt idx="428">
                  <c:v>0.39099999999999985</c:v>
                </c:pt>
                <c:pt idx="429">
                  <c:v>0.39199999999999985</c:v>
                </c:pt>
                <c:pt idx="430">
                  <c:v>0.39299999999999985</c:v>
                </c:pt>
                <c:pt idx="431">
                  <c:v>0.39399999999999985</c:v>
                </c:pt>
                <c:pt idx="432">
                  <c:v>0.39499999999999985</c:v>
                </c:pt>
                <c:pt idx="433">
                  <c:v>0.39599999999999985</c:v>
                </c:pt>
                <c:pt idx="434">
                  <c:v>0.39699999999999985</c:v>
                </c:pt>
                <c:pt idx="435">
                  <c:v>0.39799999999999985</c:v>
                </c:pt>
                <c:pt idx="436">
                  <c:v>0.39899999999999985</c:v>
                </c:pt>
                <c:pt idx="437">
                  <c:v>0.39999999999999986</c:v>
                </c:pt>
                <c:pt idx="438">
                  <c:v>0.40099999999999986</c:v>
                </c:pt>
                <c:pt idx="439">
                  <c:v>0.40199999999999986</c:v>
                </c:pt>
                <c:pt idx="440">
                  <c:v>0.40299999999999986</c:v>
                </c:pt>
                <c:pt idx="441">
                  <c:v>0.40399999999999986</c:v>
                </c:pt>
                <c:pt idx="442">
                  <c:v>0.40499999999999986</c:v>
                </c:pt>
                <c:pt idx="443">
                  <c:v>0.40599999999999986</c:v>
                </c:pt>
                <c:pt idx="444">
                  <c:v>0.40699999999999986</c:v>
                </c:pt>
                <c:pt idx="445">
                  <c:v>0.40799999999999986</c:v>
                </c:pt>
                <c:pt idx="446">
                  <c:v>0.40899999999999986</c:v>
                </c:pt>
                <c:pt idx="447">
                  <c:v>0.40999999999999986</c:v>
                </c:pt>
                <c:pt idx="448">
                  <c:v>0.41099999999999987</c:v>
                </c:pt>
                <c:pt idx="449">
                  <c:v>0.41199999999999987</c:v>
                </c:pt>
                <c:pt idx="450">
                  <c:v>0.41299999999999987</c:v>
                </c:pt>
                <c:pt idx="451">
                  <c:v>0.41399999999999987</c:v>
                </c:pt>
                <c:pt idx="452">
                  <c:v>0.41499999999999987</c:v>
                </c:pt>
                <c:pt idx="453">
                  <c:v>0.41599999999999987</c:v>
                </c:pt>
                <c:pt idx="454">
                  <c:v>0.41699999999999987</c:v>
                </c:pt>
                <c:pt idx="455">
                  <c:v>0.41799999999999987</c:v>
                </c:pt>
                <c:pt idx="456">
                  <c:v>0.41899999999999987</c:v>
                </c:pt>
                <c:pt idx="457">
                  <c:v>0.41999999999999987</c:v>
                </c:pt>
                <c:pt idx="458">
                  <c:v>0.42099999999999987</c:v>
                </c:pt>
                <c:pt idx="459">
                  <c:v>0.42199999999999988</c:v>
                </c:pt>
                <c:pt idx="460">
                  <c:v>0.42299999999999988</c:v>
                </c:pt>
                <c:pt idx="461">
                  <c:v>0.42399999999999988</c:v>
                </c:pt>
                <c:pt idx="462">
                  <c:v>0.42499999999999988</c:v>
                </c:pt>
                <c:pt idx="463">
                  <c:v>0.42599999999999988</c:v>
                </c:pt>
                <c:pt idx="464">
                  <c:v>0.42699999999999988</c:v>
                </c:pt>
                <c:pt idx="465">
                  <c:v>0.42799999999999988</c:v>
                </c:pt>
                <c:pt idx="466">
                  <c:v>0.42899999999999988</c:v>
                </c:pt>
                <c:pt idx="467">
                  <c:v>0.42999999999999988</c:v>
                </c:pt>
                <c:pt idx="468">
                  <c:v>0.43099999999999988</c:v>
                </c:pt>
                <c:pt idx="469">
                  <c:v>0.43199999999999983</c:v>
                </c:pt>
                <c:pt idx="470">
                  <c:v>0.43299999999999983</c:v>
                </c:pt>
                <c:pt idx="471">
                  <c:v>0.43399999999999983</c:v>
                </c:pt>
                <c:pt idx="472">
                  <c:v>0.43499999999999983</c:v>
                </c:pt>
                <c:pt idx="473">
                  <c:v>0.43599999999999983</c:v>
                </c:pt>
                <c:pt idx="474">
                  <c:v>0.43699999999999983</c:v>
                </c:pt>
                <c:pt idx="475">
                  <c:v>0.43799999999999983</c:v>
                </c:pt>
                <c:pt idx="476">
                  <c:v>0.43899999999999983</c:v>
                </c:pt>
                <c:pt idx="477">
                  <c:v>0.43999999999999984</c:v>
                </c:pt>
                <c:pt idx="478">
                  <c:v>0.44099999999999984</c:v>
                </c:pt>
                <c:pt idx="479">
                  <c:v>0.44199999999999984</c:v>
                </c:pt>
                <c:pt idx="480">
                  <c:v>0.44299999999999984</c:v>
                </c:pt>
                <c:pt idx="481">
                  <c:v>0.44399999999999984</c:v>
                </c:pt>
                <c:pt idx="482">
                  <c:v>0.44499999999999984</c:v>
                </c:pt>
                <c:pt idx="483">
                  <c:v>0.44599999999999984</c:v>
                </c:pt>
                <c:pt idx="484">
                  <c:v>0.44699999999999984</c:v>
                </c:pt>
                <c:pt idx="485">
                  <c:v>0.44799999999999984</c:v>
                </c:pt>
                <c:pt idx="486">
                  <c:v>0.44899999999999984</c:v>
                </c:pt>
                <c:pt idx="487">
                  <c:v>0.44999999999999984</c:v>
                </c:pt>
                <c:pt idx="488">
                  <c:v>0.45099999999999985</c:v>
                </c:pt>
                <c:pt idx="489">
                  <c:v>0.45199999999999985</c:v>
                </c:pt>
                <c:pt idx="490">
                  <c:v>0.45299999999999985</c:v>
                </c:pt>
                <c:pt idx="491">
                  <c:v>0.45399999999999985</c:v>
                </c:pt>
                <c:pt idx="492">
                  <c:v>0.45499999999999985</c:v>
                </c:pt>
                <c:pt idx="493">
                  <c:v>0.45599999999999985</c:v>
                </c:pt>
                <c:pt idx="494">
                  <c:v>0.45699999999999985</c:v>
                </c:pt>
                <c:pt idx="495">
                  <c:v>0.45799999999999985</c:v>
                </c:pt>
                <c:pt idx="496">
                  <c:v>0.45899999999999985</c:v>
                </c:pt>
                <c:pt idx="497">
                  <c:v>0.45999999999999985</c:v>
                </c:pt>
                <c:pt idx="498">
                  <c:v>0.46099999999999985</c:v>
                </c:pt>
                <c:pt idx="499">
                  <c:v>0.46199999999999986</c:v>
                </c:pt>
                <c:pt idx="500">
                  <c:v>0.46299999999999986</c:v>
                </c:pt>
                <c:pt idx="501">
                  <c:v>0.46399999999999986</c:v>
                </c:pt>
                <c:pt idx="502">
                  <c:v>0.46499999999999986</c:v>
                </c:pt>
                <c:pt idx="503">
                  <c:v>0.46599999999999986</c:v>
                </c:pt>
                <c:pt idx="504">
                  <c:v>0.46699999999999986</c:v>
                </c:pt>
                <c:pt idx="505">
                  <c:v>0.46799999999999986</c:v>
                </c:pt>
                <c:pt idx="506">
                  <c:v>0.46899999999999986</c:v>
                </c:pt>
                <c:pt idx="507">
                  <c:v>0.46999999999999986</c:v>
                </c:pt>
                <c:pt idx="508">
                  <c:v>0.47099999999999986</c:v>
                </c:pt>
                <c:pt idx="509">
                  <c:v>0.47199999999999986</c:v>
                </c:pt>
                <c:pt idx="510">
                  <c:v>0.47299999999999986</c:v>
                </c:pt>
                <c:pt idx="511">
                  <c:v>0.47399999999999987</c:v>
                </c:pt>
                <c:pt idx="512">
                  <c:v>0.47499999999999987</c:v>
                </c:pt>
                <c:pt idx="513">
                  <c:v>0.47599999999999987</c:v>
                </c:pt>
                <c:pt idx="514">
                  <c:v>0.47699999999999987</c:v>
                </c:pt>
                <c:pt idx="515">
                  <c:v>0.47799999999999987</c:v>
                </c:pt>
                <c:pt idx="516">
                  <c:v>0.47899999999999987</c:v>
                </c:pt>
                <c:pt idx="517">
                  <c:v>0.47999999999999987</c:v>
                </c:pt>
                <c:pt idx="518">
                  <c:v>0.48099999999999987</c:v>
                </c:pt>
                <c:pt idx="519">
                  <c:v>0.48199999999999987</c:v>
                </c:pt>
                <c:pt idx="520">
                  <c:v>0.48299999999999987</c:v>
                </c:pt>
                <c:pt idx="521">
                  <c:v>0.48399999999999987</c:v>
                </c:pt>
                <c:pt idx="522">
                  <c:v>0.48499999999999988</c:v>
                </c:pt>
                <c:pt idx="523">
                  <c:v>0.48599999999999988</c:v>
                </c:pt>
                <c:pt idx="524">
                  <c:v>0.48699999999999988</c:v>
                </c:pt>
                <c:pt idx="525">
                  <c:v>0.48799999999999988</c:v>
                </c:pt>
                <c:pt idx="526">
                  <c:v>0.48899999999999988</c:v>
                </c:pt>
                <c:pt idx="527">
                  <c:v>0.48999999999999988</c:v>
                </c:pt>
                <c:pt idx="528">
                  <c:v>0.49099999999999988</c:v>
                </c:pt>
                <c:pt idx="529">
                  <c:v>0.49199999999999988</c:v>
                </c:pt>
                <c:pt idx="530">
                  <c:v>0.49299999999999988</c:v>
                </c:pt>
                <c:pt idx="531">
                  <c:v>0.49399999999999988</c:v>
                </c:pt>
                <c:pt idx="532">
                  <c:v>0.49499999999999988</c:v>
                </c:pt>
                <c:pt idx="533">
                  <c:v>0.49599999999999989</c:v>
                </c:pt>
                <c:pt idx="534">
                  <c:v>0.49699999999999989</c:v>
                </c:pt>
                <c:pt idx="535">
                  <c:v>0.49799999999999989</c:v>
                </c:pt>
                <c:pt idx="536">
                  <c:v>0.49899999999999989</c:v>
                </c:pt>
                <c:pt idx="537">
                  <c:v>0.49999999999999989</c:v>
                </c:pt>
                <c:pt idx="538">
                  <c:v>0.50099999999999989</c:v>
                </c:pt>
                <c:pt idx="539">
                  <c:v>0.50199999999999989</c:v>
                </c:pt>
                <c:pt idx="540">
                  <c:v>0.50299999999999989</c:v>
                </c:pt>
                <c:pt idx="541">
                  <c:v>0.50399999999999989</c:v>
                </c:pt>
                <c:pt idx="542">
                  <c:v>0.50499999999999989</c:v>
                </c:pt>
                <c:pt idx="543">
                  <c:v>0.50599999999999989</c:v>
                </c:pt>
                <c:pt idx="544">
                  <c:v>0.5069999999999999</c:v>
                </c:pt>
                <c:pt idx="545">
                  <c:v>0.5079999999999999</c:v>
                </c:pt>
                <c:pt idx="546">
                  <c:v>0.5089999999999999</c:v>
                </c:pt>
                <c:pt idx="547">
                  <c:v>0.5099999999999999</c:v>
                </c:pt>
                <c:pt idx="548">
                  <c:v>0.5109999999999999</c:v>
                </c:pt>
                <c:pt idx="549">
                  <c:v>0.5119999999999999</c:v>
                </c:pt>
                <c:pt idx="550">
                  <c:v>0.5129999999999999</c:v>
                </c:pt>
                <c:pt idx="551">
                  <c:v>0.5139999999999999</c:v>
                </c:pt>
                <c:pt idx="552">
                  <c:v>0.5149999999999999</c:v>
                </c:pt>
                <c:pt idx="553">
                  <c:v>0.5159999999999999</c:v>
                </c:pt>
                <c:pt idx="554">
                  <c:v>0.5169999999999999</c:v>
                </c:pt>
                <c:pt idx="555">
                  <c:v>0.5179999999999999</c:v>
                </c:pt>
                <c:pt idx="556">
                  <c:v>0.51899999999999991</c:v>
                </c:pt>
                <c:pt idx="557">
                  <c:v>0.51999999999999991</c:v>
                </c:pt>
                <c:pt idx="558">
                  <c:v>0.52099999999999991</c:v>
                </c:pt>
                <c:pt idx="559">
                  <c:v>0.52199999999999991</c:v>
                </c:pt>
                <c:pt idx="560">
                  <c:v>0.52299999999999991</c:v>
                </c:pt>
                <c:pt idx="561">
                  <c:v>0.52399999999999991</c:v>
                </c:pt>
                <c:pt idx="562">
                  <c:v>0.52499999999999991</c:v>
                </c:pt>
                <c:pt idx="563">
                  <c:v>0.5259999999999998</c:v>
                </c:pt>
                <c:pt idx="564">
                  <c:v>0.5269999999999998</c:v>
                </c:pt>
                <c:pt idx="565">
                  <c:v>0.5279999999999998</c:v>
                </c:pt>
                <c:pt idx="566">
                  <c:v>0.5289999999999998</c:v>
                </c:pt>
                <c:pt idx="567">
                  <c:v>0.5299999999999998</c:v>
                </c:pt>
                <c:pt idx="568">
                  <c:v>0.53099999999999981</c:v>
                </c:pt>
                <c:pt idx="569">
                  <c:v>0.53199999999999981</c:v>
                </c:pt>
                <c:pt idx="570">
                  <c:v>0.53299999999999981</c:v>
                </c:pt>
                <c:pt idx="571">
                  <c:v>0.53399999999999981</c:v>
                </c:pt>
                <c:pt idx="572">
                  <c:v>0.53499999999999981</c:v>
                </c:pt>
                <c:pt idx="573">
                  <c:v>0.53599999999999981</c:v>
                </c:pt>
                <c:pt idx="574">
                  <c:v>0.53699999999999981</c:v>
                </c:pt>
                <c:pt idx="575">
                  <c:v>0.53799999999999981</c:v>
                </c:pt>
                <c:pt idx="576">
                  <c:v>0.53899999999999981</c:v>
                </c:pt>
                <c:pt idx="577">
                  <c:v>0.53999999999999981</c:v>
                </c:pt>
                <c:pt idx="578">
                  <c:v>0.54099999999999981</c:v>
                </c:pt>
                <c:pt idx="579">
                  <c:v>0.54199999999999982</c:v>
                </c:pt>
                <c:pt idx="580">
                  <c:v>0.54299999999999982</c:v>
                </c:pt>
                <c:pt idx="581">
                  <c:v>0.54399999999999982</c:v>
                </c:pt>
                <c:pt idx="582">
                  <c:v>0.54499999999999982</c:v>
                </c:pt>
                <c:pt idx="583">
                  <c:v>0.54599999999999982</c:v>
                </c:pt>
                <c:pt idx="584">
                  <c:v>0.54699999999999982</c:v>
                </c:pt>
                <c:pt idx="585">
                  <c:v>0.54799999999999982</c:v>
                </c:pt>
                <c:pt idx="586">
                  <c:v>0.54899999999999982</c:v>
                </c:pt>
                <c:pt idx="587">
                  <c:v>0.54999999999999982</c:v>
                </c:pt>
                <c:pt idx="588">
                  <c:v>0.55099999999999982</c:v>
                </c:pt>
                <c:pt idx="589">
                  <c:v>0.55199999999999982</c:v>
                </c:pt>
                <c:pt idx="590">
                  <c:v>0.55299999999999983</c:v>
                </c:pt>
                <c:pt idx="591">
                  <c:v>0.55399999999999983</c:v>
                </c:pt>
                <c:pt idx="592">
                  <c:v>0.55499999999999983</c:v>
                </c:pt>
                <c:pt idx="593">
                  <c:v>0.55599999999999983</c:v>
                </c:pt>
                <c:pt idx="594">
                  <c:v>0.55699999999999983</c:v>
                </c:pt>
                <c:pt idx="595">
                  <c:v>0.55799999999999983</c:v>
                </c:pt>
                <c:pt idx="596">
                  <c:v>0.55899999999999983</c:v>
                </c:pt>
                <c:pt idx="597">
                  <c:v>0.55999999999999983</c:v>
                </c:pt>
                <c:pt idx="598">
                  <c:v>0.56099999999999983</c:v>
                </c:pt>
                <c:pt idx="599">
                  <c:v>0.56199999999999983</c:v>
                </c:pt>
                <c:pt idx="600">
                  <c:v>0.56299999999999983</c:v>
                </c:pt>
                <c:pt idx="601">
                  <c:v>0.56399999999999983</c:v>
                </c:pt>
                <c:pt idx="602">
                  <c:v>0.56499999999999984</c:v>
                </c:pt>
                <c:pt idx="603">
                  <c:v>0.56599999999999984</c:v>
                </c:pt>
                <c:pt idx="604">
                  <c:v>0.56699999999999984</c:v>
                </c:pt>
                <c:pt idx="605">
                  <c:v>0.56799999999999984</c:v>
                </c:pt>
                <c:pt idx="606">
                  <c:v>0.56899999999999984</c:v>
                </c:pt>
                <c:pt idx="607">
                  <c:v>0.56999999999999984</c:v>
                </c:pt>
                <c:pt idx="608">
                  <c:v>0.57099999999999984</c:v>
                </c:pt>
                <c:pt idx="609">
                  <c:v>0.57199999999999984</c:v>
                </c:pt>
                <c:pt idx="610">
                  <c:v>0.57299999999999984</c:v>
                </c:pt>
                <c:pt idx="611">
                  <c:v>0.57399999999999984</c:v>
                </c:pt>
                <c:pt idx="612">
                  <c:v>0.57499999999999984</c:v>
                </c:pt>
                <c:pt idx="613">
                  <c:v>0.57599999999999985</c:v>
                </c:pt>
                <c:pt idx="614">
                  <c:v>0.57699999999999985</c:v>
                </c:pt>
                <c:pt idx="615">
                  <c:v>0.57799999999999985</c:v>
                </c:pt>
                <c:pt idx="616">
                  <c:v>0.57899999999999985</c:v>
                </c:pt>
                <c:pt idx="617">
                  <c:v>0.57999999999999985</c:v>
                </c:pt>
                <c:pt idx="618">
                  <c:v>0.58099999999999985</c:v>
                </c:pt>
                <c:pt idx="619">
                  <c:v>0.58199999999999985</c:v>
                </c:pt>
                <c:pt idx="620">
                  <c:v>0.58299999999999985</c:v>
                </c:pt>
                <c:pt idx="621">
                  <c:v>0.58399999999999985</c:v>
                </c:pt>
                <c:pt idx="622">
                  <c:v>0.58499999999999985</c:v>
                </c:pt>
                <c:pt idx="623">
                  <c:v>0.58599999999999985</c:v>
                </c:pt>
                <c:pt idx="624">
                  <c:v>0.58699999999999986</c:v>
                </c:pt>
                <c:pt idx="625">
                  <c:v>0.58799999999999986</c:v>
                </c:pt>
                <c:pt idx="626">
                  <c:v>0.58899999999999986</c:v>
                </c:pt>
                <c:pt idx="627">
                  <c:v>0.58999999999999986</c:v>
                </c:pt>
                <c:pt idx="628">
                  <c:v>0.59099999999999986</c:v>
                </c:pt>
                <c:pt idx="629">
                  <c:v>0.59199999999999986</c:v>
                </c:pt>
                <c:pt idx="630">
                  <c:v>0.59299999999999986</c:v>
                </c:pt>
                <c:pt idx="631">
                  <c:v>0.59399999999999986</c:v>
                </c:pt>
                <c:pt idx="632">
                  <c:v>0.59499999999999986</c:v>
                </c:pt>
                <c:pt idx="633">
                  <c:v>0.59599999999999986</c:v>
                </c:pt>
                <c:pt idx="634">
                  <c:v>0.59699999999999986</c:v>
                </c:pt>
                <c:pt idx="635">
                  <c:v>0.59799999999999986</c:v>
                </c:pt>
                <c:pt idx="636">
                  <c:v>0.59899999999999987</c:v>
                </c:pt>
                <c:pt idx="637">
                  <c:v>0.59999999999999987</c:v>
                </c:pt>
                <c:pt idx="638">
                  <c:v>0.60099999999999987</c:v>
                </c:pt>
                <c:pt idx="639">
                  <c:v>0.60199999999999987</c:v>
                </c:pt>
                <c:pt idx="640">
                  <c:v>0.60299999999999987</c:v>
                </c:pt>
                <c:pt idx="641">
                  <c:v>0.60399999999999987</c:v>
                </c:pt>
                <c:pt idx="642">
                  <c:v>0.60499999999999987</c:v>
                </c:pt>
                <c:pt idx="643">
                  <c:v>0.60599999999999987</c:v>
                </c:pt>
                <c:pt idx="644">
                  <c:v>0.60699999999999987</c:v>
                </c:pt>
                <c:pt idx="645">
                  <c:v>0.60799999999999987</c:v>
                </c:pt>
                <c:pt idx="646">
                  <c:v>0.60899999999999987</c:v>
                </c:pt>
                <c:pt idx="647">
                  <c:v>0.60999999999999988</c:v>
                </c:pt>
                <c:pt idx="648">
                  <c:v>0.61099999999999988</c:v>
                </c:pt>
                <c:pt idx="649">
                  <c:v>0.61199999999999988</c:v>
                </c:pt>
                <c:pt idx="650">
                  <c:v>0.61299999999999988</c:v>
                </c:pt>
                <c:pt idx="651">
                  <c:v>0.61399999999999988</c:v>
                </c:pt>
                <c:pt idx="652">
                  <c:v>0.61499999999999988</c:v>
                </c:pt>
                <c:pt idx="653">
                  <c:v>0.61599999999999988</c:v>
                </c:pt>
                <c:pt idx="654">
                  <c:v>0.61699999999999988</c:v>
                </c:pt>
                <c:pt idx="655">
                  <c:v>0.61799999999999988</c:v>
                </c:pt>
                <c:pt idx="656">
                  <c:v>0.61899999999999988</c:v>
                </c:pt>
                <c:pt idx="657">
                  <c:v>0.61999999999999988</c:v>
                </c:pt>
                <c:pt idx="658">
                  <c:v>0.62099999999999989</c:v>
                </c:pt>
                <c:pt idx="659">
                  <c:v>0.62199999999999989</c:v>
                </c:pt>
                <c:pt idx="660">
                  <c:v>0.62299999999999989</c:v>
                </c:pt>
                <c:pt idx="661">
                  <c:v>0.62399999999999989</c:v>
                </c:pt>
                <c:pt idx="662">
                  <c:v>0.62499999999999989</c:v>
                </c:pt>
                <c:pt idx="663">
                  <c:v>0.62599999999999989</c:v>
                </c:pt>
                <c:pt idx="664">
                  <c:v>0.62699999999999989</c:v>
                </c:pt>
                <c:pt idx="665">
                  <c:v>0.62799999999999989</c:v>
                </c:pt>
                <c:pt idx="666">
                  <c:v>0.62899999999999989</c:v>
                </c:pt>
                <c:pt idx="667">
                  <c:v>0.62999999999999989</c:v>
                </c:pt>
                <c:pt idx="668">
                  <c:v>0.63099999999999989</c:v>
                </c:pt>
                <c:pt idx="669">
                  <c:v>0.6319999999999999</c:v>
                </c:pt>
                <c:pt idx="670">
                  <c:v>0.6329999999999999</c:v>
                </c:pt>
                <c:pt idx="671">
                  <c:v>0.6339999999999999</c:v>
                </c:pt>
                <c:pt idx="672">
                  <c:v>0.6349999999999999</c:v>
                </c:pt>
                <c:pt idx="673">
                  <c:v>0.6359999999999999</c:v>
                </c:pt>
                <c:pt idx="674">
                  <c:v>0.6369999999999999</c:v>
                </c:pt>
                <c:pt idx="675">
                  <c:v>0.6379999999999999</c:v>
                </c:pt>
                <c:pt idx="676">
                  <c:v>0.6389999999999999</c:v>
                </c:pt>
                <c:pt idx="677">
                  <c:v>0.6399999999999999</c:v>
                </c:pt>
                <c:pt idx="678">
                  <c:v>0.6409999999999999</c:v>
                </c:pt>
                <c:pt idx="679">
                  <c:v>0.6419999999999999</c:v>
                </c:pt>
                <c:pt idx="680">
                  <c:v>0.6429999999999999</c:v>
                </c:pt>
                <c:pt idx="681">
                  <c:v>0.64399999999999991</c:v>
                </c:pt>
                <c:pt idx="682">
                  <c:v>0.64499999999999991</c:v>
                </c:pt>
                <c:pt idx="683">
                  <c:v>0.64599999999999991</c:v>
                </c:pt>
                <c:pt idx="684">
                  <c:v>0.64699999999999991</c:v>
                </c:pt>
                <c:pt idx="685">
                  <c:v>0.64799999999999991</c:v>
                </c:pt>
                <c:pt idx="686">
                  <c:v>0.64899999999999991</c:v>
                </c:pt>
                <c:pt idx="687">
                  <c:v>0.64999999999999991</c:v>
                </c:pt>
                <c:pt idx="688">
                  <c:v>0.6509999999999998</c:v>
                </c:pt>
                <c:pt idx="689">
                  <c:v>0.6519999999999998</c:v>
                </c:pt>
                <c:pt idx="690">
                  <c:v>0.6529999999999998</c:v>
                </c:pt>
                <c:pt idx="691">
                  <c:v>0.6539999999999998</c:v>
                </c:pt>
                <c:pt idx="692">
                  <c:v>0.6549999999999998</c:v>
                </c:pt>
                <c:pt idx="693">
                  <c:v>0.65599999999999981</c:v>
                </c:pt>
                <c:pt idx="694">
                  <c:v>0.65699999999999981</c:v>
                </c:pt>
                <c:pt idx="695">
                  <c:v>0.65799999999999981</c:v>
                </c:pt>
                <c:pt idx="696">
                  <c:v>0.65899999999999981</c:v>
                </c:pt>
                <c:pt idx="697">
                  <c:v>0.65999999999999981</c:v>
                </c:pt>
                <c:pt idx="698">
                  <c:v>0.66099999999999981</c:v>
                </c:pt>
                <c:pt idx="699">
                  <c:v>0.66199999999999981</c:v>
                </c:pt>
                <c:pt idx="700">
                  <c:v>0.66299999999999981</c:v>
                </c:pt>
                <c:pt idx="701">
                  <c:v>0.66399999999999981</c:v>
                </c:pt>
                <c:pt idx="702">
                  <c:v>0.66499999999999981</c:v>
                </c:pt>
                <c:pt idx="703">
                  <c:v>0.66599999999999981</c:v>
                </c:pt>
                <c:pt idx="704">
                  <c:v>0.66699999999999982</c:v>
                </c:pt>
                <c:pt idx="705">
                  <c:v>0.66799999999999982</c:v>
                </c:pt>
                <c:pt idx="706">
                  <c:v>0.66899999999999982</c:v>
                </c:pt>
                <c:pt idx="707">
                  <c:v>0.66999999999999982</c:v>
                </c:pt>
                <c:pt idx="708">
                  <c:v>0.67099999999999982</c:v>
                </c:pt>
                <c:pt idx="709">
                  <c:v>0.67199999999999982</c:v>
                </c:pt>
                <c:pt idx="710">
                  <c:v>0.67299999999999982</c:v>
                </c:pt>
                <c:pt idx="711">
                  <c:v>0.67399999999999982</c:v>
                </c:pt>
                <c:pt idx="712">
                  <c:v>0.67499999999999982</c:v>
                </c:pt>
                <c:pt idx="713">
                  <c:v>0.67599999999999982</c:v>
                </c:pt>
                <c:pt idx="714">
                  <c:v>0.67699999999999982</c:v>
                </c:pt>
                <c:pt idx="715">
                  <c:v>0.67799999999999983</c:v>
                </c:pt>
                <c:pt idx="716">
                  <c:v>0.67899999999999983</c:v>
                </c:pt>
                <c:pt idx="717">
                  <c:v>0.67999999999999983</c:v>
                </c:pt>
                <c:pt idx="718">
                  <c:v>0.68099999999999983</c:v>
                </c:pt>
                <c:pt idx="719">
                  <c:v>0.68199999999999983</c:v>
                </c:pt>
                <c:pt idx="720">
                  <c:v>0.68299999999999983</c:v>
                </c:pt>
                <c:pt idx="721">
                  <c:v>0.68399999999999983</c:v>
                </c:pt>
                <c:pt idx="722">
                  <c:v>0.68499999999999983</c:v>
                </c:pt>
                <c:pt idx="723">
                  <c:v>0.68599999999999983</c:v>
                </c:pt>
                <c:pt idx="724">
                  <c:v>0.68699999999999983</c:v>
                </c:pt>
                <c:pt idx="725">
                  <c:v>0.68799999999999983</c:v>
                </c:pt>
                <c:pt idx="726">
                  <c:v>0.68899999999999983</c:v>
                </c:pt>
                <c:pt idx="727">
                  <c:v>0.68999999999999984</c:v>
                </c:pt>
                <c:pt idx="728">
                  <c:v>0.69099999999999984</c:v>
                </c:pt>
                <c:pt idx="729">
                  <c:v>0.69199999999999984</c:v>
                </c:pt>
                <c:pt idx="730">
                  <c:v>0.69299999999999984</c:v>
                </c:pt>
                <c:pt idx="731">
                  <c:v>0.69399999999999984</c:v>
                </c:pt>
                <c:pt idx="732">
                  <c:v>0.69499999999999984</c:v>
                </c:pt>
                <c:pt idx="733">
                  <c:v>0.69599999999999984</c:v>
                </c:pt>
                <c:pt idx="734">
                  <c:v>0.69699999999999984</c:v>
                </c:pt>
                <c:pt idx="735">
                  <c:v>0.69799999999999984</c:v>
                </c:pt>
                <c:pt idx="736">
                  <c:v>0.69899999999999984</c:v>
                </c:pt>
                <c:pt idx="737">
                  <c:v>0.69999999999999984</c:v>
                </c:pt>
                <c:pt idx="738">
                  <c:v>0.70099999999999985</c:v>
                </c:pt>
                <c:pt idx="739">
                  <c:v>0.70199999999999985</c:v>
                </c:pt>
                <c:pt idx="740">
                  <c:v>0.70299999999999985</c:v>
                </c:pt>
                <c:pt idx="741">
                  <c:v>0.70399999999999985</c:v>
                </c:pt>
                <c:pt idx="742">
                  <c:v>0.70499999999999985</c:v>
                </c:pt>
                <c:pt idx="743">
                  <c:v>0.70599999999999985</c:v>
                </c:pt>
                <c:pt idx="744">
                  <c:v>0.70699999999999985</c:v>
                </c:pt>
                <c:pt idx="745">
                  <c:v>0.70799999999999985</c:v>
                </c:pt>
                <c:pt idx="746">
                  <c:v>0.70899999999999985</c:v>
                </c:pt>
                <c:pt idx="747">
                  <c:v>0.70999999999999985</c:v>
                </c:pt>
                <c:pt idx="748">
                  <c:v>0.71099999999999985</c:v>
                </c:pt>
                <c:pt idx="749">
                  <c:v>0.71199999999999986</c:v>
                </c:pt>
                <c:pt idx="750">
                  <c:v>0.71299999999999986</c:v>
                </c:pt>
                <c:pt idx="751">
                  <c:v>0.71399999999999986</c:v>
                </c:pt>
                <c:pt idx="752">
                  <c:v>0.71499999999999986</c:v>
                </c:pt>
                <c:pt idx="753">
                  <c:v>0.71599999999999986</c:v>
                </c:pt>
                <c:pt idx="754">
                  <c:v>0.71699999999999986</c:v>
                </c:pt>
                <c:pt idx="755">
                  <c:v>0.71799999999999986</c:v>
                </c:pt>
                <c:pt idx="756">
                  <c:v>0.71899999999999986</c:v>
                </c:pt>
                <c:pt idx="757">
                  <c:v>0.71999999999999986</c:v>
                </c:pt>
                <c:pt idx="758">
                  <c:v>0.72099999999999986</c:v>
                </c:pt>
                <c:pt idx="759">
                  <c:v>0.72199999999999986</c:v>
                </c:pt>
                <c:pt idx="760">
                  <c:v>0.72299999999999986</c:v>
                </c:pt>
                <c:pt idx="761">
                  <c:v>0.72399999999999987</c:v>
                </c:pt>
                <c:pt idx="762">
                  <c:v>0.72499999999999987</c:v>
                </c:pt>
                <c:pt idx="763">
                  <c:v>0.72599999999999987</c:v>
                </c:pt>
                <c:pt idx="764">
                  <c:v>0.72699999999999987</c:v>
                </c:pt>
                <c:pt idx="765">
                  <c:v>0.72799999999999987</c:v>
                </c:pt>
                <c:pt idx="766">
                  <c:v>0.72899999999999987</c:v>
                </c:pt>
                <c:pt idx="767">
                  <c:v>0.72999999999999987</c:v>
                </c:pt>
                <c:pt idx="768">
                  <c:v>0.73099999999999987</c:v>
                </c:pt>
                <c:pt idx="769">
                  <c:v>0.73199999999999987</c:v>
                </c:pt>
                <c:pt idx="770">
                  <c:v>0.73299999999999987</c:v>
                </c:pt>
                <c:pt idx="771">
                  <c:v>0.73399999999999987</c:v>
                </c:pt>
                <c:pt idx="772">
                  <c:v>0.73499999999999988</c:v>
                </c:pt>
                <c:pt idx="773">
                  <c:v>0.73599999999999988</c:v>
                </c:pt>
                <c:pt idx="774">
                  <c:v>0.73699999999999988</c:v>
                </c:pt>
                <c:pt idx="775">
                  <c:v>0.73799999999999988</c:v>
                </c:pt>
                <c:pt idx="776">
                  <c:v>0.73899999999999988</c:v>
                </c:pt>
                <c:pt idx="777">
                  <c:v>0.73999999999999988</c:v>
                </c:pt>
                <c:pt idx="778">
                  <c:v>0.74099999999999988</c:v>
                </c:pt>
                <c:pt idx="779">
                  <c:v>0.74199999999999988</c:v>
                </c:pt>
                <c:pt idx="780">
                  <c:v>0.74299999999999988</c:v>
                </c:pt>
                <c:pt idx="781">
                  <c:v>0.74399999999999988</c:v>
                </c:pt>
                <c:pt idx="782">
                  <c:v>0.74499999999999988</c:v>
                </c:pt>
                <c:pt idx="783">
                  <c:v>0.74599999999999989</c:v>
                </c:pt>
                <c:pt idx="784">
                  <c:v>0.74699999999999989</c:v>
                </c:pt>
                <c:pt idx="785">
                  <c:v>0.74799999999999989</c:v>
                </c:pt>
                <c:pt idx="786">
                  <c:v>0.74899999999999989</c:v>
                </c:pt>
                <c:pt idx="787">
                  <c:v>0.74999999999999989</c:v>
                </c:pt>
                <c:pt idx="788">
                  <c:v>0.75099999999999989</c:v>
                </c:pt>
                <c:pt idx="789">
                  <c:v>0.75199999999999989</c:v>
                </c:pt>
                <c:pt idx="790">
                  <c:v>0.75299999999999989</c:v>
                </c:pt>
                <c:pt idx="791">
                  <c:v>0.75399999999999989</c:v>
                </c:pt>
                <c:pt idx="792">
                  <c:v>0.75499999999999989</c:v>
                </c:pt>
                <c:pt idx="793">
                  <c:v>0.75599999999999989</c:v>
                </c:pt>
                <c:pt idx="794">
                  <c:v>0.7569999999999999</c:v>
                </c:pt>
                <c:pt idx="795">
                  <c:v>0.7579999999999999</c:v>
                </c:pt>
                <c:pt idx="796">
                  <c:v>0.7589999999999999</c:v>
                </c:pt>
                <c:pt idx="797">
                  <c:v>0.7599999999999999</c:v>
                </c:pt>
                <c:pt idx="798">
                  <c:v>0.7609999999999999</c:v>
                </c:pt>
                <c:pt idx="799">
                  <c:v>0.7619999999999999</c:v>
                </c:pt>
                <c:pt idx="800">
                  <c:v>0.7629999999999999</c:v>
                </c:pt>
                <c:pt idx="801">
                  <c:v>0.7639999999999999</c:v>
                </c:pt>
                <c:pt idx="802">
                  <c:v>0.7649999999999999</c:v>
                </c:pt>
                <c:pt idx="803">
                  <c:v>0.7659999999999999</c:v>
                </c:pt>
                <c:pt idx="804">
                  <c:v>0.7669999999999999</c:v>
                </c:pt>
                <c:pt idx="805">
                  <c:v>0.7679999999999999</c:v>
                </c:pt>
                <c:pt idx="806">
                  <c:v>0.76899999999999991</c:v>
                </c:pt>
                <c:pt idx="807">
                  <c:v>0.76999999999999991</c:v>
                </c:pt>
                <c:pt idx="808">
                  <c:v>0.77099999999999991</c:v>
                </c:pt>
                <c:pt idx="809">
                  <c:v>0.77199999999999991</c:v>
                </c:pt>
                <c:pt idx="810">
                  <c:v>0.77299999999999991</c:v>
                </c:pt>
                <c:pt idx="811">
                  <c:v>0.77399999999999991</c:v>
                </c:pt>
                <c:pt idx="812">
                  <c:v>0.77499999999999991</c:v>
                </c:pt>
                <c:pt idx="813">
                  <c:v>0.7759999999999998</c:v>
                </c:pt>
                <c:pt idx="814">
                  <c:v>0.7769999999999998</c:v>
                </c:pt>
                <c:pt idx="815">
                  <c:v>0.7779999999999998</c:v>
                </c:pt>
                <c:pt idx="816">
                  <c:v>0.7789999999999998</c:v>
                </c:pt>
                <c:pt idx="817">
                  <c:v>0.7799999999999998</c:v>
                </c:pt>
                <c:pt idx="818">
                  <c:v>0.78099999999999981</c:v>
                </c:pt>
                <c:pt idx="819">
                  <c:v>0.78199999999999981</c:v>
                </c:pt>
                <c:pt idx="820">
                  <c:v>0.78299999999999981</c:v>
                </c:pt>
                <c:pt idx="821">
                  <c:v>0.78399999999999981</c:v>
                </c:pt>
                <c:pt idx="822">
                  <c:v>0.78499999999999981</c:v>
                </c:pt>
                <c:pt idx="823">
                  <c:v>0.78599999999999981</c:v>
                </c:pt>
                <c:pt idx="824">
                  <c:v>0.78699999999999981</c:v>
                </c:pt>
                <c:pt idx="825">
                  <c:v>0.78799999999999981</c:v>
                </c:pt>
                <c:pt idx="826">
                  <c:v>0.78899999999999981</c:v>
                </c:pt>
                <c:pt idx="827">
                  <c:v>0.78999999999999981</c:v>
                </c:pt>
                <c:pt idx="828">
                  <c:v>0.79099999999999981</c:v>
                </c:pt>
                <c:pt idx="829">
                  <c:v>0.79199999999999982</c:v>
                </c:pt>
                <c:pt idx="830">
                  <c:v>0.79299999999999982</c:v>
                </c:pt>
                <c:pt idx="831">
                  <c:v>0.79399999999999982</c:v>
                </c:pt>
                <c:pt idx="832">
                  <c:v>0.79499999999999982</c:v>
                </c:pt>
                <c:pt idx="833">
                  <c:v>0.79599999999999982</c:v>
                </c:pt>
                <c:pt idx="834">
                  <c:v>0.79699999999999982</c:v>
                </c:pt>
                <c:pt idx="835">
                  <c:v>0.79799999999999982</c:v>
                </c:pt>
                <c:pt idx="836">
                  <c:v>0.79899999999999982</c:v>
                </c:pt>
                <c:pt idx="837">
                  <c:v>0.79999999999999982</c:v>
                </c:pt>
                <c:pt idx="838">
                  <c:v>0.80099999999999982</c:v>
                </c:pt>
                <c:pt idx="839">
                  <c:v>0.80199999999999982</c:v>
                </c:pt>
                <c:pt idx="840">
                  <c:v>0.80299999999999983</c:v>
                </c:pt>
                <c:pt idx="841">
                  <c:v>0.80399999999999983</c:v>
                </c:pt>
                <c:pt idx="842">
                  <c:v>0.80499999999999983</c:v>
                </c:pt>
                <c:pt idx="843">
                  <c:v>0.80599999999999983</c:v>
                </c:pt>
                <c:pt idx="844">
                  <c:v>0.80699999999999983</c:v>
                </c:pt>
                <c:pt idx="845">
                  <c:v>0.80799999999999983</c:v>
                </c:pt>
                <c:pt idx="846">
                  <c:v>0.80899999999999983</c:v>
                </c:pt>
                <c:pt idx="847">
                  <c:v>0.80999999999999983</c:v>
                </c:pt>
                <c:pt idx="848">
                  <c:v>0.81099999999999983</c:v>
                </c:pt>
                <c:pt idx="849">
                  <c:v>0.81199999999999983</c:v>
                </c:pt>
                <c:pt idx="850">
                  <c:v>0.81299999999999983</c:v>
                </c:pt>
                <c:pt idx="851">
                  <c:v>0.81399999999999983</c:v>
                </c:pt>
                <c:pt idx="852">
                  <c:v>0.81499999999999984</c:v>
                </c:pt>
                <c:pt idx="853">
                  <c:v>0.81599999999999984</c:v>
                </c:pt>
                <c:pt idx="854">
                  <c:v>0.81699999999999984</c:v>
                </c:pt>
                <c:pt idx="855">
                  <c:v>0.81799999999999984</c:v>
                </c:pt>
                <c:pt idx="856">
                  <c:v>0.81899999999999984</c:v>
                </c:pt>
                <c:pt idx="857">
                  <c:v>0.81999999999999984</c:v>
                </c:pt>
                <c:pt idx="858">
                  <c:v>0.82099999999999984</c:v>
                </c:pt>
                <c:pt idx="859">
                  <c:v>0.82199999999999984</c:v>
                </c:pt>
                <c:pt idx="860">
                  <c:v>0.82299999999999984</c:v>
                </c:pt>
                <c:pt idx="861">
                  <c:v>0.82399999999999984</c:v>
                </c:pt>
                <c:pt idx="862">
                  <c:v>0.82499999999999984</c:v>
                </c:pt>
                <c:pt idx="863">
                  <c:v>0.82599999999999985</c:v>
                </c:pt>
                <c:pt idx="864">
                  <c:v>0.82699999999999985</c:v>
                </c:pt>
                <c:pt idx="865">
                  <c:v>0.82799999999999985</c:v>
                </c:pt>
                <c:pt idx="866">
                  <c:v>0.82899999999999985</c:v>
                </c:pt>
                <c:pt idx="867">
                  <c:v>0.82999999999999985</c:v>
                </c:pt>
                <c:pt idx="868">
                  <c:v>0.83099999999999985</c:v>
                </c:pt>
                <c:pt idx="869">
                  <c:v>0.83199999999999985</c:v>
                </c:pt>
                <c:pt idx="870">
                  <c:v>0.83299999999999985</c:v>
                </c:pt>
                <c:pt idx="871">
                  <c:v>0.83399999999999985</c:v>
                </c:pt>
                <c:pt idx="872">
                  <c:v>0.83499999999999985</c:v>
                </c:pt>
                <c:pt idx="873">
                  <c:v>0.83599999999999985</c:v>
                </c:pt>
                <c:pt idx="874">
                  <c:v>0.83699999999999986</c:v>
                </c:pt>
                <c:pt idx="875">
                  <c:v>0.83799999999999986</c:v>
                </c:pt>
                <c:pt idx="876">
                  <c:v>0.83899999999999986</c:v>
                </c:pt>
                <c:pt idx="877">
                  <c:v>0.83999999999999986</c:v>
                </c:pt>
                <c:pt idx="878">
                  <c:v>0.84099999999999986</c:v>
                </c:pt>
                <c:pt idx="879">
                  <c:v>0.84199999999999986</c:v>
                </c:pt>
                <c:pt idx="880">
                  <c:v>0.84299999999999986</c:v>
                </c:pt>
                <c:pt idx="881">
                  <c:v>0.84399999999999986</c:v>
                </c:pt>
                <c:pt idx="882">
                  <c:v>0.84499999999999986</c:v>
                </c:pt>
                <c:pt idx="883">
                  <c:v>0.84599999999999986</c:v>
                </c:pt>
                <c:pt idx="884">
                  <c:v>0.84699999999999986</c:v>
                </c:pt>
                <c:pt idx="885">
                  <c:v>0.84799999999999986</c:v>
                </c:pt>
                <c:pt idx="886">
                  <c:v>0.84899999999999987</c:v>
                </c:pt>
                <c:pt idx="887">
                  <c:v>0.84999999999999987</c:v>
                </c:pt>
                <c:pt idx="888">
                  <c:v>0.85099999999999987</c:v>
                </c:pt>
                <c:pt idx="889">
                  <c:v>0.85199999999999987</c:v>
                </c:pt>
                <c:pt idx="890">
                  <c:v>0.85299999999999987</c:v>
                </c:pt>
                <c:pt idx="891">
                  <c:v>0.85399999999999987</c:v>
                </c:pt>
                <c:pt idx="892">
                  <c:v>0.85499999999999987</c:v>
                </c:pt>
                <c:pt idx="893">
                  <c:v>0.85599999999999987</c:v>
                </c:pt>
                <c:pt idx="894">
                  <c:v>0.85699999999999987</c:v>
                </c:pt>
                <c:pt idx="895">
                  <c:v>0.85799999999999987</c:v>
                </c:pt>
                <c:pt idx="896">
                  <c:v>0.85899999999999987</c:v>
                </c:pt>
                <c:pt idx="897">
                  <c:v>0.85999999999999988</c:v>
                </c:pt>
                <c:pt idx="898">
                  <c:v>0.86099999999999988</c:v>
                </c:pt>
                <c:pt idx="899">
                  <c:v>0.86199999999999988</c:v>
                </c:pt>
                <c:pt idx="900">
                  <c:v>0.86299999999999988</c:v>
                </c:pt>
                <c:pt idx="901">
                  <c:v>0.86399999999999988</c:v>
                </c:pt>
                <c:pt idx="902">
                  <c:v>0.86499999999999988</c:v>
                </c:pt>
                <c:pt idx="903">
                  <c:v>0.86599999999999988</c:v>
                </c:pt>
                <c:pt idx="904">
                  <c:v>0.86699999999999988</c:v>
                </c:pt>
                <c:pt idx="905">
                  <c:v>0.86799999999999988</c:v>
                </c:pt>
                <c:pt idx="906">
                  <c:v>0.86899999999999988</c:v>
                </c:pt>
                <c:pt idx="907">
                  <c:v>0.86999999999999988</c:v>
                </c:pt>
                <c:pt idx="908">
                  <c:v>0.87099999999999989</c:v>
                </c:pt>
                <c:pt idx="909">
                  <c:v>0.87199999999999989</c:v>
                </c:pt>
                <c:pt idx="910">
                  <c:v>0.87299999999999989</c:v>
                </c:pt>
                <c:pt idx="911">
                  <c:v>0.87399999999999989</c:v>
                </c:pt>
                <c:pt idx="912">
                  <c:v>0.87499999999999989</c:v>
                </c:pt>
                <c:pt idx="913">
                  <c:v>0.87599999999999989</c:v>
                </c:pt>
                <c:pt idx="914">
                  <c:v>0.87699999999999989</c:v>
                </c:pt>
                <c:pt idx="915">
                  <c:v>0.87799999999999989</c:v>
                </c:pt>
                <c:pt idx="916">
                  <c:v>0.87899999999999989</c:v>
                </c:pt>
                <c:pt idx="917">
                  <c:v>0.87999999999999989</c:v>
                </c:pt>
                <c:pt idx="918">
                  <c:v>0.88099999999999989</c:v>
                </c:pt>
                <c:pt idx="919">
                  <c:v>0.8819999999999999</c:v>
                </c:pt>
                <c:pt idx="920">
                  <c:v>0.8829999999999999</c:v>
                </c:pt>
                <c:pt idx="921">
                  <c:v>0.8839999999999999</c:v>
                </c:pt>
                <c:pt idx="922">
                  <c:v>0.8849999999999999</c:v>
                </c:pt>
                <c:pt idx="923">
                  <c:v>0.8859999999999999</c:v>
                </c:pt>
                <c:pt idx="924">
                  <c:v>0.8869999999999999</c:v>
                </c:pt>
                <c:pt idx="925">
                  <c:v>0.8879999999999999</c:v>
                </c:pt>
                <c:pt idx="926">
                  <c:v>0.8889999999999999</c:v>
                </c:pt>
                <c:pt idx="927">
                  <c:v>0.8899999999999999</c:v>
                </c:pt>
                <c:pt idx="928">
                  <c:v>0.8909999999999999</c:v>
                </c:pt>
                <c:pt idx="929">
                  <c:v>0.8919999999999999</c:v>
                </c:pt>
                <c:pt idx="930">
                  <c:v>0.8929999999999999</c:v>
                </c:pt>
                <c:pt idx="931">
                  <c:v>0.89399999999999991</c:v>
                </c:pt>
                <c:pt idx="932">
                  <c:v>0.89499999999999991</c:v>
                </c:pt>
                <c:pt idx="933">
                  <c:v>0.89599999999999991</c:v>
                </c:pt>
                <c:pt idx="934">
                  <c:v>0.89699999999999991</c:v>
                </c:pt>
                <c:pt idx="935">
                  <c:v>0.89799999999999991</c:v>
                </c:pt>
                <c:pt idx="936">
                  <c:v>0.89899999999999991</c:v>
                </c:pt>
                <c:pt idx="937">
                  <c:v>0.89999999999999991</c:v>
                </c:pt>
                <c:pt idx="938">
                  <c:v>0.9009999999999998</c:v>
                </c:pt>
                <c:pt idx="939">
                  <c:v>0.9019999999999998</c:v>
                </c:pt>
                <c:pt idx="940">
                  <c:v>0.9029999999999998</c:v>
                </c:pt>
                <c:pt idx="941">
                  <c:v>0.9039999999999998</c:v>
                </c:pt>
                <c:pt idx="942">
                  <c:v>0.9049999999999998</c:v>
                </c:pt>
                <c:pt idx="943">
                  <c:v>0.90599999999999981</c:v>
                </c:pt>
                <c:pt idx="944">
                  <c:v>0.90699999999999981</c:v>
                </c:pt>
                <c:pt idx="945">
                  <c:v>0.90799999999999981</c:v>
                </c:pt>
                <c:pt idx="946">
                  <c:v>0.90899999999999981</c:v>
                </c:pt>
                <c:pt idx="947">
                  <c:v>0.90999999999999981</c:v>
                </c:pt>
                <c:pt idx="948">
                  <c:v>0.91099999999999981</c:v>
                </c:pt>
                <c:pt idx="949">
                  <c:v>0.91199999999999981</c:v>
                </c:pt>
                <c:pt idx="950">
                  <c:v>0.91299999999999981</c:v>
                </c:pt>
                <c:pt idx="951">
                  <c:v>0.91399999999999981</c:v>
                </c:pt>
                <c:pt idx="952">
                  <c:v>0.91499999999999981</c:v>
                </c:pt>
                <c:pt idx="953">
                  <c:v>0.91599999999999981</c:v>
                </c:pt>
                <c:pt idx="954">
                  <c:v>0.91699999999999982</c:v>
                </c:pt>
                <c:pt idx="955">
                  <c:v>0.91799999999999982</c:v>
                </c:pt>
                <c:pt idx="956">
                  <c:v>0.91899999999999982</c:v>
                </c:pt>
                <c:pt idx="957">
                  <c:v>0.91999999999999982</c:v>
                </c:pt>
                <c:pt idx="958">
                  <c:v>0.92099999999999982</c:v>
                </c:pt>
                <c:pt idx="959">
                  <c:v>0.92199999999999982</c:v>
                </c:pt>
                <c:pt idx="960">
                  <c:v>0.92299999999999982</c:v>
                </c:pt>
                <c:pt idx="961">
                  <c:v>0.92399999999999982</c:v>
                </c:pt>
                <c:pt idx="962">
                  <c:v>0.92499999999999982</c:v>
                </c:pt>
                <c:pt idx="963">
                  <c:v>0.92599999999999982</c:v>
                </c:pt>
                <c:pt idx="964">
                  <c:v>0.92699999999999982</c:v>
                </c:pt>
                <c:pt idx="965">
                  <c:v>0.92799999999999983</c:v>
                </c:pt>
                <c:pt idx="966">
                  <c:v>0.92899999999999983</c:v>
                </c:pt>
                <c:pt idx="967">
                  <c:v>0.92999999999999983</c:v>
                </c:pt>
                <c:pt idx="968">
                  <c:v>0.93099999999999983</c:v>
                </c:pt>
                <c:pt idx="969">
                  <c:v>0.93199999999999983</c:v>
                </c:pt>
                <c:pt idx="970">
                  <c:v>0.93299999999999983</c:v>
                </c:pt>
                <c:pt idx="971">
                  <c:v>0.93399999999999983</c:v>
                </c:pt>
                <c:pt idx="972">
                  <c:v>0.93499999999999983</c:v>
                </c:pt>
                <c:pt idx="973">
                  <c:v>0.93599999999999983</c:v>
                </c:pt>
                <c:pt idx="974">
                  <c:v>0.93699999999999983</c:v>
                </c:pt>
                <c:pt idx="975">
                  <c:v>0.93799999999999983</c:v>
                </c:pt>
                <c:pt idx="976">
                  <c:v>0.93899999999999983</c:v>
                </c:pt>
                <c:pt idx="977">
                  <c:v>0.93999999999999984</c:v>
                </c:pt>
                <c:pt idx="978">
                  <c:v>0.94099999999999984</c:v>
                </c:pt>
                <c:pt idx="979">
                  <c:v>0.94199999999999984</c:v>
                </c:pt>
                <c:pt idx="980">
                  <c:v>0.94299999999999984</c:v>
                </c:pt>
                <c:pt idx="981">
                  <c:v>0.94399999999999984</c:v>
                </c:pt>
                <c:pt idx="982">
                  <c:v>0.94499999999999984</c:v>
                </c:pt>
                <c:pt idx="983">
                  <c:v>0.94599999999999984</c:v>
                </c:pt>
                <c:pt idx="984">
                  <c:v>0.94699999999999984</c:v>
                </c:pt>
                <c:pt idx="985">
                  <c:v>0.94799999999999984</c:v>
                </c:pt>
                <c:pt idx="986">
                  <c:v>0.94899999999999984</c:v>
                </c:pt>
                <c:pt idx="987">
                  <c:v>0.94999999999999984</c:v>
                </c:pt>
                <c:pt idx="988">
                  <c:v>0.95099999999999985</c:v>
                </c:pt>
                <c:pt idx="989">
                  <c:v>0.95199999999999985</c:v>
                </c:pt>
                <c:pt idx="990">
                  <c:v>0.95299999999999985</c:v>
                </c:pt>
                <c:pt idx="991">
                  <c:v>0.95399999999999985</c:v>
                </c:pt>
                <c:pt idx="992">
                  <c:v>0.95499999999999985</c:v>
                </c:pt>
                <c:pt idx="993">
                  <c:v>0.95599999999999985</c:v>
                </c:pt>
                <c:pt idx="994">
                  <c:v>0.95699999999999985</c:v>
                </c:pt>
                <c:pt idx="995">
                  <c:v>0.95799999999999985</c:v>
                </c:pt>
                <c:pt idx="996">
                  <c:v>0.95899999999999985</c:v>
                </c:pt>
                <c:pt idx="997">
                  <c:v>0.95999999999999985</c:v>
                </c:pt>
                <c:pt idx="998">
                  <c:v>0.96099999999999985</c:v>
                </c:pt>
                <c:pt idx="999">
                  <c:v>0.96199999999999986</c:v>
                </c:pt>
                <c:pt idx="1000">
                  <c:v>0.96299999999999986</c:v>
                </c:pt>
                <c:pt idx="1001">
                  <c:v>0.96399999999999975</c:v>
                </c:pt>
                <c:pt idx="1002">
                  <c:v>0.96499999999999986</c:v>
                </c:pt>
                <c:pt idx="1003">
                  <c:v>0.96599999999999975</c:v>
                </c:pt>
                <c:pt idx="1004">
                  <c:v>0.96699999999999986</c:v>
                </c:pt>
                <c:pt idx="1005">
                  <c:v>0.96799999999999975</c:v>
                </c:pt>
                <c:pt idx="1006">
                  <c:v>0.96899999999999986</c:v>
                </c:pt>
                <c:pt idx="1007">
                  <c:v>0.96999999999999975</c:v>
                </c:pt>
                <c:pt idx="1008">
                  <c:v>0.97099999999999986</c:v>
                </c:pt>
                <c:pt idx="1009">
                  <c:v>0.97199999999999975</c:v>
                </c:pt>
                <c:pt idx="1010">
                  <c:v>0.97299999999999986</c:v>
                </c:pt>
                <c:pt idx="1011">
                  <c:v>0.97399999999999975</c:v>
                </c:pt>
                <c:pt idx="1012">
                  <c:v>0.97499999999999987</c:v>
                </c:pt>
                <c:pt idx="1013">
                  <c:v>0.97599999999999976</c:v>
                </c:pt>
                <c:pt idx="1014">
                  <c:v>0.97699999999999987</c:v>
                </c:pt>
                <c:pt idx="1015">
                  <c:v>0.97799999999999976</c:v>
                </c:pt>
                <c:pt idx="1016">
                  <c:v>0.97899999999999987</c:v>
                </c:pt>
                <c:pt idx="1017">
                  <c:v>0.97999999999999976</c:v>
                </c:pt>
                <c:pt idx="1018">
                  <c:v>0.98099999999999987</c:v>
                </c:pt>
                <c:pt idx="1019">
                  <c:v>0.98199999999999976</c:v>
                </c:pt>
                <c:pt idx="1020">
                  <c:v>0.98299999999999987</c:v>
                </c:pt>
                <c:pt idx="1021">
                  <c:v>0.98399999999999976</c:v>
                </c:pt>
                <c:pt idx="1022">
                  <c:v>0.98499999999999988</c:v>
                </c:pt>
                <c:pt idx="1023">
                  <c:v>0.98599999999999977</c:v>
                </c:pt>
                <c:pt idx="1024">
                  <c:v>0.98699999999999988</c:v>
                </c:pt>
                <c:pt idx="1025">
                  <c:v>0.98799999999999977</c:v>
                </c:pt>
                <c:pt idx="1026">
                  <c:v>0.98899999999999988</c:v>
                </c:pt>
                <c:pt idx="1027">
                  <c:v>0.98999999999999977</c:v>
                </c:pt>
                <c:pt idx="1028">
                  <c:v>0.99099999999999988</c:v>
                </c:pt>
                <c:pt idx="1029">
                  <c:v>0.99199999999999977</c:v>
                </c:pt>
                <c:pt idx="1030">
                  <c:v>0.99299999999999988</c:v>
                </c:pt>
                <c:pt idx="1031">
                  <c:v>0.99399999999999977</c:v>
                </c:pt>
                <c:pt idx="1032">
                  <c:v>0.99499999999999988</c:v>
                </c:pt>
                <c:pt idx="1033">
                  <c:v>0.99599999999999977</c:v>
                </c:pt>
                <c:pt idx="1034">
                  <c:v>0.99699999999999989</c:v>
                </c:pt>
                <c:pt idx="1035">
                  <c:v>0.99799999999999978</c:v>
                </c:pt>
                <c:pt idx="1036">
                  <c:v>0.99899999999999989</c:v>
                </c:pt>
                <c:pt idx="1037">
                  <c:v>0.99999999999999978</c:v>
                </c:pt>
                <c:pt idx="1038">
                  <c:v>1.0009999999999999</c:v>
                </c:pt>
                <c:pt idx="1039">
                  <c:v>1.0019999999999998</c:v>
                </c:pt>
                <c:pt idx="1040">
                  <c:v>1.0029999999999999</c:v>
                </c:pt>
                <c:pt idx="1041">
                  <c:v>1.0039999999999998</c:v>
                </c:pt>
                <c:pt idx="1042">
                  <c:v>1.0049999999999999</c:v>
                </c:pt>
                <c:pt idx="1043">
                  <c:v>1.0059999999999998</c:v>
                </c:pt>
                <c:pt idx="1044">
                  <c:v>1.0069999999999999</c:v>
                </c:pt>
                <c:pt idx="1045">
                  <c:v>1.0079999999999998</c:v>
                </c:pt>
                <c:pt idx="1046">
                  <c:v>1.0089999999999999</c:v>
                </c:pt>
                <c:pt idx="1047">
                  <c:v>1.0099999999999998</c:v>
                </c:pt>
                <c:pt idx="1048">
                  <c:v>1.0109999999999999</c:v>
                </c:pt>
                <c:pt idx="1049">
                  <c:v>1.0119999999999998</c:v>
                </c:pt>
                <c:pt idx="1050">
                  <c:v>1.0129999999999999</c:v>
                </c:pt>
                <c:pt idx="1051">
                  <c:v>1.0139999999999998</c:v>
                </c:pt>
                <c:pt idx="1052">
                  <c:v>1.0149999999999999</c:v>
                </c:pt>
                <c:pt idx="1053">
                  <c:v>1.0159999999999998</c:v>
                </c:pt>
                <c:pt idx="1054">
                  <c:v>1.0169999999999999</c:v>
                </c:pt>
                <c:pt idx="1055">
                  <c:v>1.0179999999999998</c:v>
                </c:pt>
                <c:pt idx="1056">
                  <c:v>1.0189999999999999</c:v>
                </c:pt>
                <c:pt idx="1057">
                  <c:v>1.0199999999999998</c:v>
                </c:pt>
                <c:pt idx="1058">
                  <c:v>1.0209999999999999</c:v>
                </c:pt>
                <c:pt idx="1059">
                  <c:v>1.0219999999999998</c:v>
                </c:pt>
                <c:pt idx="1060">
                  <c:v>1.0229999999999999</c:v>
                </c:pt>
                <c:pt idx="1061">
                  <c:v>1.0239999999999998</c:v>
                </c:pt>
                <c:pt idx="1062">
                  <c:v>1.0249999999999999</c:v>
                </c:pt>
                <c:pt idx="1063">
                  <c:v>1.0259999999999998</c:v>
                </c:pt>
                <c:pt idx="1064">
                  <c:v>1.0269999999999999</c:v>
                </c:pt>
                <c:pt idx="1065">
                  <c:v>1.0279999999999998</c:v>
                </c:pt>
                <c:pt idx="1066">
                  <c:v>1.0289999999999999</c:v>
                </c:pt>
                <c:pt idx="1067">
                  <c:v>1.0299999999999998</c:v>
                </c:pt>
                <c:pt idx="1068">
                  <c:v>1.0309999999999999</c:v>
                </c:pt>
                <c:pt idx="1069">
                  <c:v>1.0319999999999998</c:v>
                </c:pt>
                <c:pt idx="1070">
                  <c:v>1.0329999999999999</c:v>
                </c:pt>
                <c:pt idx="1071">
                  <c:v>1.0339999999999998</c:v>
                </c:pt>
                <c:pt idx="1072">
                  <c:v>1.0349999999999999</c:v>
                </c:pt>
                <c:pt idx="1073">
                  <c:v>1.0359999999999998</c:v>
                </c:pt>
                <c:pt idx="1074">
                  <c:v>1.0369999999999999</c:v>
                </c:pt>
                <c:pt idx="1075">
                  <c:v>1.0379999999999998</c:v>
                </c:pt>
                <c:pt idx="1076">
                  <c:v>1.0389999999999999</c:v>
                </c:pt>
                <c:pt idx="1077">
                  <c:v>1.0399999999999998</c:v>
                </c:pt>
                <c:pt idx="1078">
                  <c:v>1.0409999999999999</c:v>
                </c:pt>
                <c:pt idx="1079">
                  <c:v>1.0419999999999998</c:v>
                </c:pt>
                <c:pt idx="1080">
                  <c:v>1.0429999999999999</c:v>
                </c:pt>
                <c:pt idx="1081">
                  <c:v>1.0439999999999998</c:v>
                </c:pt>
                <c:pt idx="1082">
                  <c:v>1.0449999999999999</c:v>
                </c:pt>
                <c:pt idx="1083">
                  <c:v>1.0459999999999998</c:v>
                </c:pt>
                <c:pt idx="1084">
                  <c:v>1.0469999999999999</c:v>
                </c:pt>
                <c:pt idx="1085">
                  <c:v>1.0479999999999998</c:v>
                </c:pt>
                <c:pt idx="1086">
                  <c:v>1.0489999999999999</c:v>
                </c:pt>
                <c:pt idx="1087">
                  <c:v>1.0499999999999998</c:v>
                </c:pt>
                <c:pt idx="1088">
                  <c:v>1.0509999999999999</c:v>
                </c:pt>
                <c:pt idx="1089">
                  <c:v>1.0519999999999998</c:v>
                </c:pt>
                <c:pt idx="1090">
                  <c:v>1.0529999999999999</c:v>
                </c:pt>
                <c:pt idx="1091">
                  <c:v>1.0539999999999998</c:v>
                </c:pt>
                <c:pt idx="1092">
                  <c:v>1.0549999999999999</c:v>
                </c:pt>
                <c:pt idx="1093">
                  <c:v>1.0559999999999998</c:v>
                </c:pt>
                <c:pt idx="1094">
                  <c:v>1.0569999999999999</c:v>
                </c:pt>
                <c:pt idx="1095">
                  <c:v>1.0579999999999998</c:v>
                </c:pt>
                <c:pt idx="1096">
                  <c:v>1.0589999999999999</c:v>
                </c:pt>
                <c:pt idx="1097">
                  <c:v>1.0599999999999998</c:v>
                </c:pt>
                <c:pt idx="1098">
                  <c:v>1.0609999999999999</c:v>
                </c:pt>
                <c:pt idx="1099">
                  <c:v>1.0619999999999998</c:v>
                </c:pt>
                <c:pt idx="1100">
                  <c:v>1.0629999999999999</c:v>
                </c:pt>
                <c:pt idx="1101">
                  <c:v>1.0639999999999998</c:v>
                </c:pt>
                <c:pt idx="1102">
                  <c:v>1.0649999999999999</c:v>
                </c:pt>
                <c:pt idx="1103">
                  <c:v>1.0659999999999998</c:v>
                </c:pt>
                <c:pt idx="1104">
                  <c:v>1.0669999999999999</c:v>
                </c:pt>
                <c:pt idx="1105">
                  <c:v>1.0679999999999998</c:v>
                </c:pt>
                <c:pt idx="1106">
                  <c:v>1.069</c:v>
                </c:pt>
                <c:pt idx="1107">
                  <c:v>1.0699999999999998</c:v>
                </c:pt>
                <c:pt idx="1108">
                  <c:v>1.071</c:v>
                </c:pt>
                <c:pt idx="1109">
                  <c:v>1.0719999999999998</c:v>
                </c:pt>
                <c:pt idx="1110">
                  <c:v>1.073</c:v>
                </c:pt>
                <c:pt idx="1111">
                  <c:v>1.0739999999999998</c:v>
                </c:pt>
                <c:pt idx="1112">
                  <c:v>1.075</c:v>
                </c:pt>
                <c:pt idx="1113">
                  <c:v>1.0759999999999998</c:v>
                </c:pt>
                <c:pt idx="1114">
                  <c:v>1.077</c:v>
                </c:pt>
                <c:pt idx="1115">
                  <c:v>1.0779999999999998</c:v>
                </c:pt>
                <c:pt idx="1116">
                  <c:v>1.079</c:v>
                </c:pt>
                <c:pt idx="1117">
                  <c:v>1.0799999999999998</c:v>
                </c:pt>
                <c:pt idx="1118">
                  <c:v>1.081</c:v>
                </c:pt>
                <c:pt idx="1119">
                  <c:v>1.0819999999999999</c:v>
                </c:pt>
                <c:pt idx="1120">
                  <c:v>1.083</c:v>
                </c:pt>
                <c:pt idx="1121">
                  <c:v>1.0839999999999999</c:v>
                </c:pt>
                <c:pt idx="1122">
                  <c:v>1.085</c:v>
                </c:pt>
                <c:pt idx="1123">
                  <c:v>1.0859999999999999</c:v>
                </c:pt>
                <c:pt idx="1124">
                  <c:v>1.087</c:v>
                </c:pt>
                <c:pt idx="1125">
                  <c:v>1.0879999999999999</c:v>
                </c:pt>
                <c:pt idx="1126">
                  <c:v>1.0889999999999997</c:v>
                </c:pt>
                <c:pt idx="1127">
                  <c:v>1.0899999999999999</c:v>
                </c:pt>
                <c:pt idx="1128">
                  <c:v>1.0909999999999997</c:v>
                </c:pt>
                <c:pt idx="1129">
                  <c:v>1.0919999999999999</c:v>
                </c:pt>
                <c:pt idx="1130">
                  <c:v>1.0929999999999997</c:v>
                </c:pt>
                <c:pt idx="1131">
                  <c:v>1.0939999999999999</c:v>
                </c:pt>
                <c:pt idx="1132">
                  <c:v>1.0949999999999998</c:v>
                </c:pt>
                <c:pt idx="1133">
                  <c:v>1.0959999999999999</c:v>
                </c:pt>
                <c:pt idx="1134">
                  <c:v>1.0969999999999998</c:v>
                </c:pt>
                <c:pt idx="1135">
                  <c:v>1.0979999999999999</c:v>
                </c:pt>
                <c:pt idx="1136">
                  <c:v>1.0989999999999998</c:v>
                </c:pt>
                <c:pt idx="1137">
                  <c:v>1.0999999999999999</c:v>
                </c:pt>
                <c:pt idx="1138">
                  <c:v>1.1009999999999998</c:v>
                </c:pt>
                <c:pt idx="1139">
                  <c:v>1.1019999999999999</c:v>
                </c:pt>
                <c:pt idx="1140">
                  <c:v>1.1029999999999998</c:v>
                </c:pt>
                <c:pt idx="1141">
                  <c:v>1.1039999999999999</c:v>
                </c:pt>
                <c:pt idx="1142">
                  <c:v>1.1049999999999998</c:v>
                </c:pt>
                <c:pt idx="1143">
                  <c:v>1.1059999999999999</c:v>
                </c:pt>
                <c:pt idx="1144">
                  <c:v>1.1069999999999998</c:v>
                </c:pt>
                <c:pt idx="1145">
                  <c:v>1.1079999999999999</c:v>
                </c:pt>
                <c:pt idx="1146">
                  <c:v>1.1089999999999998</c:v>
                </c:pt>
                <c:pt idx="1147">
                  <c:v>1.1099999999999999</c:v>
                </c:pt>
                <c:pt idx="1148">
                  <c:v>1.1109999999999998</c:v>
                </c:pt>
                <c:pt idx="1149">
                  <c:v>1.1119999999999999</c:v>
                </c:pt>
                <c:pt idx="1150">
                  <c:v>1.1129999999999998</c:v>
                </c:pt>
                <c:pt idx="1151">
                  <c:v>1.1139999999999999</c:v>
                </c:pt>
                <c:pt idx="1152">
                  <c:v>1.1149999999999998</c:v>
                </c:pt>
                <c:pt idx="1153">
                  <c:v>1.1159999999999999</c:v>
                </c:pt>
                <c:pt idx="1154">
                  <c:v>1.1169999999999998</c:v>
                </c:pt>
                <c:pt idx="1155">
                  <c:v>1.1179999999999999</c:v>
                </c:pt>
                <c:pt idx="1156">
                  <c:v>1.1189999999999998</c:v>
                </c:pt>
                <c:pt idx="1157">
                  <c:v>1.1199999999999999</c:v>
                </c:pt>
                <c:pt idx="1158">
                  <c:v>1.1209999999999998</c:v>
                </c:pt>
                <c:pt idx="1159">
                  <c:v>1.1219999999999999</c:v>
                </c:pt>
                <c:pt idx="1160">
                  <c:v>1.1229999999999998</c:v>
                </c:pt>
                <c:pt idx="1161">
                  <c:v>1.1239999999999999</c:v>
                </c:pt>
                <c:pt idx="1162">
                  <c:v>1.1249999999999998</c:v>
                </c:pt>
                <c:pt idx="1163">
                  <c:v>1.1259999999999999</c:v>
                </c:pt>
                <c:pt idx="1164">
                  <c:v>1.1269999999999998</c:v>
                </c:pt>
                <c:pt idx="1165">
                  <c:v>1.1279999999999999</c:v>
                </c:pt>
                <c:pt idx="1166">
                  <c:v>1.1289999999999998</c:v>
                </c:pt>
                <c:pt idx="1167">
                  <c:v>1.1299999999999999</c:v>
                </c:pt>
                <c:pt idx="1168">
                  <c:v>1.1309999999999998</c:v>
                </c:pt>
                <c:pt idx="1169">
                  <c:v>1.1319999999999999</c:v>
                </c:pt>
                <c:pt idx="1170">
                  <c:v>1.1329999999999998</c:v>
                </c:pt>
                <c:pt idx="1171">
                  <c:v>1.1339999999999999</c:v>
                </c:pt>
                <c:pt idx="1172">
                  <c:v>1.1349999999999998</c:v>
                </c:pt>
                <c:pt idx="1173">
                  <c:v>1.1359999999999999</c:v>
                </c:pt>
                <c:pt idx="1174">
                  <c:v>1.1369999999999998</c:v>
                </c:pt>
                <c:pt idx="1175">
                  <c:v>1.1379999999999999</c:v>
                </c:pt>
                <c:pt idx="1176">
                  <c:v>1.1389999999999998</c:v>
                </c:pt>
                <c:pt idx="1177">
                  <c:v>1.1399999999999999</c:v>
                </c:pt>
                <c:pt idx="1178">
                  <c:v>1.1409999999999998</c:v>
                </c:pt>
                <c:pt idx="1179">
                  <c:v>1.1419999999999999</c:v>
                </c:pt>
                <c:pt idx="1180">
                  <c:v>1.1429999999999998</c:v>
                </c:pt>
                <c:pt idx="1181">
                  <c:v>1.1439999999999999</c:v>
                </c:pt>
                <c:pt idx="1182">
                  <c:v>1.1449999999999998</c:v>
                </c:pt>
                <c:pt idx="1183">
                  <c:v>1.1459999999999999</c:v>
                </c:pt>
                <c:pt idx="1184">
                  <c:v>1.1469999999999998</c:v>
                </c:pt>
                <c:pt idx="1185">
                  <c:v>1.1479999999999999</c:v>
                </c:pt>
                <c:pt idx="1186">
                  <c:v>1.1489999999999998</c:v>
                </c:pt>
                <c:pt idx="1187">
                  <c:v>1.1499999999999999</c:v>
                </c:pt>
                <c:pt idx="1188">
                  <c:v>1.1509999999999998</c:v>
                </c:pt>
                <c:pt idx="1189">
                  <c:v>1.1519999999999999</c:v>
                </c:pt>
                <c:pt idx="1190">
                  <c:v>1.1529999999999998</c:v>
                </c:pt>
                <c:pt idx="1191">
                  <c:v>1.1539999999999999</c:v>
                </c:pt>
                <c:pt idx="1192">
                  <c:v>1.1549999999999998</c:v>
                </c:pt>
                <c:pt idx="1193">
                  <c:v>1.1559999999999999</c:v>
                </c:pt>
                <c:pt idx="1194">
                  <c:v>1.1569999999999998</c:v>
                </c:pt>
                <c:pt idx="1195">
                  <c:v>1.1579999999999999</c:v>
                </c:pt>
                <c:pt idx="1196">
                  <c:v>1.1589999999999998</c:v>
                </c:pt>
                <c:pt idx="1197">
                  <c:v>1.1599999999999999</c:v>
                </c:pt>
                <c:pt idx="1198">
                  <c:v>1.1609999999999998</c:v>
                </c:pt>
                <c:pt idx="1199">
                  <c:v>1.1619999999999999</c:v>
                </c:pt>
                <c:pt idx="1200">
                  <c:v>1.1629999999999998</c:v>
                </c:pt>
                <c:pt idx="1201">
                  <c:v>1.1639999999999999</c:v>
                </c:pt>
                <c:pt idx="1202">
                  <c:v>1.1649999999999998</c:v>
                </c:pt>
                <c:pt idx="1203">
                  <c:v>1.1659999999999999</c:v>
                </c:pt>
                <c:pt idx="1204">
                  <c:v>1.1669999999999998</c:v>
                </c:pt>
                <c:pt idx="1205">
                  <c:v>1.1679999999999999</c:v>
                </c:pt>
                <c:pt idx="1206">
                  <c:v>1.1689999999999998</c:v>
                </c:pt>
                <c:pt idx="1207">
                  <c:v>1.17</c:v>
                </c:pt>
                <c:pt idx="1208">
                  <c:v>1.1709999999999998</c:v>
                </c:pt>
                <c:pt idx="1209">
                  <c:v>1.1719999999999999</c:v>
                </c:pt>
                <c:pt idx="1210">
                  <c:v>1.1729999999999998</c:v>
                </c:pt>
                <c:pt idx="1211">
                  <c:v>1.1739999999999999</c:v>
                </c:pt>
                <c:pt idx="1212">
                  <c:v>1.1749999999999998</c:v>
                </c:pt>
                <c:pt idx="1213">
                  <c:v>1.1759999999999999</c:v>
                </c:pt>
                <c:pt idx="1214">
                  <c:v>1.1769999999999998</c:v>
                </c:pt>
                <c:pt idx="1215">
                  <c:v>1.1779999999999999</c:v>
                </c:pt>
                <c:pt idx="1216">
                  <c:v>1.1789999999999998</c:v>
                </c:pt>
                <c:pt idx="1217">
                  <c:v>1.18</c:v>
                </c:pt>
                <c:pt idx="1218">
                  <c:v>1.1809999999999998</c:v>
                </c:pt>
                <c:pt idx="1219">
                  <c:v>1.1819999999999999</c:v>
                </c:pt>
                <c:pt idx="1220">
                  <c:v>1.1829999999999998</c:v>
                </c:pt>
                <c:pt idx="1221">
                  <c:v>1.1839999999999999</c:v>
                </c:pt>
                <c:pt idx="1222">
                  <c:v>1.1849999999999998</c:v>
                </c:pt>
                <c:pt idx="1223">
                  <c:v>1.1859999999999999</c:v>
                </c:pt>
                <c:pt idx="1224">
                  <c:v>1.1869999999999998</c:v>
                </c:pt>
                <c:pt idx="1225">
                  <c:v>1.1879999999999999</c:v>
                </c:pt>
                <c:pt idx="1226">
                  <c:v>1.1889999999999998</c:v>
                </c:pt>
                <c:pt idx="1227">
                  <c:v>1.19</c:v>
                </c:pt>
                <c:pt idx="1228">
                  <c:v>1.1909999999999998</c:v>
                </c:pt>
                <c:pt idx="1229">
                  <c:v>1.1919999999999999</c:v>
                </c:pt>
                <c:pt idx="1230">
                  <c:v>1.1929999999999998</c:v>
                </c:pt>
                <c:pt idx="1231">
                  <c:v>1.194</c:v>
                </c:pt>
                <c:pt idx="1232">
                  <c:v>1.1949999999999998</c:v>
                </c:pt>
                <c:pt idx="1233">
                  <c:v>1.196</c:v>
                </c:pt>
                <c:pt idx="1234">
                  <c:v>1.1969999999999998</c:v>
                </c:pt>
                <c:pt idx="1235">
                  <c:v>1.198</c:v>
                </c:pt>
                <c:pt idx="1236">
                  <c:v>1.1989999999999998</c:v>
                </c:pt>
                <c:pt idx="1237">
                  <c:v>1.2</c:v>
                </c:pt>
                <c:pt idx="1238">
                  <c:v>1.2009999999999998</c:v>
                </c:pt>
                <c:pt idx="1239">
                  <c:v>1.202</c:v>
                </c:pt>
                <c:pt idx="1240">
                  <c:v>1.2029999999999998</c:v>
                </c:pt>
                <c:pt idx="1241">
                  <c:v>1.204</c:v>
                </c:pt>
                <c:pt idx="1242">
                  <c:v>1.2049999999999998</c:v>
                </c:pt>
                <c:pt idx="1243">
                  <c:v>1.206</c:v>
                </c:pt>
                <c:pt idx="1244">
                  <c:v>1.2069999999999999</c:v>
                </c:pt>
                <c:pt idx="1245">
                  <c:v>1.208</c:v>
                </c:pt>
                <c:pt idx="1246">
                  <c:v>1.2089999999999999</c:v>
                </c:pt>
                <c:pt idx="1247">
                  <c:v>1.21</c:v>
                </c:pt>
                <c:pt idx="1248">
                  <c:v>1.2109999999999999</c:v>
                </c:pt>
                <c:pt idx="1249">
                  <c:v>1.212</c:v>
                </c:pt>
                <c:pt idx="1250">
                  <c:v>1.2129999999999999</c:v>
                </c:pt>
                <c:pt idx="1251">
                  <c:v>1.2139999999999997</c:v>
                </c:pt>
                <c:pt idx="1252">
                  <c:v>1.2149999999999999</c:v>
                </c:pt>
                <c:pt idx="1253">
                  <c:v>1.2159999999999997</c:v>
                </c:pt>
                <c:pt idx="1254">
                  <c:v>1.2169999999999999</c:v>
                </c:pt>
                <c:pt idx="1255">
                  <c:v>1.2179999999999997</c:v>
                </c:pt>
                <c:pt idx="1256">
                  <c:v>1.2189999999999999</c:v>
                </c:pt>
                <c:pt idx="1257">
                  <c:v>1.2199999999999998</c:v>
                </c:pt>
                <c:pt idx="1258">
                  <c:v>1.2209999999999999</c:v>
                </c:pt>
                <c:pt idx="1259">
                  <c:v>1.2219999999999998</c:v>
                </c:pt>
                <c:pt idx="1260">
                  <c:v>1.2229999999999999</c:v>
                </c:pt>
                <c:pt idx="1261">
                  <c:v>1.2239999999999998</c:v>
                </c:pt>
                <c:pt idx="1262">
                  <c:v>1.2249999999999999</c:v>
                </c:pt>
                <c:pt idx="1263">
                  <c:v>1.2259999999999998</c:v>
                </c:pt>
                <c:pt idx="1264">
                  <c:v>1.2269999999999999</c:v>
                </c:pt>
                <c:pt idx="1265">
                  <c:v>1.2279999999999998</c:v>
                </c:pt>
                <c:pt idx="1266">
                  <c:v>1.2289999999999999</c:v>
                </c:pt>
                <c:pt idx="1267">
                  <c:v>1.2299999999999998</c:v>
                </c:pt>
                <c:pt idx="1268">
                  <c:v>1.2309999999999999</c:v>
                </c:pt>
                <c:pt idx="1269">
                  <c:v>1.2319999999999998</c:v>
                </c:pt>
                <c:pt idx="1270">
                  <c:v>1.2329999999999999</c:v>
                </c:pt>
                <c:pt idx="1271">
                  <c:v>1.2339999999999998</c:v>
                </c:pt>
                <c:pt idx="1272">
                  <c:v>1.2349999999999999</c:v>
                </c:pt>
                <c:pt idx="1273">
                  <c:v>1.2359999999999998</c:v>
                </c:pt>
                <c:pt idx="1274">
                  <c:v>1.2369999999999999</c:v>
                </c:pt>
                <c:pt idx="1275">
                  <c:v>1.2379999999999998</c:v>
                </c:pt>
                <c:pt idx="1276">
                  <c:v>1.2389999999999999</c:v>
                </c:pt>
                <c:pt idx="1277">
                  <c:v>1.2399999999999998</c:v>
                </c:pt>
                <c:pt idx="1278">
                  <c:v>1.2409999999999999</c:v>
                </c:pt>
                <c:pt idx="1279">
                  <c:v>1.2419999999999998</c:v>
                </c:pt>
                <c:pt idx="1280">
                  <c:v>1.2429999999999999</c:v>
                </c:pt>
                <c:pt idx="1281">
                  <c:v>1.2439999999999998</c:v>
                </c:pt>
                <c:pt idx="1282">
                  <c:v>1.2449999999999999</c:v>
                </c:pt>
                <c:pt idx="1283">
                  <c:v>1.2459999999999998</c:v>
                </c:pt>
                <c:pt idx="1284">
                  <c:v>1.2469999999999999</c:v>
                </c:pt>
                <c:pt idx="1285">
                  <c:v>1.2479999999999998</c:v>
                </c:pt>
                <c:pt idx="1286">
                  <c:v>1.2489999999999999</c:v>
                </c:pt>
                <c:pt idx="1287">
                  <c:v>1.2499999999999998</c:v>
                </c:pt>
                <c:pt idx="1288">
                  <c:v>1.2509999999999999</c:v>
                </c:pt>
                <c:pt idx="1289">
                  <c:v>1.2519999999999998</c:v>
                </c:pt>
                <c:pt idx="1290">
                  <c:v>1.2529999999999999</c:v>
                </c:pt>
                <c:pt idx="1291">
                  <c:v>1.2539999999999998</c:v>
                </c:pt>
                <c:pt idx="1292">
                  <c:v>1.2549999999999999</c:v>
                </c:pt>
                <c:pt idx="1293">
                  <c:v>1.2559999999999998</c:v>
                </c:pt>
                <c:pt idx="1294">
                  <c:v>1.2569999999999999</c:v>
                </c:pt>
                <c:pt idx="1295">
                  <c:v>1.2579999999999998</c:v>
                </c:pt>
                <c:pt idx="1296">
                  <c:v>1.2589999999999999</c:v>
                </c:pt>
                <c:pt idx="1297">
                  <c:v>1.2599999999999998</c:v>
                </c:pt>
                <c:pt idx="1298">
                  <c:v>1.2609999999999999</c:v>
                </c:pt>
                <c:pt idx="1299">
                  <c:v>1.2619999999999998</c:v>
                </c:pt>
                <c:pt idx="1300">
                  <c:v>1.2629999999999999</c:v>
                </c:pt>
                <c:pt idx="1301">
                  <c:v>1.2639999999999998</c:v>
                </c:pt>
                <c:pt idx="1302">
                  <c:v>1.2649999999999999</c:v>
                </c:pt>
                <c:pt idx="1303">
                  <c:v>1.2659999999999998</c:v>
                </c:pt>
                <c:pt idx="1304">
                  <c:v>1.2669999999999999</c:v>
                </c:pt>
                <c:pt idx="1305">
                  <c:v>1.2679999999999998</c:v>
                </c:pt>
                <c:pt idx="1306">
                  <c:v>1.2689999999999999</c:v>
                </c:pt>
                <c:pt idx="1307">
                  <c:v>1.2699999999999998</c:v>
                </c:pt>
                <c:pt idx="1308">
                  <c:v>1.2709999999999999</c:v>
                </c:pt>
                <c:pt idx="1309">
                  <c:v>1.2719999999999998</c:v>
                </c:pt>
                <c:pt idx="1310">
                  <c:v>1.2729999999999999</c:v>
                </c:pt>
                <c:pt idx="1311">
                  <c:v>1.2739999999999998</c:v>
                </c:pt>
                <c:pt idx="1312">
                  <c:v>1.2749999999999999</c:v>
                </c:pt>
                <c:pt idx="1313">
                  <c:v>1.2759999999999998</c:v>
                </c:pt>
                <c:pt idx="1314">
                  <c:v>1.2769999999999999</c:v>
                </c:pt>
                <c:pt idx="1315">
                  <c:v>1.2779999999999998</c:v>
                </c:pt>
                <c:pt idx="1316">
                  <c:v>1.2789999999999999</c:v>
                </c:pt>
                <c:pt idx="1317">
                  <c:v>1.2799999999999998</c:v>
                </c:pt>
                <c:pt idx="1318">
                  <c:v>1.2809999999999999</c:v>
                </c:pt>
                <c:pt idx="1319">
                  <c:v>1.2819999999999998</c:v>
                </c:pt>
                <c:pt idx="1320">
                  <c:v>1.2829999999999999</c:v>
                </c:pt>
                <c:pt idx="1321">
                  <c:v>1.2839999999999998</c:v>
                </c:pt>
                <c:pt idx="1322">
                  <c:v>1.2849999999999999</c:v>
                </c:pt>
                <c:pt idx="1323">
                  <c:v>1.2859999999999998</c:v>
                </c:pt>
                <c:pt idx="1324">
                  <c:v>1.2869999999999999</c:v>
                </c:pt>
                <c:pt idx="1325">
                  <c:v>1.2879999999999998</c:v>
                </c:pt>
                <c:pt idx="1326">
                  <c:v>1.2889999999999999</c:v>
                </c:pt>
                <c:pt idx="1327">
                  <c:v>1.2899999999999998</c:v>
                </c:pt>
                <c:pt idx="1328">
                  <c:v>1.2909999999999999</c:v>
                </c:pt>
                <c:pt idx="1329">
                  <c:v>1.2919999999999998</c:v>
                </c:pt>
                <c:pt idx="1330">
                  <c:v>1.2929999999999999</c:v>
                </c:pt>
                <c:pt idx="1331">
                  <c:v>1.2939999999999998</c:v>
                </c:pt>
                <c:pt idx="1332">
                  <c:v>1.2949999999999999</c:v>
                </c:pt>
                <c:pt idx="1333">
                  <c:v>1.2959999999999998</c:v>
                </c:pt>
                <c:pt idx="1334">
                  <c:v>1.2969999999999999</c:v>
                </c:pt>
                <c:pt idx="1335">
                  <c:v>1.2979999999999998</c:v>
                </c:pt>
                <c:pt idx="1336">
                  <c:v>1.2989999999999999</c:v>
                </c:pt>
                <c:pt idx="1337">
                  <c:v>1.2999999999999998</c:v>
                </c:pt>
                <c:pt idx="1338">
                  <c:v>1.3009999999999999</c:v>
                </c:pt>
                <c:pt idx="1339">
                  <c:v>1.3019999999999998</c:v>
                </c:pt>
                <c:pt idx="1340">
                  <c:v>1.3029999999999999</c:v>
                </c:pt>
                <c:pt idx="1341">
                  <c:v>1.3039999999999998</c:v>
                </c:pt>
                <c:pt idx="1342">
                  <c:v>1.3049999999999999</c:v>
                </c:pt>
                <c:pt idx="1343">
                  <c:v>1.3059999999999998</c:v>
                </c:pt>
                <c:pt idx="1344">
                  <c:v>1.3069999999999999</c:v>
                </c:pt>
                <c:pt idx="1345">
                  <c:v>1.3079999999999998</c:v>
                </c:pt>
                <c:pt idx="1346">
                  <c:v>1.3089999999999999</c:v>
                </c:pt>
                <c:pt idx="1347">
                  <c:v>1.3099999999999998</c:v>
                </c:pt>
                <c:pt idx="1348">
                  <c:v>1.3109999999999999</c:v>
                </c:pt>
                <c:pt idx="1349">
                  <c:v>1.3119999999999998</c:v>
                </c:pt>
                <c:pt idx="1350">
                  <c:v>1.3129999999999999</c:v>
                </c:pt>
                <c:pt idx="1351">
                  <c:v>1.3139999999999998</c:v>
                </c:pt>
                <c:pt idx="1352">
                  <c:v>1.3149999999999999</c:v>
                </c:pt>
                <c:pt idx="1353">
                  <c:v>1.3159999999999998</c:v>
                </c:pt>
                <c:pt idx="1354">
                  <c:v>1.3169999999999999</c:v>
                </c:pt>
                <c:pt idx="1355">
                  <c:v>1.3179999999999998</c:v>
                </c:pt>
                <c:pt idx="1356">
                  <c:v>1.319</c:v>
                </c:pt>
                <c:pt idx="1357">
                  <c:v>1.3199999999999998</c:v>
                </c:pt>
                <c:pt idx="1358">
                  <c:v>1.321</c:v>
                </c:pt>
                <c:pt idx="1359">
                  <c:v>1.3219999999999998</c:v>
                </c:pt>
                <c:pt idx="1360">
                  <c:v>1.323</c:v>
                </c:pt>
                <c:pt idx="1361">
                  <c:v>1.3239999999999998</c:v>
                </c:pt>
                <c:pt idx="1362">
                  <c:v>1.325</c:v>
                </c:pt>
                <c:pt idx="1363">
                  <c:v>1.3259999999999998</c:v>
                </c:pt>
                <c:pt idx="1364">
                  <c:v>1.327</c:v>
                </c:pt>
                <c:pt idx="1365">
                  <c:v>1.3279999999999998</c:v>
                </c:pt>
                <c:pt idx="1366">
                  <c:v>1.329</c:v>
                </c:pt>
                <c:pt idx="1367">
                  <c:v>1.3299999999999998</c:v>
                </c:pt>
                <c:pt idx="1368">
                  <c:v>1.331</c:v>
                </c:pt>
                <c:pt idx="1369">
                  <c:v>1.3319999999999999</c:v>
                </c:pt>
                <c:pt idx="1370">
                  <c:v>1.333</c:v>
                </c:pt>
                <c:pt idx="1371">
                  <c:v>1.3339999999999999</c:v>
                </c:pt>
                <c:pt idx="1372">
                  <c:v>1.335</c:v>
                </c:pt>
                <c:pt idx="1373">
                  <c:v>1.3359999999999999</c:v>
                </c:pt>
                <c:pt idx="1374">
                  <c:v>1.337</c:v>
                </c:pt>
                <c:pt idx="1375">
                  <c:v>1.3379999999999999</c:v>
                </c:pt>
                <c:pt idx="1376">
                  <c:v>1.3389999999999997</c:v>
                </c:pt>
                <c:pt idx="1377">
                  <c:v>1.3399999999999999</c:v>
                </c:pt>
                <c:pt idx="1378">
                  <c:v>1.3409999999999997</c:v>
                </c:pt>
                <c:pt idx="1379">
                  <c:v>1.3419999999999999</c:v>
                </c:pt>
                <c:pt idx="1380">
                  <c:v>1.3429999999999997</c:v>
                </c:pt>
                <c:pt idx="1381">
                  <c:v>1.3439999999999999</c:v>
                </c:pt>
                <c:pt idx="1382">
                  <c:v>1.3449999999999998</c:v>
                </c:pt>
                <c:pt idx="1383">
                  <c:v>1.3459999999999999</c:v>
                </c:pt>
                <c:pt idx="1384">
                  <c:v>1.3469999999999998</c:v>
                </c:pt>
                <c:pt idx="1385">
                  <c:v>1.3479999999999999</c:v>
                </c:pt>
                <c:pt idx="1386">
                  <c:v>1.3489999999999998</c:v>
                </c:pt>
                <c:pt idx="1387">
                  <c:v>1.3499999999999999</c:v>
                </c:pt>
                <c:pt idx="1388">
                  <c:v>1.3509999999999998</c:v>
                </c:pt>
                <c:pt idx="1389">
                  <c:v>1.3519999999999999</c:v>
                </c:pt>
                <c:pt idx="1390">
                  <c:v>1.3529999999999998</c:v>
                </c:pt>
                <c:pt idx="1391">
                  <c:v>1.3539999999999999</c:v>
                </c:pt>
                <c:pt idx="1392">
                  <c:v>1.3549999999999998</c:v>
                </c:pt>
                <c:pt idx="1393">
                  <c:v>1.3559999999999999</c:v>
                </c:pt>
                <c:pt idx="1394">
                  <c:v>1.3569999999999998</c:v>
                </c:pt>
                <c:pt idx="1395">
                  <c:v>1.3579999999999999</c:v>
                </c:pt>
                <c:pt idx="1396">
                  <c:v>1.3589999999999998</c:v>
                </c:pt>
                <c:pt idx="1397">
                  <c:v>1.3599999999999999</c:v>
                </c:pt>
                <c:pt idx="1398">
                  <c:v>1.3609999999999998</c:v>
                </c:pt>
                <c:pt idx="1399">
                  <c:v>1.3619999999999999</c:v>
                </c:pt>
                <c:pt idx="1400">
                  <c:v>1.3629999999999998</c:v>
                </c:pt>
                <c:pt idx="1401">
                  <c:v>1.3639999999999999</c:v>
                </c:pt>
                <c:pt idx="1402">
                  <c:v>1.3649999999999998</c:v>
                </c:pt>
                <c:pt idx="1403">
                  <c:v>1.3659999999999999</c:v>
                </c:pt>
                <c:pt idx="1404">
                  <c:v>1.3669999999999998</c:v>
                </c:pt>
                <c:pt idx="1405">
                  <c:v>1.3679999999999999</c:v>
                </c:pt>
                <c:pt idx="1406">
                  <c:v>1.3689999999999998</c:v>
                </c:pt>
                <c:pt idx="1407">
                  <c:v>1.3699999999999999</c:v>
                </c:pt>
                <c:pt idx="1408">
                  <c:v>1.3709999999999998</c:v>
                </c:pt>
                <c:pt idx="1409">
                  <c:v>1.3719999999999999</c:v>
                </c:pt>
                <c:pt idx="1410">
                  <c:v>1.3729999999999998</c:v>
                </c:pt>
                <c:pt idx="1411">
                  <c:v>1.3739999999999999</c:v>
                </c:pt>
                <c:pt idx="1412">
                  <c:v>1.3749999999999998</c:v>
                </c:pt>
                <c:pt idx="1413">
                  <c:v>1.3759999999999999</c:v>
                </c:pt>
                <c:pt idx="1414">
                  <c:v>1.3769999999999998</c:v>
                </c:pt>
                <c:pt idx="1415">
                  <c:v>1.3779999999999999</c:v>
                </c:pt>
                <c:pt idx="1416">
                  <c:v>1.3789999999999998</c:v>
                </c:pt>
                <c:pt idx="1417">
                  <c:v>1.38</c:v>
                </c:pt>
                <c:pt idx="1418">
                  <c:v>1.3809999999999998</c:v>
                </c:pt>
                <c:pt idx="1419">
                  <c:v>1.3819999999999999</c:v>
                </c:pt>
                <c:pt idx="1420">
                  <c:v>1.3829999999999998</c:v>
                </c:pt>
                <c:pt idx="1421">
                  <c:v>1.3839999999999999</c:v>
                </c:pt>
                <c:pt idx="1422">
                  <c:v>1.3849999999999998</c:v>
                </c:pt>
                <c:pt idx="1423">
                  <c:v>1.3859999999999999</c:v>
                </c:pt>
                <c:pt idx="1424">
                  <c:v>1.3869999999999998</c:v>
                </c:pt>
                <c:pt idx="1425">
                  <c:v>1.3879999999999999</c:v>
                </c:pt>
                <c:pt idx="1426">
                  <c:v>1.3889999999999998</c:v>
                </c:pt>
                <c:pt idx="1427">
                  <c:v>1.39</c:v>
                </c:pt>
                <c:pt idx="1428">
                  <c:v>1.3909999999999998</c:v>
                </c:pt>
                <c:pt idx="1429">
                  <c:v>1.3919999999999999</c:v>
                </c:pt>
                <c:pt idx="1430">
                  <c:v>1.3929999999999998</c:v>
                </c:pt>
                <c:pt idx="1431">
                  <c:v>1.3939999999999999</c:v>
                </c:pt>
                <c:pt idx="1432">
                  <c:v>1.3949999999999998</c:v>
                </c:pt>
                <c:pt idx="1433">
                  <c:v>1.3959999999999999</c:v>
                </c:pt>
                <c:pt idx="1434">
                  <c:v>1.3969999999999998</c:v>
                </c:pt>
                <c:pt idx="1435">
                  <c:v>1.3979999999999999</c:v>
                </c:pt>
                <c:pt idx="1436">
                  <c:v>1.3989999999999998</c:v>
                </c:pt>
                <c:pt idx="1437">
                  <c:v>1.4</c:v>
                </c:pt>
                <c:pt idx="1438">
                  <c:v>1.4009999999999998</c:v>
                </c:pt>
                <c:pt idx="1439">
                  <c:v>1.4019999999999999</c:v>
                </c:pt>
                <c:pt idx="1440">
                  <c:v>1.4029999999999998</c:v>
                </c:pt>
                <c:pt idx="1441">
                  <c:v>1.4039999999999999</c:v>
                </c:pt>
                <c:pt idx="1442">
                  <c:v>1.4049999999999998</c:v>
                </c:pt>
                <c:pt idx="1443">
                  <c:v>1.4059999999999999</c:v>
                </c:pt>
                <c:pt idx="1444">
                  <c:v>1.4069999999999998</c:v>
                </c:pt>
                <c:pt idx="1445">
                  <c:v>1.4079999999999999</c:v>
                </c:pt>
                <c:pt idx="1446">
                  <c:v>1.4089999999999998</c:v>
                </c:pt>
                <c:pt idx="1447">
                  <c:v>1.41</c:v>
                </c:pt>
                <c:pt idx="1448">
                  <c:v>1.4109999999999998</c:v>
                </c:pt>
                <c:pt idx="1449">
                  <c:v>1.4119999999999999</c:v>
                </c:pt>
                <c:pt idx="1450">
                  <c:v>1.4129999999999998</c:v>
                </c:pt>
                <c:pt idx="1451">
                  <c:v>1.4139999999999999</c:v>
                </c:pt>
                <c:pt idx="1452">
                  <c:v>1.4149999999999998</c:v>
                </c:pt>
                <c:pt idx="1453">
                  <c:v>1.4159999999999999</c:v>
                </c:pt>
                <c:pt idx="1454">
                  <c:v>1.4169999999999998</c:v>
                </c:pt>
                <c:pt idx="1455">
                  <c:v>1.4179999999999999</c:v>
                </c:pt>
                <c:pt idx="1456">
                  <c:v>1.4189999999999998</c:v>
                </c:pt>
                <c:pt idx="1457">
                  <c:v>1.42</c:v>
                </c:pt>
                <c:pt idx="1458">
                  <c:v>1.4209999999999998</c:v>
                </c:pt>
                <c:pt idx="1459">
                  <c:v>1.4219999999999999</c:v>
                </c:pt>
                <c:pt idx="1460">
                  <c:v>1.4229999999999998</c:v>
                </c:pt>
                <c:pt idx="1461">
                  <c:v>1.4239999999999999</c:v>
                </c:pt>
                <c:pt idx="1462">
                  <c:v>1.4249999999999998</c:v>
                </c:pt>
                <c:pt idx="1463">
                  <c:v>1.4259999999999999</c:v>
                </c:pt>
                <c:pt idx="1464">
                  <c:v>1.4269999999999998</c:v>
                </c:pt>
                <c:pt idx="1465">
                  <c:v>1.4279999999999999</c:v>
                </c:pt>
                <c:pt idx="1466">
                  <c:v>1.4289999999999998</c:v>
                </c:pt>
                <c:pt idx="1467">
                  <c:v>1.43</c:v>
                </c:pt>
                <c:pt idx="1468">
                  <c:v>1.4309999999999998</c:v>
                </c:pt>
                <c:pt idx="1469">
                  <c:v>1.4319999999999999</c:v>
                </c:pt>
                <c:pt idx="1470">
                  <c:v>1.4329999999999998</c:v>
                </c:pt>
                <c:pt idx="1471">
                  <c:v>1.4339999999999999</c:v>
                </c:pt>
                <c:pt idx="1472">
                  <c:v>1.4349999999999998</c:v>
                </c:pt>
                <c:pt idx="1473">
                  <c:v>1.4359999999999999</c:v>
                </c:pt>
                <c:pt idx="1474">
                  <c:v>1.4369999999999998</c:v>
                </c:pt>
                <c:pt idx="1475">
                  <c:v>1.4379999999999999</c:v>
                </c:pt>
                <c:pt idx="1476">
                  <c:v>1.4389999999999998</c:v>
                </c:pt>
                <c:pt idx="1477">
                  <c:v>1.44</c:v>
                </c:pt>
                <c:pt idx="1478">
                  <c:v>1.4409999999999998</c:v>
                </c:pt>
                <c:pt idx="1479">
                  <c:v>1.4419999999999999</c:v>
                </c:pt>
                <c:pt idx="1480">
                  <c:v>1.4429999999999998</c:v>
                </c:pt>
                <c:pt idx="1481">
                  <c:v>1.444</c:v>
                </c:pt>
                <c:pt idx="1482">
                  <c:v>1.4449999999999998</c:v>
                </c:pt>
                <c:pt idx="1483">
                  <c:v>1.446</c:v>
                </c:pt>
                <c:pt idx="1484">
                  <c:v>1.4469999999999998</c:v>
                </c:pt>
                <c:pt idx="1485">
                  <c:v>1.448</c:v>
                </c:pt>
                <c:pt idx="1486">
                  <c:v>1.4489999999999998</c:v>
                </c:pt>
                <c:pt idx="1487">
                  <c:v>1.45</c:v>
                </c:pt>
                <c:pt idx="1488">
                  <c:v>1.4509999999999998</c:v>
                </c:pt>
                <c:pt idx="1489">
                  <c:v>1.452</c:v>
                </c:pt>
                <c:pt idx="1490">
                  <c:v>1.4529999999999998</c:v>
                </c:pt>
                <c:pt idx="1491">
                  <c:v>1.454</c:v>
                </c:pt>
                <c:pt idx="1492">
                  <c:v>1.4549999999999998</c:v>
                </c:pt>
                <c:pt idx="1493">
                  <c:v>1.456</c:v>
                </c:pt>
                <c:pt idx="1494">
                  <c:v>1.4569999999999999</c:v>
                </c:pt>
                <c:pt idx="1495">
                  <c:v>1.458</c:v>
                </c:pt>
                <c:pt idx="1496">
                  <c:v>1.4589999999999999</c:v>
                </c:pt>
                <c:pt idx="1497">
                  <c:v>1.46</c:v>
                </c:pt>
                <c:pt idx="1498">
                  <c:v>1.4609999999999999</c:v>
                </c:pt>
                <c:pt idx="1499">
                  <c:v>1.462</c:v>
                </c:pt>
                <c:pt idx="1500">
                  <c:v>1.4629999999999999</c:v>
                </c:pt>
                <c:pt idx="1501">
                  <c:v>1.4639999999999997</c:v>
                </c:pt>
                <c:pt idx="1502">
                  <c:v>1.4649999999999999</c:v>
                </c:pt>
                <c:pt idx="1503">
                  <c:v>1.4659999999999997</c:v>
                </c:pt>
                <c:pt idx="1504">
                  <c:v>1.4669999999999999</c:v>
                </c:pt>
                <c:pt idx="1505">
                  <c:v>1.4679999999999997</c:v>
                </c:pt>
                <c:pt idx="1506">
                  <c:v>1.4689999999999999</c:v>
                </c:pt>
                <c:pt idx="1507">
                  <c:v>1.4699999999999998</c:v>
                </c:pt>
                <c:pt idx="1508">
                  <c:v>1.4709999999999999</c:v>
                </c:pt>
                <c:pt idx="1509">
                  <c:v>1.4719999999999998</c:v>
                </c:pt>
                <c:pt idx="1510">
                  <c:v>1.4729999999999999</c:v>
                </c:pt>
                <c:pt idx="1511">
                  <c:v>1.4739999999999998</c:v>
                </c:pt>
                <c:pt idx="1512">
                  <c:v>1.4749999999999999</c:v>
                </c:pt>
                <c:pt idx="1513">
                  <c:v>1.4759999999999998</c:v>
                </c:pt>
                <c:pt idx="1514">
                  <c:v>1.4769999999999999</c:v>
                </c:pt>
                <c:pt idx="1515">
                  <c:v>1.4779999999999998</c:v>
                </c:pt>
                <c:pt idx="1516">
                  <c:v>1.4789999999999999</c:v>
                </c:pt>
                <c:pt idx="1517">
                  <c:v>1.4799999999999998</c:v>
                </c:pt>
                <c:pt idx="1518">
                  <c:v>1.4809999999999999</c:v>
                </c:pt>
                <c:pt idx="1519">
                  <c:v>1.4819999999999998</c:v>
                </c:pt>
                <c:pt idx="1520">
                  <c:v>1.4829999999999999</c:v>
                </c:pt>
                <c:pt idx="1521">
                  <c:v>1.4839999999999998</c:v>
                </c:pt>
                <c:pt idx="1522">
                  <c:v>1.4849999999999999</c:v>
                </c:pt>
                <c:pt idx="1523">
                  <c:v>1.4859999999999998</c:v>
                </c:pt>
                <c:pt idx="1524">
                  <c:v>1.4869999999999999</c:v>
                </c:pt>
                <c:pt idx="1525">
                  <c:v>1.4879999999999998</c:v>
                </c:pt>
                <c:pt idx="1526">
                  <c:v>1.4889999999999999</c:v>
                </c:pt>
                <c:pt idx="1527">
                  <c:v>1.4899999999999998</c:v>
                </c:pt>
                <c:pt idx="1528">
                  <c:v>1.4909999999999999</c:v>
                </c:pt>
                <c:pt idx="1529">
                  <c:v>1.4919999999999998</c:v>
                </c:pt>
                <c:pt idx="1530">
                  <c:v>1.4929999999999999</c:v>
                </c:pt>
                <c:pt idx="1531">
                  <c:v>1.4939999999999998</c:v>
                </c:pt>
                <c:pt idx="1532">
                  <c:v>1.4949999999999999</c:v>
                </c:pt>
                <c:pt idx="1533">
                  <c:v>1.4959999999999998</c:v>
                </c:pt>
                <c:pt idx="1534">
                  <c:v>1.4969999999999999</c:v>
                </c:pt>
                <c:pt idx="1535">
                  <c:v>1.4979999999999998</c:v>
                </c:pt>
                <c:pt idx="1536">
                  <c:v>1.4989999999999999</c:v>
                </c:pt>
                <c:pt idx="1537">
                  <c:v>1.4999999999999998</c:v>
                </c:pt>
                <c:pt idx="1538">
                  <c:v>1.5009999999999999</c:v>
                </c:pt>
                <c:pt idx="1539">
                  <c:v>1.5019999999999998</c:v>
                </c:pt>
                <c:pt idx="1540">
                  <c:v>1.5029999999999999</c:v>
                </c:pt>
                <c:pt idx="1541">
                  <c:v>1.5039999999999998</c:v>
                </c:pt>
                <c:pt idx="1542">
                  <c:v>1.5049999999999999</c:v>
                </c:pt>
                <c:pt idx="1543">
                  <c:v>1.5059999999999998</c:v>
                </c:pt>
                <c:pt idx="1544">
                  <c:v>1.5069999999999999</c:v>
                </c:pt>
                <c:pt idx="1545">
                  <c:v>1.5079999999999998</c:v>
                </c:pt>
                <c:pt idx="1546">
                  <c:v>1.5089999999999999</c:v>
                </c:pt>
                <c:pt idx="1547">
                  <c:v>1.5099999999999998</c:v>
                </c:pt>
                <c:pt idx="1548">
                  <c:v>1.5109999999999999</c:v>
                </c:pt>
                <c:pt idx="1549">
                  <c:v>1.5119999999999998</c:v>
                </c:pt>
                <c:pt idx="1550">
                  <c:v>1.5129999999999999</c:v>
                </c:pt>
                <c:pt idx="1551">
                  <c:v>1.5139999999999998</c:v>
                </c:pt>
                <c:pt idx="1552">
                  <c:v>1.5149999999999999</c:v>
                </c:pt>
                <c:pt idx="1553">
                  <c:v>1.5159999999999998</c:v>
                </c:pt>
                <c:pt idx="1554">
                  <c:v>1.5169999999999999</c:v>
                </c:pt>
                <c:pt idx="1555">
                  <c:v>1.5179999999999998</c:v>
                </c:pt>
                <c:pt idx="1556">
                  <c:v>1.5189999999999999</c:v>
                </c:pt>
                <c:pt idx="1557">
                  <c:v>1.5199999999999998</c:v>
                </c:pt>
                <c:pt idx="1558">
                  <c:v>1.5209999999999999</c:v>
                </c:pt>
                <c:pt idx="1559">
                  <c:v>1.5219999999999998</c:v>
                </c:pt>
                <c:pt idx="1560">
                  <c:v>1.5229999999999999</c:v>
                </c:pt>
                <c:pt idx="1561">
                  <c:v>1.5239999999999998</c:v>
                </c:pt>
                <c:pt idx="1562">
                  <c:v>1.5249999999999999</c:v>
                </c:pt>
                <c:pt idx="1563">
                  <c:v>1.5259999999999998</c:v>
                </c:pt>
                <c:pt idx="1564">
                  <c:v>1.5269999999999999</c:v>
                </c:pt>
                <c:pt idx="1565">
                  <c:v>1.5279999999999998</c:v>
                </c:pt>
                <c:pt idx="1566">
                  <c:v>1.5289999999999999</c:v>
                </c:pt>
                <c:pt idx="1567">
                  <c:v>1.5299999999999998</c:v>
                </c:pt>
                <c:pt idx="1568">
                  <c:v>1.5309999999999999</c:v>
                </c:pt>
                <c:pt idx="1569">
                  <c:v>1.5319999999999998</c:v>
                </c:pt>
                <c:pt idx="1570">
                  <c:v>1.5329999999999999</c:v>
                </c:pt>
                <c:pt idx="1571">
                  <c:v>1.5339999999999998</c:v>
                </c:pt>
                <c:pt idx="1572">
                  <c:v>1.5349999999999999</c:v>
                </c:pt>
                <c:pt idx="1573">
                  <c:v>1.5359999999999998</c:v>
                </c:pt>
                <c:pt idx="1574">
                  <c:v>1.5369999999999999</c:v>
                </c:pt>
                <c:pt idx="1575">
                  <c:v>1.5379999999999998</c:v>
                </c:pt>
                <c:pt idx="1576">
                  <c:v>1.5389999999999999</c:v>
                </c:pt>
                <c:pt idx="1577">
                  <c:v>1.5399999999999998</c:v>
                </c:pt>
                <c:pt idx="1578">
                  <c:v>1.5409999999999999</c:v>
                </c:pt>
                <c:pt idx="1579">
                  <c:v>1.5419999999999998</c:v>
                </c:pt>
                <c:pt idx="1580">
                  <c:v>1.5429999999999999</c:v>
                </c:pt>
                <c:pt idx="1581">
                  <c:v>1.5439999999999998</c:v>
                </c:pt>
                <c:pt idx="1582">
                  <c:v>1.5449999999999999</c:v>
                </c:pt>
                <c:pt idx="1583">
                  <c:v>1.5459999999999998</c:v>
                </c:pt>
                <c:pt idx="1584">
                  <c:v>1.5469999999999999</c:v>
                </c:pt>
                <c:pt idx="1585">
                  <c:v>1.5479999999999998</c:v>
                </c:pt>
                <c:pt idx="1586">
                  <c:v>1.5489999999999999</c:v>
                </c:pt>
                <c:pt idx="1587">
                  <c:v>1.5499999999999998</c:v>
                </c:pt>
                <c:pt idx="1588">
                  <c:v>1.5509999999999999</c:v>
                </c:pt>
                <c:pt idx="1589">
                  <c:v>1.5519999999999998</c:v>
                </c:pt>
                <c:pt idx="1590">
                  <c:v>1.5529999999999999</c:v>
                </c:pt>
                <c:pt idx="1591">
                  <c:v>1.5539999999999998</c:v>
                </c:pt>
                <c:pt idx="1592">
                  <c:v>1.5549999999999999</c:v>
                </c:pt>
                <c:pt idx="1593">
                  <c:v>1.5559999999999998</c:v>
                </c:pt>
                <c:pt idx="1594">
                  <c:v>1.5569999999999999</c:v>
                </c:pt>
                <c:pt idx="1595">
                  <c:v>1.5579999999999998</c:v>
                </c:pt>
                <c:pt idx="1596">
                  <c:v>1.5589999999999999</c:v>
                </c:pt>
                <c:pt idx="1597">
                  <c:v>1.5599999999999998</c:v>
                </c:pt>
                <c:pt idx="1598">
                  <c:v>1.5609999999999999</c:v>
                </c:pt>
                <c:pt idx="1599">
                  <c:v>1.5619999999999998</c:v>
                </c:pt>
                <c:pt idx="1600">
                  <c:v>1.5629999999999999</c:v>
                </c:pt>
                <c:pt idx="1601">
                  <c:v>1.5639999999999998</c:v>
                </c:pt>
                <c:pt idx="1602">
                  <c:v>1.5649999999999999</c:v>
                </c:pt>
                <c:pt idx="1603">
                  <c:v>1.5659999999999998</c:v>
                </c:pt>
                <c:pt idx="1604">
                  <c:v>1.5669999999999999</c:v>
                </c:pt>
                <c:pt idx="1605">
                  <c:v>1.5679999999999998</c:v>
                </c:pt>
                <c:pt idx="1606">
                  <c:v>1.569</c:v>
                </c:pt>
                <c:pt idx="1607">
                  <c:v>1.5699999999999998</c:v>
                </c:pt>
                <c:pt idx="1608">
                  <c:v>1.571</c:v>
                </c:pt>
                <c:pt idx="1609">
                  <c:v>1.5719999999999998</c:v>
                </c:pt>
                <c:pt idx="1610">
                  <c:v>1.573</c:v>
                </c:pt>
                <c:pt idx="1611">
                  <c:v>1.5739999999999998</c:v>
                </c:pt>
                <c:pt idx="1612">
                  <c:v>1.575</c:v>
                </c:pt>
                <c:pt idx="1613">
                  <c:v>1.5759999999999998</c:v>
                </c:pt>
                <c:pt idx="1614">
                  <c:v>1.577</c:v>
                </c:pt>
                <c:pt idx="1615">
                  <c:v>1.5779999999999998</c:v>
                </c:pt>
                <c:pt idx="1616">
                  <c:v>1.579</c:v>
                </c:pt>
                <c:pt idx="1617">
                  <c:v>1.5799999999999998</c:v>
                </c:pt>
                <c:pt idx="1618">
                  <c:v>1.581</c:v>
                </c:pt>
                <c:pt idx="1619">
                  <c:v>1.5819999999999999</c:v>
                </c:pt>
                <c:pt idx="1620">
                  <c:v>1.583</c:v>
                </c:pt>
                <c:pt idx="1621">
                  <c:v>1.5839999999999999</c:v>
                </c:pt>
                <c:pt idx="1622">
                  <c:v>1.585</c:v>
                </c:pt>
                <c:pt idx="1623">
                  <c:v>1.5859999999999999</c:v>
                </c:pt>
                <c:pt idx="1624">
                  <c:v>1.587</c:v>
                </c:pt>
                <c:pt idx="1625">
                  <c:v>1.5879999999999999</c:v>
                </c:pt>
                <c:pt idx="1626">
                  <c:v>1.5889999999999997</c:v>
                </c:pt>
                <c:pt idx="1627">
                  <c:v>1.5899999999999999</c:v>
                </c:pt>
                <c:pt idx="1628">
                  <c:v>1.5909999999999997</c:v>
                </c:pt>
                <c:pt idx="1629">
                  <c:v>1.5919999999999999</c:v>
                </c:pt>
                <c:pt idx="1630">
                  <c:v>1.5929999999999997</c:v>
                </c:pt>
                <c:pt idx="1631">
                  <c:v>1.5939999999999999</c:v>
                </c:pt>
                <c:pt idx="1632">
                  <c:v>1.5949999999999998</c:v>
                </c:pt>
                <c:pt idx="1633">
                  <c:v>1.5959999999999999</c:v>
                </c:pt>
                <c:pt idx="1634">
                  <c:v>1.5969999999999998</c:v>
                </c:pt>
                <c:pt idx="1635">
                  <c:v>1.5979999999999999</c:v>
                </c:pt>
                <c:pt idx="1636">
                  <c:v>1.5989999999999998</c:v>
                </c:pt>
                <c:pt idx="1637">
                  <c:v>1.5999999999999999</c:v>
                </c:pt>
                <c:pt idx="1638">
                  <c:v>1.6009999999999998</c:v>
                </c:pt>
                <c:pt idx="1639">
                  <c:v>1.6019999999999999</c:v>
                </c:pt>
                <c:pt idx="1640">
                  <c:v>1.6029999999999998</c:v>
                </c:pt>
                <c:pt idx="1641">
                  <c:v>1.6039999999999999</c:v>
                </c:pt>
                <c:pt idx="1642">
                  <c:v>1.6049999999999998</c:v>
                </c:pt>
                <c:pt idx="1643">
                  <c:v>1.6059999999999999</c:v>
                </c:pt>
                <c:pt idx="1644">
                  <c:v>1.6069999999999998</c:v>
                </c:pt>
                <c:pt idx="1645">
                  <c:v>1.6079999999999999</c:v>
                </c:pt>
                <c:pt idx="1646">
                  <c:v>1.6089999999999998</c:v>
                </c:pt>
                <c:pt idx="1647">
                  <c:v>1.6099999999999999</c:v>
                </c:pt>
                <c:pt idx="1648">
                  <c:v>1.6109999999999998</c:v>
                </c:pt>
                <c:pt idx="1649">
                  <c:v>1.6119999999999999</c:v>
                </c:pt>
                <c:pt idx="1650">
                  <c:v>1.6129999999999998</c:v>
                </c:pt>
                <c:pt idx="1651">
                  <c:v>1.6139999999999999</c:v>
                </c:pt>
                <c:pt idx="1652">
                  <c:v>1.6149999999999998</c:v>
                </c:pt>
                <c:pt idx="1653">
                  <c:v>1.6159999999999999</c:v>
                </c:pt>
                <c:pt idx="1654">
                  <c:v>1.6169999999999998</c:v>
                </c:pt>
                <c:pt idx="1655">
                  <c:v>1.6179999999999999</c:v>
                </c:pt>
                <c:pt idx="1656">
                  <c:v>1.6189999999999998</c:v>
                </c:pt>
                <c:pt idx="1657">
                  <c:v>1.6199999999999999</c:v>
                </c:pt>
                <c:pt idx="1658">
                  <c:v>1.6209999999999998</c:v>
                </c:pt>
                <c:pt idx="1659">
                  <c:v>1.6219999999999999</c:v>
                </c:pt>
                <c:pt idx="1660">
                  <c:v>1.6229999999999998</c:v>
                </c:pt>
                <c:pt idx="1661">
                  <c:v>1.6239999999999999</c:v>
                </c:pt>
                <c:pt idx="1662">
                  <c:v>1.6249999999999998</c:v>
                </c:pt>
                <c:pt idx="1663">
                  <c:v>1.6259999999999999</c:v>
                </c:pt>
                <c:pt idx="1664">
                  <c:v>1.6269999999999998</c:v>
                </c:pt>
                <c:pt idx="1665">
                  <c:v>1.6279999999999999</c:v>
                </c:pt>
                <c:pt idx="1666">
                  <c:v>1.6289999999999998</c:v>
                </c:pt>
                <c:pt idx="1667">
                  <c:v>1.63</c:v>
                </c:pt>
                <c:pt idx="1668">
                  <c:v>1.6309999999999998</c:v>
                </c:pt>
                <c:pt idx="1669">
                  <c:v>1.6319999999999999</c:v>
                </c:pt>
                <c:pt idx="1670">
                  <c:v>1.6329999999999998</c:v>
                </c:pt>
                <c:pt idx="1671">
                  <c:v>1.6339999999999999</c:v>
                </c:pt>
                <c:pt idx="1672">
                  <c:v>1.6349999999999998</c:v>
                </c:pt>
                <c:pt idx="1673">
                  <c:v>1.6359999999999999</c:v>
                </c:pt>
                <c:pt idx="1674">
                  <c:v>1.6369999999999998</c:v>
                </c:pt>
                <c:pt idx="1675">
                  <c:v>1.6379999999999999</c:v>
                </c:pt>
                <c:pt idx="1676">
                  <c:v>1.6389999999999998</c:v>
                </c:pt>
                <c:pt idx="1677">
                  <c:v>1.64</c:v>
                </c:pt>
                <c:pt idx="1678">
                  <c:v>1.6409999999999998</c:v>
                </c:pt>
                <c:pt idx="1679">
                  <c:v>1.6419999999999999</c:v>
                </c:pt>
                <c:pt idx="1680">
                  <c:v>1.6429999999999998</c:v>
                </c:pt>
                <c:pt idx="1681">
                  <c:v>1.6439999999999999</c:v>
                </c:pt>
                <c:pt idx="1682">
                  <c:v>1.6449999999999998</c:v>
                </c:pt>
                <c:pt idx="1683">
                  <c:v>1.6459999999999999</c:v>
                </c:pt>
                <c:pt idx="1684">
                  <c:v>1.6469999999999998</c:v>
                </c:pt>
                <c:pt idx="1685">
                  <c:v>1.6479999999999999</c:v>
                </c:pt>
                <c:pt idx="1686">
                  <c:v>1.6489999999999998</c:v>
                </c:pt>
                <c:pt idx="1687">
                  <c:v>1.65</c:v>
                </c:pt>
                <c:pt idx="1688">
                  <c:v>1.6509999999999998</c:v>
                </c:pt>
                <c:pt idx="1689">
                  <c:v>1.6519999999999999</c:v>
                </c:pt>
                <c:pt idx="1690">
                  <c:v>1.6529999999999998</c:v>
                </c:pt>
                <c:pt idx="1691">
                  <c:v>1.6539999999999999</c:v>
                </c:pt>
                <c:pt idx="1692">
                  <c:v>1.6549999999999998</c:v>
                </c:pt>
                <c:pt idx="1693">
                  <c:v>1.6559999999999999</c:v>
                </c:pt>
                <c:pt idx="1694">
                  <c:v>1.6569999999999998</c:v>
                </c:pt>
                <c:pt idx="1695">
                  <c:v>1.6579999999999999</c:v>
                </c:pt>
                <c:pt idx="1696">
                  <c:v>1.6589999999999998</c:v>
                </c:pt>
                <c:pt idx="1697">
                  <c:v>1.66</c:v>
                </c:pt>
                <c:pt idx="1698">
                  <c:v>1.6609999999999998</c:v>
                </c:pt>
                <c:pt idx="1699">
                  <c:v>1.6619999999999999</c:v>
                </c:pt>
                <c:pt idx="1700">
                  <c:v>1.6629999999999998</c:v>
                </c:pt>
                <c:pt idx="1701">
                  <c:v>1.6639999999999999</c:v>
                </c:pt>
                <c:pt idx="1702">
                  <c:v>1.6649999999999998</c:v>
                </c:pt>
                <c:pt idx="1703">
                  <c:v>1.6659999999999999</c:v>
                </c:pt>
                <c:pt idx="1704">
                  <c:v>1.6669999999999998</c:v>
                </c:pt>
                <c:pt idx="1705">
                  <c:v>1.6679999999999999</c:v>
                </c:pt>
                <c:pt idx="1706">
                  <c:v>1.6689999999999998</c:v>
                </c:pt>
                <c:pt idx="1707">
                  <c:v>1.67</c:v>
                </c:pt>
                <c:pt idx="1708">
                  <c:v>1.6709999999999998</c:v>
                </c:pt>
                <c:pt idx="1709">
                  <c:v>1.6719999999999999</c:v>
                </c:pt>
                <c:pt idx="1710">
                  <c:v>1.6729999999999998</c:v>
                </c:pt>
                <c:pt idx="1711">
                  <c:v>1.6739999999999999</c:v>
                </c:pt>
                <c:pt idx="1712">
                  <c:v>1.6749999999999998</c:v>
                </c:pt>
                <c:pt idx="1713">
                  <c:v>1.6759999999999999</c:v>
                </c:pt>
                <c:pt idx="1714">
                  <c:v>1.6769999999999998</c:v>
                </c:pt>
                <c:pt idx="1715">
                  <c:v>1.6779999999999999</c:v>
                </c:pt>
                <c:pt idx="1716">
                  <c:v>1.6789999999999998</c:v>
                </c:pt>
                <c:pt idx="1717">
                  <c:v>1.68</c:v>
                </c:pt>
                <c:pt idx="1718">
                  <c:v>1.6809999999999998</c:v>
                </c:pt>
                <c:pt idx="1719">
                  <c:v>1.6819999999999999</c:v>
                </c:pt>
                <c:pt idx="1720">
                  <c:v>1.6829999999999998</c:v>
                </c:pt>
                <c:pt idx="1721">
                  <c:v>1.6839999999999999</c:v>
                </c:pt>
                <c:pt idx="1722">
                  <c:v>1.6849999999999998</c:v>
                </c:pt>
                <c:pt idx="1723">
                  <c:v>1.6859999999999999</c:v>
                </c:pt>
                <c:pt idx="1724">
                  <c:v>1.6869999999999998</c:v>
                </c:pt>
                <c:pt idx="1725">
                  <c:v>1.6879999999999999</c:v>
                </c:pt>
                <c:pt idx="1726">
                  <c:v>1.6889999999999998</c:v>
                </c:pt>
                <c:pt idx="1727">
                  <c:v>1.69</c:v>
                </c:pt>
                <c:pt idx="1728">
                  <c:v>1.6909999999999998</c:v>
                </c:pt>
                <c:pt idx="1729">
                  <c:v>1.6919999999999999</c:v>
                </c:pt>
                <c:pt idx="1730">
                  <c:v>1.6929999999999998</c:v>
                </c:pt>
                <c:pt idx="1731">
                  <c:v>1.694</c:v>
                </c:pt>
                <c:pt idx="1732">
                  <c:v>1.6949999999999998</c:v>
                </c:pt>
                <c:pt idx="1733">
                  <c:v>1.696</c:v>
                </c:pt>
                <c:pt idx="1734">
                  <c:v>1.6969999999999998</c:v>
                </c:pt>
                <c:pt idx="1735">
                  <c:v>1.698</c:v>
                </c:pt>
                <c:pt idx="1736">
                  <c:v>1.6989999999999998</c:v>
                </c:pt>
                <c:pt idx="1737">
                  <c:v>1.7</c:v>
                </c:pt>
                <c:pt idx="1738">
                  <c:v>1.7009999999999998</c:v>
                </c:pt>
                <c:pt idx="1739">
                  <c:v>1.702</c:v>
                </c:pt>
                <c:pt idx="1740">
                  <c:v>1.7029999999999998</c:v>
                </c:pt>
                <c:pt idx="1741">
                  <c:v>1.704</c:v>
                </c:pt>
                <c:pt idx="1742">
                  <c:v>1.7049999999999998</c:v>
                </c:pt>
                <c:pt idx="1743">
                  <c:v>1.706</c:v>
                </c:pt>
                <c:pt idx="1744">
                  <c:v>1.7069999999999999</c:v>
                </c:pt>
                <c:pt idx="1745">
                  <c:v>1.708</c:v>
                </c:pt>
                <c:pt idx="1746">
                  <c:v>1.7089999999999999</c:v>
                </c:pt>
                <c:pt idx="1747">
                  <c:v>1.71</c:v>
                </c:pt>
                <c:pt idx="1748">
                  <c:v>1.7109999999999999</c:v>
                </c:pt>
                <c:pt idx="1749">
                  <c:v>1.712</c:v>
                </c:pt>
                <c:pt idx="1750">
                  <c:v>1.7129999999999999</c:v>
                </c:pt>
                <c:pt idx="1751">
                  <c:v>1.7139999999999997</c:v>
                </c:pt>
                <c:pt idx="1752">
                  <c:v>1.7149999999999999</c:v>
                </c:pt>
                <c:pt idx="1753">
                  <c:v>1.7159999999999997</c:v>
                </c:pt>
                <c:pt idx="1754">
                  <c:v>1.7169999999999999</c:v>
                </c:pt>
                <c:pt idx="1755">
                  <c:v>1.7179999999999997</c:v>
                </c:pt>
                <c:pt idx="1756">
                  <c:v>1.7189999999999999</c:v>
                </c:pt>
                <c:pt idx="1757">
                  <c:v>1.7199999999999998</c:v>
                </c:pt>
                <c:pt idx="1758">
                  <c:v>1.7209999999999999</c:v>
                </c:pt>
                <c:pt idx="1759">
                  <c:v>1.7219999999999998</c:v>
                </c:pt>
                <c:pt idx="1760">
                  <c:v>1.7229999999999999</c:v>
                </c:pt>
                <c:pt idx="1761">
                  <c:v>1.7239999999999998</c:v>
                </c:pt>
                <c:pt idx="1762">
                  <c:v>1.7249999999999999</c:v>
                </c:pt>
                <c:pt idx="1763">
                  <c:v>1.7259999999999998</c:v>
                </c:pt>
                <c:pt idx="1764">
                  <c:v>1.7269999999999999</c:v>
                </c:pt>
                <c:pt idx="1765">
                  <c:v>1.7279999999999998</c:v>
                </c:pt>
                <c:pt idx="1766">
                  <c:v>1.7289999999999999</c:v>
                </c:pt>
                <c:pt idx="1767">
                  <c:v>1.7299999999999998</c:v>
                </c:pt>
                <c:pt idx="1768">
                  <c:v>1.7309999999999999</c:v>
                </c:pt>
                <c:pt idx="1769">
                  <c:v>1.7319999999999998</c:v>
                </c:pt>
                <c:pt idx="1770">
                  <c:v>1.7329999999999999</c:v>
                </c:pt>
                <c:pt idx="1771">
                  <c:v>1.7339999999999998</c:v>
                </c:pt>
                <c:pt idx="1772">
                  <c:v>1.7349999999999999</c:v>
                </c:pt>
                <c:pt idx="1773">
                  <c:v>1.7359999999999998</c:v>
                </c:pt>
                <c:pt idx="1774">
                  <c:v>1.7369999999999999</c:v>
                </c:pt>
                <c:pt idx="1775">
                  <c:v>1.7379999999999998</c:v>
                </c:pt>
                <c:pt idx="1776">
                  <c:v>1.7389999999999999</c:v>
                </c:pt>
                <c:pt idx="1777">
                  <c:v>1.7399999999999998</c:v>
                </c:pt>
                <c:pt idx="1778">
                  <c:v>1.7409999999999999</c:v>
                </c:pt>
                <c:pt idx="1779">
                  <c:v>1.7419999999999998</c:v>
                </c:pt>
                <c:pt idx="1780">
                  <c:v>1.7429999999999999</c:v>
                </c:pt>
                <c:pt idx="1781">
                  <c:v>1.7439999999999998</c:v>
                </c:pt>
                <c:pt idx="1782">
                  <c:v>1.7449999999999999</c:v>
                </c:pt>
                <c:pt idx="1783">
                  <c:v>1.7459999999999998</c:v>
                </c:pt>
                <c:pt idx="1784">
                  <c:v>1.7469999999999999</c:v>
                </c:pt>
                <c:pt idx="1785">
                  <c:v>1.7479999999999998</c:v>
                </c:pt>
                <c:pt idx="1786">
                  <c:v>1.7489999999999999</c:v>
                </c:pt>
                <c:pt idx="1787">
                  <c:v>1.7499999999999998</c:v>
                </c:pt>
                <c:pt idx="1788">
                  <c:v>1.7509999999999999</c:v>
                </c:pt>
                <c:pt idx="1789">
                  <c:v>1.7519999999999998</c:v>
                </c:pt>
                <c:pt idx="1790">
                  <c:v>1.7529999999999999</c:v>
                </c:pt>
                <c:pt idx="1791">
                  <c:v>1.7539999999999998</c:v>
                </c:pt>
                <c:pt idx="1792">
                  <c:v>1.7549999999999999</c:v>
                </c:pt>
                <c:pt idx="1793">
                  <c:v>1.7559999999999998</c:v>
                </c:pt>
                <c:pt idx="1794">
                  <c:v>1.7569999999999999</c:v>
                </c:pt>
                <c:pt idx="1795">
                  <c:v>1.7579999999999998</c:v>
                </c:pt>
                <c:pt idx="1796">
                  <c:v>1.7589999999999999</c:v>
                </c:pt>
                <c:pt idx="1797">
                  <c:v>1.7599999999999998</c:v>
                </c:pt>
                <c:pt idx="1798">
                  <c:v>1.7609999999999999</c:v>
                </c:pt>
                <c:pt idx="1799">
                  <c:v>1.7619999999999998</c:v>
                </c:pt>
                <c:pt idx="1800">
                  <c:v>1.7629999999999999</c:v>
                </c:pt>
                <c:pt idx="1801">
                  <c:v>1.7639999999999998</c:v>
                </c:pt>
                <c:pt idx="1802">
                  <c:v>1.7649999999999999</c:v>
                </c:pt>
                <c:pt idx="1803">
                  <c:v>1.7659999999999998</c:v>
                </c:pt>
                <c:pt idx="1804">
                  <c:v>1.7669999999999999</c:v>
                </c:pt>
                <c:pt idx="1805">
                  <c:v>1.7679999999999998</c:v>
                </c:pt>
                <c:pt idx="1806">
                  <c:v>1.7689999999999999</c:v>
                </c:pt>
                <c:pt idx="1807">
                  <c:v>1.7699999999999998</c:v>
                </c:pt>
                <c:pt idx="1808">
                  <c:v>1.7709999999999999</c:v>
                </c:pt>
                <c:pt idx="1809">
                  <c:v>1.7719999999999998</c:v>
                </c:pt>
                <c:pt idx="1810">
                  <c:v>1.7729999999999999</c:v>
                </c:pt>
                <c:pt idx="1811">
                  <c:v>1.7739999999999998</c:v>
                </c:pt>
                <c:pt idx="1812">
                  <c:v>1.7749999999999999</c:v>
                </c:pt>
                <c:pt idx="1813">
                  <c:v>1.7759999999999998</c:v>
                </c:pt>
                <c:pt idx="1814">
                  <c:v>1.7769999999999999</c:v>
                </c:pt>
                <c:pt idx="1815">
                  <c:v>1.7779999999999998</c:v>
                </c:pt>
                <c:pt idx="1816">
                  <c:v>1.7789999999999999</c:v>
                </c:pt>
                <c:pt idx="1817">
                  <c:v>1.7799999999999998</c:v>
                </c:pt>
                <c:pt idx="1818">
                  <c:v>1.7809999999999999</c:v>
                </c:pt>
                <c:pt idx="1819">
                  <c:v>1.7819999999999998</c:v>
                </c:pt>
                <c:pt idx="1820">
                  <c:v>1.7829999999999999</c:v>
                </c:pt>
                <c:pt idx="1821">
                  <c:v>1.7839999999999998</c:v>
                </c:pt>
                <c:pt idx="1822">
                  <c:v>1.7849999999999999</c:v>
                </c:pt>
                <c:pt idx="1823">
                  <c:v>1.7859999999999998</c:v>
                </c:pt>
                <c:pt idx="1824">
                  <c:v>1.7869999999999999</c:v>
                </c:pt>
                <c:pt idx="1825">
                  <c:v>1.7879999999999998</c:v>
                </c:pt>
                <c:pt idx="1826">
                  <c:v>1.7889999999999999</c:v>
                </c:pt>
                <c:pt idx="1827">
                  <c:v>1.7899999999999998</c:v>
                </c:pt>
                <c:pt idx="1828">
                  <c:v>1.7909999999999999</c:v>
                </c:pt>
                <c:pt idx="1829">
                  <c:v>1.7919999999999998</c:v>
                </c:pt>
                <c:pt idx="1830">
                  <c:v>1.7929999999999999</c:v>
                </c:pt>
                <c:pt idx="1831">
                  <c:v>1.7939999999999998</c:v>
                </c:pt>
                <c:pt idx="1832">
                  <c:v>1.7949999999999999</c:v>
                </c:pt>
                <c:pt idx="1833">
                  <c:v>1.7959999999999998</c:v>
                </c:pt>
                <c:pt idx="1834">
                  <c:v>1.7969999999999999</c:v>
                </c:pt>
                <c:pt idx="1835">
                  <c:v>1.7979999999999998</c:v>
                </c:pt>
                <c:pt idx="1836">
                  <c:v>1.7989999999999999</c:v>
                </c:pt>
                <c:pt idx="1837">
                  <c:v>1.7999999999999998</c:v>
                </c:pt>
                <c:pt idx="1838">
                  <c:v>1.8009999999999999</c:v>
                </c:pt>
                <c:pt idx="1839">
                  <c:v>1.8019999999999998</c:v>
                </c:pt>
                <c:pt idx="1840">
                  <c:v>1.8029999999999999</c:v>
                </c:pt>
                <c:pt idx="1841">
                  <c:v>1.8039999999999998</c:v>
                </c:pt>
                <c:pt idx="1842">
                  <c:v>1.8049999999999999</c:v>
                </c:pt>
                <c:pt idx="1843">
                  <c:v>1.8059999999999998</c:v>
                </c:pt>
                <c:pt idx="1844">
                  <c:v>1.8069999999999999</c:v>
                </c:pt>
                <c:pt idx="1845">
                  <c:v>1.8079999999999998</c:v>
                </c:pt>
                <c:pt idx="1846">
                  <c:v>1.8089999999999999</c:v>
                </c:pt>
                <c:pt idx="1847">
                  <c:v>1.8099999999999998</c:v>
                </c:pt>
                <c:pt idx="1848">
                  <c:v>1.8109999999999999</c:v>
                </c:pt>
                <c:pt idx="1849">
                  <c:v>1.8119999999999998</c:v>
                </c:pt>
                <c:pt idx="1850">
                  <c:v>1.8129999999999999</c:v>
                </c:pt>
                <c:pt idx="1851">
                  <c:v>1.8139999999999998</c:v>
                </c:pt>
                <c:pt idx="1852">
                  <c:v>1.8149999999999999</c:v>
                </c:pt>
                <c:pt idx="1853">
                  <c:v>1.8159999999999998</c:v>
                </c:pt>
                <c:pt idx="1854">
                  <c:v>1.8169999999999999</c:v>
                </c:pt>
                <c:pt idx="1855">
                  <c:v>1.8179999999999998</c:v>
                </c:pt>
                <c:pt idx="1856">
                  <c:v>1.819</c:v>
                </c:pt>
                <c:pt idx="1857">
                  <c:v>1.8199999999999998</c:v>
                </c:pt>
                <c:pt idx="1858">
                  <c:v>1.821</c:v>
                </c:pt>
                <c:pt idx="1859">
                  <c:v>1.8219999999999998</c:v>
                </c:pt>
                <c:pt idx="1860">
                  <c:v>1.823</c:v>
                </c:pt>
                <c:pt idx="1861">
                  <c:v>1.8239999999999998</c:v>
                </c:pt>
                <c:pt idx="1862">
                  <c:v>1.825</c:v>
                </c:pt>
                <c:pt idx="1863">
                  <c:v>1.8259999999999998</c:v>
                </c:pt>
                <c:pt idx="1864">
                  <c:v>1.827</c:v>
                </c:pt>
                <c:pt idx="1865">
                  <c:v>1.8279999999999998</c:v>
                </c:pt>
                <c:pt idx="1866">
                  <c:v>1.829</c:v>
                </c:pt>
                <c:pt idx="1867">
                  <c:v>1.8299999999999998</c:v>
                </c:pt>
                <c:pt idx="1868">
                  <c:v>1.831</c:v>
                </c:pt>
                <c:pt idx="1869">
                  <c:v>1.8319999999999999</c:v>
                </c:pt>
                <c:pt idx="1870">
                  <c:v>1.833</c:v>
                </c:pt>
                <c:pt idx="1871">
                  <c:v>1.8339999999999999</c:v>
                </c:pt>
                <c:pt idx="1872">
                  <c:v>1.835</c:v>
                </c:pt>
                <c:pt idx="1873">
                  <c:v>1.8359999999999999</c:v>
                </c:pt>
                <c:pt idx="1874">
                  <c:v>1.837</c:v>
                </c:pt>
                <c:pt idx="1875">
                  <c:v>1.8379999999999999</c:v>
                </c:pt>
                <c:pt idx="1876">
                  <c:v>1.8389999999999997</c:v>
                </c:pt>
                <c:pt idx="1877">
                  <c:v>1.8399999999999999</c:v>
                </c:pt>
                <c:pt idx="1878">
                  <c:v>1.8409999999999997</c:v>
                </c:pt>
                <c:pt idx="1879">
                  <c:v>1.8419999999999999</c:v>
                </c:pt>
                <c:pt idx="1880">
                  <c:v>1.8429999999999997</c:v>
                </c:pt>
                <c:pt idx="1881">
                  <c:v>1.8439999999999999</c:v>
                </c:pt>
                <c:pt idx="1882">
                  <c:v>1.8449999999999998</c:v>
                </c:pt>
                <c:pt idx="1883">
                  <c:v>1.8459999999999999</c:v>
                </c:pt>
                <c:pt idx="1884">
                  <c:v>1.8469999999999998</c:v>
                </c:pt>
                <c:pt idx="1885">
                  <c:v>1.8479999999999999</c:v>
                </c:pt>
                <c:pt idx="1886">
                  <c:v>1.8489999999999998</c:v>
                </c:pt>
                <c:pt idx="1887">
                  <c:v>1.8499999999999999</c:v>
                </c:pt>
                <c:pt idx="1888">
                  <c:v>1.8509999999999998</c:v>
                </c:pt>
                <c:pt idx="1889">
                  <c:v>1.8519999999999999</c:v>
                </c:pt>
                <c:pt idx="1890">
                  <c:v>1.8529999999999998</c:v>
                </c:pt>
                <c:pt idx="1891">
                  <c:v>1.8539999999999999</c:v>
                </c:pt>
                <c:pt idx="1892">
                  <c:v>1.8549999999999998</c:v>
                </c:pt>
                <c:pt idx="1893">
                  <c:v>1.8559999999999999</c:v>
                </c:pt>
                <c:pt idx="1894">
                  <c:v>1.8569999999999998</c:v>
                </c:pt>
                <c:pt idx="1895">
                  <c:v>1.8579999999999999</c:v>
                </c:pt>
                <c:pt idx="1896">
                  <c:v>1.8589999999999998</c:v>
                </c:pt>
                <c:pt idx="1897">
                  <c:v>1.8599999999999999</c:v>
                </c:pt>
                <c:pt idx="1898">
                  <c:v>1.8609999999999998</c:v>
                </c:pt>
                <c:pt idx="1899">
                  <c:v>1.8619999999999999</c:v>
                </c:pt>
                <c:pt idx="1900">
                  <c:v>1.8629999999999998</c:v>
                </c:pt>
                <c:pt idx="1901">
                  <c:v>1.8639999999999999</c:v>
                </c:pt>
                <c:pt idx="1902">
                  <c:v>1.8649999999999998</c:v>
                </c:pt>
                <c:pt idx="1903">
                  <c:v>1.8659999999999999</c:v>
                </c:pt>
                <c:pt idx="1904">
                  <c:v>1.8669999999999998</c:v>
                </c:pt>
                <c:pt idx="1905">
                  <c:v>1.8679999999999999</c:v>
                </c:pt>
                <c:pt idx="1906">
                  <c:v>1.8689999999999998</c:v>
                </c:pt>
                <c:pt idx="1907">
                  <c:v>1.8699999999999999</c:v>
                </c:pt>
                <c:pt idx="1908">
                  <c:v>1.8709999999999998</c:v>
                </c:pt>
                <c:pt idx="1909">
                  <c:v>1.8719999999999999</c:v>
                </c:pt>
                <c:pt idx="1910">
                  <c:v>1.8729999999999998</c:v>
                </c:pt>
                <c:pt idx="1911">
                  <c:v>1.8739999999999999</c:v>
                </c:pt>
                <c:pt idx="1912">
                  <c:v>1.8749999999999998</c:v>
                </c:pt>
                <c:pt idx="1913">
                  <c:v>1.8759999999999999</c:v>
                </c:pt>
                <c:pt idx="1914">
                  <c:v>1.8769999999999998</c:v>
                </c:pt>
                <c:pt idx="1915">
                  <c:v>1.8779999999999999</c:v>
                </c:pt>
                <c:pt idx="1916">
                  <c:v>1.8789999999999998</c:v>
                </c:pt>
                <c:pt idx="1917">
                  <c:v>1.88</c:v>
                </c:pt>
                <c:pt idx="1918">
                  <c:v>1.8809999999999998</c:v>
                </c:pt>
                <c:pt idx="1919">
                  <c:v>1.8819999999999999</c:v>
                </c:pt>
                <c:pt idx="1920">
                  <c:v>1.8829999999999998</c:v>
                </c:pt>
                <c:pt idx="1921">
                  <c:v>1.8839999999999999</c:v>
                </c:pt>
                <c:pt idx="1922">
                  <c:v>1.8849999999999998</c:v>
                </c:pt>
                <c:pt idx="1923">
                  <c:v>1.8859999999999999</c:v>
                </c:pt>
                <c:pt idx="1924">
                  <c:v>1.8869999999999998</c:v>
                </c:pt>
                <c:pt idx="1925">
                  <c:v>1.8879999999999999</c:v>
                </c:pt>
                <c:pt idx="1926">
                  <c:v>1.8889999999999998</c:v>
                </c:pt>
                <c:pt idx="1927">
                  <c:v>1.89</c:v>
                </c:pt>
                <c:pt idx="1928">
                  <c:v>1.8909999999999998</c:v>
                </c:pt>
                <c:pt idx="1929">
                  <c:v>1.8919999999999999</c:v>
                </c:pt>
                <c:pt idx="1930">
                  <c:v>1.8929999999999998</c:v>
                </c:pt>
                <c:pt idx="1931">
                  <c:v>1.8939999999999999</c:v>
                </c:pt>
                <c:pt idx="1932">
                  <c:v>1.8949999999999998</c:v>
                </c:pt>
                <c:pt idx="1933">
                  <c:v>1.8959999999999999</c:v>
                </c:pt>
                <c:pt idx="1934">
                  <c:v>1.8969999999999998</c:v>
                </c:pt>
                <c:pt idx="1935">
                  <c:v>1.8979999999999999</c:v>
                </c:pt>
                <c:pt idx="1936">
                  <c:v>1.8989999999999998</c:v>
                </c:pt>
                <c:pt idx="1937">
                  <c:v>1.9</c:v>
                </c:pt>
                <c:pt idx="1938">
                  <c:v>1.9009999999999998</c:v>
                </c:pt>
                <c:pt idx="1939">
                  <c:v>1.9019999999999999</c:v>
                </c:pt>
                <c:pt idx="1940">
                  <c:v>1.9029999999999998</c:v>
                </c:pt>
                <c:pt idx="1941">
                  <c:v>1.9039999999999999</c:v>
                </c:pt>
                <c:pt idx="1942">
                  <c:v>1.9049999999999998</c:v>
                </c:pt>
                <c:pt idx="1943">
                  <c:v>1.9059999999999999</c:v>
                </c:pt>
                <c:pt idx="1944">
                  <c:v>1.9069999999999998</c:v>
                </c:pt>
                <c:pt idx="1945">
                  <c:v>1.9079999999999999</c:v>
                </c:pt>
                <c:pt idx="1946">
                  <c:v>1.9089999999999998</c:v>
                </c:pt>
                <c:pt idx="1947">
                  <c:v>1.91</c:v>
                </c:pt>
                <c:pt idx="1948">
                  <c:v>1.9109999999999998</c:v>
                </c:pt>
                <c:pt idx="1949">
                  <c:v>1.9119999999999999</c:v>
                </c:pt>
                <c:pt idx="1950">
                  <c:v>1.9129999999999998</c:v>
                </c:pt>
                <c:pt idx="1951">
                  <c:v>1.9139999999999999</c:v>
                </c:pt>
                <c:pt idx="1952">
                  <c:v>1.9149999999999998</c:v>
                </c:pt>
                <c:pt idx="1953">
                  <c:v>1.9159999999999999</c:v>
                </c:pt>
                <c:pt idx="1954">
                  <c:v>1.9169999999999998</c:v>
                </c:pt>
                <c:pt idx="1955">
                  <c:v>1.9179999999999999</c:v>
                </c:pt>
                <c:pt idx="1956">
                  <c:v>1.9189999999999998</c:v>
                </c:pt>
                <c:pt idx="1957">
                  <c:v>1.92</c:v>
                </c:pt>
                <c:pt idx="1958">
                  <c:v>1.9209999999999998</c:v>
                </c:pt>
                <c:pt idx="1959">
                  <c:v>1.9219999999999999</c:v>
                </c:pt>
                <c:pt idx="1960">
                  <c:v>1.9229999999999998</c:v>
                </c:pt>
                <c:pt idx="1961">
                  <c:v>1.9239999999999999</c:v>
                </c:pt>
                <c:pt idx="1962">
                  <c:v>1.9249999999999998</c:v>
                </c:pt>
                <c:pt idx="1963">
                  <c:v>1.9259999999999999</c:v>
                </c:pt>
                <c:pt idx="1964">
                  <c:v>1.9269999999999998</c:v>
                </c:pt>
                <c:pt idx="1965">
                  <c:v>1.9279999999999999</c:v>
                </c:pt>
                <c:pt idx="1966">
                  <c:v>1.9289999999999998</c:v>
                </c:pt>
                <c:pt idx="1967">
                  <c:v>1.93</c:v>
                </c:pt>
                <c:pt idx="1968">
                  <c:v>1.9309999999999998</c:v>
                </c:pt>
                <c:pt idx="1969">
                  <c:v>1.9319999999999999</c:v>
                </c:pt>
                <c:pt idx="1970">
                  <c:v>1.9329999999999998</c:v>
                </c:pt>
                <c:pt idx="1971">
                  <c:v>1.9339999999999999</c:v>
                </c:pt>
                <c:pt idx="1972">
                  <c:v>1.9349999999999998</c:v>
                </c:pt>
                <c:pt idx="1973">
                  <c:v>1.9359999999999999</c:v>
                </c:pt>
                <c:pt idx="1974">
                  <c:v>1.9369999999999998</c:v>
                </c:pt>
                <c:pt idx="1975">
                  <c:v>1.9379999999999999</c:v>
                </c:pt>
                <c:pt idx="1976">
                  <c:v>1.9389999999999998</c:v>
                </c:pt>
                <c:pt idx="1977">
                  <c:v>1.94</c:v>
                </c:pt>
                <c:pt idx="1978">
                  <c:v>1.9409999999999998</c:v>
                </c:pt>
                <c:pt idx="1979">
                  <c:v>1.9419999999999999</c:v>
                </c:pt>
                <c:pt idx="1980">
                  <c:v>1.9429999999999998</c:v>
                </c:pt>
                <c:pt idx="1981">
                  <c:v>1.944</c:v>
                </c:pt>
                <c:pt idx="1982">
                  <c:v>1.9449999999999998</c:v>
                </c:pt>
                <c:pt idx="1983">
                  <c:v>1.946</c:v>
                </c:pt>
                <c:pt idx="1984">
                  <c:v>1.9469999999999998</c:v>
                </c:pt>
                <c:pt idx="1985">
                  <c:v>1.948</c:v>
                </c:pt>
                <c:pt idx="1986">
                  <c:v>1.9489999999999998</c:v>
                </c:pt>
                <c:pt idx="1987">
                  <c:v>1.95</c:v>
                </c:pt>
                <c:pt idx="1988">
                  <c:v>1.9509999999999998</c:v>
                </c:pt>
                <c:pt idx="1989">
                  <c:v>1.952</c:v>
                </c:pt>
                <c:pt idx="1990">
                  <c:v>1.9529999999999998</c:v>
                </c:pt>
                <c:pt idx="1991">
                  <c:v>1.954</c:v>
                </c:pt>
                <c:pt idx="1992">
                  <c:v>1.9549999999999998</c:v>
                </c:pt>
                <c:pt idx="1993">
                  <c:v>1.956</c:v>
                </c:pt>
                <c:pt idx="1994">
                  <c:v>1.9569999999999999</c:v>
                </c:pt>
                <c:pt idx="1995">
                  <c:v>1.958</c:v>
                </c:pt>
                <c:pt idx="1996">
                  <c:v>1.9589999999999999</c:v>
                </c:pt>
                <c:pt idx="1997">
                  <c:v>1.96</c:v>
                </c:pt>
                <c:pt idx="1998">
                  <c:v>1.9609999999999999</c:v>
                </c:pt>
                <c:pt idx="1999">
                  <c:v>1.962</c:v>
                </c:pt>
                <c:pt idx="2000">
                  <c:v>1.9629999999999999</c:v>
                </c:pt>
                <c:pt idx="2001">
                  <c:v>1.9639999999999997</c:v>
                </c:pt>
                <c:pt idx="2002">
                  <c:v>1.9649999999999996</c:v>
                </c:pt>
                <c:pt idx="2003">
                  <c:v>1.966</c:v>
                </c:pt>
                <c:pt idx="2004">
                  <c:v>1.9669999999999999</c:v>
                </c:pt>
                <c:pt idx="2005">
                  <c:v>1.9679999999999997</c:v>
                </c:pt>
                <c:pt idx="2006">
                  <c:v>1.9689999999999996</c:v>
                </c:pt>
                <c:pt idx="2007">
                  <c:v>1.97</c:v>
                </c:pt>
                <c:pt idx="2008">
                  <c:v>1.9709999999999999</c:v>
                </c:pt>
                <c:pt idx="2009">
                  <c:v>1.9719999999999998</c:v>
                </c:pt>
                <c:pt idx="2010">
                  <c:v>1.9729999999999996</c:v>
                </c:pt>
                <c:pt idx="2011">
                  <c:v>1.974</c:v>
                </c:pt>
                <c:pt idx="2012">
                  <c:v>1.9749999999999999</c:v>
                </c:pt>
                <c:pt idx="2013">
                  <c:v>1.9759999999999998</c:v>
                </c:pt>
                <c:pt idx="2014">
                  <c:v>1.9769999999999996</c:v>
                </c:pt>
                <c:pt idx="2015">
                  <c:v>1.978</c:v>
                </c:pt>
                <c:pt idx="2016">
                  <c:v>1.9789999999999999</c:v>
                </c:pt>
                <c:pt idx="2017">
                  <c:v>1.9799999999999998</c:v>
                </c:pt>
                <c:pt idx="2018">
                  <c:v>1.9809999999999997</c:v>
                </c:pt>
                <c:pt idx="2019">
                  <c:v>1.982</c:v>
                </c:pt>
                <c:pt idx="2020">
                  <c:v>1.9829999999999999</c:v>
                </c:pt>
                <c:pt idx="2021">
                  <c:v>1.9839999999999998</c:v>
                </c:pt>
                <c:pt idx="2022">
                  <c:v>1.9849999999999997</c:v>
                </c:pt>
                <c:pt idx="2023">
                  <c:v>1.986</c:v>
                </c:pt>
                <c:pt idx="2024">
                  <c:v>1.9869999999999999</c:v>
                </c:pt>
                <c:pt idx="2025">
                  <c:v>1.9879999999999998</c:v>
                </c:pt>
                <c:pt idx="2026">
                  <c:v>1.9889999999999997</c:v>
                </c:pt>
                <c:pt idx="2027">
                  <c:v>1.99</c:v>
                </c:pt>
                <c:pt idx="2028">
                  <c:v>1.9909999999999999</c:v>
                </c:pt>
                <c:pt idx="2029">
                  <c:v>1.9919999999999998</c:v>
                </c:pt>
                <c:pt idx="2030">
                  <c:v>1.9929999999999997</c:v>
                </c:pt>
                <c:pt idx="2031">
                  <c:v>1.994</c:v>
                </c:pt>
                <c:pt idx="2032">
                  <c:v>1.9949999999999999</c:v>
                </c:pt>
                <c:pt idx="2033">
                  <c:v>1.9959999999999998</c:v>
                </c:pt>
                <c:pt idx="2034">
                  <c:v>1.9969999999999997</c:v>
                </c:pt>
                <c:pt idx="2035">
                  <c:v>1.998</c:v>
                </c:pt>
                <c:pt idx="2036">
                  <c:v>1.9989999999999999</c:v>
                </c:pt>
                <c:pt idx="2037">
                  <c:v>1.9999999999999998</c:v>
                </c:pt>
                <c:pt idx="2038">
                  <c:v>2.0009999999999994</c:v>
                </c:pt>
                <c:pt idx="2039">
                  <c:v>2.0019999999999998</c:v>
                </c:pt>
                <c:pt idx="2040">
                  <c:v>2.0030000000000001</c:v>
                </c:pt>
                <c:pt idx="2041">
                  <c:v>2.0039999999999996</c:v>
                </c:pt>
                <c:pt idx="2042">
                  <c:v>2.0049999999999999</c:v>
                </c:pt>
                <c:pt idx="2043">
                  <c:v>2.0060000000000002</c:v>
                </c:pt>
                <c:pt idx="2044">
                  <c:v>2.0069999999999997</c:v>
                </c:pt>
                <c:pt idx="2045">
                  <c:v>2.008</c:v>
                </c:pt>
                <c:pt idx="2046">
                  <c:v>2.0089999999999995</c:v>
                </c:pt>
                <c:pt idx="2047">
                  <c:v>2.0099999999999998</c:v>
                </c:pt>
                <c:pt idx="2048">
                  <c:v>2.0110000000000001</c:v>
                </c:pt>
                <c:pt idx="2049">
                  <c:v>2.0119999999999996</c:v>
                </c:pt>
                <c:pt idx="2050">
                  <c:v>2.0129999999999999</c:v>
                </c:pt>
                <c:pt idx="2051">
                  <c:v>2.0140000000000002</c:v>
                </c:pt>
                <c:pt idx="2052">
                  <c:v>2.0149999999999997</c:v>
                </c:pt>
                <c:pt idx="2053">
                  <c:v>2.016</c:v>
                </c:pt>
                <c:pt idx="2054">
                  <c:v>2.0169999999999995</c:v>
                </c:pt>
                <c:pt idx="2055">
                  <c:v>2.0179999999999998</c:v>
                </c:pt>
                <c:pt idx="2056">
                  <c:v>2.0190000000000001</c:v>
                </c:pt>
                <c:pt idx="2057">
                  <c:v>2.0199999999999996</c:v>
                </c:pt>
                <c:pt idx="2058">
                  <c:v>2.0209999999999999</c:v>
                </c:pt>
                <c:pt idx="2059">
                  <c:v>2.0220000000000002</c:v>
                </c:pt>
                <c:pt idx="2060">
                  <c:v>2.0229999999999997</c:v>
                </c:pt>
                <c:pt idx="2061">
                  <c:v>2.024</c:v>
                </c:pt>
                <c:pt idx="2062">
                  <c:v>2.0249999999999995</c:v>
                </c:pt>
                <c:pt idx="2063">
                  <c:v>2.0259999999999998</c:v>
                </c:pt>
                <c:pt idx="2064">
                  <c:v>2.0270000000000001</c:v>
                </c:pt>
                <c:pt idx="2065">
                  <c:v>2.0279999999999996</c:v>
                </c:pt>
                <c:pt idx="2066">
                  <c:v>2.0289999999999999</c:v>
                </c:pt>
                <c:pt idx="2067">
                  <c:v>2.0300000000000002</c:v>
                </c:pt>
                <c:pt idx="2068">
                  <c:v>2.0309999999999997</c:v>
                </c:pt>
                <c:pt idx="2069">
                  <c:v>2.032</c:v>
                </c:pt>
                <c:pt idx="2070">
                  <c:v>2.0329999999999995</c:v>
                </c:pt>
                <c:pt idx="2071">
                  <c:v>2.0339999999999998</c:v>
                </c:pt>
                <c:pt idx="2072">
                  <c:v>2.0350000000000001</c:v>
                </c:pt>
                <c:pt idx="2073">
                  <c:v>2.0359999999999996</c:v>
                </c:pt>
                <c:pt idx="2074">
                  <c:v>2.0369999999999999</c:v>
                </c:pt>
                <c:pt idx="2075">
                  <c:v>2.0380000000000003</c:v>
                </c:pt>
                <c:pt idx="2076">
                  <c:v>2.0389999999999997</c:v>
                </c:pt>
                <c:pt idx="2077">
                  <c:v>2.04</c:v>
                </c:pt>
                <c:pt idx="2078">
                  <c:v>2.0409999999999995</c:v>
                </c:pt>
                <c:pt idx="2079">
                  <c:v>2.0419999999999998</c:v>
                </c:pt>
                <c:pt idx="2080">
                  <c:v>2.0430000000000001</c:v>
                </c:pt>
                <c:pt idx="2081">
                  <c:v>2.0439999999999996</c:v>
                </c:pt>
                <c:pt idx="2082">
                  <c:v>2.0449999999999999</c:v>
                </c:pt>
                <c:pt idx="2083">
                  <c:v>2.0460000000000003</c:v>
                </c:pt>
                <c:pt idx="2084">
                  <c:v>2.0469999999999997</c:v>
                </c:pt>
                <c:pt idx="2085">
                  <c:v>2.048</c:v>
                </c:pt>
                <c:pt idx="2086">
                  <c:v>2.0489999999999995</c:v>
                </c:pt>
                <c:pt idx="2087">
                  <c:v>2.0499999999999998</c:v>
                </c:pt>
                <c:pt idx="2088">
                  <c:v>2.0510000000000002</c:v>
                </c:pt>
                <c:pt idx="2089">
                  <c:v>2.0519999999999996</c:v>
                </c:pt>
                <c:pt idx="2090">
                  <c:v>2.0529999999999999</c:v>
                </c:pt>
                <c:pt idx="2091">
                  <c:v>2.0540000000000003</c:v>
                </c:pt>
                <c:pt idx="2092">
                  <c:v>2.0549999999999997</c:v>
                </c:pt>
                <c:pt idx="2093">
                  <c:v>2.056</c:v>
                </c:pt>
                <c:pt idx="2094">
                  <c:v>2.0569999999999995</c:v>
                </c:pt>
                <c:pt idx="2095">
                  <c:v>2.0579999999999998</c:v>
                </c:pt>
                <c:pt idx="2096">
                  <c:v>2.0590000000000002</c:v>
                </c:pt>
                <c:pt idx="2097">
                  <c:v>2.0599999999999996</c:v>
                </c:pt>
                <c:pt idx="2098">
                  <c:v>2.0609999999999999</c:v>
                </c:pt>
                <c:pt idx="2099">
                  <c:v>2.0620000000000003</c:v>
                </c:pt>
                <c:pt idx="2100">
                  <c:v>2.0629999999999997</c:v>
                </c:pt>
                <c:pt idx="2101">
                  <c:v>2.0640000000000001</c:v>
                </c:pt>
                <c:pt idx="2102">
                  <c:v>2.0649999999999995</c:v>
                </c:pt>
                <c:pt idx="2103">
                  <c:v>2.0659999999999998</c:v>
                </c:pt>
                <c:pt idx="2104">
                  <c:v>2.0670000000000002</c:v>
                </c:pt>
                <c:pt idx="2105">
                  <c:v>2.0679999999999996</c:v>
                </c:pt>
                <c:pt idx="2106">
                  <c:v>2.069</c:v>
                </c:pt>
                <c:pt idx="2107">
                  <c:v>2.0700000000000003</c:v>
                </c:pt>
                <c:pt idx="2108">
                  <c:v>2.0709999999999997</c:v>
                </c:pt>
                <c:pt idx="2109">
                  <c:v>2.0720000000000001</c:v>
                </c:pt>
                <c:pt idx="2110">
                  <c:v>2.0729999999999995</c:v>
                </c:pt>
                <c:pt idx="2111">
                  <c:v>2.0739999999999998</c:v>
                </c:pt>
                <c:pt idx="2112">
                  <c:v>2.0750000000000002</c:v>
                </c:pt>
                <c:pt idx="2113">
                  <c:v>2.0759999999999996</c:v>
                </c:pt>
                <c:pt idx="2114">
                  <c:v>2.077</c:v>
                </c:pt>
                <c:pt idx="2115">
                  <c:v>2.0780000000000003</c:v>
                </c:pt>
                <c:pt idx="2116">
                  <c:v>2.0789999999999997</c:v>
                </c:pt>
                <c:pt idx="2117">
                  <c:v>2.08</c:v>
                </c:pt>
                <c:pt idx="2118">
                  <c:v>2.0809999999999995</c:v>
                </c:pt>
                <c:pt idx="2119">
                  <c:v>2.0819999999999999</c:v>
                </c:pt>
                <c:pt idx="2120">
                  <c:v>2.0830000000000002</c:v>
                </c:pt>
                <c:pt idx="2121">
                  <c:v>2.0839999999999996</c:v>
                </c:pt>
                <c:pt idx="2122">
                  <c:v>2.085</c:v>
                </c:pt>
                <c:pt idx="2123">
                  <c:v>2.0860000000000003</c:v>
                </c:pt>
                <c:pt idx="2124">
                  <c:v>2.0869999999999997</c:v>
                </c:pt>
                <c:pt idx="2125">
                  <c:v>2.0880000000000001</c:v>
                </c:pt>
                <c:pt idx="2126">
                  <c:v>2.0889999999999995</c:v>
                </c:pt>
                <c:pt idx="2127">
                  <c:v>2.09</c:v>
                </c:pt>
                <c:pt idx="2128">
                  <c:v>2.0910000000000002</c:v>
                </c:pt>
                <c:pt idx="2129">
                  <c:v>2.0919999999999996</c:v>
                </c:pt>
                <c:pt idx="2130">
                  <c:v>2.093</c:v>
                </c:pt>
                <c:pt idx="2131">
                  <c:v>2.0939999999999994</c:v>
                </c:pt>
                <c:pt idx="2132">
                  <c:v>2.0949999999999998</c:v>
                </c:pt>
                <c:pt idx="2133">
                  <c:v>2.0960000000000001</c:v>
                </c:pt>
                <c:pt idx="2134">
                  <c:v>2.0969999999999995</c:v>
                </c:pt>
                <c:pt idx="2135">
                  <c:v>2.0979999999999999</c:v>
                </c:pt>
                <c:pt idx="2136">
                  <c:v>2.0990000000000002</c:v>
                </c:pt>
                <c:pt idx="2137">
                  <c:v>2.0999999999999996</c:v>
                </c:pt>
                <c:pt idx="2138">
                  <c:v>2.101</c:v>
                </c:pt>
                <c:pt idx="2139">
                  <c:v>2.1019999999999994</c:v>
                </c:pt>
                <c:pt idx="2140">
                  <c:v>2.1029999999999998</c:v>
                </c:pt>
                <c:pt idx="2141">
                  <c:v>2.1040000000000001</c:v>
                </c:pt>
                <c:pt idx="2142">
                  <c:v>2.1049999999999995</c:v>
                </c:pt>
                <c:pt idx="2143">
                  <c:v>2.1059999999999999</c:v>
                </c:pt>
                <c:pt idx="2144">
                  <c:v>2.1070000000000002</c:v>
                </c:pt>
                <c:pt idx="2145">
                  <c:v>2.1079999999999997</c:v>
                </c:pt>
                <c:pt idx="2146">
                  <c:v>2.109</c:v>
                </c:pt>
                <c:pt idx="2147">
                  <c:v>2.1099999999999994</c:v>
                </c:pt>
                <c:pt idx="2148">
                  <c:v>2.1109999999999998</c:v>
                </c:pt>
                <c:pt idx="2149">
                  <c:v>2.1120000000000001</c:v>
                </c:pt>
                <c:pt idx="2150">
                  <c:v>2.1129999999999995</c:v>
                </c:pt>
                <c:pt idx="2151">
                  <c:v>2.1139999999999999</c:v>
                </c:pt>
                <c:pt idx="2152">
                  <c:v>2.1150000000000002</c:v>
                </c:pt>
                <c:pt idx="2153">
                  <c:v>2.1159999999999997</c:v>
                </c:pt>
                <c:pt idx="2154">
                  <c:v>2.117</c:v>
                </c:pt>
                <c:pt idx="2155">
                  <c:v>2.1179999999999994</c:v>
                </c:pt>
                <c:pt idx="2156">
                  <c:v>2.1189999999999998</c:v>
                </c:pt>
                <c:pt idx="2157">
                  <c:v>2.12</c:v>
                </c:pt>
                <c:pt idx="2158">
                  <c:v>2.1209999999999996</c:v>
                </c:pt>
                <c:pt idx="2159">
                  <c:v>2.1219999999999999</c:v>
                </c:pt>
                <c:pt idx="2160">
                  <c:v>2.1230000000000002</c:v>
                </c:pt>
                <c:pt idx="2161">
                  <c:v>2.1239999999999997</c:v>
                </c:pt>
                <c:pt idx="2162">
                  <c:v>2.125</c:v>
                </c:pt>
                <c:pt idx="2163">
                  <c:v>2.1259999999999994</c:v>
                </c:pt>
                <c:pt idx="2164">
                  <c:v>2.1269999999999998</c:v>
                </c:pt>
                <c:pt idx="2165">
                  <c:v>2.1280000000000001</c:v>
                </c:pt>
                <c:pt idx="2166">
                  <c:v>2.1289999999999996</c:v>
                </c:pt>
                <c:pt idx="2167">
                  <c:v>2.13</c:v>
                </c:pt>
                <c:pt idx="2168">
                  <c:v>2.1310000000000002</c:v>
                </c:pt>
                <c:pt idx="2169">
                  <c:v>2.1319999999999997</c:v>
                </c:pt>
                <c:pt idx="2170">
                  <c:v>2.133</c:v>
                </c:pt>
                <c:pt idx="2171">
                  <c:v>2.1339999999999995</c:v>
                </c:pt>
                <c:pt idx="2172">
                  <c:v>2.1349999999999998</c:v>
                </c:pt>
                <c:pt idx="2173">
                  <c:v>2.1360000000000001</c:v>
                </c:pt>
                <c:pt idx="2174">
                  <c:v>2.1369999999999996</c:v>
                </c:pt>
                <c:pt idx="2175">
                  <c:v>2.1379999999999999</c:v>
                </c:pt>
                <c:pt idx="2176">
                  <c:v>2.1390000000000002</c:v>
                </c:pt>
                <c:pt idx="2177">
                  <c:v>2.1399999999999997</c:v>
                </c:pt>
                <c:pt idx="2178">
                  <c:v>2.141</c:v>
                </c:pt>
                <c:pt idx="2179">
                  <c:v>2.1419999999999995</c:v>
                </c:pt>
                <c:pt idx="2180">
                  <c:v>2.1429999999999998</c:v>
                </c:pt>
                <c:pt idx="2181">
                  <c:v>2.1440000000000001</c:v>
                </c:pt>
                <c:pt idx="2182">
                  <c:v>2.1449999999999996</c:v>
                </c:pt>
                <c:pt idx="2183">
                  <c:v>2.1459999999999999</c:v>
                </c:pt>
                <c:pt idx="2184">
                  <c:v>2.1470000000000002</c:v>
                </c:pt>
                <c:pt idx="2185">
                  <c:v>2.1479999999999997</c:v>
                </c:pt>
                <c:pt idx="2186">
                  <c:v>2.149</c:v>
                </c:pt>
                <c:pt idx="2187">
                  <c:v>2.1499999999999995</c:v>
                </c:pt>
                <c:pt idx="2188">
                  <c:v>2.1509999999999998</c:v>
                </c:pt>
                <c:pt idx="2189">
                  <c:v>2.1520000000000001</c:v>
                </c:pt>
                <c:pt idx="2190">
                  <c:v>2.1529999999999996</c:v>
                </c:pt>
                <c:pt idx="2191">
                  <c:v>2.1539999999999999</c:v>
                </c:pt>
                <c:pt idx="2192">
                  <c:v>2.1550000000000002</c:v>
                </c:pt>
                <c:pt idx="2193">
                  <c:v>2.1559999999999997</c:v>
                </c:pt>
                <c:pt idx="2194">
                  <c:v>2.157</c:v>
                </c:pt>
                <c:pt idx="2195">
                  <c:v>2.1579999999999995</c:v>
                </c:pt>
                <c:pt idx="2196">
                  <c:v>2.1589999999999998</c:v>
                </c:pt>
                <c:pt idx="2197">
                  <c:v>2.16</c:v>
                </c:pt>
                <c:pt idx="2198">
                  <c:v>2.1609999999999996</c:v>
                </c:pt>
                <c:pt idx="2199">
                  <c:v>2.1619999999999999</c:v>
                </c:pt>
                <c:pt idx="2200">
                  <c:v>2.1630000000000003</c:v>
                </c:pt>
                <c:pt idx="2201">
                  <c:v>2.1639999999999997</c:v>
                </c:pt>
                <c:pt idx="2202">
                  <c:v>2.165</c:v>
                </c:pt>
                <c:pt idx="2203">
                  <c:v>2.1659999999999995</c:v>
                </c:pt>
                <c:pt idx="2204">
                  <c:v>2.1669999999999998</c:v>
                </c:pt>
                <c:pt idx="2205">
                  <c:v>2.1680000000000001</c:v>
                </c:pt>
                <c:pt idx="2206">
                  <c:v>2.1689999999999996</c:v>
                </c:pt>
                <c:pt idx="2207">
                  <c:v>2.17</c:v>
                </c:pt>
                <c:pt idx="2208">
                  <c:v>2.1710000000000003</c:v>
                </c:pt>
                <c:pt idx="2209">
                  <c:v>2.1719999999999997</c:v>
                </c:pt>
                <c:pt idx="2210">
                  <c:v>2.173</c:v>
                </c:pt>
                <c:pt idx="2211">
                  <c:v>2.1739999999999995</c:v>
                </c:pt>
                <c:pt idx="2212">
                  <c:v>2.1749999999999998</c:v>
                </c:pt>
                <c:pt idx="2213">
                  <c:v>2.1760000000000002</c:v>
                </c:pt>
                <c:pt idx="2214">
                  <c:v>2.1769999999999996</c:v>
                </c:pt>
                <c:pt idx="2215">
                  <c:v>2.1779999999999999</c:v>
                </c:pt>
                <c:pt idx="2216">
                  <c:v>2.1790000000000003</c:v>
                </c:pt>
                <c:pt idx="2217">
                  <c:v>2.1799999999999997</c:v>
                </c:pt>
                <c:pt idx="2218">
                  <c:v>2.181</c:v>
                </c:pt>
                <c:pt idx="2219">
                  <c:v>2.1819999999999995</c:v>
                </c:pt>
                <c:pt idx="2220">
                  <c:v>2.1829999999999998</c:v>
                </c:pt>
                <c:pt idx="2221">
                  <c:v>2.1840000000000002</c:v>
                </c:pt>
                <c:pt idx="2222">
                  <c:v>2.1849999999999996</c:v>
                </c:pt>
                <c:pt idx="2223">
                  <c:v>2.1859999999999999</c:v>
                </c:pt>
                <c:pt idx="2224">
                  <c:v>2.1870000000000003</c:v>
                </c:pt>
                <c:pt idx="2225">
                  <c:v>2.1879999999999997</c:v>
                </c:pt>
                <c:pt idx="2226">
                  <c:v>2.1890000000000001</c:v>
                </c:pt>
                <c:pt idx="2227">
                  <c:v>2.1899999999999995</c:v>
                </c:pt>
                <c:pt idx="2228">
                  <c:v>2.1909999999999998</c:v>
                </c:pt>
                <c:pt idx="2229">
                  <c:v>2.1920000000000002</c:v>
                </c:pt>
                <c:pt idx="2230">
                  <c:v>2.1929999999999996</c:v>
                </c:pt>
                <c:pt idx="2231">
                  <c:v>2.194</c:v>
                </c:pt>
                <c:pt idx="2232">
                  <c:v>2.1950000000000003</c:v>
                </c:pt>
                <c:pt idx="2233">
                  <c:v>2.1959999999999997</c:v>
                </c:pt>
                <c:pt idx="2234">
                  <c:v>2.1970000000000001</c:v>
                </c:pt>
                <c:pt idx="2235">
                  <c:v>2.1979999999999995</c:v>
                </c:pt>
                <c:pt idx="2236">
                  <c:v>2.1989999999999998</c:v>
                </c:pt>
                <c:pt idx="2237">
                  <c:v>2.2000000000000002</c:v>
                </c:pt>
                <c:pt idx="2238">
                  <c:v>2.2009999999999996</c:v>
                </c:pt>
                <c:pt idx="2239">
                  <c:v>2.202</c:v>
                </c:pt>
                <c:pt idx="2240">
                  <c:v>2.2030000000000003</c:v>
                </c:pt>
                <c:pt idx="2241">
                  <c:v>2.2039999999999997</c:v>
                </c:pt>
                <c:pt idx="2242">
                  <c:v>2.2050000000000001</c:v>
                </c:pt>
                <c:pt idx="2243">
                  <c:v>2.2059999999999995</c:v>
                </c:pt>
                <c:pt idx="2244">
                  <c:v>2.2069999999999999</c:v>
                </c:pt>
                <c:pt idx="2245">
                  <c:v>2.2080000000000002</c:v>
                </c:pt>
                <c:pt idx="2246">
                  <c:v>2.2089999999999996</c:v>
                </c:pt>
                <c:pt idx="2247">
                  <c:v>2.21</c:v>
                </c:pt>
                <c:pt idx="2248">
                  <c:v>2.2110000000000003</c:v>
                </c:pt>
                <c:pt idx="2249">
                  <c:v>2.2119999999999997</c:v>
                </c:pt>
                <c:pt idx="2250">
                  <c:v>2.2130000000000001</c:v>
                </c:pt>
                <c:pt idx="2251">
                  <c:v>2.2139999999999995</c:v>
                </c:pt>
                <c:pt idx="2252">
                  <c:v>2.2149999999999999</c:v>
                </c:pt>
                <c:pt idx="2253">
                  <c:v>2.2160000000000002</c:v>
                </c:pt>
                <c:pt idx="2254">
                  <c:v>2.2169999999999996</c:v>
                </c:pt>
                <c:pt idx="2255">
                  <c:v>2.218</c:v>
                </c:pt>
                <c:pt idx="2256">
                  <c:v>2.2189999999999994</c:v>
                </c:pt>
                <c:pt idx="2257">
                  <c:v>2.2199999999999998</c:v>
                </c:pt>
                <c:pt idx="2258">
                  <c:v>2.2210000000000001</c:v>
                </c:pt>
                <c:pt idx="2259">
                  <c:v>2.2219999999999995</c:v>
                </c:pt>
                <c:pt idx="2260">
                  <c:v>2.2229999999999999</c:v>
                </c:pt>
                <c:pt idx="2261">
                  <c:v>2.2240000000000002</c:v>
                </c:pt>
                <c:pt idx="2262">
                  <c:v>2.2249999999999996</c:v>
                </c:pt>
                <c:pt idx="2263">
                  <c:v>2.226</c:v>
                </c:pt>
                <c:pt idx="2264">
                  <c:v>2.2269999999999994</c:v>
                </c:pt>
                <c:pt idx="2265">
                  <c:v>2.2279999999999998</c:v>
                </c:pt>
                <c:pt idx="2266">
                  <c:v>2.2290000000000001</c:v>
                </c:pt>
                <c:pt idx="2267">
                  <c:v>2.2299999999999995</c:v>
                </c:pt>
                <c:pt idx="2268">
                  <c:v>2.2309999999999999</c:v>
                </c:pt>
                <c:pt idx="2269">
                  <c:v>2.2320000000000002</c:v>
                </c:pt>
                <c:pt idx="2270">
                  <c:v>2.2329999999999997</c:v>
                </c:pt>
                <c:pt idx="2271">
                  <c:v>2.234</c:v>
                </c:pt>
                <c:pt idx="2272">
                  <c:v>2.2349999999999994</c:v>
                </c:pt>
                <c:pt idx="2273">
                  <c:v>2.2359999999999998</c:v>
                </c:pt>
                <c:pt idx="2274">
                  <c:v>2.2370000000000001</c:v>
                </c:pt>
                <c:pt idx="2275">
                  <c:v>2.2379999999999995</c:v>
                </c:pt>
                <c:pt idx="2276">
                  <c:v>2.2389999999999999</c:v>
                </c:pt>
                <c:pt idx="2277">
                  <c:v>2.2400000000000002</c:v>
                </c:pt>
                <c:pt idx="2278">
                  <c:v>2.2409999999999997</c:v>
                </c:pt>
                <c:pt idx="2279">
                  <c:v>2.242</c:v>
                </c:pt>
                <c:pt idx="2280">
                  <c:v>2.2429999999999994</c:v>
                </c:pt>
                <c:pt idx="2281">
                  <c:v>2.2439999999999998</c:v>
                </c:pt>
                <c:pt idx="2282">
                  <c:v>2.2450000000000001</c:v>
                </c:pt>
                <c:pt idx="2283">
                  <c:v>2.2459999999999996</c:v>
                </c:pt>
                <c:pt idx="2284">
                  <c:v>2.2469999999999999</c:v>
                </c:pt>
                <c:pt idx="2285">
                  <c:v>2.2480000000000002</c:v>
                </c:pt>
                <c:pt idx="2286">
                  <c:v>2.2489999999999997</c:v>
                </c:pt>
                <c:pt idx="2287">
                  <c:v>2.25</c:v>
                </c:pt>
                <c:pt idx="2288">
                  <c:v>2.2509999999999994</c:v>
                </c:pt>
                <c:pt idx="2289">
                  <c:v>2.2519999999999998</c:v>
                </c:pt>
                <c:pt idx="2290">
                  <c:v>2.2530000000000001</c:v>
                </c:pt>
                <c:pt idx="2291">
                  <c:v>2.2539999999999996</c:v>
                </c:pt>
                <c:pt idx="2292">
                  <c:v>2.2549999999999999</c:v>
                </c:pt>
                <c:pt idx="2293">
                  <c:v>2.2560000000000002</c:v>
                </c:pt>
                <c:pt idx="2294">
                  <c:v>2.2569999999999997</c:v>
                </c:pt>
                <c:pt idx="2295">
                  <c:v>2.258</c:v>
                </c:pt>
                <c:pt idx="2296">
                  <c:v>2.2589999999999995</c:v>
                </c:pt>
                <c:pt idx="2297">
                  <c:v>2.2599999999999998</c:v>
                </c:pt>
                <c:pt idx="2298">
                  <c:v>2.2610000000000001</c:v>
                </c:pt>
                <c:pt idx="2299">
                  <c:v>2.2619999999999996</c:v>
                </c:pt>
                <c:pt idx="2300">
                  <c:v>2.2629999999999999</c:v>
                </c:pt>
                <c:pt idx="2301">
                  <c:v>2.2640000000000002</c:v>
                </c:pt>
                <c:pt idx="2302">
                  <c:v>2.2649999999999997</c:v>
                </c:pt>
                <c:pt idx="2303">
                  <c:v>2.266</c:v>
                </c:pt>
                <c:pt idx="2304">
                  <c:v>2.2669999999999995</c:v>
                </c:pt>
                <c:pt idx="2305">
                  <c:v>2.2679999999999998</c:v>
                </c:pt>
                <c:pt idx="2306">
                  <c:v>2.2690000000000001</c:v>
                </c:pt>
                <c:pt idx="2307">
                  <c:v>2.2699999999999996</c:v>
                </c:pt>
                <c:pt idx="2308">
                  <c:v>2.2709999999999999</c:v>
                </c:pt>
                <c:pt idx="2309">
                  <c:v>2.2720000000000002</c:v>
                </c:pt>
                <c:pt idx="2310">
                  <c:v>2.2729999999999997</c:v>
                </c:pt>
                <c:pt idx="2311">
                  <c:v>2.274</c:v>
                </c:pt>
                <c:pt idx="2312">
                  <c:v>2.2749999999999995</c:v>
                </c:pt>
                <c:pt idx="2313">
                  <c:v>2.2759999999999998</c:v>
                </c:pt>
                <c:pt idx="2314">
                  <c:v>2.2770000000000001</c:v>
                </c:pt>
                <c:pt idx="2315">
                  <c:v>2.2779999999999996</c:v>
                </c:pt>
                <c:pt idx="2316">
                  <c:v>2.2789999999999999</c:v>
                </c:pt>
                <c:pt idx="2317">
                  <c:v>2.2800000000000002</c:v>
                </c:pt>
                <c:pt idx="2318">
                  <c:v>2.2809999999999997</c:v>
                </c:pt>
                <c:pt idx="2319">
                  <c:v>2.282</c:v>
                </c:pt>
                <c:pt idx="2320">
                  <c:v>2.2829999999999995</c:v>
                </c:pt>
                <c:pt idx="2321">
                  <c:v>2.2839999999999998</c:v>
                </c:pt>
                <c:pt idx="2322">
                  <c:v>2.2850000000000001</c:v>
                </c:pt>
                <c:pt idx="2323">
                  <c:v>2.2859999999999996</c:v>
                </c:pt>
                <c:pt idx="2324">
                  <c:v>2.2869999999999999</c:v>
                </c:pt>
                <c:pt idx="2325">
                  <c:v>2.2880000000000003</c:v>
                </c:pt>
                <c:pt idx="2326">
                  <c:v>2.2889999999999997</c:v>
                </c:pt>
                <c:pt idx="2327">
                  <c:v>2.29</c:v>
                </c:pt>
                <c:pt idx="2328">
                  <c:v>2.2909999999999995</c:v>
                </c:pt>
                <c:pt idx="2329">
                  <c:v>2.2919999999999998</c:v>
                </c:pt>
                <c:pt idx="2330">
                  <c:v>2.2930000000000001</c:v>
                </c:pt>
                <c:pt idx="2331">
                  <c:v>2.2939999999999996</c:v>
                </c:pt>
                <c:pt idx="2332">
                  <c:v>2.2949999999999999</c:v>
                </c:pt>
                <c:pt idx="2333">
                  <c:v>2.2960000000000003</c:v>
                </c:pt>
                <c:pt idx="2334">
                  <c:v>2.2969999999999997</c:v>
                </c:pt>
                <c:pt idx="2335">
                  <c:v>2.298</c:v>
                </c:pt>
                <c:pt idx="2336">
                  <c:v>2.2989999999999995</c:v>
                </c:pt>
                <c:pt idx="2337">
                  <c:v>2.2999999999999998</c:v>
                </c:pt>
                <c:pt idx="2338">
                  <c:v>2.3010000000000002</c:v>
                </c:pt>
                <c:pt idx="2339">
                  <c:v>2.3019999999999996</c:v>
                </c:pt>
                <c:pt idx="2340">
                  <c:v>2.3029999999999999</c:v>
                </c:pt>
                <c:pt idx="2341">
                  <c:v>2.3040000000000003</c:v>
                </c:pt>
                <c:pt idx="2342">
                  <c:v>2.3049999999999997</c:v>
                </c:pt>
                <c:pt idx="2343">
                  <c:v>2.306</c:v>
                </c:pt>
                <c:pt idx="2344">
                  <c:v>2.3069999999999995</c:v>
                </c:pt>
                <c:pt idx="2345">
                  <c:v>2.3079999999999998</c:v>
                </c:pt>
                <c:pt idx="2346">
                  <c:v>2.3090000000000002</c:v>
                </c:pt>
                <c:pt idx="2347">
                  <c:v>2.3099999999999996</c:v>
                </c:pt>
                <c:pt idx="2348">
                  <c:v>2.3109999999999999</c:v>
                </c:pt>
                <c:pt idx="2349">
                  <c:v>2.3120000000000003</c:v>
                </c:pt>
                <c:pt idx="2350">
                  <c:v>2.3129999999999997</c:v>
                </c:pt>
                <c:pt idx="2351">
                  <c:v>2.3140000000000001</c:v>
                </c:pt>
                <c:pt idx="2352">
                  <c:v>2.3149999999999995</c:v>
                </c:pt>
                <c:pt idx="2353">
                  <c:v>2.3159999999999998</c:v>
                </c:pt>
                <c:pt idx="2354">
                  <c:v>2.3170000000000002</c:v>
                </c:pt>
                <c:pt idx="2355">
                  <c:v>2.3179999999999996</c:v>
                </c:pt>
                <c:pt idx="2356">
                  <c:v>2.319</c:v>
                </c:pt>
                <c:pt idx="2357">
                  <c:v>2.3200000000000003</c:v>
                </c:pt>
                <c:pt idx="2358">
                  <c:v>2.3209999999999997</c:v>
                </c:pt>
                <c:pt idx="2359">
                  <c:v>2.3220000000000001</c:v>
                </c:pt>
                <c:pt idx="2360">
                  <c:v>2.3229999999999995</c:v>
                </c:pt>
                <c:pt idx="2361">
                  <c:v>2.3239999999999998</c:v>
                </c:pt>
                <c:pt idx="2362">
                  <c:v>2.3250000000000002</c:v>
                </c:pt>
                <c:pt idx="2363">
                  <c:v>2.3259999999999996</c:v>
                </c:pt>
                <c:pt idx="2364">
                  <c:v>2.327</c:v>
                </c:pt>
                <c:pt idx="2365">
                  <c:v>2.3280000000000003</c:v>
                </c:pt>
                <c:pt idx="2366">
                  <c:v>2.3289999999999997</c:v>
                </c:pt>
                <c:pt idx="2367">
                  <c:v>2.33</c:v>
                </c:pt>
                <c:pt idx="2368">
                  <c:v>2.3309999999999995</c:v>
                </c:pt>
                <c:pt idx="2369">
                  <c:v>2.3319999999999999</c:v>
                </c:pt>
                <c:pt idx="2370">
                  <c:v>2.3330000000000002</c:v>
                </c:pt>
                <c:pt idx="2371">
                  <c:v>2.3339999999999996</c:v>
                </c:pt>
                <c:pt idx="2372">
                  <c:v>2.335</c:v>
                </c:pt>
                <c:pt idx="2373">
                  <c:v>2.3360000000000003</c:v>
                </c:pt>
                <c:pt idx="2374">
                  <c:v>2.3369999999999997</c:v>
                </c:pt>
                <c:pt idx="2375">
                  <c:v>2.3380000000000001</c:v>
                </c:pt>
                <c:pt idx="2376">
                  <c:v>2.3389999999999995</c:v>
                </c:pt>
                <c:pt idx="2377">
                  <c:v>2.34</c:v>
                </c:pt>
                <c:pt idx="2378">
                  <c:v>2.3410000000000002</c:v>
                </c:pt>
                <c:pt idx="2379">
                  <c:v>2.3419999999999996</c:v>
                </c:pt>
                <c:pt idx="2380">
                  <c:v>2.343</c:v>
                </c:pt>
                <c:pt idx="2381">
                  <c:v>2.3439999999999994</c:v>
                </c:pt>
                <c:pt idx="2382">
                  <c:v>2.3449999999999998</c:v>
                </c:pt>
                <c:pt idx="2383">
                  <c:v>2.3460000000000001</c:v>
                </c:pt>
                <c:pt idx="2384">
                  <c:v>2.3469999999999995</c:v>
                </c:pt>
                <c:pt idx="2385">
                  <c:v>2.3479999999999999</c:v>
                </c:pt>
                <c:pt idx="2386">
                  <c:v>2.3490000000000002</c:v>
                </c:pt>
                <c:pt idx="2387">
                  <c:v>2.3499999999999996</c:v>
                </c:pt>
                <c:pt idx="2388">
                  <c:v>2.351</c:v>
                </c:pt>
                <c:pt idx="2389">
                  <c:v>2.3519999999999994</c:v>
                </c:pt>
                <c:pt idx="2390">
                  <c:v>2.3529999999999998</c:v>
                </c:pt>
                <c:pt idx="2391">
                  <c:v>2.3540000000000001</c:v>
                </c:pt>
                <c:pt idx="2392">
                  <c:v>2.3549999999999995</c:v>
                </c:pt>
                <c:pt idx="2393">
                  <c:v>2.3559999999999999</c:v>
                </c:pt>
                <c:pt idx="2394">
                  <c:v>2.3570000000000002</c:v>
                </c:pt>
                <c:pt idx="2395">
                  <c:v>2.3579999999999997</c:v>
                </c:pt>
                <c:pt idx="2396">
                  <c:v>2.359</c:v>
                </c:pt>
                <c:pt idx="2397">
                  <c:v>2.3599999999999994</c:v>
                </c:pt>
                <c:pt idx="2398">
                  <c:v>2.3609999999999998</c:v>
                </c:pt>
                <c:pt idx="2399">
                  <c:v>2.3620000000000001</c:v>
                </c:pt>
                <c:pt idx="2400">
                  <c:v>2.3629999999999995</c:v>
                </c:pt>
                <c:pt idx="2401">
                  <c:v>2.3639999999999999</c:v>
                </c:pt>
                <c:pt idx="2402">
                  <c:v>2.3650000000000002</c:v>
                </c:pt>
                <c:pt idx="2403">
                  <c:v>2.3659999999999997</c:v>
                </c:pt>
                <c:pt idx="2404">
                  <c:v>2.367</c:v>
                </c:pt>
                <c:pt idx="2405">
                  <c:v>2.3679999999999994</c:v>
                </c:pt>
                <c:pt idx="2406">
                  <c:v>2.3689999999999998</c:v>
                </c:pt>
                <c:pt idx="2407">
                  <c:v>2.37</c:v>
                </c:pt>
                <c:pt idx="2408">
                  <c:v>2.3709999999999996</c:v>
                </c:pt>
                <c:pt idx="2409">
                  <c:v>2.3719999999999999</c:v>
                </c:pt>
                <c:pt idx="2410">
                  <c:v>2.3730000000000002</c:v>
                </c:pt>
                <c:pt idx="2411">
                  <c:v>2.3739999999999997</c:v>
                </c:pt>
                <c:pt idx="2412">
                  <c:v>2.375</c:v>
                </c:pt>
                <c:pt idx="2413">
                  <c:v>2.3759999999999994</c:v>
                </c:pt>
                <c:pt idx="2414">
                  <c:v>2.3769999999999998</c:v>
                </c:pt>
                <c:pt idx="2415">
                  <c:v>2.3780000000000001</c:v>
                </c:pt>
                <c:pt idx="2416">
                  <c:v>2.3789999999999996</c:v>
                </c:pt>
                <c:pt idx="2417">
                  <c:v>2.38</c:v>
                </c:pt>
                <c:pt idx="2418">
                  <c:v>2.3810000000000002</c:v>
                </c:pt>
                <c:pt idx="2419">
                  <c:v>2.3819999999999997</c:v>
                </c:pt>
                <c:pt idx="2420">
                  <c:v>2.383</c:v>
                </c:pt>
                <c:pt idx="2421">
                  <c:v>2.3839999999999995</c:v>
                </c:pt>
                <c:pt idx="2422">
                  <c:v>2.3849999999999998</c:v>
                </c:pt>
                <c:pt idx="2423">
                  <c:v>2.3860000000000001</c:v>
                </c:pt>
                <c:pt idx="2424">
                  <c:v>2.3869999999999996</c:v>
                </c:pt>
                <c:pt idx="2425">
                  <c:v>2.3879999999999999</c:v>
                </c:pt>
                <c:pt idx="2426">
                  <c:v>2.3890000000000002</c:v>
                </c:pt>
                <c:pt idx="2427">
                  <c:v>2.3899999999999997</c:v>
                </c:pt>
                <c:pt idx="2428">
                  <c:v>2.391</c:v>
                </c:pt>
                <c:pt idx="2429">
                  <c:v>2.3919999999999995</c:v>
                </c:pt>
                <c:pt idx="2430">
                  <c:v>2.3929999999999998</c:v>
                </c:pt>
                <c:pt idx="2431">
                  <c:v>2.3940000000000001</c:v>
                </c:pt>
                <c:pt idx="2432">
                  <c:v>2.3949999999999996</c:v>
                </c:pt>
                <c:pt idx="2433">
                  <c:v>2.3959999999999999</c:v>
                </c:pt>
                <c:pt idx="2434">
                  <c:v>2.3970000000000002</c:v>
                </c:pt>
                <c:pt idx="2435">
                  <c:v>2.3979999999999997</c:v>
                </c:pt>
                <c:pt idx="2436">
                  <c:v>2.399</c:v>
                </c:pt>
                <c:pt idx="2437">
                  <c:v>2.3999999999999995</c:v>
                </c:pt>
                <c:pt idx="2438">
                  <c:v>2.4009999999999998</c:v>
                </c:pt>
                <c:pt idx="2439">
                  <c:v>2.4020000000000001</c:v>
                </c:pt>
                <c:pt idx="2440">
                  <c:v>2.4029999999999996</c:v>
                </c:pt>
                <c:pt idx="2441">
                  <c:v>2.4039999999999999</c:v>
                </c:pt>
                <c:pt idx="2442">
                  <c:v>2.4050000000000002</c:v>
                </c:pt>
                <c:pt idx="2443">
                  <c:v>2.4059999999999997</c:v>
                </c:pt>
                <c:pt idx="2444">
                  <c:v>2.407</c:v>
                </c:pt>
                <c:pt idx="2445">
                  <c:v>2.4079999999999995</c:v>
                </c:pt>
                <c:pt idx="2446">
                  <c:v>2.4089999999999998</c:v>
                </c:pt>
                <c:pt idx="2447">
                  <c:v>2.41</c:v>
                </c:pt>
                <c:pt idx="2448">
                  <c:v>2.4109999999999996</c:v>
                </c:pt>
                <c:pt idx="2449">
                  <c:v>2.4119999999999999</c:v>
                </c:pt>
                <c:pt idx="2450">
                  <c:v>2.4130000000000003</c:v>
                </c:pt>
                <c:pt idx="2451">
                  <c:v>2.4139999999999997</c:v>
                </c:pt>
                <c:pt idx="2452">
                  <c:v>2.415</c:v>
                </c:pt>
                <c:pt idx="2453">
                  <c:v>2.4159999999999995</c:v>
                </c:pt>
                <c:pt idx="2454">
                  <c:v>2.4169999999999998</c:v>
                </c:pt>
                <c:pt idx="2455">
                  <c:v>2.4180000000000001</c:v>
                </c:pt>
                <c:pt idx="2456">
                  <c:v>2.4189999999999996</c:v>
                </c:pt>
                <c:pt idx="2457">
                  <c:v>2.42</c:v>
                </c:pt>
                <c:pt idx="2458">
                  <c:v>2.4210000000000003</c:v>
                </c:pt>
                <c:pt idx="2459">
                  <c:v>2.4219999999999997</c:v>
                </c:pt>
                <c:pt idx="2460">
                  <c:v>2.423</c:v>
                </c:pt>
                <c:pt idx="2461">
                  <c:v>2.4239999999999995</c:v>
                </c:pt>
                <c:pt idx="2462">
                  <c:v>2.4249999999999998</c:v>
                </c:pt>
                <c:pt idx="2463">
                  <c:v>2.4260000000000002</c:v>
                </c:pt>
                <c:pt idx="2464">
                  <c:v>2.4269999999999996</c:v>
                </c:pt>
                <c:pt idx="2465">
                  <c:v>2.4279999999999999</c:v>
                </c:pt>
                <c:pt idx="2466">
                  <c:v>2.4290000000000003</c:v>
                </c:pt>
                <c:pt idx="2467">
                  <c:v>2.4299999999999997</c:v>
                </c:pt>
                <c:pt idx="2468">
                  <c:v>2.431</c:v>
                </c:pt>
                <c:pt idx="2469">
                  <c:v>2.4319999999999995</c:v>
                </c:pt>
                <c:pt idx="2470">
                  <c:v>2.4329999999999998</c:v>
                </c:pt>
                <c:pt idx="2471">
                  <c:v>2.4340000000000002</c:v>
                </c:pt>
                <c:pt idx="2472">
                  <c:v>2.4349999999999996</c:v>
                </c:pt>
                <c:pt idx="2473">
                  <c:v>2.4359999999999999</c:v>
                </c:pt>
                <c:pt idx="2474">
                  <c:v>2.4370000000000003</c:v>
                </c:pt>
                <c:pt idx="2475">
                  <c:v>2.4379999999999997</c:v>
                </c:pt>
                <c:pt idx="2476">
                  <c:v>2.4390000000000001</c:v>
                </c:pt>
                <c:pt idx="2477">
                  <c:v>2.4399999999999995</c:v>
                </c:pt>
                <c:pt idx="2478">
                  <c:v>2.4409999999999998</c:v>
                </c:pt>
                <c:pt idx="2479">
                  <c:v>2.4420000000000002</c:v>
                </c:pt>
                <c:pt idx="2480">
                  <c:v>2.4429999999999996</c:v>
                </c:pt>
                <c:pt idx="2481">
                  <c:v>2.444</c:v>
                </c:pt>
                <c:pt idx="2482">
                  <c:v>2.4450000000000003</c:v>
                </c:pt>
                <c:pt idx="2483">
                  <c:v>2.4459999999999997</c:v>
                </c:pt>
                <c:pt idx="2484">
                  <c:v>2.4470000000000001</c:v>
                </c:pt>
                <c:pt idx="2485">
                  <c:v>2.4479999999999995</c:v>
                </c:pt>
                <c:pt idx="2486">
                  <c:v>2.4489999999999998</c:v>
                </c:pt>
                <c:pt idx="2487">
                  <c:v>2.4500000000000002</c:v>
                </c:pt>
                <c:pt idx="2488">
                  <c:v>2.4509999999999996</c:v>
                </c:pt>
                <c:pt idx="2489">
                  <c:v>2.452</c:v>
                </c:pt>
                <c:pt idx="2490">
                  <c:v>2.4530000000000003</c:v>
                </c:pt>
                <c:pt idx="2491">
                  <c:v>2.4539999999999997</c:v>
                </c:pt>
                <c:pt idx="2492">
                  <c:v>2.4550000000000001</c:v>
                </c:pt>
                <c:pt idx="2493">
                  <c:v>2.4559999999999995</c:v>
                </c:pt>
                <c:pt idx="2494">
                  <c:v>2.4569999999999999</c:v>
                </c:pt>
                <c:pt idx="2495">
                  <c:v>2.4580000000000002</c:v>
                </c:pt>
                <c:pt idx="2496">
                  <c:v>2.4589999999999996</c:v>
                </c:pt>
                <c:pt idx="2497">
                  <c:v>2.46</c:v>
                </c:pt>
                <c:pt idx="2498">
                  <c:v>2.4610000000000003</c:v>
                </c:pt>
                <c:pt idx="2499">
                  <c:v>2.4619999999999997</c:v>
                </c:pt>
                <c:pt idx="2500">
                  <c:v>2.4630000000000001</c:v>
                </c:pt>
                <c:pt idx="2501">
                  <c:v>2.4639999999999995</c:v>
                </c:pt>
                <c:pt idx="2502">
                  <c:v>2.4649999999999999</c:v>
                </c:pt>
                <c:pt idx="2503">
                  <c:v>2.4660000000000002</c:v>
                </c:pt>
                <c:pt idx="2504">
                  <c:v>2.4669999999999996</c:v>
                </c:pt>
                <c:pt idx="2505">
                  <c:v>2.468</c:v>
                </c:pt>
                <c:pt idx="2506">
                  <c:v>2.4689999999999994</c:v>
                </c:pt>
                <c:pt idx="2507">
                  <c:v>2.4699999999999998</c:v>
                </c:pt>
                <c:pt idx="2508">
                  <c:v>2.4710000000000001</c:v>
                </c:pt>
                <c:pt idx="2509">
                  <c:v>2.4719999999999995</c:v>
                </c:pt>
                <c:pt idx="2510">
                  <c:v>2.4729999999999999</c:v>
                </c:pt>
                <c:pt idx="2511">
                  <c:v>2.4740000000000002</c:v>
                </c:pt>
                <c:pt idx="2512">
                  <c:v>2.4749999999999996</c:v>
                </c:pt>
                <c:pt idx="2513">
                  <c:v>2.476</c:v>
                </c:pt>
                <c:pt idx="2514">
                  <c:v>2.4769999999999994</c:v>
                </c:pt>
                <c:pt idx="2515">
                  <c:v>2.4779999999999998</c:v>
                </c:pt>
                <c:pt idx="2516">
                  <c:v>2.4790000000000001</c:v>
                </c:pt>
                <c:pt idx="2517">
                  <c:v>2.4799999999999995</c:v>
                </c:pt>
                <c:pt idx="2518">
                  <c:v>2.4809999999999999</c:v>
                </c:pt>
                <c:pt idx="2519">
                  <c:v>2.4820000000000002</c:v>
                </c:pt>
                <c:pt idx="2520">
                  <c:v>2.4829999999999997</c:v>
                </c:pt>
                <c:pt idx="2521">
                  <c:v>2.484</c:v>
                </c:pt>
                <c:pt idx="2522">
                  <c:v>2.4849999999999994</c:v>
                </c:pt>
                <c:pt idx="2523">
                  <c:v>2.4859999999999998</c:v>
                </c:pt>
                <c:pt idx="2524">
                  <c:v>2.4870000000000001</c:v>
                </c:pt>
                <c:pt idx="2525">
                  <c:v>2.4879999999999995</c:v>
                </c:pt>
                <c:pt idx="2526">
                  <c:v>2.4889999999999999</c:v>
                </c:pt>
                <c:pt idx="2527">
                  <c:v>2.4900000000000002</c:v>
                </c:pt>
                <c:pt idx="2528">
                  <c:v>2.4909999999999997</c:v>
                </c:pt>
                <c:pt idx="2529">
                  <c:v>2.492</c:v>
                </c:pt>
                <c:pt idx="2530">
                  <c:v>2.4929999999999994</c:v>
                </c:pt>
                <c:pt idx="2531">
                  <c:v>2.4939999999999998</c:v>
                </c:pt>
                <c:pt idx="2532">
                  <c:v>2.4950000000000001</c:v>
                </c:pt>
                <c:pt idx="2533">
                  <c:v>2.4959999999999996</c:v>
                </c:pt>
                <c:pt idx="2534">
                  <c:v>2.4969999999999999</c:v>
                </c:pt>
                <c:pt idx="2535">
                  <c:v>2.4980000000000002</c:v>
                </c:pt>
                <c:pt idx="2536">
                  <c:v>2.4989999999999997</c:v>
                </c:pt>
                <c:pt idx="2537">
                  <c:v>2.5</c:v>
                </c:pt>
                <c:pt idx="2538">
                  <c:v>2.5009999999999994</c:v>
                </c:pt>
                <c:pt idx="2539">
                  <c:v>2.5019999999999998</c:v>
                </c:pt>
                <c:pt idx="2540">
                  <c:v>2.5030000000000001</c:v>
                </c:pt>
                <c:pt idx="2541">
                  <c:v>2.5039999999999996</c:v>
                </c:pt>
                <c:pt idx="2542">
                  <c:v>2.5049999999999999</c:v>
                </c:pt>
                <c:pt idx="2543">
                  <c:v>2.5060000000000002</c:v>
                </c:pt>
                <c:pt idx="2544">
                  <c:v>2.5069999999999997</c:v>
                </c:pt>
                <c:pt idx="2545">
                  <c:v>2.508</c:v>
                </c:pt>
                <c:pt idx="2546">
                  <c:v>2.5089999999999995</c:v>
                </c:pt>
                <c:pt idx="2547">
                  <c:v>2.5099999999999998</c:v>
                </c:pt>
                <c:pt idx="2548">
                  <c:v>2.5110000000000001</c:v>
                </c:pt>
                <c:pt idx="2549">
                  <c:v>2.5119999999999996</c:v>
                </c:pt>
                <c:pt idx="2550">
                  <c:v>2.5129999999999999</c:v>
                </c:pt>
                <c:pt idx="2551">
                  <c:v>2.5140000000000002</c:v>
                </c:pt>
                <c:pt idx="2552">
                  <c:v>2.5149999999999997</c:v>
                </c:pt>
                <c:pt idx="2553">
                  <c:v>2.516</c:v>
                </c:pt>
                <c:pt idx="2554">
                  <c:v>2.5169999999999995</c:v>
                </c:pt>
                <c:pt idx="2555">
                  <c:v>2.5179999999999998</c:v>
                </c:pt>
                <c:pt idx="2556">
                  <c:v>2.5190000000000001</c:v>
                </c:pt>
                <c:pt idx="2557">
                  <c:v>2.5199999999999996</c:v>
                </c:pt>
                <c:pt idx="2558">
                  <c:v>2.5209999999999999</c:v>
                </c:pt>
                <c:pt idx="2559">
                  <c:v>2.5220000000000002</c:v>
                </c:pt>
                <c:pt idx="2560">
                  <c:v>2.5229999999999997</c:v>
                </c:pt>
                <c:pt idx="2561">
                  <c:v>2.524</c:v>
                </c:pt>
                <c:pt idx="2562">
                  <c:v>2.5249999999999995</c:v>
                </c:pt>
                <c:pt idx="2563">
                  <c:v>2.5259999999999998</c:v>
                </c:pt>
                <c:pt idx="2564">
                  <c:v>2.5270000000000001</c:v>
                </c:pt>
                <c:pt idx="2565">
                  <c:v>2.5279999999999996</c:v>
                </c:pt>
                <c:pt idx="2566">
                  <c:v>2.5289999999999999</c:v>
                </c:pt>
                <c:pt idx="2567">
                  <c:v>2.5300000000000002</c:v>
                </c:pt>
                <c:pt idx="2568">
                  <c:v>2.5309999999999997</c:v>
                </c:pt>
                <c:pt idx="2569">
                  <c:v>2.532</c:v>
                </c:pt>
                <c:pt idx="2570">
                  <c:v>2.5329999999999995</c:v>
                </c:pt>
                <c:pt idx="2571">
                  <c:v>2.5339999999999998</c:v>
                </c:pt>
                <c:pt idx="2572">
                  <c:v>2.5350000000000001</c:v>
                </c:pt>
                <c:pt idx="2573">
                  <c:v>2.5359999999999996</c:v>
                </c:pt>
                <c:pt idx="2574">
                  <c:v>2.5369999999999999</c:v>
                </c:pt>
                <c:pt idx="2575">
                  <c:v>2.5380000000000003</c:v>
                </c:pt>
                <c:pt idx="2576">
                  <c:v>2.5389999999999997</c:v>
                </c:pt>
                <c:pt idx="2577">
                  <c:v>2.54</c:v>
                </c:pt>
                <c:pt idx="2578">
                  <c:v>2.5409999999999995</c:v>
                </c:pt>
                <c:pt idx="2579">
                  <c:v>2.5419999999999998</c:v>
                </c:pt>
                <c:pt idx="2580">
                  <c:v>2.5430000000000001</c:v>
                </c:pt>
                <c:pt idx="2581">
                  <c:v>2.5439999999999996</c:v>
                </c:pt>
                <c:pt idx="2582">
                  <c:v>2.5449999999999999</c:v>
                </c:pt>
                <c:pt idx="2583">
                  <c:v>2.5460000000000003</c:v>
                </c:pt>
                <c:pt idx="2584">
                  <c:v>2.5469999999999997</c:v>
                </c:pt>
                <c:pt idx="2585">
                  <c:v>2.548</c:v>
                </c:pt>
                <c:pt idx="2586">
                  <c:v>2.5489999999999995</c:v>
                </c:pt>
                <c:pt idx="2587">
                  <c:v>2.5499999999999998</c:v>
                </c:pt>
                <c:pt idx="2588">
                  <c:v>2.5510000000000002</c:v>
                </c:pt>
                <c:pt idx="2589">
                  <c:v>2.5519999999999996</c:v>
                </c:pt>
                <c:pt idx="2590">
                  <c:v>2.5529999999999999</c:v>
                </c:pt>
                <c:pt idx="2591">
                  <c:v>2.5540000000000003</c:v>
                </c:pt>
                <c:pt idx="2592">
                  <c:v>2.5549999999999997</c:v>
                </c:pt>
                <c:pt idx="2593">
                  <c:v>2.556</c:v>
                </c:pt>
                <c:pt idx="2594">
                  <c:v>2.5569999999999995</c:v>
                </c:pt>
                <c:pt idx="2595">
                  <c:v>2.5579999999999998</c:v>
                </c:pt>
                <c:pt idx="2596">
                  <c:v>2.5590000000000002</c:v>
                </c:pt>
                <c:pt idx="2597">
                  <c:v>2.5599999999999996</c:v>
                </c:pt>
                <c:pt idx="2598">
                  <c:v>2.5609999999999999</c:v>
                </c:pt>
                <c:pt idx="2599">
                  <c:v>2.5620000000000003</c:v>
                </c:pt>
                <c:pt idx="2600">
                  <c:v>2.5629999999999997</c:v>
                </c:pt>
                <c:pt idx="2601">
                  <c:v>2.5640000000000001</c:v>
                </c:pt>
                <c:pt idx="2602">
                  <c:v>2.5649999999999995</c:v>
                </c:pt>
                <c:pt idx="2603">
                  <c:v>2.5659999999999998</c:v>
                </c:pt>
                <c:pt idx="2604">
                  <c:v>2.5670000000000002</c:v>
                </c:pt>
                <c:pt idx="2605">
                  <c:v>2.5679999999999996</c:v>
                </c:pt>
                <c:pt idx="2606">
                  <c:v>2.569</c:v>
                </c:pt>
                <c:pt idx="2607">
                  <c:v>2.5700000000000003</c:v>
                </c:pt>
                <c:pt idx="2608">
                  <c:v>2.5709999999999997</c:v>
                </c:pt>
                <c:pt idx="2609">
                  <c:v>2.5720000000000001</c:v>
                </c:pt>
                <c:pt idx="2610">
                  <c:v>2.5729999999999995</c:v>
                </c:pt>
                <c:pt idx="2611">
                  <c:v>2.5739999999999998</c:v>
                </c:pt>
                <c:pt idx="2612">
                  <c:v>2.5750000000000002</c:v>
                </c:pt>
                <c:pt idx="2613">
                  <c:v>2.5759999999999996</c:v>
                </c:pt>
                <c:pt idx="2614">
                  <c:v>2.577</c:v>
                </c:pt>
                <c:pt idx="2615">
                  <c:v>2.5780000000000003</c:v>
                </c:pt>
                <c:pt idx="2616">
                  <c:v>2.5789999999999997</c:v>
                </c:pt>
                <c:pt idx="2617">
                  <c:v>2.58</c:v>
                </c:pt>
                <c:pt idx="2618">
                  <c:v>2.5809999999999995</c:v>
                </c:pt>
                <c:pt idx="2619">
                  <c:v>2.5819999999999999</c:v>
                </c:pt>
                <c:pt idx="2620">
                  <c:v>2.5830000000000002</c:v>
                </c:pt>
                <c:pt idx="2621">
                  <c:v>2.5839999999999996</c:v>
                </c:pt>
                <c:pt idx="2622">
                  <c:v>2.585</c:v>
                </c:pt>
                <c:pt idx="2623">
                  <c:v>2.5860000000000003</c:v>
                </c:pt>
                <c:pt idx="2624">
                  <c:v>2.5869999999999997</c:v>
                </c:pt>
                <c:pt idx="2625">
                  <c:v>2.5880000000000001</c:v>
                </c:pt>
                <c:pt idx="2626">
                  <c:v>2.5889999999999995</c:v>
                </c:pt>
                <c:pt idx="2627">
                  <c:v>2.59</c:v>
                </c:pt>
                <c:pt idx="2628">
                  <c:v>2.5910000000000002</c:v>
                </c:pt>
                <c:pt idx="2629">
                  <c:v>2.5919999999999996</c:v>
                </c:pt>
                <c:pt idx="2630">
                  <c:v>2.593</c:v>
                </c:pt>
                <c:pt idx="2631">
                  <c:v>2.5939999999999994</c:v>
                </c:pt>
                <c:pt idx="2632">
                  <c:v>2.5949999999999998</c:v>
                </c:pt>
                <c:pt idx="2633">
                  <c:v>2.5960000000000001</c:v>
                </c:pt>
                <c:pt idx="2634">
                  <c:v>2.5969999999999995</c:v>
                </c:pt>
                <c:pt idx="2635">
                  <c:v>2.5979999999999999</c:v>
                </c:pt>
                <c:pt idx="2636">
                  <c:v>2.5990000000000002</c:v>
                </c:pt>
                <c:pt idx="2637">
                  <c:v>2.5999999999999996</c:v>
                </c:pt>
                <c:pt idx="2638">
                  <c:v>2.601</c:v>
                </c:pt>
                <c:pt idx="2639">
                  <c:v>2.6019999999999994</c:v>
                </c:pt>
                <c:pt idx="2640">
                  <c:v>2.6029999999999998</c:v>
                </c:pt>
                <c:pt idx="2641">
                  <c:v>2.6040000000000001</c:v>
                </c:pt>
                <c:pt idx="2642">
                  <c:v>2.6049999999999995</c:v>
                </c:pt>
                <c:pt idx="2643">
                  <c:v>2.6059999999999999</c:v>
                </c:pt>
                <c:pt idx="2644">
                  <c:v>2.6070000000000002</c:v>
                </c:pt>
                <c:pt idx="2645">
                  <c:v>2.6079999999999997</c:v>
                </c:pt>
                <c:pt idx="2646">
                  <c:v>2.609</c:v>
                </c:pt>
                <c:pt idx="2647">
                  <c:v>2.6099999999999994</c:v>
                </c:pt>
                <c:pt idx="2648">
                  <c:v>2.6109999999999998</c:v>
                </c:pt>
                <c:pt idx="2649">
                  <c:v>2.6120000000000001</c:v>
                </c:pt>
                <c:pt idx="2650">
                  <c:v>2.6129999999999995</c:v>
                </c:pt>
                <c:pt idx="2651">
                  <c:v>2.6139999999999999</c:v>
                </c:pt>
                <c:pt idx="2652">
                  <c:v>2.6150000000000002</c:v>
                </c:pt>
                <c:pt idx="2653">
                  <c:v>2.6159999999999997</c:v>
                </c:pt>
                <c:pt idx="2654">
                  <c:v>2.617</c:v>
                </c:pt>
                <c:pt idx="2655">
                  <c:v>2.6179999999999994</c:v>
                </c:pt>
                <c:pt idx="2656">
                  <c:v>2.6189999999999998</c:v>
                </c:pt>
                <c:pt idx="2657">
                  <c:v>2.62</c:v>
                </c:pt>
                <c:pt idx="2658">
                  <c:v>2.6209999999999996</c:v>
                </c:pt>
                <c:pt idx="2659">
                  <c:v>2.6219999999999999</c:v>
                </c:pt>
                <c:pt idx="2660">
                  <c:v>2.6230000000000002</c:v>
                </c:pt>
                <c:pt idx="2661">
                  <c:v>2.6239999999999997</c:v>
                </c:pt>
                <c:pt idx="2662">
                  <c:v>2.625</c:v>
                </c:pt>
                <c:pt idx="2663">
                  <c:v>2.6259999999999994</c:v>
                </c:pt>
                <c:pt idx="2664">
                  <c:v>2.6269999999999998</c:v>
                </c:pt>
                <c:pt idx="2665">
                  <c:v>2.6280000000000001</c:v>
                </c:pt>
                <c:pt idx="2666">
                  <c:v>2.6289999999999996</c:v>
                </c:pt>
                <c:pt idx="2667">
                  <c:v>2.63</c:v>
                </c:pt>
                <c:pt idx="2668">
                  <c:v>2.6310000000000002</c:v>
                </c:pt>
                <c:pt idx="2669">
                  <c:v>2.6319999999999997</c:v>
                </c:pt>
                <c:pt idx="2670">
                  <c:v>2.633</c:v>
                </c:pt>
                <c:pt idx="2671">
                  <c:v>2.6339999999999995</c:v>
                </c:pt>
                <c:pt idx="2672">
                  <c:v>2.6349999999999998</c:v>
                </c:pt>
                <c:pt idx="2673">
                  <c:v>2.6360000000000001</c:v>
                </c:pt>
                <c:pt idx="2674">
                  <c:v>2.6369999999999996</c:v>
                </c:pt>
                <c:pt idx="2675">
                  <c:v>2.6379999999999999</c:v>
                </c:pt>
                <c:pt idx="2676">
                  <c:v>2.6390000000000002</c:v>
                </c:pt>
                <c:pt idx="2677">
                  <c:v>2.6399999999999997</c:v>
                </c:pt>
                <c:pt idx="2678">
                  <c:v>2.641</c:v>
                </c:pt>
                <c:pt idx="2679">
                  <c:v>2.6419999999999995</c:v>
                </c:pt>
                <c:pt idx="2680">
                  <c:v>2.6429999999999998</c:v>
                </c:pt>
                <c:pt idx="2681">
                  <c:v>2.6440000000000001</c:v>
                </c:pt>
                <c:pt idx="2682">
                  <c:v>2.6449999999999996</c:v>
                </c:pt>
                <c:pt idx="2683">
                  <c:v>2.6459999999999999</c:v>
                </c:pt>
                <c:pt idx="2684">
                  <c:v>2.6470000000000002</c:v>
                </c:pt>
                <c:pt idx="2685">
                  <c:v>2.6479999999999997</c:v>
                </c:pt>
                <c:pt idx="2686">
                  <c:v>2.649</c:v>
                </c:pt>
                <c:pt idx="2687">
                  <c:v>2.6499999999999995</c:v>
                </c:pt>
                <c:pt idx="2688">
                  <c:v>2.6509999999999998</c:v>
                </c:pt>
                <c:pt idx="2689">
                  <c:v>2.6520000000000001</c:v>
                </c:pt>
                <c:pt idx="2690">
                  <c:v>2.6529999999999996</c:v>
                </c:pt>
                <c:pt idx="2691">
                  <c:v>2.6539999999999999</c:v>
                </c:pt>
                <c:pt idx="2692">
                  <c:v>2.6550000000000002</c:v>
                </c:pt>
                <c:pt idx="2693">
                  <c:v>2.6559999999999997</c:v>
                </c:pt>
                <c:pt idx="2694">
                  <c:v>2.657</c:v>
                </c:pt>
                <c:pt idx="2695">
                  <c:v>2.6579999999999995</c:v>
                </c:pt>
                <c:pt idx="2696">
                  <c:v>2.6589999999999998</c:v>
                </c:pt>
                <c:pt idx="2697">
                  <c:v>2.66</c:v>
                </c:pt>
                <c:pt idx="2698">
                  <c:v>2.6609999999999996</c:v>
                </c:pt>
                <c:pt idx="2699">
                  <c:v>2.6619999999999999</c:v>
                </c:pt>
                <c:pt idx="2700">
                  <c:v>2.6630000000000003</c:v>
                </c:pt>
                <c:pt idx="2701">
                  <c:v>2.6639999999999997</c:v>
                </c:pt>
                <c:pt idx="2702">
                  <c:v>2.665</c:v>
                </c:pt>
                <c:pt idx="2703">
                  <c:v>2.6659999999999995</c:v>
                </c:pt>
                <c:pt idx="2704">
                  <c:v>2.6669999999999998</c:v>
                </c:pt>
                <c:pt idx="2705">
                  <c:v>2.6680000000000001</c:v>
                </c:pt>
                <c:pt idx="2706">
                  <c:v>2.6689999999999996</c:v>
                </c:pt>
                <c:pt idx="2707">
                  <c:v>2.67</c:v>
                </c:pt>
                <c:pt idx="2708">
                  <c:v>2.6710000000000003</c:v>
                </c:pt>
                <c:pt idx="2709">
                  <c:v>2.6719999999999997</c:v>
                </c:pt>
                <c:pt idx="2710">
                  <c:v>2.673</c:v>
                </c:pt>
                <c:pt idx="2711">
                  <c:v>2.6739999999999995</c:v>
                </c:pt>
                <c:pt idx="2712">
                  <c:v>2.6749999999999998</c:v>
                </c:pt>
                <c:pt idx="2713">
                  <c:v>2.6760000000000002</c:v>
                </c:pt>
                <c:pt idx="2714">
                  <c:v>2.6769999999999996</c:v>
                </c:pt>
                <c:pt idx="2715">
                  <c:v>2.6779999999999999</c:v>
                </c:pt>
                <c:pt idx="2716">
                  <c:v>2.6790000000000003</c:v>
                </c:pt>
                <c:pt idx="2717">
                  <c:v>2.6799999999999997</c:v>
                </c:pt>
                <c:pt idx="2718">
                  <c:v>2.681</c:v>
                </c:pt>
                <c:pt idx="2719">
                  <c:v>2.6819999999999995</c:v>
                </c:pt>
                <c:pt idx="2720">
                  <c:v>2.6829999999999998</c:v>
                </c:pt>
                <c:pt idx="2721">
                  <c:v>2.6840000000000002</c:v>
                </c:pt>
                <c:pt idx="2722">
                  <c:v>2.6849999999999996</c:v>
                </c:pt>
                <c:pt idx="2723">
                  <c:v>2.6859999999999999</c:v>
                </c:pt>
                <c:pt idx="2724">
                  <c:v>2.6870000000000003</c:v>
                </c:pt>
                <c:pt idx="2725">
                  <c:v>2.6879999999999997</c:v>
                </c:pt>
                <c:pt idx="2726">
                  <c:v>2.6890000000000001</c:v>
                </c:pt>
                <c:pt idx="2727">
                  <c:v>2.6899999999999995</c:v>
                </c:pt>
                <c:pt idx="2728">
                  <c:v>2.6909999999999998</c:v>
                </c:pt>
                <c:pt idx="2729">
                  <c:v>2.6920000000000002</c:v>
                </c:pt>
                <c:pt idx="2730">
                  <c:v>2.6929999999999996</c:v>
                </c:pt>
                <c:pt idx="2731">
                  <c:v>2.694</c:v>
                </c:pt>
                <c:pt idx="2732">
                  <c:v>2.6950000000000003</c:v>
                </c:pt>
                <c:pt idx="2733">
                  <c:v>2.6959999999999997</c:v>
                </c:pt>
                <c:pt idx="2734">
                  <c:v>2.6970000000000001</c:v>
                </c:pt>
                <c:pt idx="2735">
                  <c:v>2.6979999999999995</c:v>
                </c:pt>
                <c:pt idx="2736">
                  <c:v>2.6989999999999998</c:v>
                </c:pt>
                <c:pt idx="2737">
                  <c:v>2.7</c:v>
                </c:pt>
                <c:pt idx="2738">
                  <c:v>2.7009999999999996</c:v>
                </c:pt>
                <c:pt idx="2739">
                  <c:v>2.702</c:v>
                </c:pt>
                <c:pt idx="2740">
                  <c:v>2.7030000000000003</c:v>
                </c:pt>
                <c:pt idx="2741">
                  <c:v>2.7039999999999997</c:v>
                </c:pt>
                <c:pt idx="2742">
                  <c:v>2.7050000000000001</c:v>
                </c:pt>
                <c:pt idx="2743">
                  <c:v>2.7059999999999995</c:v>
                </c:pt>
                <c:pt idx="2744">
                  <c:v>2.7069999999999999</c:v>
                </c:pt>
                <c:pt idx="2745">
                  <c:v>2.7080000000000002</c:v>
                </c:pt>
                <c:pt idx="2746">
                  <c:v>2.7089999999999996</c:v>
                </c:pt>
                <c:pt idx="2747">
                  <c:v>2.71</c:v>
                </c:pt>
                <c:pt idx="2748">
                  <c:v>2.7110000000000003</c:v>
                </c:pt>
                <c:pt idx="2749">
                  <c:v>2.7119999999999997</c:v>
                </c:pt>
                <c:pt idx="2750">
                  <c:v>2.7130000000000001</c:v>
                </c:pt>
                <c:pt idx="2751">
                  <c:v>2.7139999999999995</c:v>
                </c:pt>
                <c:pt idx="2752">
                  <c:v>2.7149999999999999</c:v>
                </c:pt>
                <c:pt idx="2753">
                  <c:v>2.7160000000000002</c:v>
                </c:pt>
                <c:pt idx="2754">
                  <c:v>2.7169999999999996</c:v>
                </c:pt>
                <c:pt idx="2755">
                  <c:v>2.718</c:v>
                </c:pt>
                <c:pt idx="2756">
                  <c:v>2.7189999999999994</c:v>
                </c:pt>
                <c:pt idx="2757">
                  <c:v>2.7199999999999998</c:v>
                </c:pt>
                <c:pt idx="2758">
                  <c:v>2.7210000000000001</c:v>
                </c:pt>
                <c:pt idx="2759">
                  <c:v>2.7219999999999995</c:v>
                </c:pt>
                <c:pt idx="2760">
                  <c:v>2.7229999999999999</c:v>
                </c:pt>
                <c:pt idx="2761">
                  <c:v>2.7240000000000002</c:v>
                </c:pt>
                <c:pt idx="2762">
                  <c:v>2.7249999999999996</c:v>
                </c:pt>
                <c:pt idx="2763">
                  <c:v>2.726</c:v>
                </c:pt>
                <c:pt idx="2764">
                  <c:v>2.7269999999999994</c:v>
                </c:pt>
                <c:pt idx="2765">
                  <c:v>2.7279999999999998</c:v>
                </c:pt>
                <c:pt idx="2766">
                  <c:v>2.7290000000000001</c:v>
                </c:pt>
                <c:pt idx="2767">
                  <c:v>2.7299999999999995</c:v>
                </c:pt>
                <c:pt idx="2768">
                  <c:v>2.7309999999999999</c:v>
                </c:pt>
                <c:pt idx="2769">
                  <c:v>2.7320000000000002</c:v>
                </c:pt>
                <c:pt idx="2770">
                  <c:v>2.7329999999999997</c:v>
                </c:pt>
                <c:pt idx="2771">
                  <c:v>2.734</c:v>
                </c:pt>
                <c:pt idx="2772">
                  <c:v>2.7349999999999994</c:v>
                </c:pt>
                <c:pt idx="2773">
                  <c:v>2.7359999999999998</c:v>
                </c:pt>
                <c:pt idx="2774">
                  <c:v>2.7370000000000001</c:v>
                </c:pt>
                <c:pt idx="2775">
                  <c:v>2.7379999999999995</c:v>
                </c:pt>
                <c:pt idx="2776">
                  <c:v>2.7389999999999999</c:v>
                </c:pt>
                <c:pt idx="2777">
                  <c:v>2.74</c:v>
                </c:pt>
                <c:pt idx="2778">
                  <c:v>2.7409999999999997</c:v>
                </c:pt>
                <c:pt idx="2779">
                  <c:v>2.742</c:v>
                </c:pt>
                <c:pt idx="2780">
                  <c:v>2.7429999999999994</c:v>
                </c:pt>
                <c:pt idx="2781">
                  <c:v>2.7439999999999998</c:v>
                </c:pt>
                <c:pt idx="2782">
                  <c:v>2.7450000000000001</c:v>
                </c:pt>
                <c:pt idx="2783">
                  <c:v>2.7459999999999996</c:v>
                </c:pt>
                <c:pt idx="2784">
                  <c:v>2.7469999999999999</c:v>
                </c:pt>
                <c:pt idx="2785">
                  <c:v>2.7480000000000002</c:v>
                </c:pt>
                <c:pt idx="2786">
                  <c:v>2.7489999999999997</c:v>
                </c:pt>
                <c:pt idx="2787">
                  <c:v>2.75</c:v>
                </c:pt>
                <c:pt idx="2788">
                  <c:v>2.7509999999999994</c:v>
                </c:pt>
                <c:pt idx="2789">
                  <c:v>2.7519999999999998</c:v>
                </c:pt>
                <c:pt idx="2790">
                  <c:v>2.7530000000000001</c:v>
                </c:pt>
                <c:pt idx="2791">
                  <c:v>2.7539999999999996</c:v>
                </c:pt>
                <c:pt idx="2792">
                  <c:v>2.7549999999999999</c:v>
                </c:pt>
                <c:pt idx="2793">
                  <c:v>2.7560000000000002</c:v>
                </c:pt>
                <c:pt idx="2794">
                  <c:v>2.7569999999999997</c:v>
                </c:pt>
                <c:pt idx="2795">
                  <c:v>2.758</c:v>
                </c:pt>
                <c:pt idx="2796">
                  <c:v>2.7589999999999995</c:v>
                </c:pt>
                <c:pt idx="2797">
                  <c:v>2.76</c:v>
                </c:pt>
                <c:pt idx="2798">
                  <c:v>2.7610000000000001</c:v>
                </c:pt>
                <c:pt idx="2799">
                  <c:v>2.7619999999999996</c:v>
                </c:pt>
                <c:pt idx="2800">
                  <c:v>2.7629999999999999</c:v>
                </c:pt>
                <c:pt idx="2801">
                  <c:v>2.7640000000000002</c:v>
                </c:pt>
                <c:pt idx="2802">
                  <c:v>2.7649999999999997</c:v>
                </c:pt>
                <c:pt idx="2803">
                  <c:v>2.766</c:v>
                </c:pt>
                <c:pt idx="2804">
                  <c:v>2.7669999999999995</c:v>
                </c:pt>
                <c:pt idx="2805">
                  <c:v>2.7679999999999998</c:v>
                </c:pt>
                <c:pt idx="2806">
                  <c:v>2.7690000000000001</c:v>
                </c:pt>
                <c:pt idx="2807">
                  <c:v>2.7699999999999996</c:v>
                </c:pt>
                <c:pt idx="2808">
                  <c:v>2.7709999999999999</c:v>
                </c:pt>
                <c:pt idx="2809">
                  <c:v>2.7720000000000002</c:v>
                </c:pt>
                <c:pt idx="2810">
                  <c:v>2.7729999999999997</c:v>
                </c:pt>
                <c:pt idx="2811">
                  <c:v>2.774</c:v>
                </c:pt>
                <c:pt idx="2812">
                  <c:v>2.7749999999999995</c:v>
                </c:pt>
                <c:pt idx="2813">
                  <c:v>2.7759999999999998</c:v>
                </c:pt>
                <c:pt idx="2814">
                  <c:v>2.7770000000000001</c:v>
                </c:pt>
                <c:pt idx="2815">
                  <c:v>2.7779999999999996</c:v>
                </c:pt>
                <c:pt idx="2816">
                  <c:v>2.7789999999999999</c:v>
                </c:pt>
                <c:pt idx="2817">
                  <c:v>2.7800000000000002</c:v>
                </c:pt>
                <c:pt idx="2818">
                  <c:v>2.7809999999999997</c:v>
                </c:pt>
                <c:pt idx="2819">
                  <c:v>2.782</c:v>
                </c:pt>
                <c:pt idx="2820">
                  <c:v>2.7829999999999995</c:v>
                </c:pt>
                <c:pt idx="2821">
                  <c:v>2.7839999999999998</c:v>
                </c:pt>
                <c:pt idx="2822">
                  <c:v>2.7850000000000001</c:v>
                </c:pt>
                <c:pt idx="2823">
                  <c:v>2.7859999999999996</c:v>
                </c:pt>
                <c:pt idx="2824">
                  <c:v>2.7869999999999999</c:v>
                </c:pt>
                <c:pt idx="2825">
                  <c:v>2.7880000000000003</c:v>
                </c:pt>
                <c:pt idx="2826">
                  <c:v>2.7889999999999997</c:v>
                </c:pt>
                <c:pt idx="2827">
                  <c:v>2.79</c:v>
                </c:pt>
                <c:pt idx="2828">
                  <c:v>2.7909999999999995</c:v>
                </c:pt>
                <c:pt idx="2829">
                  <c:v>2.7919999999999998</c:v>
                </c:pt>
                <c:pt idx="2830">
                  <c:v>2.7930000000000001</c:v>
                </c:pt>
                <c:pt idx="2831">
                  <c:v>2.7939999999999996</c:v>
                </c:pt>
                <c:pt idx="2832">
                  <c:v>2.7949999999999999</c:v>
                </c:pt>
                <c:pt idx="2833">
                  <c:v>2.7960000000000003</c:v>
                </c:pt>
                <c:pt idx="2834">
                  <c:v>2.7969999999999997</c:v>
                </c:pt>
                <c:pt idx="2835">
                  <c:v>2.798</c:v>
                </c:pt>
                <c:pt idx="2836">
                  <c:v>2.7989999999999995</c:v>
                </c:pt>
                <c:pt idx="2837">
                  <c:v>2.8</c:v>
                </c:pt>
                <c:pt idx="2838">
                  <c:v>2.8010000000000002</c:v>
                </c:pt>
                <c:pt idx="2839">
                  <c:v>2.8019999999999996</c:v>
                </c:pt>
                <c:pt idx="2840">
                  <c:v>2.8029999999999999</c:v>
                </c:pt>
                <c:pt idx="2841">
                  <c:v>2.8040000000000003</c:v>
                </c:pt>
                <c:pt idx="2842">
                  <c:v>2.8049999999999997</c:v>
                </c:pt>
                <c:pt idx="2843">
                  <c:v>2.806</c:v>
                </c:pt>
                <c:pt idx="2844">
                  <c:v>2.8069999999999995</c:v>
                </c:pt>
                <c:pt idx="2845">
                  <c:v>2.8079999999999998</c:v>
                </c:pt>
                <c:pt idx="2846">
                  <c:v>2.8090000000000002</c:v>
                </c:pt>
                <c:pt idx="2847">
                  <c:v>2.8099999999999996</c:v>
                </c:pt>
                <c:pt idx="2848">
                  <c:v>2.8109999999999999</c:v>
                </c:pt>
                <c:pt idx="2849">
                  <c:v>2.8120000000000003</c:v>
                </c:pt>
                <c:pt idx="2850">
                  <c:v>2.8129999999999997</c:v>
                </c:pt>
                <c:pt idx="2851">
                  <c:v>2.8140000000000001</c:v>
                </c:pt>
                <c:pt idx="2852">
                  <c:v>2.8149999999999995</c:v>
                </c:pt>
                <c:pt idx="2853">
                  <c:v>2.8159999999999998</c:v>
                </c:pt>
                <c:pt idx="2854">
                  <c:v>2.8170000000000002</c:v>
                </c:pt>
                <c:pt idx="2855">
                  <c:v>2.8179999999999996</c:v>
                </c:pt>
                <c:pt idx="2856">
                  <c:v>2.819</c:v>
                </c:pt>
                <c:pt idx="2857">
                  <c:v>2.8200000000000003</c:v>
                </c:pt>
                <c:pt idx="2858">
                  <c:v>2.8209999999999997</c:v>
                </c:pt>
                <c:pt idx="2859">
                  <c:v>2.8220000000000001</c:v>
                </c:pt>
                <c:pt idx="2860">
                  <c:v>2.8229999999999995</c:v>
                </c:pt>
                <c:pt idx="2861">
                  <c:v>2.8239999999999998</c:v>
                </c:pt>
                <c:pt idx="2862">
                  <c:v>2.8250000000000002</c:v>
                </c:pt>
                <c:pt idx="2863">
                  <c:v>2.8259999999999996</c:v>
                </c:pt>
                <c:pt idx="2864">
                  <c:v>2.827</c:v>
                </c:pt>
                <c:pt idx="2865">
                  <c:v>2.8280000000000003</c:v>
                </c:pt>
                <c:pt idx="2866">
                  <c:v>2.8289999999999997</c:v>
                </c:pt>
                <c:pt idx="2867">
                  <c:v>2.83</c:v>
                </c:pt>
                <c:pt idx="2868">
                  <c:v>2.8309999999999995</c:v>
                </c:pt>
                <c:pt idx="2869">
                  <c:v>2.8319999999999999</c:v>
                </c:pt>
                <c:pt idx="2870">
                  <c:v>2.8330000000000002</c:v>
                </c:pt>
                <c:pt idx="2871">
                  <c:v>2.8339999999999996</c:v>
                </c:pt>
                <c:pt idx="2872">
                  <c:v>2.835</c:v>
                </c:pt>
                <c:pt idx="2873">
                  <c:v>2.8360000000000003</c:v>
                </c:pt>
                <c:pt idx="2874">
                  <c:v>2.8369999999999997</c:v>
                </c:pt>
                <c:pt idx="2875">
                  <c:v>2.8380000000000001</c:v>
                </c:pt>
                <c:pt idx="2876">
                  <c:v>2.8389999999999995</c:v>
                </c:pt>
                <c:pt idx="2877">
                  <c:v>2.84</c:v>
                </c:pt>
                <c:pt idx="2878">
                  <c:v>2.8410000000000002</c:v>
                </c:pt>
                <c:pt idx="2879">
                  <c:v>2.8419999999999996</c:v>
                </c:pt>
                <c:pt idx="2880">
                  <c:v>2.843</c:v>
                </c:pt>
                <c:pt idx="2881">
                  <c:v>2.8439999999999994</c:v>
                </c:pt>
                <c:pt idx="2882">
                  <c:v>2.8449999999999998</c:v>
                </c:pt>
                <c:pt idx="2883">
                  <c:v>2.8460000000000001</c:v>
                </c:pt>
                <c:pt idx="2884">
                  <c:v>2.8469999999999995</c:v>
                </c:pt>
                <c:pt idx="2885">
                  <c:v>2.8479999999999999</c:v>
                </c:pt>
                <c:pt idx="2886">
                  <c:v>2.8490000000000002</c:v>
                </c:pt>
                <c:pt idx="2887">
                  <c:v>2.8499999999999996</c:v>
                </c:pt>
                <c:pt idx="2888">
                  <c:v>2.851</c:v>
                </c:pt>
                <c:pt idx="2889">
                  <c:v>2.8519999999999994</c:v>
                </c:pt>
                <c:pt idx="2890">
                  <c:v>2.8529999999999998</c:v>
                </c:pt>
                <c:pt idx="2891">
                  <c:v>2.8540000000000001</c:v>
                </c:pt>
                <c:pt idx="2892">
                  <c:v>2.8549999999999995</c:v>
                </c:pt>
                <c:pt idx="2893">
                  <c:v>2.8559999999999999</c:v>
                </c:pt>
                <c:pt idx="2894">
                  <c:v>2.8570000000000002</c:v>
                </c:pt>
                <c:pt idx="2895">
                  <c:v>2.8579999999999997</c:v>
                </c:pt>
                <c:pt idx="2896">
                  <c:v>2.859</c:v>
                </c:pt>
                <c:pt idx="2897">
                  <c:v>2.8599999999999994</c:v>
                </c:pt>
                <c:pt idx="2898">
                  <c:v>2.8609999999999998</c:v>
                </c:pt>
                <c:pt idx="2899">
                  <c:v>2.8620000000000001</c:v>
                </c:pt>
                <c:pt idx="2900">
                  <c:v>2.8629999999999995</c:v>
                </c:pt>
                <c:pt idx="2901">
                  <c:v>2.8639999999999999</c:v>
                </c:pt>
                <c:pt idx="2902">
                  <c:v>2.8650000000000002</c:v>
                </c:pt>
                <c:pt idx="2903">
                  <c:v>2.8659999999999997</c:v>
                </c:pt>
                <c:pt idx="2904">
                  <c:v>2.867</c:v>
                </c:pt>
                <c:pt idx="2905">
                  <c:v>2.8679999999999994</c:v>
                </c:pt>
                <c:pt idx="2906">
                  <c:v>2.8689999999999998</c:v>
                </c:pt>
                <c:pt idx="2907">
                  <c:v>2.87</c:v>
                </c:pt>
                <c:pt idx="2908">
                  <c:v>2.8709999999999996</c:v>
                </c:pt>
                <c:pt idx="2909">
                  <c:v>2.8719999999999999</c:v>
                </c:pt>
                <c:pt idx="2910">
                  <c:v>2.8730000000000002</c:v>
                </c:pt>
                <c:pt idx="2911">
                  <c:v>2.8739999999999997</c:v>
                </c:pt>
                <c:pt idx="2912">
                  <c:v>2.875</c:v>
                </c:pt>
                <c:pt idx="2913">
                  <c:v>2.8759999999999994</c:v>
                </c:pt>
                <c:pt idx="2914">
                  <c:v>2.8769999999999998</c:v>
                </c:pt>
                <c:pt idx="2915">
                  <c:v>2.8780000000000001</c:v>
                </c:pt>
                <c:pt idx="2916">
                  <c:v>2.8789999999999996</c:v>
                </c:pt>
                <c:pt idx="2917">
                  <c:v>2.88</c:v>
                </c:pt>
                <c:pt idx="2918">
                  <c:v>2.8810000000000002</c:v>
                </c:pt>
                <c:pt idx="2919">
                  <c:v>2.8819999999999997</c:v>
                </c:pt>
                <c:pt idx="2920">
                  <c:v>2.883</c:v>
                </c:pt>
                <c:pt idx="2921">
                  <c:v>2.8839999999999995</c:v>
                </c:pt>
                <c:pt idx="2922">
                  <c:v>2.8849999999999998</c:v>
                </c:pt>
                <c:pt idx="2923">
                  <c:v>2.8860000000000001</c:v>
                </c:pt>
                <c:pt idx="2924">
                  <c:v>2.8869999999999996</c:v>
                </c:pt>
                <c:pt idx="2925">
                  <c:v>2.8879999999999999</c:v>
                </c:pt>
                <c:pt idx="2926">
                  <c:v>2.8890000000000002</c:v>
                </c:pt>
                <c:pt idx="2927">
                  <c:v>2.8899999999999997</c:v>
                </c:pt>
                <c:pt idx="2928">
                  <c:v>2.891</c:v>
                </c:pt>
                <c:pt idx="2929">
                  <c:v>2.8919999999999995</c:v>
                </c:pt>
                <c:pt idx="2930">
                  <c:v>2.8929999999999998</c:v>
                </c:pt>
                <c:pt idx="2931">
                  <c:v>2.8940000000000001</c:v>
                </c:pt>
                <c:pt idx="2932">
                  <c:v>2.8949999999999996</c:v>
                </c:pt>
                <c:pt idx="2933">
                  <c:v>2.8959999999999999</c:v>
                </c:pt>
                <c:pt idx="2934">
                  <c:v>2.8970000000000002</c:v>
                </c:pt>
                <c:pt idx="2935">
                  <c:v>2.8979999999999997</c:v>
                </c:pt>
                <c:pt idx="2936">
                  <c:v>2.899</c:v>
                </c:pt>
                <c:pt idx="2937">
                  <c:v>2.8999999999999995</c:v>
                </c:pt>
                <c:pt idx="2938">
                  <c:v>2.9009999999999998</c:v>
                </c:pt>
                <c:pt idx="2939">
                  <c:v>2.9020000000000001</c:v>
                </c:pt>
                <c:pt idx="2940">
                  <c:v>2.9029999999999996</c:v>
                </c:pt>
                <c:pt idx="2941">
                  <c:v>2.9039999999999999</c:v>
                </c:pt>
                <c:pt idx="2942">
                  <c:v>2.9050000000000002</c:v>
                </c:pt>
                <c:pt idx="2943">
                  <c:v>2.9059999999999997</c:v>
                </c:pt>
                <c:pt idx="2944">
                  <c:v>2.907</c:v>
                </c:pt>
                <c:pt idx="2945">
                  <c:v>2.9079999999999995</c:v>
                </c:pt>
                <c:pt idx="2946">
                  <c:v>2.9089999999999998</c:v>
                </c:pt>
                <c:pt idx="2947">
                  <c:v>2.91</c:v>
                </c:pt>
                <c:pt idx="2948">
                  <c:v>2.9109999999999996</c:v>
                </c:pt>
                <c:pt idx="2949">
                  <c:v>2.9119999999999999</c:v>
                </c:pt>
                <c:pt idx="2950">
                  <c:v>2.9130000000000003</c:v>
                </c:pt>
                <c:pt idx="2951">
                  <c:v>2.9139999999999997</c:v>
                </c:pt>
                <c:pt idx="2952">
                  <c:v>2.915</c:v>
                </c:pt>
                <c:pt idx="2953">
                  <c:v>2.9159999999999995</c:v>
                </c:pt>
                <c:pt idx="2954">
                  <c:v>2.9169999999999998</c:v>
                </c:pt>
                <c:pt idx="2955">
                  <c:v>2.9180000000000001</c:v>
                </c:pt>
                <c:pt idx="2956">
                  <c:v>2.9189999999999996</c:v>
                </c:pt>
                <c:pt idx="2957">
                  <c:v>2.92</c:v>
                </c:pt>
                <c:pt idx="2958">
                  <c:v>2.9210000000000003</c:v>
                </c:pt>
                <c:pt idx="2959">
                  <c:v>2.9219999999999997</c:v>
                </c:pt>
                <c:pt idx="2960">
                  <c:v>2.923</c:v>
                </c:pt>
                <c:pt idx="2961">
                  <c:v>2.9239999999999995</c:v>
                </c:pt>
                <c:pt idx="2962">
                  <c:v>2.9249999999999998</c:v>
                </c:pt>
                <c:pt idx="2963">
                  <c:v>2.9260000000000002</c:v>
                </c:pt>
                <c:pt idx="2964">
                  <c:v>2.9269999999999996</c:v>
                </c:pt>
                <c:pt idx="2965">
                  <c:v>2.9279999999999999</c:v>
                </c:pt>
                <c:pt idx="2966">
                  <c:v>2.9290000000000003</c:v>
                </c:pt>
                <c:pt idx="2967">
                  <c:v>2.9299999999999997</c:v>
                </c:pt>
                <c:pt idx="2968">
                  <c:v>2.931</c:v>
                </c:pt>
                <c:pt idx="2969">
                  <c:v>2.9319999999999995</c:v>
                </c:pt>
                <c:pt idx="2970">
                  <c:v>2.9329999999999998</c:v>
                </c:pt>
                <c:pt idx="2971">
                  <c:v>2.9340000000000002</c:v>
                </c:pt>
                <c:pt idx="2972">
                  <c:v>2.9349999999999996</c:v>
                </c:pt>
                <c:pt idx="2973">
                  <c:v>2.9359999999999999</c:v>
                </c:pt>
                <c:pt idx="2974">
                  <c:v>2.9370000000000003</c:v>
                </c:pt>
                <c:pt idx="2975">
                  <c:v>2.9379999999999997</c:v>
                </c:pt>
                <c:pt idx="2976">
                  <c:v>2.9390000000000001</c:v>
                </c:pt>
                <c:pt idx="2977">
                  <c:v>2.9399999999999995</c:v>
                </c:pt>
                <c:pt idx="2978">
                  <c:v>2.9409999999999998</c:v>
                </c:pt>
                <c:pt idx="2979">
                  <c:v>2.9420000000000002</c:v>
                </c:pt>
                <c:pt idx="2980">
                  <c:v>2.9429999999999996</c:v>
                </c:pt>
                <c:pt idx="2981">
                  <c:v>2.944</c:v>
                </c:pt>
                <c:pt idx="2982">
                  <c:v>2.9450000000000003</c:v>
                </c:pt>
                <c:pt idx="2983">
                  <c:v>2.9459999999999997</c:v>
                </c:pt>
                <c:pt idx="2984">
                  <c:v>2.9470000000000001</c:v>
                </c:pt>
                <c:pt idx="2985">
                  <c:v>2.9479999999999995</c:v>
                </c:pt>
                <c:pt idx="2986">
                  <c:v>2.9489999999999998</c:v>
                </c:pt>
                <c:pt idx="2987">
                  <c:v>2.95</c:v>
                </c:pt>
                <c:pt idx="2988">
                  <c:v>2.9509999999999996</c:v>
                </c:pt>
                <c:pt idx="2989">
                  <c:v>2.952</c:v>
                </c:pt>
                <c:pt idx="2990">
                  <c:v>2.9530000000000003</c:v>
                </c:pt>
                <c:pt idx="2991">
                  <c:v>2.9539999999999997</c:v>
                </c:pt>
                <c:pt idx="2992">
                  <c:v>2.9550000000000001</c:v>
                </c:pt>
                <c:pt idx="2993">
                  <c:v>2.9559999999999995</c:v>
                </c:pt>
                <c:pt idx="2994">
                  <c:v>2.9569999999999999</c:v>
                </c:pt>
                <c:pt idx="2995">
                  <c:v>2.9580000000000002</c:v>
                </c:pt>
                <c:pt idx="2996">
                  <c:v>2.9589999999999996</c:v>
                </c:pt>
                <c:pt idx="2997">
                  <c:v>2.96</c:v>
                </c:pt>
                <c:pt idx="2998">
                  <c:v>2.9610000000000003</c:v>
                </c:pt>
                <c:pt idx="2999">
                  <c:v>2.9619999999999997</c:v>
                </c:pt>
              </c:numCache>
            </c:numRef>
          </c:xVal>
          <c:yVal>
            <c:numRef>
              <c:f>'SF - WT, D160A, D160E'!$AC$8:$AC$3007</c:f>
              <c:numCache>
                <c:formatCode>0.00E+00</c:formatCode>
                <c:ptCount val="3000"/>
                <c:pt idx="0">
                  <c:v>4.4064870269882641E-6</c:v>
                </c:pt>
                <c:pt idx="1">
                  <c:v>2.6256595474406703E-5</c:v>
                </c:pt>
                <c:pt idx="2">
                  <c:v>8.4915736441428208E-5</c:v>
                </c:pt>
                <c:pt idx="3">
                  <c:v>2.0136265896300841E-4</c:v>
                </c:pt>
                <c:pt idx="4">
                  <c:v>3.8535584177923772E-4</c:v>
                </c:pt>
                <c:pt idx="5">
                  <c:v>6.2840561683426255E-4</c:v>
                </c:pt>
                <c:pt idx="6">
                  <c:v>9.2014480604300168E-4</c:v>
                </c:pt>
                <c:pt idx="7">
                  <c:v>1.2585167740770302E-3</c:v>
                </c:pt>
                <c:pt idx="8">
                  <c:v>1.636584557330285E-3</c:v>
                </c:pt>
                <c:pt idx="9">
                  <c:v>2.0376385576578904E-3</c:v>
                </c:pt>
                <c:pt idx="10">
                  <c:v>2.4451855584097034E-3</c:v>
                </c:pt>
                <c:pt idx="11">
                  <c:v>2.8494238356583327E-3</c:v>
                </c:pt>
                <c:pt idx="12">
                  <c:v>3.2460257595091579E-3</c:v>
                </c:pt>
                <c:pt idx="13">
                  <c:v>3.628092322563674E-3</c:v>
                </c:pt>
                <c:pt idx="14">
                  <c:v>3.9882376201706756E-3</c:v>
                </c:pt>
                <c:pt idx="15">
                  <c:v>4.326771213203285E-3</c:v>
                </c:pt>
                <c:pt idx="16">
                  <c:v>4.6474078321389828E-3</c:v>
                </c:pt>
                <c:pt idx="17">
                  <c:v>4.9503434803446732E-3</c:v>
                </c:pt>
                <c:pt idx="18">
                  <c:v>5.2278422471568236E-3</c:v>
                </c:pt>
                <c:pt idx="19">
                  <c:v>5.4640807496537658E-3</c:v>
                </c:pt>
                <c:pt idx="20">
                  <c:v>5.649193485034754E-3</c:v>
                </c:pt>
                <c:pt idx="21">
                  <c:v>5.7844000298049566E-3</c:v>
                </c:pt>
                <c:pt idx="22">
                  <c:v>5.8708935155708346E-3</c:v>
                </c:pt>
                <c:pt idx="23">
                  <c:v>5.9125053414806443E-3</c:v>
                </c:pt>
                <c:pt idx="24">
                  <c:v>5.9198881349672968E-3</c:v>
                </c:pt>
                <c:pt idx="25">
                  <c:v>5.9026678391608817E-3</c:v>
                </c:pt>
                <c:pt idx="26">
                  <c:v>5.8672923425995742E-3</c:v>
                </c:pt>
                <c:pt idx="27">
                  <c:v>5.8193212963413799E-3</c:v>
                </c:pt>
                <c:pt idx="28">
                  <c:v>5.7656863750126198E-3</c:v>
                </c:pt>
                <c:pt idx="29">
                  <c:v>5.7176779947797777E-3</c:v>
                </c:pt>
                <c:pt idx="30">
                  <c:v>5.679659563929843E-3</c:v>
                </c:pt>
                <c:pt idx="31">
                  <c:v>5.6356661415539432E-3</c:v>
                </c:pt>
                <c:pt idx="32">
                  <c:v>5.5635120132174719E-3</c:v>
                </c:pt>
                <c:pt idx="33">
                  <c:v>5.4555421585353019E-3</c:v>
                </c:pt>
                <c:pt idx="34">
                  <c:v>5.320447615689043E-3</c:v>
                </c:pt>
                <c:pt idx="35">
                  <c:v>5.1724930741588069E-3</c:v>
                </c:pt>
                <c:pt idx="36">
                  <c:v>5.0151054817008309E-3</c:v>
                </c:pt>
                <c:pt idx="37">
                  <c:v>4.8453898996976101E-3</c:v>
                </c:pt>
                <c:pt idx="38">
                  <c:v>4.6760896581623506E-3</c:v>
                </c:pt>
                <c:pt idx="39">
                  <c:v>4.5291509118589972E-3</c:v>
                </c:pt>
                <c:pt idx="40">
                  <c:v>4.4204265997724807E-3</c:v>
                </c:pt>
                <c:pt idx="41">
                  <c:v>4.3583495334264298E-3</c:v>
                </c:pt>
                <c:pt idx="42">
                  <c:v>4.3396249895581536E-3</c:v>
                </c:pt>
                <c:pt idx="43">
                  <c:v>4.3553254814799377E-3</c:v>
                </c:pt>
                <c:pt idx="44">
                  <c:v>4.4049501116985856E-3</c:v>
                </c:pt>
                <c:pt idx="45">
                  <c:v>4.4901509085922744E-3</c:v>
                </c:pt>
                <c:pt idx="46">
                  <c:v>4.5976089767053108E-3</c:v>
                </c:pt>
                <c:pt idx="47">
                  <c:v>4.7018112111125825E-3</c:v>
                </c:pt>
                <c:pt idx="48">
                  <c:v>4.782822824934304E-3</c:v>
                </c:pt>
                <c:pt idx="49">
                  <c:v>4.8391224587035686E-3</c:v>
                </c:pt>
                <c:pt idx="50">
                  <c:v>4.8814078517393196E-3</c:v>
                </c:pt>
                <c:pt idx="51">
                  <c:v>4.9117790401155114E-3</c:v>
                </c:pt>
                <c:pt idx="52">
                  <c:v>4.9260421740133448E-3</c:v>
                </c:pt>
                <c:pt idx="53">
                  <c:v>4.9270035238605323E-3</c:v>
                </c:pt>
                <c:pt idx="54">
                  <c:v>4.9176404741352563E-3</c:v>
                </c:pt>
                <c:pt idx="55">
                  <c:v>4.8975174617999547E-3</c:v>
                </c:pt>
                <c:pt idx="56">
                  <c:v>4.8657509161212928E-3</c:v>
                </c:pt>
                <c:pt idx="57">
                  <c:v>4.8207183647843554E-3</c:v>
                </c:pt>
                <c:pt idx="58">
                  <c:v>4.7602902156519264E-3</c:v>
                </c:pt>
                <c:pt idx="59">
                  <c:v>4.6759356555169272E-3</c:v>
                </c:pt>
                <c:pt idx="60">
                  <c:v>4.5557187015679186E-3</c:v>
                </c:pt>
                <c:pt idx="61">
                  <c:v>4.4015542755878895E-3</c:v>
                </c:pt>
                <c:pt idx="62">
                  <c:v>4.2309146777121309E-3</c:v>
                </c:pt>
                <c:pt idx="63">
                  <c:v>4.0616159917591481E-3</c:v>
                </c:pt>
                <c:pt idx="64">
                  <c:v>3.9008123406208736E-3</c:v>
                </c:pt>
                <c:pt idx="65">
                  <c:v>3.7449756636930677E-3</c:v>
                </c:pt>
                <c:pt idx="66">
                  <c:v>3.5928101609389871E-3</c:v>
                </c:pt>
                <c:pt idx="67">
                  <c:v>3.4521793007688778E-3</c:v>
                </c:pt>
                <c:pt idx="68">
                  <c:v>3.3252173420667873E-3</c:v>
                </c:pt>
                <c:pt idx="69">
                  <c:v>3.2038632574732896E-3</c:v>
                </c:pt>
                <c:pt idx="70">
                  <c:v>3.0819040513740377E-3</c:v>
                </c:pt>
                <c:pt idx="71">
                  <c:v>2.9582274824409764E-3</c:v>
                </c:pt>
                <c:pt idx="72">
                  <c:v>2.8400654526798872E-3</c:v>
                </c:pt>
                <c:pt idx="73">
                  <c:v>2.7422364388614943E-3</c:v>
                </c:pt>
                <c:pt idx="74">
                  <c:v>2.6702332020058922E-3</c:v>
                </c:pt>
                <c:pt idx="75">
                  <c:v>2.6138215663126835E-3</c:v>
                </c:pt>
                <c:pt idx="76">
                  <c:v>2.5599393074018807E-3</c:v>
                </c:pt>
                <c:pt idx="77">
                  <c:v>2.5019300887101905E-3</c:v>
                </c:pt>
                <c:pt idx="78">
                  <c:v>2.4431041893230743E-3</c:v>
                </c:pt>
                <c:pt idx="79">
                  <c:v>2.3926908788899862E-3</c:v>
                </c:pt>
                <c:pt idx="80">
                  <c:v>2.3503277067403847E-3</c:v>
                </c:pt>
                <c:pt idx="81">
                  <c:v>2.3016628707866471E-3</c:v>
                </c:pt>
                <c:pt idx="82">
                  <c:v>2.2323072349665026E-3</c:v>
                </c:pt>
                <c:pt idx="83">
                  <c:v>2.140893442458467E-3</c:v>
                </c:pt>
                <c:pt idx="84">
                  <c:v>2.0393045862765599E-3</c:v>
                </c:pt>
                <c:pt idx="85">
                  <c:v>1.9354928030208163E-3</c:v>
                </c:pt>
                <c:pt idx="86">
                  <c:v>1.8223926379890927E-3</c:v>
                </c:pt>
                <c:pt idx="87">
                  <c:v>1.6945206636549556E-3</c:v>
                </c:pt>
                <c:pt idx="88">
                  <c:v>1.5634768570580114E-3</c:v>
                </c:pt>
                <c:pt idx="89">
                  <c:v>1.449473054281577E-3</c:v>
                </c:pt>
                <c:pt idx="90">
                  <c:v>1.3631833497939865E-3</c:v>
                </c:pt>
                <c:pt idx="91">
                  <c:v>1.3031671188485083E-3</c:v>
                </c:pt>
                <c:pt idx="92">
                  <c:v>1.2681354059704182E-3</c:v>
                </c:pt>
                <c:pt idx="93">
                  <c:v>1.2564708722663171E-3</c:v>
                </c:pt>
                <c:pt idx="94">
                  <c:v>1.2567294100407547E-3</c:v>
                </c:pt>
                <c:pt idx="95">
                  <c:v>1.2601233794527183E-3</c:v>
                </c:pt>
                <c:pt idx="96">
                  <c:v>1.2788802794323555E-3</c:v>
                </c:pt>
                <c:pt idx="97">
                  <c:v>1.3272826886559629E-3</c:v>
                </c:pt>
                <c:pt idx="98">
                  <c:v>1.3955291943126046E-3</c:v>
                </c:pt>
                <c:pt idx="99">
                  <c:v>1.4631537781749008E-3</c:v>
                </c:pt>
                <c:pt idx="100">
                  <c:v>1.5193624103809606E-3</c:v>
                </c:pt>
                <c:pt idx="101">
                  <c:v>1.5638050849184587E-3</c:v>
                </c:pt>
                <c:pt idx="102">
                  <c:v>1.6034164320200433E-3</c:v>
                </c:pt>
                <c:pt idx="103">
                  <c:v>1.6427773303750307E-3</c:v>
                </c:pt>
                <c:pt idx="104">
                  <c:v>1.6766812461022941E-3</c:v>
                </c:pt>
                <c:pt idx="105">
                  <c:v>1.7016063409267008E-3</c:v>
                </c:pt>
                <c:pt idx="106">
                  <c:v>1.7250225209424154E-3</c:v>
                </c:pt>
                <c:pt idx="107">
                  <c:v>1.7596995610613491E-3</c:v>
                </c:pt>
                <c:pt idx="108">
                  <c:v>1.8147718404140588E-3</c:v>
                </c:pt>
                <c:pt idx="109">
                  <c:v>1.8866786311684865E-3</c:v>
                </c:pt>
                <c:pt idx="110">
                  <c:v>1.9581451921385227E-3</c:v>
                </c:pt>
                <c:pt idx="111">
                  <c:v>2.005610674156692E-3</c:v>
                </c:pt>
                <c:pt idx="112">
                  <c:v>2.0139330393386533E-3</c:v>
                </c:pt>
                <c:pt idx="113">
                  <c:v>1.9919635508405509E-3</c:v>
                </c:pt>
                <c:pt idx="114">
                  <c:v>1.960505010452735E-3</c:v>
                </c:pt>
                <c:pt idx="115">
                  <c:v>1.9299518189501345E-3</c:v>
                </c:pt>
                <c:pt idx="116">
                  <c:v>1.8918758315559512E-3</c:v>
                </c:pt>
                <c:pt idx="117">
                  <c:v>1.8269364938202162E-3</c:v>
                </c:pt>
                <c:pt idx="118">
                  <c:v>1.7309430670886857E-3</c:v>
                </c:pt>
                <c:pt idx="119">
                  <c:v>1.6168831077920517E-3</c:v>
                </c:pt>
                <c:pt idx="120">
                  <c:v>1.4946698751069657E-3</c:v>
                </c:pt>
                <c:pt idx="121">
                  <c:v>1.3698404641484174E-3</c:v>
                </c:pt>
                <c:pt idx="122">
                  <c:v>1.2456829091753066E-3</c:v>
                </c:pt>
                <c:pt idx="123">
                  <c:v>1.119731301162129E-3</c:v>
                </c:pt>
                <c:pt idx="124">
                  <c:v>9.8685548531755895E-4</c:v>
                </c:pt>
                <c:pt idx="125">
                  <c:v>8.543687206004672E-4</c:v>
                </c:pt>
                <c:pt idx="126">
                  <c:v>7.5081329730397378E-4</c:v>
                </c:pt>
                <c:pt idx="127">
                  <c:v>6.9560832678303565E-4</c:v>
                </c:pt>
                <c:pt idx="128">
                  <c:v>6.7391682083783357E-4</c:v>
                </c:pt>
                <c:pt idx="129">
                  <c:v>6.6506306875004767E-4</c:v>
                </c:pt>
                <c:pt idx="130">
                  <c:v>6.6787089476003667E-4</c:v>
                </c:pt>
                <c:pt idx="131">
                  <c:v>6.8806997506868283E-4</c:v>
                </c:pt>
                <c:pt idx="132">
                  <c:v>7.2221002818559528E-4</c:v>
                </c:pt>
                <c:pt idx="133">
                  <c:v>7.5324311682065125E-4</c:v>
                </c:pt>
                <c:pt idx="134">
                  <c:v>7.6445964282897581E-4</c:v>
                </c:pt>
                <c:pt idx="135">
                  <c:v>7.5513346040366437E-4</c:v>
                </c:pt>
                <c:pt idx="136">
                  <c:v>7.2831895534561071E-4</c:v>
                </c:pt>
                <c:pt idx="137">
                  <c:v>6.7690027208689612E-4</c:v>
                </c:pt>
                <c:pt idx="138">
                  <c:v>5.9087688328512847E-4</c:v>
                </c:pt>
                <c:pt idx="139">
                  <c:v>4.6921697121597223E-4</c:v>
                </c:pt>
                <c:pt idx="140">
                  <c:v>3.2491835915314727E-4</c:v>
                </c:pt>
                <c:pt idx="141">
                  <c:v>1.7678912573320426E-4</c:v>
                </c:pt>
                <c:pt idx="142">
                  <c:v>3.416066458208271E-5</c:v>
                </c:pt>
                <c:pt idx="143">
                  <c:v>-1.0083190984591803E-4</c:v>
                </c:pt>
                <c:pt idx="144">
                  <c:v>-2.1866291169846095E-4</c:v>
                </c:pt>
                <c:pt idx="145">
                  <c:v>-3.0391224275919229E-4</c:v>
                </c:pt>
                <c:pt idx="146">
                  <c:v>-3.5402501469636359E-4</c:v>
                </c:pt>
                <c:pt idx="147">
                  <c:v>-3.8833384849033071E-4</c:v>
                </c:pt>
                <c:pt idx="148">
                  <c:v>-4.2789790589069454E-4</c:v>
                </c:pt>
                <c:pt idx="149">
                  <c:v>-4.7103684692183717E-4</c:v>
                </c:pt>
                <c:pt idx="150">
                  <c:v>-4.9668450971391133E-4</c:v>
                </c:pt>
                <c:pt idx="151">
                  <c:v>-4.823582191756317E-4</c:v>
                </c:pt>
                <c:pt idx="152">
                  <c:v>-4.2082140655438373E-4</c:v>
                </c:pt>
                <c:pt idx="153">
                  <c:v>-3.2567717218786896E-4</c:v>
                </c:pt>
                <c:pt idx="154">
                  <c:v>-2.1206195386422972E-4</c:v>
                </c:pt>
                <c:pt idx="155">
                  <c:v>-8.0258198657501381E-5</c:v>
                </c:pt>
                <c:pt idx="156">
                  <c:v>7.4449063313909811E-5</c:v>
                </c:pt>
                <c:pt idx="157">
                  <c:v>2.5091791021210211E-4</c:v>
                </c:pt>
                <c:pt idx="158">
                  <c:v>4.4736181801522952E-4</c:v>
                </c:pt>
                <c:pt idx="159">
                  <c:v>6.6281183007877006E-4</c:v>
                </c:pt>
                <c:pt idx="160">
                  <c:v>8.8561103505177985E-4</c:v>
                </c:pt>
                <c:pt idx="161">
                  <c:v>1.092176027823767E-3</c:v>
                </c:pt>
                <c:pt idx="162">
                  <c:v>1.2625026425453932E-3</c:v>
                </c:pt>
                <c:pt idx="163">
                  <c:v>1.3886801211051914E-3</c:v>
                </c:pt>
                <c:pt idx="164">
                  <c:v>1.4672695377633933E-3</c:v>
                </c:pt>
                <c:pt idx="165">
                  <c:v>1.4958757624880979E-3</c:v>
                </c:pt>
                <c:pt idx="166">
                  <c:v>1.4735022892726579E-3</c:v>
                </c:pt>
                <c:pt idx="167">
                  <c:v>1.3938281650927027E-3</c:v>
                </c:pt>
                <c:pt idx="168">
                  <c:v>1.2584155056707975E-3</c:v>
                </c:pt>
                <c:pt idx="169">
                  <c:v>1.0963400104628464E-3</c:v>
                </c:pt>
                <c:pt idx="170">
                  <c:v>9.4035835326682397E-4</c:v>
                </c:pt>
                <c:pt idx="171">
                  <c:v>8.0038317102647119E-4</c:v>
                </c:pt>
                <c:pt idx="172">
                  <c:v>6.7305471713991892E-4</c:v>
                </c:pt>
                <c:pt idx="173">
                  <c:v>5.5564185580343414E-4</c:v>
                </c:pt>
                <c:pt idx="174">
                  <c:v>4.5684013638723172E-4</c:v>
                </c:pt>
                <c:pt idx="175">
                  <c:v>3.9352840438792433E-4</c:v>
                </c:pt>
                <c:pt idx="176">
                  <c:v>3.7014831388103623E-4</c:v>
                </c:pt>
                <c:pt idx="177">
                  <c:v>3.7823438611512151E-4</c:v>
                </c:pt>
                <c:pt idx="178">
                  <c:v>4.1643124225222803E-4</c:v>
                </c:pt>
                <c:pt idx="179">
                  <c:v>4.9412028788850082E-4</c:v>
                </c:pt>
                <c:pt idx="180">
                  <c:v>6.1521614582401608E-4</c:v>
                </c:pt>
                <c:pt idx="181">
                  <c:v>7.7267078387813204E-4</c:v>
                </c:pt>
                <c:pt idx="182">
                  <c:v>9.6453179073498316E-4</c:v>
                </c:pt>
                <c:pt idx="183">
                  <c:v>1.197152942204985E-3</c:v>
                </c:pt>
                <c:pt idx="184">
                  <c:v>1.4717885042780847E-3</c:v>
                </c:pt>
                <c:pt idx="185">
                  <c:v>1.7860526804160436E-3</c:v>
                </c:pt>
                <c:pt idx="186">
                  <c:v>2.1355997959698289E-3</c:v>
                </c:pt>
                <c:pt idx="187">
                  <c:v>2.5137338470280837E-3</c:v>
                </c:pt>
                <c:pt idx="188">
                  <c:v>2.9207815058689785E-3</c:v>
                </c:pt>
                <c:pt idx="189">
                  <c:v>3.3602832777549713E-3</c:v>
                </c:pt>
                <c:pt idx="190">
                  <c:v>3.823769017187784E-3</c:v>
                </c:pt>
                <c:pt idx="191">
                  <c:v>4.2984005036353183E-3</c:v>
                </c:pt>
                <c:pt idx="192">
                  <c:v>4.7917752009384515E-3</c:v>
                </c:pt>
                <c:pt idx="193">
                  <c:v>5.3206125074104051E-3</c:v>
                </c:pt>
                <c:pt idx="194">
                  <c:v>5.880796352346231E-3</c:v>
                </c:pt>
                <c:pt idx="195">
                  <c:v>6.4572780327982089E-3</c:v>
                </c:pt>
                <c:pt idx="196">
                  <c:v>7.0499642138297175E-3</c:v>
                </c:pt>
                <c:pt idx="197">
                  <c:v>7.6751433974632495E-3</c:v>
                </c:pt>
                <c:pt idx="198">
                  <c:v>8.3443797823460394E-3</c:v>
                </c:pt>
                <c:pt idx="199">
                  <c:v>9.0490616649926015E-3</c:v>
                </c:pt>
                <c:pt idx="200">
                  <c:v>9.7628857046811058E-3</c:v>
                </c:pt>
                <c:pt idx="201">
                  <c:v>1.0454758922858831E-2</c:v>
                </c:pt>
                <c:pt idx="202">
                  <c:v>1.1110758858146608E-2</c:v>
                </c:pt>
                <c:pt idx="203">
                  <c:v>1.173598004250162E-2</c:v>
                </c:pt>
                <c:pt idx="204">
                  <c:v>1.2330640257442644E-2</c:v>
                </c:pt>
                <c:pt idx="205">
                  <c:v>1.2878580114276185E-2</c:v>
                </c:pt>
                <c:pt idx="206">
                  <c:v>1.3356224763594273E-2</c:v>
                </c:pt>
                <c:pt idx="207">
                  <c:v>1.3744992775098115E-2</c:v>
                </c:pt>
                <c:pt idx="208">
                  <c:v>1.4033898626747523E-2</c:v>
                </c:pt>
                <c:pt idx="209">
                  <c:v>1.4214848623955252E-2</c:v>
                </c:pt>
                <c:pt idx="210">
                  <c:v>1.4286767859367897E-2</c:v>
                </c:pt>
                <c:pt idx="211">
                  <c:v>1.4262082324214147E-2</c:v>
                </c:pt>
                <c:pt idx="212">
                  <c:v>1.4162693061371922E-2</c:v>
                </c:pt>
                <c:pt idx="213">
                  <c:v>1.4008257964075694E-2</c:v>
                </c:pt>
                <c:pt idx="214">
                  <c:v>1.3805812930964346E-2</c:v>
                </c:pt>
                <c:pt idx="215">
                  <c:v>1.3557260439162656E-2</c:v>
                </c:pt>
                <c:pt idx="216">
                  <c:v>1.3268377921247403E-2</c:v>
                </c:pt>
                <c:pt idx="217">
                  <c:v>1.2937418458321517E-2</c:v>
                </c:pt>
                <c:pt idx="218">
                  <c:v>1.2552120950877668E-2</c:v>
                </c:pt>
                <c:pt idx="219">
                  <c:v>1.210596906475749E-2</c:v>
                </c:pt>
                <c:pt idx="220">
                  <c:v>1.1610253216127469E-2</c:v>
                </c:pt>
                <c:pt idx="221">
                  <c:v>1.1087280454839813E-2</c:v>
                </c:pt>
                <c:pt idx="222">
                  <c:v>1.055126724732405E-2</c:v>
                </c:pt>
                <c:pt idx="223">
                  <c:v>1.0009338160408845E-2</c:v>
                </c:pt>
                <c:pt idx="224">
                  <c:v>9.4742411908542348E-3</c:v>
                </c:pt>
                <c:pt idx="225">
                  <c:v>8.9549022697656567E-3</c:v>
                </c:pt>
                <c:pt idx="226">
                  <c:v>8.4443850557699585E-3</c:v>
                </c:pt>
                <c:pt idx="227">
                  <c:v>7.9327338222943255E-3</c:v>
                </c:pt>
                <c:pt idx="228">
                  <c:v>7.4187912161246686E-3</c:v>
                </c:pt>
                <c:pt idx="229">
                  <c:v>6.8995767416182505E-3</c:v>
                </c:pt>
                <c:pt idx="230">
                  <c:v>6.3655577905816036E-3</c:v>
                </c:pt>
                <c:pt idx="231">
                  <c:v>5.8093531251103489E-3</c:v>
                </c:pt>
                <c:pt idx="232">
                  <c:v>5.2359421640731747E-3</c:v>
                </c:pt>
                <c:pt idx="233">
                  <c:v>4.664595460717581E-3</c:v>
                </c:pt>
                <c:pt idx="234">
                  <c:v>4.1138617781145441E-3</c:v>
                </c:pt>
                <c:pt idx="235">
                  <c:v>3.5920417032941476E-3</c:v>
                </c:pt>
                <c:pt idx="236">
                  <c:v>3.095717621993818E-3</c:v>
                </c:pt>
                <c:pt idx="237">
                  <c:v>2.6076163486097219E-3</c:v>
                </c:pt>
                <c:pt idx="238">
                  <c:v>2.1123236183590447E-3</c:v>
                </c:pt>
                <c:pt idx="239">
                  <c:v>1.6098067640139687E-3</c:v>
                </c:pt>
                <c:pt idx="240">
                  <c:v>1.1050279374799038E-3</c:v>
                </c:pt>
                <c:pt idx="241">
                  <c:v>5.9888237635726503E-4</c:v>
                </c:pt>
                <c:pt idx="242">
                  <c:v>8.9507690876556616E-5</c:v>
                </c:pt>
                <c:pt idx="243">
                  <c:v>-4.2399666109820059E-4</c:v>
                </c:pt>
                <c:pt idx="244">
                  <c:v>-9.3609434668733308E-4</c:v>
                </c:pt>
                <c:pt idx="245">
                  <c:v>-1.4385713781261177E-3</c:v>
                </c:pt>
                <c:pt idx="246">
                  <c:v>-1.9313813990626996E-3</c:v>
                </c:pt>
                <c:pt idx="247">
                  <c:v>-2.4130161169212973E-3</c:v>
                </c:pt>
                <c:pt idx="248">
                  <c:v>-2.8647789883146217E-3</c:v>
                </c:pt>
                <c:pt idx="249">
                  <c:v>-3.2630080512271913E-3</c:v>
                </c:pt>
                <c:pt idx="250">
                  <c:v>-3.6013674190447762E-3</c:v>
                </c:pt>
                <c:pt idx="251">
                  <c:v>-3.8864014264067249E-3</c:v>
                </c:pt>
                <c:pt idx="252">
                  <c:v>-4.1154329162143167E-3</c:v>
                </c:pt>
                <c:pt idx="253">
                  <c:v>-4.2805315300193936E-3</c:v>
                </c:pt>
                <c:pt idx="254">
                  <c:v>-4.3865413510325406E-3</c:v>
                </c:pt>
                <c:pt idx="255">
                  <c:v>-4.4456099212548698E-3</c:v>
                </c:pt>
                <c:pt idx="256">
                  <c:v>-4.4613819699613954E-3</c:v>
                </c:pt>
                <c:pt idx="257">
                  <c:v>-4.4300012086874296E-3</c:v>
                </c:pt>
                <c:pt idx="258">
                  <c:v>-4.3532798907856794E-3</c:v>
                </c:pt>
                <c:pt idx="259">
                  <c:v>-4.2357338716062839E-3</c:v>
                </c:pt>
                <c:pt idx="260">
                  <c:v>-4.072604624963891E-3</c:v>
                </c:pt>
                <c:pt idx="261">
                  <c:v>-3.8551855568541215E-3</c:v>
                </c:pt>
                <c:pt idx="262">
                  <c:v>-3.5829073241635907E-3</c:v>
                </c:pt>
                <c:pt idx="263">
                  <c:v>-3.2642540726310698E-3</c:v>
                </c:pt>
                <c:pt idx="264">
                  <c:v>-2.9089450803232689E-3</c:v>
                </c:pt>
                <c:pt idx="265">
                  <c:v>-2.5257133861432777E-3</c:v>
                </c:pt>
                <c:pt idx="266">
                  <c:v>-2.1275729914204972E-3</c:v>
                </c:pt>
                <c:pt idx="267">
                  <c:v>-1.7287885856350376E-3</c:v>
                </c:pt>
                <c:pt idx="268">
                  <c:v>-1.334644948456559E-3</c:v>
                </c:pt>
                <c:pt idx="269">
                  <c:v>-9.4415941856067893E-4</c:v>
                </c:pt>
                <c:pt idx="270">
                  <c:v>-5.6368359394262484E-4</c:v>
                </c:pt>
                <c:pt idx="271">
                  <c:v>-2.0813021965910658E-4</c:v>
                </c:pt>
                <c:pt idx="272">
                  <c:v>1.0964723905146192E-4</c:v>
                </c:pt>
                <c:pt idx="273">
                  <c:v>3.8359943383027442E-4</c:v>
                </c:pt>
                <c:pt idx="274">
                  <c:v>6.092904662562315E-4</c:v>
                </c:pt>
                <c:pt idx="275">
                  <c:v>7.789567363012702E-4</c:v>
                </c:pt>
                <c:pt idx="276">
                  <c:v>8.8429610135302994E-4</c:v>
                </c:pt>
                <c:pt idx="277">
                  <c:v>9.1953641781446606E-4</c:v>
                </c:pt>
                <c:pt idx="278">
                  <c:v>8.8289374393031236E-4</c:v>
                </c:pt>
                <c:pt idx="279">
                  <c:v>7.7977715039416115E-4</c:v>
                </c:pt>
                <c:pt idx="280">
                  <c:v>6.250771374361609E-4</c:v>
                </c:pt>
                <c:pt idx="281">
                  <c:v>4.4118040072110571E-4</c:v>
                </c:pt>
                <c:pt idx="282">
                  <c:v>2.4921968104029877E-4</c:v>
                </c:pt>
                <c:pt idx="283">
                  <c:v>6.0961480516098639E-5</c:v>
                </c:pt>
                <c:pt idx="284">
                  <c:v>-1.2117816379379139E-4</c:v>
                </c:pt>
                <c:pt idx="285">
                  <c:v>-2.9647142605360752E-4</c:v>
                </c:pt>
                <c:pt idx="286">
                  <c:v>-4.5900675138264044E-4</c:v>
                </c:pt>
                <c:pt idx="287">
                  <c:v>-6.0555177981168437E-4</c:v>
                </c:pt>
                <c:pt idx="288">
                  <c:v>-7.4682633992801696E-4</c:v>
                </c:pt>
                <c:pt idx="289">
                  <c:v>-8.9497766261629347E-4</c:v>
                </c:pt>
                <c:pt idx="290">
                  <c:v>-1.0516065975977767E-3</c:v>
                </c:pt>
                <c:pt idx="291">
                  <c:v>-1.2174534464780918E-3</c:v>
                </c:pt>
                <c:pt idx="292">
                  <c:v>-1.3864595274047707E-3</c:v>
                </c:pt>
                <c:pt idx="293">
                  <c:v>-1.5378621726102096E-3</c:v>
                </c:pt>
                <c:pt idx="294">
                  <c:v>-1.6570311307792019E-3</c:v>
                </c:pt>
                <c:pt idx="295">
                  <c:v>-1.7502260649944054E-3</c:v>
                </c:pt>
                <c:pt idx="296">
                  <c:v>-1.8337359439529928E-3</c:v>
                </c:pt>
                <c:pt idx="297">
                  <c:v>-1.9238259359432997E-3</c:v>
                </c:pt>
                <c:pt idx="298">
                  <c:v>-2.0349816231287707E-3</c:v>
                </c:pt>
                <c:pt idx="299">
                  <c:v>-2.1707403996073086E-3</c:v>
                </c:pt>
                <c:pt idx="300">
                  <c:v>-2.3185860503781544E-3</c:v>
                </c:pt>
                <c:pt idx="301">
                  <c:v>-2.4586211225361716E-3</c:v>
                </c:pt>
                <c:pt idx="302">
                  <c:v>-2.5814343433054974E-3</c:v>
                </c:pt>
                <c:pt idx="303">
                  <c:v>-2.7025877577852618E-3</c:v>
                </c:pt>
                <c:pt idx="304">
                  <c:v>-2.8444630837769725E-3</c:v>
                </c:pt>
                <c:pt idx="305">
                  <c:v>-3.0058096331299204E-3</c:v>
                </c:pt>
                <c:pt idx="306">
                  <c:v>-3.1691737726961401E-3</c:v>
                </c:pt>
                <c:pt idx="307">
                  <c:v>-3.3206439301724008E-3</c:v>
                </c:pt>
                <c:pt idx="308">
                  <c:v>-3.4490199131642862E-3</c:v>
                </c:pt>
                <c:pt idx="309">
                  <c:v>-3.549476305448536E-3</c:v>
                </c:pt>
                <c:pt idx="310">
                  <c:v>-3.6162232297901474E-3</c:v>
                </c:pt>
                <c:pt idx="311">
                  <c:v>-3.6211808705069533E-3</c:v>
                </c:pt>
                <c:pt idx="312">
                  <c:v>-3.5163206247965104E-3</c:v>
                </c:pt>
                <c:pt idx="313">
                  <c:v>-3.2435072718026911E-3</c:v>
                </c:pt>
                <c:pt idx="314">
                  <c:v>-2.7151101951151295E-3</c:v>
                </c:pt>
                <c:pt idx="315">
                  <c:v>-1.7637534084752168E-3</c:v>
                </c:pt>
                <c:pt idx="316">
                  <c:v>-1.0394410108422531E-4</c:v>
                </c:pt>
                <c:pt idx="317">
                  <c:v>2.6840545505370573E-3</c:v>
                </c:pt>
                <c:pt idx="318">
                  <c:v>7.1558729219948604E-3</c:v>
                </c:pt>
                <c:pt idx="319">
                  <c:v>1.4006192150811834E-2</c:v>
                </c:pt>
                <c:pt idx="320">
                  <c:v>2.4161972826777671E-2</c:v>
                </c:pt>
                <c:pt idx="321">
                  <c:v>3.8781739517436596E-2</c:v>
                </c:pt>
                <c:pt idx="322">
                  <c:v>5.8842886345581005E-2</c:v>
                </c:pt>
                <c:pt idx="323">
                  <c:v>8.4667076614449402E-2</c:v>
                </c:pt>
                <c:pt idx="324">
                  <c:v>0.1158884218166681</c:v>
                </c:pt>
                <c:pt idx="325">
                  <c:v>0.15169299463744121</c:v>
                </c:pt>
                <c:pt idx="326">
                  <c:v>0.19102285912600234</c:v>
                </c:pt>
                <c:pt idx="327">
                  <c:v>0.23270935298510792</c:v>
                </c:pt>
                <c:pt idx="328">
                  <c:v>0.27556673362411316</c:v>
                </c:pt>
                <c:pt idx="329">
                  <c:v>0.31845553702511381</c:v>
                </c:pt>
                <c:pt idx="330">
                  <c:v>0.36033103413087519</c:v>
                </c:pt>
                <c:pt idx="331">
                  <c:v>0.4002762091891045</c:v>
                </c:pt>
                <c:pt idx="332">
                  <c:v>0.43750300421827254</c:v>
                </c:pt>
                <c:pt idx="333">
                  <c:v>0.4713366076266155</c:v>
                </c:pt>
                <c:pt idx="334">
                  <c:v>0.50121918760960049</c:v>
                </c:pt>
                <c:pt idx="335">
                  <c:v>0.52675904854987843</c:v>
                </c:pt>
                <c:pt idx="336">
                  <c:v>0.54783718840325857</c:v>
                </c:pt>
                <c:pt idx="337">
                  <c:v>0.5646956557720425</c:v>
                </c:pt>
                <c:pt idx="338">
                  <c:v>0.57784794836586861</c:v>
                </c:pt>
                <c:pt idx="339">
                  <c:v>0.58781425289816647</c:v>
                </c:pt>
                <c:pt idx="340">
                  <c:v>0.59476801679282187</c:v>
                </c:pt>
                <c:pt idx="341">
                  <c:v>0.59813243014152218</c:v>
                </c:pt>
                <c:pt idx="342">
                  <c:v>0.59645442353931999</c:v>
                </c:pt>
                <c:pt idx="343">
                  <c:v>0.58784520898547887</c:v>
                </c:pt>
                <c:pt idx="344">
                  <c:v>0.57067671406888831</c:v>
                </c:pt>
                <c:pt idx="345">
                  <c:v>0.54424503780920508</c:v>
                </c:pt>
                <c:pt idx="346">
                  <c:v>0.50925268116272315</c:v>
                </c:pt>
                <c:pt idx="347">
                  <c:v>0.46765967779846529</c:v>
                </c:pt>
                <c:pt idx="348">
                  <c:v>0.42188744708881337</c:v>
                </c:pt>
                <c:pt idx="349">
                  <c:v>0.37405282539631179</c:v>
                </c:pt>
                <c:pt idx="350">
                  <c:v>0.32572010625871417</c:v>
                </c:pt>
                <c:pt idx="351">
                  <c:v>0.27804135391036827</c:v>
                </c:pt>
                <c:pt idx="352">
                  <c:v>0.2319811849212432</c:v>
                </c:pt>
                <c:pt idx="353">
                  <c:v>0.18847777096259899</c:v>
                </c:pt>
                <c:pt idx="354">
                  <c:v>0.14845809906912402</c:v>
                </c:pt>
                <c:pt idx="355">
                  <c:v>0.11276391036672698</c:v>
                </c:pt>
                <c:pt idx="356">
                  <c:v>8.2093350181326463E-2</c:v>
                </c:pt>
                <c:pt idx="357">
                  <c:v>5.6925195626138195E-2</c:v>
                </c:pt>
                <c:pt idx="358">
                  <c:v>3.7455356733127887E-2</c:v>
                </c:pt>
                <c:pt idx="359">
                  <c:v>2.3638783839553514E-2</c:v>
                </c:pt>
                <c:pt idx="360">
                  <c:v>1.5276138410110912E-2</c:v>
                </c:pt>
                <c:pt idx="361">
                  <c:v>1.2065208142353201E-2</c:v>
                </c:pt>
                <c:pt idx="362">
                  <c:v>1.3633826198836706E-2</c:v>
                </c:pt>
                <c:pt idx="363">
                  <c:v>1.9581016358347667E-2</c:v>
                </c:pt>
                <c:pt idx="364">
                  <c:v>2.9479995289696866E-2</c:v>
                </c:pt>
                <c:pt idx="365">
                  <c:v>4.27906461593218E-2</c:v>
                </c:pt>
                <c:pt idx="366">
                  <c:v>5.8787927623734519E-2</c:v>
                </c:pt>
                <c:pt idx="367">
                  <c:v>7.6614869406534475E-2</c:v>
                </c:pt>
                <c:pt idx="368">
                  <c:v>9.5382829576161385E-2</c:v>
                </c:pt>
                <c:pt idx="369">
                  <c:v>0.11422564436495766</c:v>
                </c:pt>
                <c:pt idx="370">
                  <c:v>0.13230625494966836</c:v>
                </c:pt>
                <c:pt idx="371">
                  <c:v>0.14883286995129938</c:v>
                </c:pt>
                <c:pt idx="372">
                  <c:v>0.1631031128601387</c:v>
                </c:pt>
                <c:pt idx="373">
                  <c:v>0.17455344288469668</c:v>
                </c:pt>
                <c:pt idx="374">
                  <c:v>0.18279476223002675</c:v>
                </c:pt>
                <c:pt idx="375">
                  <c:v>0.18758735566724291</c:v>
                </c:pt>
                <c:pt idx="376">
                  <c:v>0.18879277637369193</c:v>
                </c:pt>
                <c:pt idx="377">
                  <c:v>0.18636871251143936</c:v>
                </c:pt>
                <c:pt idx="378">
                  <c:v>0.18038143188548553</c:v>
                </c:pt>
                <c:pt idx="379">
                  <c:v>0.1709956706589649</c:v>
                </c:pt>
                <c:pt idx="380">
                  <c:v>0.15845829973923775</c:v>
                </c:pt>
                <c:pt idx="381">
                  <c:v>0.14309596029282903</c:v>
                </c:pt>
                <c:pt idx="382">
                  <c:v>0.12530616581480389</c:v>
                </c:pt>
                <c:pt idx="383">
                  <c:v>0.10553711067081219</c:v>
                </c:pt>
                <c:pt idx="384">
                  <c:v>8.4267369748373691E-2</c:v>
                </c:pt>
                <c:pt idx="385">
                  <c:v>6.2005851789409629E-2</c:v>
                </c:pt>
                <c:pt idx="386">
                  <c:v>3.9292561625558595E-2</c:v>
                </c:pt>
                <c:pt idx="387">
                  <c:v>1.6647872640123351E-2</c:v>
                </c:pt>
                <c:pt idx="388">
                  <c:v>-5.4699764064836042E-3</c:v>
                </c:pt>
                <c:pt idx="389">
                  <c:v>-2.6663458018956636E-2</c:v>
                </c:pt>
                <c:pt idx="390">
                  <c:v>-4.6601667179749555E-2</c:v>
                </c:pt>
                <c:pt idx="391">
                  <c:v>-6.5016152388573251E-2</c:v>
                </c:pt>
                <c:pt idx="392">
                  <c:v>-8.1691372165126314E-2</c:v>
                </c:pt>
                <c:pt idx="393">
                  <c:v>-9.6471363830316473E-2</c:v>
                </c:pt>
                <c:pt idx="394">
                  <c:v>-0.10925576121563155</c:v>
                </c:pt>
                <c:pt idx="395">
                  <c:v>-0.11998629220897507</c:v>
                </c:pt>
                <c:pt idx="396">
                  <c:v>-0.1286325918442999</c:v>
                </c:pt>
                <c:pt idx="397">
                  <c:v>-0.13518086210680907</c:v>
                </c:pt>
                <c:pt idx="398">
                  <c:v>-0.13964124539294864</c:v>
                </c:pt>
                <c:pt idx="399">
                  <c:v>-0.14206851375469184</c:v>
                </c:pt>
                <c:pt idx="400">
                  <c:v>-0.14256079332207194</c:v>
                </c:pt>
                <c:pt idx="401">
                  <c:v>-0.14123234161333481</c:v>
                </c:pt>
                <c:pt idx="402">
                  <c:v>-0.13819531611065231</c:v>
                </c:pt>
                <c:pt idx="403">
                  <c:v>-0.13356408322302959</c:v>
                </c:pt>
                <c:pt idx="404">
                  <c:v>-0.12747797645501779</c:v>
                </c:pt>
                <c:pt idx="405">
                  <c:v>-0.12011106546341341</c:v>
                </c:pt>
                <c:pt idx="406">
                  <c:v>-0.11166064474840867</c:v>
                </c:pt>
                <c:pt idx="407">
                  <c:v>-0.10233124226778385</c:v>
                </c:pt>
                <c:pt idx="408">
                  <c:v>-9.2305981167187606E-2</c:v>
                </c:pt>
                <c:pt idx="409">
                  <c:v>-8.1737168507361249E-2</c:v>
                </c:pt>
                <c:pt idx="410">
                  <c:v>-7.0775166871199821E-2</c:v>
                </c:pt>
                <c:pt idx="411">
                  <c:v>-5.9581181250069032E-2</c:v>
                </c:pt>
                <c:pt idx="412">
                  <c:v>-4.8313461029008346E-2</c:v>
                </c:pt>
                <c:pt idx="413">
                  <c:v>-3.7126475528124071E-2</c:v>
                </c:pt>
                <c:pt idx="414">
                  <c:v>-2.6177338557393442E-2</c:v>
                </c:pt>
                <c:pt idx="415">
                  <c:v>-1.5632419641341839E-2</c:v>
                </c:pt>
                <c:pt idx="416">
                  <c:v>-5.6739241320745357E-3</c:v>
                </c:pt>
                <c:pt idx="417">
                  <c:v>3.5326013489076161E-3</c:v>
                </c:pt>
                <c:pt idx="418">
                  <c:v>1.1880009849946978E-2</c:v>
                </c:pt>
                <c:pt idx="419">
                  <c:v>1.9282655677618641E-2</c:v>
                </c:pt>
                <c:pt idx="420">
                  <c:v>2.5627751338928553E-2</c:v>
                </c:pt>
                <c:pt idx="421">
                  <c:v>3.0798009041355313E-2</c:v>
                </c:pt>
                <c:pt idx="422">
                  <c:v>3.4706642849664952E-2</c:v>
                </c:pt>
                <c:pt idx="423">
                  <c:v>3.7312538724276305E-2</c:v>
                </c:pt>
                <c:pt idx="424">
                  <c:v>3.8623521244042704E-2</c:v>
                </c:pt>
                <c:pt idx="425">
                  <c:v>3.8687564566386889E-2</c:v>
                </c:pt>
                <c:pt idx="426">
                  <c:v>3.7580347769085011E-2</c:v>
                </c:pt>
                <c:pt idx="427">
                  <c:v>3.5400432545207944E-2</c:v>
                </c:pt>
                <c:pt idx="428">
                  <c:v>3.227256103754849E-2</c:v>
                </c:pt>
                <c:pt idx="429">
                  <c:v>2.8329642195853724E-2</c:v>
                </c:pt>
                <c:pt idx="430">
                  <c:v>2.3688344690898804E-2</c:v>
                </c:pt>
                <c:pt idx="431">
                  <c:v>1.8461199344602077E-2</c:v>
                </c:pt>
                <c:pt idx="432">
                  <c:v>1.2774247210957648E-2</c:v>
                </c:pt>
                <c:pt idx="433">
                  <c:v>6.7544626933258214E-3</c:v>
                </c:pt>
                <c:pt idx="434">
                  <c:v>5.2363372819715331E-4</c:v>
                </c:pt>
                <c:pt idx="435">
                  <c:v>-5.7838026862105877E-3</c:v>
                </c:pt>
                <c:pt idx="436">
                  <c:v>-1.2029260191513957E-2</c:v>
                </c:pt>
                <c:pt idx="437">
                  <c:v>-1.8111768897719066E-2</c:v>
                </c:pt>
                <c:pt idx="438">
                  <c:v>-2.3975722960752194E-2</c:v>
                </c:pt>
                <c:pt idx="439">
                  <c:v>-2.9573874680113948E-2</c:v>
                </c:pt>
                <c:pt idx="440">
                  <c:v>-3.4848605288264174E-2</c:v>
                </c:pt>
                <c:pt idx="441">
                  <c:v>-3.9741953789561767E-2</c:v>
                </c:pt>
                <c:pt idx="442">
                  <c:v>-4.4207906060252995E-2</c:v>
                </c:pt>
                <c:pt idx="443">
                  <c:v>-4.8224046159726253E-2</c:v>
                </c:pt>
                <c:pt idx="444">
                  <c:v>-5.1790622981145881E-2</c:v>
                </c:pt>
                <c:pt idx="445">
                  <c:v>-5.4912863280962586E-2</c:v>
                </c:pt>
                <c:pt idx="446">
                  <c:v>-5.7593535995629434E-2</c:v>
                </c:pt>
                <c:pt idx="447">
                  <c:v>-5.9848119168802616E-2</c:v>
                </c:pt>
                <c:pt idx="448">
                  <c:v>-6.1709700035513945E-2</c:v>
                </c:pt>
                <c:pt idx="449">
                  <c:v>-6.3210945823580486E-2</c:v>
                </c:pt>
                <c:pt idx="450">
                  <c:v>-6.4373448015007009E-2</c:v>
                </c:pt>
                <c:pt idx="451">
                  <c:v>-6.5208546804592898E-2</c:v>
                </c:pt>
                <c:pt idx="452">
                  <c:v>-6.5722837861192596E-2</c:v>
                </c:pt>
                <c:pt idx="453">
                  <c:v>-6.5936201526306221E-2</c:v>
                </c:pt>
                <c:pt idx="454">
                  <c:v>-6.5888818490148729E-2</c:v>
                </c:pt>
                <c:pt idx="455">
                  <c:v>-6.562258058343981E-2</c:v>
                </c:pt>
                <c:pt idx="456">
                  <c:v>-6.5168163888681921E-2</c:v>
                </c:pt>
                <c:pt idx="457">
                  <c:v>-6.4554440012936226E-2</c:v>
                </c:pt>
                <c:pt idx="458">
                  <c:v>-6.3812738383261569E-2</c:v>
                </c:pt>
                <c:pt idx="459">
                  <c:v>-6.296519493545967E-2</c:v>
                </c:pt>
                <c:pt idx="460">
                  <c:v>-6.2025156565467227E-2</c:v>
                </c:pt>
                <c:pt idx="461">
                  <c:v>-6.1006234618208005E-2</c:v>
                </c:pt>
                <c:pt idx="462">
                  <c:v>-5.9922102661896841E-2</c:v>
                </c:pt>
                <c:pt idx="463">
                  <c:v>-5.878355643753614E-2</c:v>
                </c:pt>
                <c:pt idx="464">
                  <c:v>-5.760159391182431E-2</c:v>
                </c:pt>
                <c:pt idx="465">
                  <c:v>-5.6396313207780213E-2</c:v>
                </c:pt>
                <c:pt idx="466">
                  <c:v>-5.5188232455637518E-2</c:v>
                </c:pt>
                <c:pt idx="467">
                  <c:v>-5.3979436135647395E-2</c:v>
                </c:pt>
                <c:pt idx="468">
                  <c:v>-5.2761897443260528E-2</c:v>
                </c:pt>
                <c:pt idx="469">
                  <c:v>-5.1536565283665875E-2</c:v>
                </c:pt>
                <c:pt idx="470">
                  <c:v>-5.0319602156721502E-2</c:v>
                </c:pt>
                <c:pt idx="471">
                  <c:v>-4.9137655186832427E-2</c:v>
                </c:pt>
                <c:pt idx="472">
                  <c:v>-4.8013031423850903E-2</c:v>
                </c:pt>
                <c:pt idx="473">
                  <c:v>-4.6955655482704181E-2</c:v>
                </c:pt>
                <c:pt idx="474">
                  <c:v>-4.5967176280605891E-2</c:v>
                </c:pt>
                <c:pt idx="475">
                  <c:v>-4.5044871548571272E-2</c:v>
                </c:pt>
                <c:pt idx="476">
                  <c:v>-4.4183374527744665E-2</c:v>
                </c:pt>
                <c:pt idx="477">
                  <c:v>-4.337361617345116E-2</c:v>
                </c:pt>
                <c:pt idx="478">
                  <c:v>-4.259461168077399E-2</c:v>
                </c:pt>
                <c:pt idx="479">
                  <c:v>-4.1797515766215272E-2</c:v>
                </c:pt>
                <c:pt idx="480">
                  <c:v>-4.0899229224537571E-2</c:v>
                </c:pt>
                <c:pt idx="481">
                  <c:v>-3.9799852561911785E-2</c:v>
                </c:pt>
                <c:pt idx="482">
                  <c:v>-3.840290856551825E-2</c:v>
                </c:pt>
                <c:pt idx="483">
                  <c:v>-3.6634335963148877E-2</c:v>
                </c:pt>
                <c:pt idx="484">
                  <c:v>-3.4471889928242544E-2</c:v>
                </c:pt>
                <c:pt idx="485">
                  <c:v>-3.1956684500380417E-2</c:v>
                </c:pt>
                <c:pt idx="486">
                  <c:v>-2.9167727703411441E-2</c:v>
                </c:pt>
                <c:pt idx="487">
                  <c:v>-2.6192692154467456E-2</c:v>
                </c:pt>
                <c:pt idx="488">
                  <c:v>-2.312699727041978E-2</c:v>
                </c:pt>
                <c:pt idx="489">
                  <c:v>-2.0080964946353412E-2</c:v>
                </c:pt>
                <c:pt idx="490">
                  <c:v>-1.7167841572034118E-2</c:v>
                </c:pt>
                <c:pt idx="491">
                  <c:v>-1.4485490384090378E-2</c:v>
                </c:pt>
                <c:pt idx="492">
                  <c:v>-1.2108471996641187E-2</c:v>
                </c:pt>
                <c:pt idx="493">
                  <c:v>-1.0095920314364511E-2</c:v>
                </c:pt>
                <c:pt idx="494">
                  <c:v>-8.4909763005484515E-3</c:v>
                </c:pt>
                <c:pt idx="495">
                  <c:v>-7.3081037592045758E-3</c:v>
                </c:pt>
                <c:pt idx="496">
                  <c:v>-6.5465995671436759E-3</c:v>
                </c:pt>
                <c:pt idx="497">
                  <c:v>-6.209353996236424E-3</c:v>
                </c:pt>
                <c:pt idx="498">
                  <c:v>-6.2933881064223618E-3</c:v>
                </c:pt>
                <c:pt idx="499">
                  <c:v>-6.7709176426519503E-3</c:v>
                </c:pt>
                <c:pt idx="500">
                  <c:v>-7.587091218255816E-3</c:v>
                </c:pt>
                <c:pt idx="501">
                  <c:v>-8.6847442957186799E-3</c:v>
                </c:pt>
                <c:pt idx="502">
                  <c:v>-1.0024682423989194E-2</c:v>
                </c:pt>
                <c:pt idx="503">
                  <c:v>-1.1568389385888785E-2</c:v>
                </c:pt>
                <c:pt idx="504">
                  <c:v>-1.3257230618650405E-2</c:v>
                </c:pt>
                <c:pt idx="505">
                  <c:v>-1.5023485403427041E-2</c:v>
                </c:pt>
                <c:pt idx="506">
                  <c:v>-1.6808424286932754E-2</c:v>
                </c:pt>
                <c:pt idx="507">
                  <c:v>-1.8567087830197618E-2</c:v>
                </c:pt>
                <c:pt idx="508">
                  <c:v>-2.0268241496681712E-2</c:v>
                </c:pt>
                <c:pt idx="509">
                  <c:v>-2.1887431532990557E-2</c:v>
                </c:pt>
                <c:pt idx="510">
                  <c:v>-2.33998308459832E-2</c:v>
                </c:pt>
                <c:pt idx="511">
                  <c:v>-2.4782432373782779E-2</c:v>
                </c:pt>
                <c:pt idx="512">
                  <c:v>-2.6019291398050013E-2</c:v>
                </c:pt>
                <c:pt idx="513">
                  <c:v>-2.7104138922208601E-2</c:v>
                </c:pt>
                <c:pt idx="514">
                  <c:v>-2.8036477159929882E-2</c:v>
                </c:pt>
                <c:pt idx="515">
                  <c:v>-2.8813599398051885E-2</c:v>
                </c:pt>
                <c:pt idx="516">
                  <c:v>-2.9428443293037013E-2</c:v>
                </c:pt>
                <c:pt idx="517">
                  <c:v>-2.988096217741696E-2</c:v>
                </c:pt>
                <c:pt idx="518">
                  <c:v>-3.0182122906244592E-2</c:v>
                </c:pt>
                <c:pt idx="519">
                  <c:v>-3.0343607902420189E-2</c:v>
                </c:pt>
                <c:pt idx="520">
                  <c:v>-3.0377519596058843E-2</c:v>
                </c:pt>
                <c:pt idx="521">
                  <c:v>-3.0293642599682879E-2</c:v>
                </c:pt>
                <c:pt idx="522">
                  <c:v>-3.0094216951771197E-2</c:v>
                </c:pt>
                <c:pt idx="523">
                  <c:v>-2.9780953792828486E-2</c:v>
                </c:pt>
                <c:pt idx="524">
                  <c:v>-2.9354910918803115E-2</c:v>
                </c:pt>
                <c:pt idx="525">
                  <c:v>-2.881156158526901E-2</c:v>
                </c:pt>
                <c:pt idx="526">
                  <c:v>-2.8149785772986727E-2</c:v>
                </c:pt>
                <c:pt idx="527">
                  <c:v>-2.7382650373083076E-2</c:v>
                </c:pt>
                <c:pt idx="528">
                  <c:v>-2.6527531239592186E-2</c:v>
                </c:pt>
                <c:pt idx="529">
                  <c:v>-2.5590557366685432E-2</c:v>
                </c:pt>
                <c:pt idx="530">
                  <c:v>-2.4570733181705544E-2</c:v>
                </c:pt>
                <c:pt idx="531">
                  <c:v>-2.3468743140854398E-2</c:v>
                </c:pt>
                <c:pt idx="532">
                  <c:v>-2.228836730906511E-2</c:v>
                </c:pt>
                <c:pt idx="533">
                  <c:v>-2.1046343751638222E-2</c:v>
                </c:pt>
                <c:pt idx="534">
                  <c:v>-1.9774764130948294E-2</c:v>
                </c:pt>
                <c:pt idx="535">
                  <c:v>-1.8496402171530636E-2</c:v>
                </c:pt>
                <c:pt idx="536">
                  <c:v>-1.7216577964772595E-2</c:v>
                </c:pt>
                <c:pt idx="537">
                  <c:v>-1.5943473873451203E-2</c:v>
                </c:pt>
                <c:pt idx="538">
                  <c:v>-1.4690292124351381E-2</c:v>
                </c:pt>
                <c:pt idx="539">
                  <c:v>-1.3465043966199687E-2</c:v>
                </c:pt>
                <c:pt idx="540">
                  <c:v>-1.2271437907144493E-2</c:v>
                </c:pt>
                <c:pt idx="541">
                  <c:v>-1.1116214285192055E-2</c:v>
                </c:pt>
                <c:pt idx="542">
                  <c:v>-1.001474225323915E-2</c:v>
                </c:pt>
                <c:pt idx="543">
                  <c:v>-8.9864199222799979E-3</c:v>
                </c:pt>
                <c:pt idx="544">
                  <c:v>-8.0405045624450406E-3</c:v>
                </c:pt>
                <c:pt idx="545">
                  <c:v>-7.171002515220984E-3</c:v>
                </c:pt>
                <c:pt idx="546">
                  <c:v>-6.3709743280701246E-3</c:v>
                </c:pt>
                <c:pt idx="547">
                  <c:v>-5.6354203595541767E-3</c:v>
                </c:pt>
                <c:pt idx="548">
                  <c:v>-4.9530377488484411E-3</c:v>
                </c:pt>
                <c:pt idx="549">
                  <c:v>-4.3113133921167139E-3</c:v>
                </c:pt>
                <c:pt idx="550">
                  <c:v>-3.6914060768199418E-3</c:v>
                </c:pt>
                <c:pt idx="551">
                  <c:v>-3.0704565213975788E-3</c:v>
                </c:pt>
                <c:pt idx="552">
                  <c:v>-2.4453037826627556E-3</c:v>
                </c:pt>
                <c:pt idx="553">
                  <c:v>-1.82558002607467E-3</c:v>
                </c:pt>
                <c:pt idx="554">
                  <c:v>-1.2088361428964102E-3</c:v>
                </c:pt>
                <c:pt idx="555">
                  <c:v>-5.8416112347885445E-4</c:v>
                </c:pt>
                <c:pt idx="556">
                  <c:v>5.3877732166376998E-5</c:v>
                </c:pt>
                <c:pt idx="557">
                  <c:v>7.0541082850156516E-4</c:v>
                </c:pt>
                <c:pt idx="558">
                  <c:v>1.3725123322673965E-3</c:v>
                </c:pt>
                <c:pt idx="559">
                  <c:v>2.0599891638138587E-3</c:v>
                </c:pt>
                <c:pt idx="560">
                  <c:v>2.768080882811609E-3</c:v>
                </c:pt>
                <c:pt idx="561">
                  <c:v>3.4890777123793709E-3</c:v>
                </c:pt>
                <c:pt idx="562">
                  <c:v>4.2110172248069951E-3</c:v>
                </c:pt>
                <c:pt idx="563">
                  <c:v>4.9272166386324819E-3</c:v>
                </c:pt>
                <c:pt idx="564">
                  <c:v>5.6461787665819238E-3</c:v>
                </c:pt>
                <c:pt idx="565">
                  <c:v>6.387541279320199E-3</c:v>
                </c:pt>
                <c:pt idx="566">
                  <c:v>7.1646650730244768E-3</c:v>
                </c:pt>
                <c:pt idx="567">
                  <c:v>7.9751623288995613E-3</c:v>
                </c:pt>
                <c:pt idx="568">
                  <c:v>8.8087553148412986E-3</c:v>
                </c:pt>
                <c:pt idx="569">
                  <c:v>9.6553623021124347E-3</c:v>
                </c:pt>
                <c:pt idx="570">
                  <c:v>1.0500083923663844E-2</c:v>
                </c:pt>
                <c:pt idx="571">
                  <c:v>1.1321193361832639E-2</c:v>
                </c:pt>
                <c:pt idx="572">
                  <c:v>1.2111869388334161E-2</c:v>
                </c:pt>
                <c:pt idx="573">
                  <c:v>1.2892799691870262E-2</c:v>
                </c:pt>
                <c:pt idx="574">
                  <c:v>1.3683743278523428E-2</c:v>
                </c:pt>
                <c:pt idx="575">
                  <c:v>1.4477955143540578E-2</c:v>
                </c:pt>
                <c:pt idx="576">
                  <c:v>1.5253031790968321E-2</c:v>
                </c:pt>
                <c:pt idx="577">
                  <c:v>1.5986796839865716E-2</c:v>
                </c:pt>
                <c:pt idx="578">
                  <c:v>1.6667472976813581E-2</c:v>
                </c:pt>
                <c:pt idx="579">
                  <c:v>1.7298354925074602E-2</c:v>
                </c:pt>
                <c:pt idx="580">
                  <c:v>1.7880920487811935E-2</c:v>
                </c:pt>
                <c:pt idx="581">
                  <c:v>1.8410082910979782E-2</c:v>
                </c:pt>
                <c:pt idx="582">
                  <c:v>1.8885873306223683E-2</c:v>
                </c:pt>
                <c:pt idx="583">
                  <c:v>1.930936502531477E-2</c:v>
                </c:pt>
                <c:pt idx="584">
                  <c:v>1.9676404663573444E-2</c:v>
                </c:pt>
                <c:pt idx="585">
                  <c:v>1.9976367594047785E-2</c:v>
                </c:pt>
                <c:pt idx="586">
                  <c:v>2.0201849245099258E-2</c:v>
                </c:pt>
                <c:pt idx="587">
                  <c:v>2.0364392037223216E-2</c:v>
                </c:pt>
                <c:pt idx="588">
                  <c:v>2.0484374098248402E-2</c:v>
                </c:pt>
                <c:pt idx="589">
                  <c:v>2.0569028885762862E-2</c:v>
                </c:pt>
                <c:pt idx="590">
                  <c:v>2.0608229559143317E-2</c:v>
                </c:pt>
                <c:pt idx="591">
                  <c:v>2.0583946919799312E-2</c:v>
                </c:pt>
                <c:pt idx="592">
                  <c:v>2.0480469586733125E-2</c:v>
                </c:pt>
                <c:pt idx="593">
                  <c:v>2.0287421826157146E-2</c:v>
                </c:pt>
                <c:pt idx="594">
                  <c:v>2.0002143592377709E-2</c:v>
                </c:pt>
                <c:pt idx="595">
                  <c:v>1.9631199442603761E-2</c:v>
                </c:pt>
                <c:pt idx="596">
                  <c:v>1.9185276227078302E-2</c:v>
                </c:pt>
                <c:pt idx="597">
                  <c:v>1.8680754227178169E-2</c:v>
                </c:pt>
                <c:pt idx="598">
                  <c:v>1.8140609393134687E-2</c:v>
                </c:pt>
                <c:pt idx="599">
                  <c:v>1.7583384265689721E-2</c:v>
                </c:pt>
                <c:pt idx="600">
                  <c:v>1.7017478989139082E-2</c:v>
                </c:pt>
                <c:pt idx="601">
                  <c:v>1.6445491385885361E-2</c:v>
                </c:pt>
                <c:pt idx="602">
                  <c:v>1.5867965909725518E-2</c:v>
                </c:pt>
                <c:pt idx="603">
                  <c:v>1.5287347935998992E-2</c:v>
                </c:pt>
                <c:pt idx="604">
                  <c:v>1.4707977539258619E-2</c:v>
                </c:pt>
                <c:pt idx="605">
                  <c:v>1.4128104689442778E-2</c:v>
                </c:pt>
                <c:pt idx="606">
                  <c:v>1.3540878602203545E-2</c:v>
                </c:pt>
                <c:pt idx="607">
                  <c:v>1.2939151376978097E-2</c:v>
                </c:pt>
                <c:pt idx="608">
                  <c:v>1.2312721505193856E-2</c:v>
                </c:pt>
                <c:pt idx="609">
                  <c:v>1.1654988651249499E-2</c:v>
                </c:pt>
                <c:pt idx="610">
                  <c:v>1.0968916199382714E-2</c:v>
                </c:pt>
                <c:pt idx="611">
                  <c:v>1.0264441209178993E-2</c:v>
                </c:pt>
                <c:pt idx="612">
                  <c:v>9.5562468217509616E-3</c:v>
                </c:pt>
                <c:pt idx="613">
                  <c:v>8.852742514888089E-3</c:v>
                </c:pt>
                <c:pt idx="614">
                  <c:v>8.1515684702761684E-3</c:v>
                </c:pt>
                <c:pt idx="615">
                  <c:v>7.4490115130199904E-3</c:v>
                </c:pt>
                <c:pt idx="616">
                  <c:v>6.7456300971570019E-3</c:v>
                </c:pt>
                <c:pt idx="617">
                  <c:v>6.0531299793216455E-3</c:v>
                </c:pt>
                <c:pt idx="618">
                  <c:v>5.3858862953356955E-3</c:v>
                </c:pt>
                <c:pt idx="619">
                  <c:v>4.7425114658080688E-3</c:v>
                </c:pt>
                <c:pt idx="620">
                  <c:v>4.1171876130227754E-3</c:v>
                </c:pt>
                <c:pt idx="621">
                  <c:v>3.5120925521676181E-3</c:v>
                </c:pt>
                <c:pt idx="622">
                  <c:v>2.9298723286957798E-3</c:v>
                </c:pt>
                <c:pt idx="623">
                  <c:v>2.3655910800423306E-3</c:v>
                </c:pt>
                <c:pt idx="624">
                  <c:v>1.8076457180031115E-3</c:v>
                </c:pt>
                <c:pt idx="625">
                  <c:v>1.2573955103717671E-3</c:v>
                </c:pt>
                <c:pt idx="626">
                  <c:v>7.371162397967415E-4</c:v>
                </c:pt>
                <c:pt idx="627">
                  <c:v>2.6727936904338384E-4</c:v>
                </c:pt>
                <c:pt idx="628">
                  <c:v>-1.471807482381864E-4</c:v>
                </c:pt>
                <c:pt idx="629">
                  <c:v>-5.0624309613140684E-4</c:v>
                </c:pt>
                <c:pt idx="630">
                  <c:v>-8.0423012599749766E-4</c:v>
                </c:pt>
                <c:pt idx="631">
                  <c:v>-1.0343729237837797E-3</c:v>
                </c:pt>
                <c:pt idx="632">
                  <c:v>-1.2011080101442632E-3</c:v>
                </c:pt>
                <c:pt idx="633">
                  <c:v>-1.328894427453165E-3</c:v>
                </c:pt>
                <c:pt idx="634">
                  <c:v>-1.4532500080501384E-3</c:v>
                </c:pt>
                <c:pt idx="635">
                  <c:v>-1.5951407343063914E-3</c:v>
                </c:pt>
                <c:pt idx="636">
                  <c:v>-1.7597011166436258E-3</c:v>
                </c:pt>
                <c:pt idx="637">
                  <c:v>-1.9482796893377746E-3</c:v>
                </c:pt>
                <c:pt idx="638">
                  <c:v>-2.1296061374565392E-3</c:v>
                </c:pt>
                <c:pt idx="639">
                  <c:v>-2.2139529196801536E-3</c:v>
                </c:pt>
                <c:pt idx="640">
                  <c:v>-2.0804824047310857E-3</c:v>
                </c:pt>
                <c:pt idx="641">
                  <c:v>-1.6222000880148453E-3</c:v>
                </c:pt>
                <c:pt idx="642">
                  <c:v>-8.0075013288561595E-4</c:v>
                </c:pt>
                <c:pt idx="643">
                  <c:v>3.1102716497774508E-4</c:v>
                </c:pt>
                <c:pt idx="644">
                  <c:v>1.5661586809035631E-3</c:v>
                </c:pt>
                <c:pt idx="645">
                  <c:v>2.8198957728762762E-3</c:v>
                </c:pt>
                <c:pt idx="646">
                  <c:v>3.9679590496076748E-3</c:v>
                </c:pt>
                <c:pt idx="647">
                  <c:v>4.9453298386658955E-3</c:v>
                </c:pt>
                <c:pt idx="648">
                  <c:v>5.7039142027928615E-3</c:v>
                </c:pt>
                <c:pt idx="649">
                  <c:v>6.2026229917238355E-3</c:v>
                </c:pt>
                <c:pt idx="650">
                  <c:v>6.4147904140664461E-3</c:v>
                </c:pt>
                <c:pt idx="651">
                  <c:v>6.3287931590469328E-3</c:v>
                </c:pt>
                <c:pt idx="652">
                  <c:v>5.948601072636203E-3</c:v>
                </c:pt>
                <c:pt idx="653">
                  <c:v>5.2937538238156849E-3</c:v>
                </c:pt>
                <c:pt idx="654">
                  <c:v>4.3867264653235042E-3</c:v>
                </c:pt>
                <c:pt idx="655">
                  <c:v>3.2390411950854181E-3</c:v>
                </c:pt>
                <c:pt idx="656">
                  <c:v>1.860351956712501E-3</c:v>
                </c:pt>
                <c:pt idx="657">
                  <c:v>2.7771608165624715E-4</c:v>
                </c:pt>
                <c:pt idx="658">
                  <c:v>-1.4664718351717464E-3</c:v>
                </c:pt>
                <c:pt idx="659">
                  <c:v>-3.3274573805456707E-3</c:v>
                </c:pt>
                <c:pt idx="660">
                  <c:v>-5.2618332754915988E-3</c:v>
                </c:pt>
                <c:pt idx="661">
                  <c:v>-7.2256718987639499E-3</c:v>
                </c:pt>
                <c:pt idx="662">
                  <c:v>-9.1770876419721599E-3</c:v>
                </c:pt>
                <c:pt idx="663">
                  <c:v>-1.1076495602913357E-2</c:v>
                </c:pt>
                <c:pt idx="664">
                  <c:v>-1.2886396915218121E-2</c:v>
                </c:pt>
                <c:pt idx="665">
                  <c:v>-1.4576435946333035E-2</c:v>
                </c:pt>
                <c:pt idx="666">
                  <c:v>-1.6121976939737211E-2</c:v>
                </c:pt>
                <c:pt idx="667">
                  <c:v>-1.7504609579182328E-2</c:v>
                </c:pt>
                <c:pt idx="668">
                  <c:v>-1.8715490379423629E-2</c:v>
                </c:pt>
                <c:pt idx="669">
                  <c:v>-1.9754603784638343E-2</c:v>
                </c:pt>
                <c:pt idx="670">
                  <c:v>-2.063128328848849E-2</c:v>
                </c:pt>
                <c:pt idx="671">
                  <c:v>-2.1357833546785148E-2</c:v>
                </c:pt>
                <c:pt idx="672">
                  <c:v>-2.1939185755346421E-2</c:v>
                </c:pt>
                <c:pt idx="673">
                  <c:v>-2.2373379880503284E-2</c:v>
                </c:pt>
                <c:pt idx="674">
                  <c:v>-2.2662127062760433E-2</c:v>
                </c:pt>
                <c:pt idx="675">
                  <c:v>-2.2818447525776386E-2</c:v>
                </c:pt>
                <c:pt idx="676">
                  <c:v>-2.2863139404594664E-2</c:v>
                </c:pt>
                <c:pt idx="677">
                  <c:v>-2.281188296856744E-2</c:v>
                </c:pt>
                <c:pt idx="678">
                  <c:v>-2.266648269313604E-2</c:v>
                </c:pt>
                <c:pt idx="679">
                  <c:v>-2.2424589649062195E-2</c:v>
                </c:pt>
                <c:pt idx="680">
                  <c:v>-2.2091352813682779E-2</c:v>
                </c:pt>
                <c:pt idx="681">
                  <c:v>-2.1678205716733758E-2</c:v>
                </c:pt>
                <c:pt idx="682">
                  <c:v>-2.1198184137696408E-2</c:v>
                </c:pt>
                <c:pt idx="683">
                  <c:v>-2.0664106074533235E-2</c:v>
                </c:pt>
                <c:pt idx="684">
                  <c:v>-2.0089209532421524E-2</c:v>
                </c:pt>
                <c:pt idx="685">
                  <c:v>-1.9486763628184103E-2</c:v>
                </c:pt>
                <c:pt idx="686">
                  <c:v>-1.8871064162946621E-2</c:v>
                </c:pt>
                <c:pt idx="687">
                  <c:v>-1.8264278184156366E-2</c:v>
                </c:pt>
                <c:pt idx="688">
                  <c:v>-1.7693550602547018E-2</c:v>
                </c:pt>
                <c:pt idx="689">
                  <c:v>-1.7171372743802909E-2</c:v>
                </c:pt>
                <c:pt idx="690">
                  <c:v>-1.6690915601728005E-2</c:v>
                </c:pt>
                <c:pt idx="691">
                  <c:v>-1.6251821392398585E-2</c:v>
                </c:pt>
                <c:pt idx="692">
                  <c:v>-1.5873488226808875E-2</c:v>
                </c:pt>
                <c:pt idx="693">
                  <c:v>-1.5569154110136159E-2</c:v>
                </c:pt>
                <c:pt idx="694">
                  <c:v>-1.5330670902413503E-2</c:v>
                </c:pt>
                <c:pt idx="695">
                  <c:v>-1.5151198708368924E-2</c:v>
                </c:pt>
                <c:pt idx="696">
                  <c:v>-1.5037208750274755E-2</c:v>
                </c:pt>
                <c:pt idx="697">
                  <c:v>-1.4999123429386909E-2</c:v>
                </c:pt>
                <c:pt idx="698">
                  <c:v>-1.5045237110406364E-2</c:v>
                </c:pt>
                <c:pt idx="699">
                  <c:v>-1.5174417329435459E-2</c:v>
                </c:pt>
                <c:pt idx="700">
                  <c:v>-1.5374606768245154E-2</c:v>
                </c:pt>
                <c:pt idx="701">
                  <c:v>-1.5628935137041354E-2</c:v>
                </c:pt>
                <c:pt idx="702">
                  <c:v>-1.5914524487276191E-2</c:v>
                </c:pt>
                <c:pt idx="703">
                  <c:v>-1.6205309482316219E-2</c:v>
                </c:pt>
                <c:pt idx="704">
                  <c:v>-1.6479869754207115E-2</c:v>
                </c:pt>
                <c:pt idx="705">
                  <c:v>-1.6728109573971129E-2</c:v>
                </c:pt>
                <c:pt idx="706">
                  <c:v>-1.6949795604266713E-2</c:v>
                </c:pt>
                <c:pt idx="707">
                  <c:v>-1.7134225439028098E-2</c:v>
                </c:pt>
                <c:pt idx="708">
                  <c:v>-1.7259372033212927E-2</c:v>
                </c:pt>
                <c:pt idx="709">
                  <c:v>-1.7321253096192073E-2</c:v>
                </c:pt>
                <c:pt idx="710">
                  <c:v>-1.7334055538331804E-2</c:v>
                </c:pt>
                <c:pt idx="711">
                  <c:v>-1.7304017244562889E-2</c:v>
                </c:pt>
                <c:pt idx="712">
                  <c:v>-1.7226735917041418E-2</c:v>
                </c:pt>
                <c:pt idx="713">
                  <c:v>-1.709978484741527E-2</c:v>
                </c:pt>
                <c:pt idx="714">
                  <c:v>-1.6926757430744312E-2</c:v>
                </c:pt>
                <c:pt idx="715">
                  <c:v>-1.6716349371956991E-2</c:v>
                </c:pt>
                <c:pt idx="716">
                  <c:v>-1.646406503827277E-2</c:v>
                </c:pt>
                <c:pt idx="717">
                  <c:v>-1.6136257185040088E-2</c:v>
                </c:pt>
                <c:pt idx="718">
                  <c:v>-1.5701487494440738E-2</c:v>
                </c:pt>
                <c:pt idx="719">
                  <c:v>-1.5162504680358176E-2</c:v>
                </c:pt>
                <c:pt idx="720">
                  <c:v>-1.4538692853546129E-2</c:v>
                </c:pt>
                <c:pt idx="721">
                  <c:v>-1.3843730248966277E-2</c:v>
                </c:pt>
                <c:pt idx="722">
                  <c:v>-1.3094009592653669E-2</c:v>
                </c:pt>
                <c:pt idx="723">
                  <c:v>-1.2304641810847106E-2</c:v>
                </c:pt>
                <c:pt idx="724">
                  <c:v>-1.1462416898850284E-2</c:v>
                </c:pt>
                <c:pt idx="725">
                  <c:v>-1.0546477609493159E-2</c:v>
                </c:pt>
                <c:pt idx="726">
                  <c:v>-9.5668387814750681E-3</c:v>
                </c:pt>
                <c:pt idx="727">
                  <c:v>-8.5460501354834382E-3</c:v>
                </c:pt>
                <c:pt idx="728">
                  <c:v>-7.4880177386158217E-3</c:v>
                </c:pt>
                <c:pt idx="729">
                  <c:v>-6.3834034304633717E-3</c:v>
                </c:pt>
                <c:pt idx="730">
                  <c:v>-5.236422838996768E-3</c:v>
                </c:pt>
                <c:pt idx="731">
                  <c:v>-4.0678756548418044E-3</c:v>
                </c:pt>
                <c:pt idx="732">
                  <c:v>-2.8930905857560622E-3</c:v>
                </c:pt>
                <c:pt idx="733">
                  <c:v>-1.7257847562581463E-3</c:v>
                </c:pt>
                <c:pt idx="734">
                  <c:v>-5.9849736974370692E-4</c:v>
                </c:pt>
                <c:pt idx="735">
                  <c:v>4.4603148405193715E-4</c:v>
                </c:pt>
                <c:pt idx="736">
                  <c:v>1.381061656903573E-3</c:v>
                </c:pt>
                <c:pt idx="737">
                  <c:v>2.2010462535278661E-3</c:v>
                </c:pt>
                <c:pt idx="738">
                  <c:v>2.9098722073603624E-3</c:v>
                </c:pt>
                <c:pt idx="739">
                  <c:v>3.5079671479690089E-3</c:v>
                </c:pt>
                <c:pt idx="740">
                  <c:v>3.9854266829961321E-3</c:v>
                </c:pt>
                <c:pt idx="741">
                  <c:v>4.3365324919914742E-3</c:v>
                </c:pt>
                <c:pt idx="742">
                  <c:v>4.574003015651802E-3</c:v>
                </c:pt>
                <c:pt idx="743">
                  <c:v>4.7186550560079626E-3</c:v>
                </c:pt>
                <c:pt idx="744">
                  <c:v>4.7884975890808085E-3</c:v>
                </c:pt>
                <c:pt idx="745">
                  <c:v>4.7976926359201682E-3</c:v>
                </c:pt>
                <c:pt idx="746">
                  <c:v>4.7475655526260487E-3</c:v>
                </c:pt>
                <c:pt idx="747">
                  <c:v>4.6247289981225679E-3</c:v>
                </c:pt>
                <c:pt idx="748">
                  <c:v>4.4166076452824407E-3</c:v>
                </c:pt>
                <c:pt idx="749">
                  <c:v>4.1182656315407375E-3</c:v>
                </c:pt>
                <c:pt idx="750">
                  <c:v>3.7349250466013561E-3</c:v>
                </c:pt>
                <c:pt idx="751">
                  <c:v>3.2862437836987733E-3</c:v>
                </c:pt>
                <c:pt idx="752">
                  <c:v>2.7922359644089001E-3</c:v>
                </c:pt>
                <c:pt idx="753">
                  <c:v>2.2609875054075928E-3</c:v>
                </c:pt>
                <c:pt idx="754">
                  <c:v>1.6959362435270276E-3</c:v>
                </c:pt>
                <c:pt idx="755">
                  <c:v>1.1077572065849041E-3</c:v>
                </c:pt>
                <c:pt idx="756">
                  <c:v>5.1946803441756898E-4</c:v>
                </c:pt>
                <c:pt idx="757">
                  <c:v>-5.5218192970292583E-5</c:v>
                </c:pt>
                <c:pt idx="758">
                  <c:v>-6.2458261783030183E-4</c:v>
                </c:pt>
                <c:pt idx="759">
                  <c:v>-1.1889856685760403E-3</c:v>
                </c:pt>
                <c:pt idx="760">
                  <c:v>-1.7286983618629717E-3</c:v>
                </c:pt>
                <c:pt idx="761">
                  <c:v>-2.2250535548088419E-3</c:v>
                </c:pt>
                <c:pt idx="762">
                  <c:v>-2.6703592041703297E-3</c:v>
                </c:pt>
                <c:pt idx="763">
                  <c:v>-3.0601103436732366E-3</c:v>
                </c:pt>
                <c:pt idx="764">
                  <c:v>-3.3829092219739686E-3</c:v>
                </c:pt>
                <c:pt idx="765">
                  <c:v>-3.62417692197246E-3</c:v>
                </c:pt>
                <c:pt idx="766">
                  <c:v>-3.7834949920361963E-3</c:v>
                </c:pt>
                <c:pt idx="767">
                  <c:v>-3.875968136074871E-3</c:v>
                </c:pt>
                <c:pt idx="768">
                  <c:v>-3.9115069687752635E-3</c:v>
                </c:pt>
                <c:pt idx="769">
                  <c:v>-3.8888468017461725E-3</c:v>
                </c:pt>
                <c:pt idx="770">
                  <c:v>-3.8103645647068565E-3</c:v>
                </c:pt>
                <c:pt idx="771">
                  <c:v>-3.6895611562394177E-3</c:v>
                </c:pt>
                <c:pt idx="772">
                  <c:v>-3.543952432782901E-3</c:v>
                </c:pt>
                <c:pt idx="773">
                  <c:v>-3.382430102632652E-3</c:v>
                </c:pt>
                <c:pt idx="774">
                  <c:v>-3.2008687615900605E-3</c:v>
                </c:pt>
                <c:pt idx="775">
                  <c:v>-2.9912633832576726E-3</c:v>
                </c:pt>
                <c:pt idx="776">
                  <c:v>-2.7528672881425276E-3</c:v>
                </c:pt>
                <c:pt idx="777">
                  <c:v>-2.4967453329809422E-3</c:v>
                </c:pt>
                <c:pt idx="778">
                  <c:v>-2.2363470821398774E-3</c:v>
                </c:pt>
                <c:pt idx="779">
                  <c:v>-1.9692131600393937E-3</c:v>
                </c:pt>
                <c:pt idx="780">
                  <c:v>-1.6762363495710715E-3</c:v>
                </c:pt>
                <c:pt idx="781">
                  <c:v>-1.338111874677314E-3</c:v>
                </c:pt>
                <c:pt idx="782">
                  <c:v>-9.4991507298558704E-4</c:v>
                </c:pt>
                <c:pt idx="783">
                  <c:v>-5.211676636134216E-4</c:v>
                </c:pt>
                <c:pt idx="784">
                  <c:v>-6.7653533248471134E-5</c:v>
                </c:pt>
                <c:pt idx="785">
                  <c:v>3.8513463797944795E-4</c:v>
                </c:pt>
                <c:pt idx="786">
                  <c:v>8.0832721859866615E-4</c:v>
                </c:pt>
                <c:pt idx="787">
                  <c:v>1.1864950257923321E-3</c:v>
                </c:pt>
                <c:pt idx="788">
                  <c:v>1.517768560779944E-3</c:v>
                </c:pt>
                <c:pt idx="789">
                  <c:v>1.8070390409150807E-3</c:v>
                </c:pt>
                <c:pt idx="790">
                  <c:v>2.0587384756631487E-3</c:v>
                </c:pt>
                <c:pt idx="791">
                  <c:v>2.2734026075603478E-3</c:v>
                </c:pt>
                <c:pt idx="792">
                  <c:v>2.4498989727090204E-3</c:v>
                </c:pt>
                <c:pt idx="793">
                  <c:v>2.5876348942616284E-3</c:v>
                </c:pt>
                <c:pt idx="794">
                  <c:v>2.6873866077743959E-3</c:v>
                </c:pt>
                <c:pt idx="795">
                  <c:v>2.7436489075690126E-3</c:v>
                </c:pt>
                <c:pt idx="796">
                  <c:v>2.747559641413396E-3</c:v>
                </c:pt>
                <c:pt idx="797">
                  <c:v>2.7110470142075998E-3</c:v>
                </c:pt>
                <c:pt idx="798">
                  <c:v>2.6645631046062191E-3</c:v>
                </c:pt>
                <c:pt idx="799">
                  <c:v>2.6256144355546376E-3</c:v>
                </c:pt>
                <c:pt idx="800">
                  <c:v>2.5880922354510668E-3</c:v>
                </c:pt>
                <c:pt idx="801">
                  <c:v>2.5320368280992919E-3</c:v>
                </c:pt>
                <c:pt idx="802">
                  <c:v>2.446882698673913E-3</c:v>
                </c:pt>
                <c:pt idx="803">
                  <c:v>2.3440649324931737E-3</c:v>
                </c:pt>
                <c:pt idx="804">
                  <c:v>2.2305214265125046E-3</c:v>
                </c:pt>
                <c:pt idx="805">
                  <c:v>2.0977742573222422E-3</c:v>
                </c:pt>
                <c:pt idx="806">
                  <c:v>1.9460785404158167E-3</c:v>
                </c:pt>
                <c:pt idx="807">
                  <c:v>1.7933825841052781E-3</c:v>
                </c:pt>
                <c:pt idx="808">
                  <c:v>1.6643905905316995E-3</c:v>
                </c:pt>
                <c:pt idx="809">
                  <c:v>1.5874717136807705E-3</c:v>
                </c:pt>
                <c:pt idx="810">
                  <c:v>1.5895064152990895E-3</c:v>
                </c:pt>
                <c:pt idx="811">
                  <c:v>1.6727207336250465E-3</c:v>
                </c:pt>
                <c:pt idx="812">
                  <c:v>1.8056001273088537E-3</c:v>
                </c:pt>
                <c:pt idx="813">
                  <c:v>1.9503081686269856E-3</c:v>
                </c:pt>
                <c:pt idx="814">
                  <c:v>2.091214366860124E-3</c:v>
                </c:pt>
                <c:pt idx="815">
                  <c:v>2.2308138759805809E-3</c:v>
                </c:pt>
                <c:pt idx="816">
                  <c:v>2.3734529928703002E-3</c:v>
                </c:pt>
                <c:pt idx="817">
                  <c:v>2.5230424513736647E-3</c:v>
                </c:pt>
                <c:pt idx="818">
                  <c:v>2.6843563334987956E-3</c:v>
                </c:pt>
                <c:pt idx="819">
                  <c:v>2.853975469400841E-3</c:v>
                </c:pt>
                <c:pt idx="820">
                  <c:v>3.0204445511919573E-3</c:v>
                </c:pt>
                <c:pt idx="821">
                  <c:v>3.1750880965133021E-3</c:v>
                </c:pt>
                <c:pt idx="822">
                  <c:v>3.3059841227939318E-3</c:v>
                </c:pt>
                <c:pt idx="823">
                  <c:v>3.403400907308919E-3</c:v>
                </c:pt>
                <c:pt idx="824">
                  <c:v>3.4783519725794399E-3</c:v>
                </c:pt>
                <c:pt idx="825">
                  <c:v>3.5451035636678827E-3</c:v>
                </c:pt>
                <c:pt idx="826">
                  <c:v>3.6061446122174498E-3</c:v>
                </c:pt>
                <c:pt idx="827">
                  <c:v>3.6699888200301756E-3</c:v>
                </c:pt>
                <c:pt idx="828">
                  <c:v>3.7439396458965844E-3</c:v>
                </c:pt>
                <c:pt idx="829">
                  <c:v>3.8162959999290653E-3</c:v>
                </c:pt>
                <c:pt idx="830">
                  <c:v>3.8761376945430641E-3</c:v>
                </c:pt>
                <c:pt idx="831">
                  <c:v>3.930001286466543E-3</c:v>
                </c:pt>
                <c:pt idx="832">
                  <c:v>3.9926150286981599E-3</c:v>
                </c:pt>
                <c:pt idx="833">
                  <c:v>4.0711641557753869E-3</c:v>
                </c:pt>
                <c:pt idx="834">
                  <c:v>4.154568255139139E-3</c:v>
                </c:pt>
                <c:pt idx="835">
                  <c:v>4.2221769720622087E-3</c:v>
                </c:pt>
                <c:pt idx="836">
                  <c:v>4.2656399408816511E-3</c:v>
                </c:pt>
                <c:pt idx="837">
                  <c:v>4.2964544702067883E-3</c:v>
                </c:pt>
                <c:pt idx="838">
                  <c:v>4.3264538744187762E-3</c:v>
                </c:pt>
                <c:pt idx="839">
                  <c:v>4.3513229682812108E-3</c:v>
                </c:pt>
                <c:pt idx="840">
                  <c:v>4.3638811840034496E-3</c:v>
                </c:pt>
                <c:pt idx="841">
                  <c:v>4.370171958731647E-3</c:v>
                </c:pt>
                <c:pt idx="842">
                  <c:v>4.3794058951279321E-3</c:v>
                </c:pt>
                <c:pt idx="843">
                  <c:v>4.390816091129744E-3</c:v>
                </c:pt>
                <c:pt idx="844">
                  <c:v>4.3998104678553704E-3</c:v>
                </c:pt>
                <c:pt idx="845">
                  <c:v>4.4002522532220392E-3</c:v>
                </c:pt>
                <c:pt idx="846">
                  <c:v>4.3815121535309932E-3</c:v>
                </c:pt>
                <c:pt idx="847">
                  <c:v>4.3302106056177367E-3</c:v>
                </c:pt>
                <c:pt idx="848">
                  <c:v>4.2264750458935662E-3</c:v>
                </c:pt>
                <c:pt idx="849">
                  <c:v>4.0516602651863333E-3</c:v>
                </c:pt>
                <c:pt idx="850">
                  <c:v>3.8013312984243042E-3</c:v>
                </c:pt>
                <c:pt idx="851">
                  <c:v>3.4845323009659698E-3</c:v>
                </c:pt>
                <c:pt idx="852">
                  <c:v>3.1206644949701027E-3</c:v>
                </c:pt>
                <c:pt idx="853">
                  <c:v>2.7228056606394594E-3</c:v>
                </c:pt>
                <c:pt idx="854">
                  <c:v>2.2814185230337404E-3</c:v>
                </c:pt>
                <c:pt idx="855">
                  <c:v>1.7797245717131986E-3</c:v>
                </c:pt>
                <c:pt idx="856">
                  <c:v>1.2132773302972516E-3</c:v>
                </c:pt>
                <c:pt idx="857">
                  <c:v>5.8441670564696592E-4</c:v>
                </c:pt>
                <c:pt idx="858">
                  <c:v>-1.0137639475451434E-4</c:v>
                </c:pt>
                <c:pt idx="859">
                  <c:v>-8.3056597838891775E-4</c:v>
                </c:pt>
                <c:pt idx="860">
                  <c:v>-1.597570553823069E-3</c:v>
                </c:pt>
                <c:pt idx="861">
                  <c:v>-2.4083011470397036E-3</c:v>
                </c:pt>
                <c:pt idx="862">
                  <c:v>-3.2551725832979314E-3</c:v>
                </c:pt>
                <c:pt idx="863">
                  <c:v>-4.1158949241505861E-3</c:v>
                </c:pt>
                <c:pt idx="864">
                  <c:v>-4.9747241213721292E-3</c:v>
                </c:pt>
                <c:pt idx="865">
                  <c:v>-5.8249307260322498E-3</c:v>
                </c:pt>
                <c:pt idx="866">
                  <c:v>-6.6565325666594231E-3</c:v>
                </c:pt>
                <c:pt idx="867">
                  <c:v>-7.4525442403710626E-3</c:v>
                </c:pt>
                <c:pt idx="868">
                  <c:v>-8.1958356751328197E-3</c:v>
                </c:pt>
                <c:pt idx="869">
                  <c:v>-8.8849617350093592E-3</c:v>
                </c:pt>
                <c:pt idx="870">
                  <c:v>-9.5382005117554576E-3</c:v>
                </c:pt>
                <c:pt idx="871">
                  <c:v>-1.0173943654632112E-2</c:v>
                </c:pt>
                <c:pt idx="872">
                  <c:v>-1.0796271455951899E-2</c:v>
                </c:pt>
                <c:pt idx="873">
                  <c:v>-1.1397183556064196E-2</c:v>
                </c:pt>
                <c:pt idx="874">
                  <c:v>-1.1968673372989274E-2</c:v>
                </c:pt>
                <c:pt idx="875">
                  <c:v>-1.2512578049396272E-2</c:v>
                </c:pt>
                <c:pt idx="876">
                  <c:v>-1.3037515511099778E-2</c:v>
                </c:pt>
                <c:pt idx="877">
                  <c:v>-1.3552388355471085E-2</c:v>
                </c:pt>
                <c:pt idx="878">
                  <c:v>-1.4058702386154323E-2</c:v>
                </c:pt>
                <c:pt idx="879">
                  <c:v>-1.4543910276503196E-2</c:v>
                </c:pt>
                <c:pt idx="880">
                  <c:v>-1.4988833252624539E-2</c:v>
                </c:pt>
                <c:pt idx="881">
                  <c:v>-1.5383220027312914E-2</c:v>
                </c:pt>
                <c:pt idx="882">
                  <c:v>-1.5728041283909165E-2</c:v>
                </c:pt>
                <c:pt idx="883">
                  <c:v>-1.602434859603255E-2</c:v>
                </c:pt>
                <c:pt idx="884">
                  <c:v>-1.6273739546681546E-2</c:v>
                </c:pt>
                <c:pt idx="885">
                  <c:v>-1.6483120921166047E-2</c:v>
                </c:pt>
                <c:pt idx="886">
                  <c:v>-1.6653721629484881E-2</c:v>
                </c:pt>
                <c:pt idx="887">
                  <c:v>-1.6782088278983105E-2</c:v>
                </c:pt>
                <c:pt idx="888">
                  <c:v>-1.6872063157884913E-2</c:v>
                </c:pt>
                <c:pt idx="889">
                  <c:v>-1.6922759584292416E-2</c:v>
                </c:pt>
                <c:pt idx="890">
                  <c:v>-1.691964841973841E-2</c:v>
                </c:pt>
                <c:pt idx="891">
                  <c:v>-1.6858965155112555E-2</c:v>
                </c:pt>
                <c:pt idx="892">
                  <c:v>-1.6760372350396152E-2</c:v>
                </c:pt>
                <c:pt idx="893">
                  <c:v>-1.664774819354119E-2</c:v>
                </c:pt>
                <c:pt idx="894">
                  <c:v>-1.6533708456814161E-2</c:v>
                </c:pt>
                <c:pt idx="895">
                  <c:v>-1.6420010948188069E-2</c:v>
                </c:pt>
                <c:pt idx="896">
                  <c:v>-1.6303466723995057E-2</c:v>
                </c:pt>
                <c:pt idx="897">
                  <c:v>-1.6177495671203419E-2</c:v>
                </c:pt>
                <c:pt idx="898">
                  <c:v>-1.6031799835139391E-2</c:v>
                </c:pt>
                <c:pt idx="899">
                  <c:v>-1.5861790248085816E-2</c:v>
                </c:pt>
                <c:pt idx="900">
                  <c:v>-1.5683100511926572E-2</c:v>
                </c:pt>
                <c:pt idx="901">
                  <c:v>-1.5524591344646876E-2</c:v>
                </c:pt>
                <c:pt idx="902">
                  <c:v>-1.5400126095499376E-2</c:v>
                </c:pt>
                <c:pt idx="903">
                  <c:v>-1.5309354758471739E-2</c:v>
                </c:pt>
                <c:pt idx="904">
                  <c:v>-1.5258652109735128E-2</c:v>
                </c:pt>
                <c:pt idx="905">
                  <c:v>-1.5257202307052966E-2</c:v>
                </c:pt>
                <c:pt idx="906">
                  <c:v>-1.5310379887192284E-2</c:v>
                </c:pt>
                <c:pt idx="907">
                  <c:v>-1.541557613867456E-2</c:v>
                </c:pt>
                <c:pt idx="908">
                  <c:v>-1.555567187854138E-2</c:v>
                </c:pt>
                <c:pt idx="909">
                  <c:v>-1.5710509871647349E-2</c:v>
                </c:pt>
                <c:pt idx="910">
                  <c:v>-1.5870268171495481E-2</c:v>
                </c:pt>
                <c:pt idx="911">
                  <c:v>-1.6035611011718048E-2</c:v>
                </c:pt>
                <c:pt idx="912">
                  <c:v>-1.62135696242071E-2</c:v>
                </c:pt>
                <c:pt idx="913">
                  <c:v>-1.6413321944396958E-2</c:v>
                </c:pt>
                <c:pt idx="914">
                  <c:v>-1.6634059069503573E-2</c:v>
                </c:pt>
                <c:pt idx="915">
                  <c:v>-1.6860769630553878E-2</c:v>
                </c:pt>
                <c:pt idx="916">
                  <c:v>-1.7078551149334188E-2</c:v>
                </c:pt>
                <c:pt idx="917">
                  <c:v>-1.7277447899271693E-2</c:v>
                </c:pt>
                <c:pt idx="918">
                  <c:v>-1.745115977214453E-2</c:v>
                </c:pt>
                <c:pt idx="919">
                  <c:v>-1.7603046825671029E-2</c:v>
                </c:pt>
                <c:pt idx="920">
                  <c:v>-1.7744247028954521E-2</c:v>
                </c:pt>
                <c:pt idx="921">
                  <c:v>-1.7885680569579562E-2</c:v>
                </c:pt>
                <c:pt idx="922">
                  <c:v>-1.8030800840201099E-2</c:v>
                </c:pt>
                <c:pt idx="923">
                  <c:v>-1.8173229953483423E-2</c:v>
                </c:pt>
                <c:pt idx="924">
                  <c:v>-1.8304318871966402E-2</c:v>
                </c:pt>
                <c:pt idx="925">
                  <c:v>-1.8420054193375366E-2</c:v>
                </c:pt>
                <c:pt idx="926">
                  <c:v>-1.8518413660750219E-2</c:v>
                </c:pt>
                <c:pt idx="927">
                  <c:v>-1.859721945890315E-2</c:v>
                </c:pt>
                <c:pt idx="928">
                  <c:v>-1.8656051580619375E-2</c:v>
                </c:pt>
                <c:pt idx="929">
                  <c:v>-1.8694598909443489E-2</c:v>
                </c:pt>
                <c:pt idx="930">
                  <c:v>-1.8709159159556232E-2</c:v>
                </c:pt>
                <c:pt idx="931">
                  <c:v>-1.8698783425768625E-2</c:v>
                </c:pt>
                <c:pt idx="932">
                  <c:v>-1.8677814176674638E-2</c:v>
                </c:pt>
                <c:pt idx="933">
                  <c:v>-1.866686287744454E-2</c:v>
                </c:pt>
                <c:pt idx="934">
                  <c:v>-1.8671669626680477E-2</c:v>
                </c:pt>
                <c:pt idx="935">
                  <c:v>-1.8690616618814365E-2</c:v>
                </c:pt>
                <c:pt idx="936">
                  <c:v>-1.8734670708899066E-2</c:v>
                </c:pt>
                <c:pt idx="937">
                  <c:v>-1.8825081150838436E-2</c:v>
                </c:pt>
                <c:pt idx="938">
                  <c:v>-1.8972597018166556E-2</c:v>
                </c:pt>
                <c:pt idx="939">
                  <c:v>-1.9169020392283628E-2</c:v>
                </c:pt>
                <c:pt idx="940">
                  <c:v>-1.9407102259778819E-2</c:v>
                </c:pt>
                <c:pt idx="941">
                  <c:v>-1.9694962760138081E-2</c:v>
                </c:pt>
                <c:pt idx="942">
                  <c:v>-2.0050537757015249E-2</c:v>
                </c:pt>
                <c:pt idx="943">
                  <c:v>-2.0488776396092315E-2</c:v>
                </c:pt>
                <c:pt idx="944">
                  <c:v>-2.10026630013E-2</c:v>
                </c:pt>
                <c:pt idx="945">
                  <c:v>-2.1564197091652266E-2</c:v>
                </c:pt>
                <c:pt idx="946">
                  <c:v>-2.2148862690463553E-2</c:v>
                </c:pt>
                <c:pt idx="947">
                  <c:v>-2.2750795252549562E-2</c:v>
                </c:pt>
                <c:pt idx="948">
                  <c:v>-2.3369963666264756E-2</c:v>
                </c:pt>
                <c:pt idx="949">
                  <c:v>-2.3991729902382544E-2</c:v>
                </c:pt>
                <c:pt idx="950">
                  <c:v>-2.4595762500542507E-2</c:v>
                </c:pt>
                <c:pt idx="951">
                  <c:v>-2.5169943474806802E-2</c:v>
                </c:pt>
                <c:pt idx="952">
                  <c:v>-2.5709512743407791E-2</c:v>
                </c:pt>
                <c:pt idx="953">
                  <c:v>-2.6216803679760987E-2</c:v>
                </c:pt>
                <c:pt idx="954">
                  <c:v>-2.6693185196270147E-2</c:v>
                </c:pt>
                <c:pt idx="955">
                  <c:v>-2.7138003948378935E-2</c:v>
                </c:pt>
                <c:pt idx="956">
                  <c:v>-2.7559053403295126E-2</c:v>
                </c:pt>
                <c:pt idx="957">
                  <c:v>-2.7968420435311038E-2</c:v>
                </c:pt>
                <c:pt idx="958">
                  <c:v>-2.8365529478984165E-2</c:v>
                </c:pt>
                <c:pt idx="959">
                  <c:v>-2.8731246872307385E-2</c:v>
                </c:pt>
                <c:pt idx="960">
                  <c:v>-2.9046174504286485E-2</c:v>
                </c:pt>
                <c:pt idx="961">
                  <c:v>-2.9305987856191398E-2</c:v>
                </c:pt>
                <c:pt idx="962">
                  <c:v>-2.9514513660423545E-2</c:v>
                </c:pt>
                <c:pt idx="963">
                  <c:v>-2.9675283088751725E-2</c:v>
                </c:pt>
                <c:pt idx="964">
                  <c:v>-2.9793787346613757E-2</c:v>
                </c:pt>
                <c:pt idx="965">
                  <c:v>-2.9872188693374668E-2</c:v>
                </c:pt>
                <c:pt idx="966">
                  <c:v>-2.9904435913976922E-2</c:v>
                </c:pt>
                <c:pt idx="967">
                  <c:v>-2.9889595659054323E-2</c:v>
                </c:pt>
                <c:pt idx="968">
                  <c:v>-2.9836954754800568E-2</c:v>
                </c:pt>
                <c:pt idx="969">
                  <c:v>-2.9754415559182828E-2</c:v>
                </c:pt>
                <c:pt idx="970">
                  <c:v>-2.9642118074606039E-2</c:v>
                </c:pt>
                <c:pt idx="971">
                  <c:v>-2.9500295638411743E-2</c:v>
                </c:pt>
                <c:pt idx="972">
                  <c:v>-2.9338032851097644E-2</c:v>
                </c:pt>
                <c:pt idx="973">
                  <c:v>-2.9165798781387958E-2</c:v>
                </c:pt>
                <c:pt idx="974">
                  <c:v>-2.8993658046614888E-2</c:v>
                </c:pt>
                <c:pt idx="975">
                  <c:v>-2.883973318030552E-2</c:v>
                </c:pt>
                <c:pt idx="976">
                  <c:v>-2.8723095621175893E-2</c:v>
                </c:pt>
                <c:pt idx="977">
                  <c:v>-2.8646483194033533E-2</c:v>
                </c:pt>
                <c:pt idx="978">
                  <c:v>-2.8593671175729311E-2</c:v>
                </c:pt>
                <c:pt idx="979">
                  <c:v>-2.8551903791591799E-2</c:v>
                </c:pt>
                <c:pt idx="980">
                  <c:v>-2.8520621032001283E-2</c:v>
                </c:pt>
                <c:pt idx="981">
                  <c:v>-2.8493507232913134E-2</c:v>
                </c:pt>
                <c:pt idx="982">
                  <c:v>-2.8461228900665339E-2</c:v>
                </c:pt>
                <c:pt idx="983">
                  <c:v>-2.8421934892348264E-2</c:v>
                </c:pt>
                <c:pt idx="984">
                  <c:v>-2.8373587395179031E-2</c:v>
                </c:pt>
                <c:pt idx="985">
                  <c:v>-2.8313199691185807E-2</c:v>
                </c:pt>
                <c:pt idx="986">
                  <c:v>-2.8241051785178446E-2</c:v>
                </c:pt>
                <c:pt idx="987">
                  <c:v>-2.8160394844115876E-2</c:v>
                </c:pt>
                <c:pt idx="988">
                  <c:v>-2.8077202303941801E-2</c:v>
                </c:pt>
                <c:pt idx="989">
                  <c:v>-2.7987616320609244E-2</c:v>
                </c:pt>
                <c:pt idx="990">
                  <c:v>-2.7870683200846985E-2</c:v>
                </c:pt>
                <c:pt idx="991">
                  <c:v>-2.7709773770113875E-2</c:v>
                </c:pt>
                <c:pt idx="992">
                  <c:v>-2.7509056988912275E-2</c:v>
                </c:pt>
                <c:pt idx="993">
                  <c:v>-2.7283248665582637E-2</c:v>
                </c:pt>
                <c:pt idx="994">
                  <c:v>-2.7044855681632046E-2</c:v>
                </c:pt>
                <c:pt idx="995">
                  <c:v>-2.680610491375774E-2</c:v>
                </c:pt>
                <c:pt idx="996">
                  <c:v>-2.6577792102962124E-2</c:v>
                </c:pt>
                <c:pt idx="997">
                  <c:v>-2.6363681758355541E-2</c:v>
                </c:pt>
                <c:pt idx="998">
                  <c:v>-2.6170540662842943E-2</c:v>
                </c:pt>
                <c:pt idx="999">
                  <c:v>-2.6010875697931438E-2</c:v>
                </c:pt>
                <c:pt idx="1000">
                  <c:v>-2.58941914713335E-2</c:v>
                </c:pt>
                <c:pt idx="1001">
                  <c:v>-2.5826041411778029E-2</c:v>
                </c:pt>
                <c:pt idx="1002">
                  <c:v>-2.5810003358502136E-2</c:v>
                </c:pt>
                <c:pt idx="1003">
                  <c:v>-2.5847041772517558E-2</c:v>
                </c:pt>
                <c:pt idx="1004">
                  <c:v>-2.5926812031682234E-2</c:v>
                </c:pt>
                <c:pt idx="1005">
                  <c:v>-2.6029558241078232E-2</c:v>
                </c:pt>
                <c:pt idx="1006">
                  <c:v>-2.6139522352239517E-2</c:v>
                </c:pt>
                <c:pt idx="1007">
                  <c:v>-2.6255817683268203E-2</c:v>
                </c:pt>
                <c:pt idx="1008">
                  <c:v>-2.6390904448203079E-2</c:v>
                </c:pt>
                <c:pt idx="1009">
                  <c:v>-2.6546276006030062E-2</c:v>
                </c:pt>
                <c:pt idx="1010">
                  <c:v>-2.6702300908413381E-2</c:v>
                </c:pt>
                <c:pt idx="1011">
                  <c:v>-2.6839892160814227E-2</c:v>
                </c:pt>
                <c:pt idx="1012">
                  <c:v>-2.6957556404246678E-2</c:v>
                </c:pt>
                <c:pt idx="1013">
                  <c:v>-2.7065342700220162E-2</c:v>
                </c:pt>
                <c:pt idx="1014">
                  <c:v>-2.717330011024412E-2</c:v>
                </c:pt>
                <c:pt idx="1015">
                  <c:v>-2.7286437609250491E-2</c:v>
                </c:pt>
                <c:pt idx="1016">
                  <c:v>-2.7400508457623065E-2</c:v>
                </c:pt>
                <c:pt idx="1017">
                  <c:v>-2.7505868045244422E-2</c:v>
                </c:pt>
                <c:pt idx="1018">
                  <c:v>-2.7599840770598127E-2</c:v>
                </c:pt>
                <c:pt idx="1019">
                  <c:v>-2.7683997771783951E-2</c:v>
                </c:pt>
                <c:pt idx="1020">
                  <c:v>-2.7750530025771332E-2</c:v>
                </c:pt>
                <c:pt idx="1021">
                  <c:v>-2.7787615107255064E-2</c:v>
                </c:pt>
                <c:pt idx="1022">
                  <c:v>-2.7792919642819641E-2</c:v>
                </c:pt>
                <c:pt idx="1023">
                  <c:v>-2.7771530386510861E-2</c:v>
                </c:pt>
                <c:pt idx="1024">
                  <c:v>-2.7734709754014219E-2</c:v>
                </c:pt>
                <c:pt idx="1025">
                  <c:v>-2.7704344787967135E-2</c:v>
                </c:pt>
                <c:pt idx="1026">
                  <c:v>-2.7704251453030519E-2</c:v>
                </c:pt>
                <c:pt idx="1027">
                  <c:v>-2.7746952186534224E-2</c:v>
                </c:pt>
                <c:pt idx="1028">
                  <c:v>-2.7841796037963051E-2</c:v>
                </c:pt>
                <c:pt idx="1029">
                  <c:v>-2.8009270025905114E-2</c:v>
                </c:pt>
                <c:pt idx="1030">
                  <c:v>-2.8278307980712646E-2</c:v>
                </c:pt>
                <c:pt idx="1031">
                  <c:v>-2.8683412717289566E-2</c:v>
                </c:pt>
                <c:pt idx="1032">
                  <c:v>-2.9263131564459983E-2</c:v>
                </c:pt>
                <c:pt idx="1033">
                  <c:v>-3.0055156280795668E-2</c:v>
                </c:pt>
                <c:pt idx="1034">
                  <c:v>-3.1099574221574965E-2</c:v>
                </c:pt>
                <c:pt idx="1035">
                  <c:v>-3.2442337287260516E-2</c:v>
                </c:pt>
                <c:pt idx="1036">
                  <c:v>-3.4131435191097841E-2</c:v>
                </c:pt>
                <c:pt idx="1037">
                  <c:v>-3.6219679951391165E-2</c:v>
                </c:pt>
                <c:pt idx="1038">
                  <c:v>-3.8768501512259308E-2</c:v>
                </c:pt>
                <c:pt idx="1039">
                  <c:v>-4.1827896288085128E-2</c:v>
                </c:pt>
                <c:pt idx="1040">
                  <c:v>-4.5422769151123421E-2</c:v>
                </c:pt>
                <c:pt idx="1041">
                  <c:v>-4.9564320293768602E-2</c:v>
                </c:pt>
                <c:pt idx="1042">
                  <c:v>-5.4251834148173264E-2</c:v>
                </c:pt>
                <c:pt idx="1043">
                  <c:v>-5.9476070555611986E-2</c:v>
                </c:pt>
                <c:pt idx="1044">
                  <c:v>-6.5228847153307776E-2</c:v>
                </c:pt>
                <c:pt idx="1045">
                  <c:v>-7.1489785813431864E-2</c:v>
                </c:pt>
                <c:pt idx="1046">
                  <c:v>-7.8213976875647226E-2</c:v>
                </c:pt>
                <c:pt idx="1047">
                  <c:v>-8.5327794630783327E-2</c:v>
                </c:pt>
                <c:pt idx="1048">
                  <c:v>-9.2720014946034518E-2</c:v>
                </c:pt>
                <c:pt idx="1049">
                  <c:v>-0.10025363769026523</c:v>
                </c:pt>
                <c:pt idx="1050">
                  <c:v>-0.10779415166398303</c:v>
                </c:pt>
                <c:pt idx="1051">
                  <c:v>-0.11521571026097847</c:v>
                </c:pt>
                <c:pt idx="1052">
                  <c:v>-0.1223796955445479</c:v>
                </c:pt>
                <c:pt idx="1053">
                  <c:v>-0.12912485585585726</c:v>
                </c:pt>
                <c:pt idx="1054">
                  <c:v>-0.1352856305731652</c:v>
                </c:pt>
                <c:pt idx="1055">
                  <c:v>-0.14071431715927032</c:v>
                </c:pt>
                <c:pt idx="1056">
                  <c:v>-0.14528720015568267</c:v>
                </c:pt>
                <c:pt idx="1057">
                  <c:v>-0.14890313560275156</c:v>
                </c:pt>
                <c:pt idx="1058">
                  <c:v>-0.15148386215612103</c:v>
                </c:pt>
                <c:pt idx="1059">
                  <c:v>-0.15297236772533895</c:v>
                </c:pt>
                <c:pt idx="1060">
                  <c:v>-0.15333343392765392</c:v>
                </c:pt>
                <c:pt idx="1061">
                  <c:v>-0.15254777154283117</c:v>
                </c:pt>
                <c:pt idx="1062">
                  <c:v>-0.15060399370860303</c:v>
                </c:pt>
                <c:pt idx="1063">
                  <c:v>-0.14750672050433222</c:v>
                </c:pt>
                <c:pt idx="1064">
                  <c:v>-0.14328266127771486</c:v>
                </c:pt>
                <c:pt idx="1065">
                  <c:v>-0.13798003907933795</c:v>
                </c:pt>
                <c:pt idx="1066">
                  <c:v>-0.13167873305912567</c:v>
                </c:pt>
                <c:pt idx="1067">
                  <c:v>-0.12448117831001852</c:v>
                </c:pt>
                <c:pt idx="1068">
                  <c:v>-0.11648861212660387</c:v>
                </c:pt>
                <c:pt idx="1069">
                  <c:v>-0.10780143178903941</c:v>
                </c:pt>
                <c:pt idx="1070">
                  <c:v>-9.8517794539003986E-2</c:v>
                </c:pt>
                <c:pt idx="1071">
                  <c:v>-8.8732559783749179E-2</c:v>
                </c:pt>
                <c:pt idx="1072">
                  <c:v>-7.8547649274064199E-2</c:v>
                </c:pt>
                <c:pt idx="1073">
                  <c:v>-6.8068391485924862E-2</c:v>
                </c:pt>
                <c:pt idx="1074">
                  <c:v>-5.7393939233667285E-2</c:v>
                </c:pt>
                <c:pt idx="1075">
                  <c:v>-4.6620645283528987E-2</c:v>
                </c:pt>
                <c:pt idx="1076">
                  <c:v>-3.5845437967189975E-2</c:v>
                </c:pt>
                <c:pt idx="1077">
                  <c:v>-2.5158821061526237E-2</c:v>
                </c:pt>
                <c:pt idx="1078">
                  <c:v>-1.464226818829577E-2</c:v>
                </c:pt>
                <c:pt idx="1079">
                  <c:v>-4.3630365028270376E-3</c:v>
                </c:pt>
                <c:pt idx="1080">
                  <c:v>5.6327867587592116E-3</c:v>
                </c:pt>
                <c:pt idx="1081">
                  <c:v>1.5300338603594237E-2</c:v>
                </c:pt>
                <c:pt idx="1082">
                  <c:v>2.4576162163852285E-2</c:v>
                </c:pt>
                <c:pt idx="1083">
                  <c:v>3.3396515900150907E-2</c:v>
                </c:pt>
                <c:pt idx="1084">
                  <c:v>4.1723874501221989E-2</c:v>
                </c:pt>
                <c:pt idx="1085">
                  <c:v>4.9535619800757914E-2</c:v>
                </c:pt>
                <c:pt idx="1086">
                  <c:v>5.6796486748539037E-2</c:v>
                </c:pt>
                <c:pt idx="1087">
                  <c:v>6.3462981264100382E-2</c:v>
                </c:pt>
                <c:pt idx="1088">
                  <c:v>6.9500367195196491E-2</c:v>
                </c:pt>
                <c:pt idx="1089">
                  <c:v>7.4888499751340182E-2</c:v>
                </c:pt>
                <c:pt idx="1090">
                  <c:v>7.9624174433040817E-2</c:v>
                </c:pt>
                <c:pt idx="1091">
                  <c:v>8.3714173579026149E-2</c:v>
                </c:pt>
                <c:pt idx="1092">
                  <c:v>8.7169324041944107E-2</c:v>
                </c:pt>
                <c:pt idx="1093">
                  <c:v>9.0005181644564697E-2</c:v>
                </c:pt>
                <c:pt idx="1094">
                  <c:v>9.2236057743836364E-2</c:v>
                </c:pt>
                <c:pt idx="1095">
                  <c:v>9.3880292654804937E-2</c:v>
                </c:pt>
                <c:pt idx="1096">
                  <c:v>9.4970351379591478E-2</c:v>
                </c:pt>
                <c:pt idx="1097">
                  <c:v>9.5540627842340492E-2</c:v>
                </c:pt>
                <c:pt idx="1098">
                  <c:v>9.5618329177076758E-2</c:v>
                </c:pt>
                <c:pt idx="1099">
                  <c:v>9.5225575763779241E-2</c:v>
                </c:pt>
                <c:pt idx="1100">
                  <c:v>9.4381252371290733E-2</c:v>
                </c:pt>
                <c:pt idx="1101">
                  <c:v>9.3108506063893065E-2</c:v>
                </c:pt>
                <c:pt idx="1102">
                  <c:v>9.1439615173833991E-2</c:v>
                </c:pt>
                <c:pt idx="1103">
                  <c:v>8.9413298143988115E-2</c:v>
                </c:pt>
                <c:pt idx="1104">
                  <c:v>8.7076409112538763E-2</c:v>
                </c:pt>
                <c:pt idx="1105">
                  <c:v>8.4483066786902816E-2</c:v>
                </c:pt>
                <c:pt idx="1106">
                  <c:v>8.168687653234577E-2</c:v>
                </c:pt>
                <c:pt idx="1107">
                  <c:v>7.8746888252102645E-2</c:v>
                </c:pt>
                <c:pt idx="1108">
                  <c:v>7.5739403256860391E-2</c:v>
                </c:pt>
                <c:pt idx="1109">
                  <c:v>7.2772627849807286E-2</c:v>
                </c:pt>
                <c:pt idx="1110">
                  <c:v>7.0019293886981651E-2</c:v>
                </c:pt>
                <c:pt idx="1111">
                  <c:v>6.7741594761172239E-2</c:v>
                </c:pt>
                <c:pt idx="1112">
                  <c:v>6.627995409787818E-2</c:v>
                </c:pt>
                <c:pt idx="1113">
                  <c:v>6.6007540529529549E-2</c:v>
                </c:pt>
                <c:pt idx="1114">
                  <c:v>6.7288220306539928E-2</c:v>
                </c:pt>
                <c:pt idx="1115">
                  <c:v>7.0465123767570498E-2</c:v>
                </c:pt>
                <c:pt idx="1116">
                  <c:v>7.5858374189405525E-2</c:v>
                </c:pt>
                <c:pt idx="1117">
                  <c:v>8.375236312392656E-2</c:v>
                </c:pt>
                <c:pt idx="1118">
                  <c:v>9.4378141206736738E-2</c:v>
                </c:pt>
                <c:pt idx="1119">
                  <c:v>0.10790554691083916</c:v>
                </c:pt>
                <c:pt idx="1120">
                  <c:v>0.12444711105815219</c:v>
                </c:pt>
                <c:pt idx="1121">
                  <c:v>0.14405157004141428</c:v>
                </c:pt>
                <c:pt idx="1122">
                  <c:v>0.16669573012887531</c:v>
                </c:pt>
                <c:pt idx="1123">
                  <c:v>0.19229516987036244</c:v>
                </c:pt>
                <c:pt idx="1124">
                  <c:v>0.22070414676234329</c:v>
                </c:pt>
                <c:pt idx="1125">
                  <c:v>0.25171032382400704</c:v>
                </c:pt>
                <c:pt idx="1126">
                  <c:v>0.28505469660623284</c:v>
                </c:pt>
                <c:pt idx="1127">
                  <c:v>0.32045741585738796</c:v>
                </c:pt>
                <c:pt idx="1128">
                  <c:v>0.35762229871193119</c:v>
                </c:pt>
                <c:pt idx="1129">
                  <c:v>0.39622438403219679</c:v>
                </c:pt>
                <c:pt idx="1130">
                  <c:v>0.43590806570966212</c:v>
                </c:pt>
                <c:pt idx="1131">
                  <c:v>0.47629751506620327</c:v>
                </c:pt>
                <c:pt idx="1132">
                  <c:v>0.51701597007433042</c:v>
                </c:pt>
                <c:pt idx="1133">
                  <c:v>0.55771202469766867</c:v>
                </c:pt>
                <c:pt idx="1134">
                  <c:v>0.59805449546944445</c:v>
                </c:pt>
                <c:pt idx="1135">
                  <c:v>0.6377146878545269</c:v>
                </c:pt>
                <c:pt idx="1136">
                  <c:v>0.67636344064310261</c:v>
                </c:pt>
                <c:pt idx="1137">
                  <c:v>0.71368279281775215</c:v>
                </c:pt>
                <c:pt idx="1138">
                  <c:v>0.74938573944836873</c:v>
                </c:pt>
                <c:pt idx="1139">
                  <c:v>0.7832205873225333</c:v>
                </c:pt>
                <c:pt idx="1140">
                  <c:v>0.81496504373286238</c:v>
                </c:pt>
                <c:pt idx="1141">
                  <c:v>0.84442777205928443</c:v>
                </c:pt>
                <c:pt idx="1142">
                  <c:v>0.87145243628296098</c:v>
                </c:pt>
                <c:pt idx="1143">
                  <c:v>0.89592174550020609</c:v>
                </c:pt>
                <c:pt idx="1144">
                  <c:v>0.91776134287817879</c:v>
                </c:pt>
                <c:pt idx="1145">
                  <c:v>0.93694602798399185</c:v>
                </c:pt>
                <c:pt idx="1146">
                  <c:v>0.95348964549991044</c:v>
                </c:pt>
                <c:pt idx="1147">
                  <c:v>0.96742564044489032</c:v>
                </c:pt>
                <c:pt idx="1148">
                  <c:v>0.97880192475306294</c:v>
                </c:pt>
                <c:pt idx="1149">
                  <c:v>0.9876776105509546</c:v>
                </c:pt>
                <c:pt idx="1150">
                  <c:v>0.99412409906507948</c:v>
                </c:pt>
                <c:pt idx="1151">
                  <c:v>0.99823939197888889</c:v>
                </c:pt>
                <c:pt idx="1152">
                  <c:v>1.0001505803644137</c:v>
                </c:pt>
                <c:pt idx="1153">
                  <c:v>1</c:v>
                </c:pt>
                <c:pt idx="1154">
                  <c:v>0.99793418673614109</c:v>
                </c:pt>
                <c:pt idx="1155">
                  <c:v>0.99409298741953944</c:v>
                </c:pt>
                <c:pt idx="1156">
                  <c:v>0.98861329329057146</c:v>
                </c:pt>
                <c:pt idx="1157">
                  <c:v>0.98164319578200765</c:v>
                </c:pt>
                <c:pt idx="1158">
                  <c:v>0.97333420860762787</c:v>
                </c:pt>
                <c:pt idx="1159">
                  <c:v>0.96382882310400575</c:v>
                </c:pt>
                <c:pt idx="1160">
                  <c:v>0.9532659527684777</c:v>
                </c:pt>
                <c:pt idx="1161">
                  <c:v>0.9417818666085086</c:v>
                </c:pt>
                <c:pt idx="1162">
                  <c:v>0.92950816688473337</c:v>
                </c:pt>
                <c:pt idx="1163">
                  <c:v>0.91656323340843171</c:v>
                </c:pt>
                <c:pt idx="1164">
                  <c:v>0.90305595693899365</c:v>
                </c:pt>
                <c:pt idx="1165">
                  <c:v>0.88910160612314526</c:v>
                </c:pt>
                <c:pt idx="1166">
                  <c:v>0.87482260528608646</c:v>
                </c:pt>
                <c:pt idx="1167">
                  <c:v>0.86032893409480127</c:v>
                </c:pt>
                <c:pt idx="1168">
                  <c:v>0.84570817183148506</c:v>
                </c:pt>
                <c:pt idx="1169">
                  <c:v>0.83103187528087985</c:v>
                </c:pt>
                <c:pt idx="1170">
                  <c:v>0.81636537889861982</c:v>
                </c:pt>
                <c:pt idx="1171">
                  <c:v>0.80176390585553836</c:v>
                </c:pt>
                <c:pt idx="1172">
                  <c:v>0.78726852352374843</c:v>
                </c:pt>
                <c:pt idx="1173">
                  <c:v>0.77290661015132556</c:v>
                </c:pt>
                <c:pt idx="1174">
                  <c:v>0.7586960549344548</c:v>
                </c:pt>
                <c:pt idx="1175">
                  <c:v>0.74465521374400501</c:v>
                </c:pt>
                <c:pt idx="1176">
                  <c:v>0.73080835366349739</c:v>
                </c:pt>
                <c:pt idx="1177">
                  <c:v>0.71717896398531467</c:v>
                </c:pt>
                <c:pt idx="1178">
                  <c:v>0.70377886713476212</c:v>
                </c:pt>
                <c:pt idx="1179">
                  <c:v>0.69059406287134673</c:v>
                </c:pt>
                <c:pt idx="1180">
                  <c:v>0.67759779517990393</c:v>
                </c:pt>
                <c:pt idx="1181">
                  <c:v>0.66478337505664264</c:v>
                </c:pt>
                <c:pt idx="1182">
                  <c:v>0.65215951376231418</c:v>
                </c:pt>
                <c:pt idx="1183">
                  <c:v>0.63972496683109692</c:v>
                </c:pt>
                <c:pt idx="1184">
                  <c:v>0.62746262285794374</c:v>
                </c:pt>
                <c:pt idx="1185">
                  <c:v>0.61534914810869978</c:v>
                </c:pt>
                <c:pt idx="1186">
                  <c:v>0.60337832025425686</c:v>
                </c:pt>
                <c:pt idx="1187">
                  <c:v>0.59156367286042499</c:v>
                </c:pt>
                <c:pt idx="1188">
                  <c:v>0.57991796170187548</c:v>
                </c:pt>
                <c:pt idx="1189">
                  <c:v>0.56843652003177747</c:v>
                </c:pt>
                <c:pt idx="1190">
                  <c:v>0.55709554744129275</c:v>
                </c:pt>
                <c:pt idx="1191">
                  <c:v>0.54586891014816763</c:v>
                </c:pt>
                <c:pt idx="1192">
                  <c:v>0.5347433857030478</c:v>
                </c:pt>
                <c:pt idx="1193">
                  <c:v>0.52371415180087433</c:v>
                </c:pt>
                <c:pt idx="1194">
                  <c:v>0.5127784083935486</c:v>
                </c:pt>
                <c:pt idx="1195">
                  <c:v>0.50194144446081268</c:v>
                </c:pt>
                <c:pt idx="1196">
                  <c:v>0.49122348257226728</c:v>
                </c:pt>
                <c:pt idx="1197">
                  <c:v>0.48065983444560062</c:v>
                </c:pt>
                <c:pt idx="1198">
                  <c:v>0.47028378954154032</c:v>
                </c:pt>
                <c:pt idx="1199">
                  <c:v>0.46011463708032146</c:v>
                </c:pt>
                <c:pt idx="1200">
                  <c:v>0.4501627994631997</c:v>
                </c:pt>
                <c:pt idx="1201">
                  <c:v>0.44043372122814473</c:v>
                </c:pt>
                <c:pt idx="1202">
                  <c:v>0.43092460232705776</c:v>
                </c:pt>
                <c:pt idx="1203">
                  <c:v>0.42163948727385919</c:v>
                </c:pt>
                <c:pt idx="1204">
                  <c:v>0.41259642082296222</c:v>
                </c:pt>
                <c:pt idx="1205">
                  <c:v>0.4038115810300475</c:v>
                </c:pt>
                <c:pt idx="1206">
                  <c:v>0.39529056799131235</c:v>
                </c:pt>
                <c:pt idx="1207">
                  <c:v>0.38703260391561839</c:v>
                </c:pt>
                <c:pt idx="1208">
                  <c:v>0.37903271093967905</c:v>
                </c:pt>
                <c:pt idx="1209">
                  <c:v>0.37128497785084175</c:v>
                </c:pt>
                <c:pt idx="1210">
                  <c:v>0.36378442678582013</c:v>
                </c:pt>
                <c:pt idx="1211">
                  <c:v>0.35652452429905074</c:v>
                </c:pt>
                <c:pt idx="1212">
                  <c:v>0.34949158126649599</c:v>
                </c:pt>
                <c:pt idx="1213">
                  <c:v>0.34267159744766285</c:v>
                </c:pt>
                <c:pt idx="1214">
                  <c:v>0.33606177279445271</c:v>
                </c:pt>
                <c:pt idx="1215">
                  <c:v>0.32967517419799236</c:v>
                </c:pt>
                <c:pt idx="1216">
                  <c:v>0.32354182439622797</c:v>
                </c:pt>
                <c:pt idx="1217">
                  <c:v>0.31769812401444142</c:v>
                </c:pt>
                <c:pt idx="1218">
                  <c:v>0.31216040666654116</c:v>
                </c:pt>
                <c:pt idx="1219">
                  <c:v>0.3069185610677268</c:v>
                </c:pt>
                <c:pt idx="1220">
                  <c:v>0.30195718695345591</c:v>
                </c:pt>
                <c:pt idx="1221">
                  <c:v>0.29725917291868148</c:v>
                </c:pt>
                <c:pt idx="1222">
                  <c:v>0.29280398527734713</c:v>
                </c:pt>
                <c:pt idx="1223">
                  <c:v>0.28857669043959355</c:v>
                </c:pt>
                <c:pt idx="1224">
                  <c:v>0.28457184386745138</c:v>
                </c:pt>
                <c:pt idx="1225">
                  <c:v>0.28078446769763404</c:v>
                </c:pt>
                <c:pt idx="1226">
                  <c:v>0.27720320617951949</c:v>
                </c:pt>
                <c:pt idx="1227">
                  <c:v>0.27381421463084243</c:v>
                </c:pt>
                <c:pt idx="1228">
                  <c:v>0.27060675953389152</c:v>
                </c:pt>
                <c:pt idx="1229">
                  <c:v>0.26757150739500479</c:v>
                </c:pt>
                <c:pt idx="1230">
                  <c:v>0.2646971024635601</c:v>
                </c:pt>
                <c:pt idx="1231">
                  <c:v>0.26196425551932256</c:v>
                </c:pt>
                <c:pt idx="1232">
                  <c:v>0.25934667722181098</c:v>
                </c:pt>
                <c:pt idx="1233">
                  <c:v>0.25682398944319645</c:v>
                </c:pt>
                <c:pt idx="1234">
                  <c:v>0.25438343640880762</c:v>
                </c:pt>
                <c:pt idx="1235">
                  <c:v>0.25201366236802247</c:v>
                </c:pt>
                <c:pt idx="1236">
                  <c:v>0.24970020040566474</c:v>
                </c:pt>
                <c:pt idx="1237">
                  <c:v>0.24743216144579552</c:v>
                </c:pt>
                <c:pt idx="1238">
                  <c:v>0.24520565653272225</c:v>
                </c:pt>
                <c:pt idx="1239">
                  <c:v>0.24301446333733689</c:v>
                </c:pt>
                <c:pt idx="1240">
                  <c:v>0.24084333715332487</c:v>
                </c:pt>
                <c:pt idx="1241">
                  <c:v>0.23867283320222368</c:v>
                </c:pt>
                <c:pt idx="1242">
                  <c:v>0.23649486245619286</c:v>
                </c:pt>
                <c:pt idx="1243">
                  <c:v>0.23432015843294376</c:v>
                </c:pt>
                <c:pt idx="1244">
                  <c:v>0.2321641213970187</c:v>
                </c:pt>
                <c:pt idx="1245">
                  <c:v>0.23002861804715002</c:v>
                </c:pt>
                <c:pt idx="1246">
                  <c:v>0.22790369265676497</c:v>
                </c:pt>
                <c:pt idx="1247">
                  <c:v>0.22578654517776495</c:v>
                </c:pt>
                <c:pt idx="1248">
                  <c:v>0.22368542019621804</c:v>
                </c:pt>
                <c:pt idx="1249">
                  <c:v>0.22160980676401398</c:v>
                </c:pt>
                <c:pt idx="1250">
                  <c:v>0.21956717167608233</c:v>
                </c:pt>
                <c:pt idx="1251">
                  <c:v>0.21755627046660159</c:v>
                </c:pt>
                <c:pt idx="1252">
                  <c:v>0.21557165859760213</c:v>
                </c:pt>
                <c:pt idx="1253">
                  <c:v>0.21362018063110286</c:v>
                </c:pt>
                <c:pt idx="1254">
                  <c:v>0.2117083700126671</c:v>
                </c:pt>
                <c:pt idx="1255">
                  <c:v>0.20982922662204845</c:v>
                </c:pt>
                <c:pt idx="1256">
                  <c:v>0.20797341696558477</c:v>
                </c:pt>
                <c:pt idx="1257">
                  <c:v>0.20613720764581137</c:v>
                </c:pt>
                <c:pt idx="1258">
                  <c:v>0.20432775434120237</c:v>
                </c:pt>
                <c:pt idx="1259">
                  <c:v>0.20256061287452784</c:v>
                </c:pt>
                <c:pt idx="1260">
                  <c:v>0.20084605008881598</c:v>
                </c:pt>
                <c:pt idx="1261">
                  <c:v>0.19918282151824518</c:v>
                </c:pt>
                <c:pt idx="1262">
                  <c:v>0.1975726383033202</c:v>
                </c:pt>
                <c:pt idx="1263">
                  <c:v>0.196031056266811</c:v>
                </c:pt>
                <c:pt idx="1264">
                  <c:v>0.19457783130363548</c:v>
                </c:pt>
                <c:pt idx="1265">
                  <c:v>0.19321498567075385</c:v>
                </c:pt>
                <c:pt idx="1266">
                  <c:v>0.19191156328085368</c:v>
                </c:pt>
                <c:pt idx="1267">
                  <c:v>0.19063256353270247</c:v>
                </c:pt>
                <c:pt idx="1268">
                  <c:v>0.18937440858706309</c:v>
                </c:pt>
                <c:pt idx="1269">
                  <c:v>0.18814643193759753</c:v>
                </c:pt>
                <c:pt idx="1270">
                  <c:v>0.18694334460456399</c:v>
                </c:pt>
                <c:pt idx="1271">
                  <c:v>0.18575207969683569</c:v>
                </c:pt>
                <c:pt idx="1272">
                  <c:v>0.18456859270049239</c:v>
                </c:pt>
                <c:pt idx="1273">
                  <c:v>0.18340081708514683</c:v>
                </c:pt>
                <c:pt idx="1274">
                  <c:v>0.18225248624826376</c:v>
                </c:pt>
                <c:pt idx="1275">
                  <c:v>0.18111628895314136</c:v>
                </c:pt>
                <c:pt idx="1276">
                  <c:v>0.17998320282257294</c:v>
                </c:pt>
                <c:pt idx="1277">
                  <c:v>0.17885633902111253</c:v>
                </c:pt>
                <c:pt idx="1278">
                  <c:v>0.17774627550824373</c:v>
                </c:pt>
                <c:pt idx="1279">
                  <c:v>0.17664974556118487</c:v>
                </c:pt>
                <c:pt idx="1280">
                  <c:v>0.17554994889134429</c:v>
                </c:pt>
                <c:pt idx="1281">
                  <c:v>0.17443630753923842</c:v>
                </c:pt>
                <c:pt idx="1282">
                  <c:v>0.17330819927195637</c:v>
                </c:pt>
                <c:pt idx="1283">
                  <c:v>0.17216577964772595</c:v>
                </c:pt>
                <c:pt idx="1284">
                  <c:v>0.1710118487146457</c:v>
                </c:pt>
                <c:pt idx="1285">
                  <c:v>0.16985589552460537</c:v>
                </c:pt>
                <c:pt idx="1286">
                  <c:v>0.16870352017380211</c:v>
                </c:pt>
                <c:pt idx="1287">
                  <c:v>0.16755238928882046</c:v>
                </c:pt>
                <c:pt idx="1288">
                  <c:v>0.16640094728738342</c:v>
                </c:pt>
                <c:pt idx="1289">
                  <c:v>0.16525183865936188</c:v>
                </c:pt>
                <c:pt idx="1290">
                  <c:v>0.16411299687436853</c:v>
                </c:pt>
                <c:pt idx="1291">
                  <c:v>0.16299795549821336</c:v>
                </c:pt>
                <c:pt idx="1292">
                  <c:v>0.16192289258657711</c:v>
                </c:pt>
                <c:pt idx="1293">
                  <c:v>0.16089698607489414</c:v>
                </c:pt>
                <c:pt idx="1294">
                  <c:v>0.15991105802773015</c:v>
                </c:pt>
                <c:pt idx="1295">
                  <c:v>0.15894348585143472</c:v>
                </c:pt>
                <c:pt idx="1296">
                  <c:v>0.15798695830930606</c:v>
                </c:pt>
                <c:pt idx="1297">
                  <c:v>0.15705640899120335</c:v>
                </c:pt>
                <c:pt idx="1298">
                  <c:v>0.15616070471610546</c:v>
                </c:pt>
                <c:pt idx="1299">
                  <c:v>0.15529443205768848</c:v>
                </c:pt>
                <c:pt idx="1300">
                  <c:v>0.15445021755595936</c:v>
                </c:pt>
                <c:pt idx="1301">
                  <c:v>0.15362795232015874</c:v>
                </c:pt>
                <c:pt idx="1302">
                  <c:v>0.15285188787798512</c:v>
                </c:pt>
                <c:pt idx="1303">
                  <c:v>0.15216019821851606</c:v>
                </c:pt>
                <c:pt idx="1304">
                  <c:v>0.15156752137097823</c:v>
                </c:pt>
                <c:pt idx="1305">
                  <c:v>0.15105928152943604</c:v>
                </c:pt>
                <c:pt idx="1306">
                  <c:v>0.15061618947365474</c:v>
                </c:pt>
                <c:pt idx="1307">
                  <c:v>0.15023010950832555</c:v>
                </c:pt>
                <c:pt idx="1308">
                  <c:v>0.14989951716281705</c:v>
                </c:pt>
                <c:pt idx="1309">
                  <c:v>0.1496205234814367</c:v>
                </c:pt>
                <c:pt idx="1310">
                  <c:v>0.14938360830064926</c:v>
                </c:pt>
                <c:pt idx="1311">
                  <c:v>0.14917232911578682</c:v>
                </c:pt>
                <c:pt idx="1312">
                  <c:v>0.1489661833524385</c:v>
                </c:pt>
                <c:pt idx="1313">
                  <c:v>0.14875555751213237</c:v>
                </c:pt>
                <c:pt idx="1314">
                  <c:v>0.14855261624827468</c:v>
                </c:pt>
                <c:pt idx="1315">
                  <c:v>0.14837608877148045</c:v>
                </c:pt>
                <c:pt idx="1316">
                  <c:v>0.14823059516111245</c:v>
                </c:pt>
                <c:pt idx="1317">
                  <c:v>0.14811126644464359</c:v>
                </c:pt>
                <c:pt idx="1318">
                  <c:v>0.14802082489105869</c:v>
                </c:pt>
                <c:pt idx="1319">
                  <c:v>0.14795639267314525</c:v>
                </c:pt>
                <c:pt idx="1320">
                  <c:v>0.14789598941332927</c:v>
                </c:pt>
                <c:pt idx="1321">
                  <c:v>0.147821197017451</c:v>
                </c:pt>
                <c:pt idx="1322">
                  <c:v>0.14772695984311021</c:v>
                </c:pt>
                <c:pt idx="1323">
                  <c:v>0.14761218898271297</c:v>
                </c:pt>
                <c:pt idx="1324">
                  <c:v>0.14747895336068773</c:v>
                </c:pt>
                <c:pt idx="1325">
                  <c:v>0.14733268195918123</c:v>
                </c:pt>
                <c:pt idx="1326">
                  <c:v>0.14718340828388007</c:v>
                </c:pt>
                <c:pt idx="1327">
                  <c:v>0.14704231697135597</c:v>
                </c:pt>
                <c:pt idx="1328">
                  <c:v>0.14690987469629202</c:v>
                </c:pt>
                <c:pt idx="1329">
                  <c:v>0.14677555016667287</c:v>
                </c:pt>
                <c:pt idx="1330">
                  <c:v>0.1466297143282039</c:v>
                </c:pt>
                <c:pt idx="1331">
                  <c:v>0.14646500927671491</c:v>
                </c:pt>
                <c:pt idx="1332">
                  <c:v>0.14626911480057203</c:v>
                </c:pt>
                <c:pt idx="1333">
                  <c:v>0.14602272612371764</c:v>
                </c:pt>
                <c:pt idx="1334">
                  <c:v>0.14570658513756249</c:v>
                </c:pt>
                <c:pt idx="1335">
                  <c:v>0.14531291393072152</c:v>
                </c:pt>
                <c:pt idx="1336">
                  <c:v>0.14484455921876169</c:v>
                </c:pt>
                <c:pt idx="1337">
                  <c:v>0.14430610996940013</c:v>
                </c:pt>
                <c:pt idx="1338">
                  <c:v>0.14370665078313458</c:v>
                </c:pt>
                <c:pt idx="1339">
                  <c:v>0.14306285750197442</c:v>
                </c:pt>
                <c:pt idx="1340">
                  <c:v>0.14239048817438577</c:v>
                </c:pt>
                <c:pt idx="1341">
                  <c:v>0.14169808294706929</c:v>
                </c:pt>
                <c:pt idx="1342">
                  <c:v>0.1409844751333173</c:v>
                </c:pt>
                <c:pt idx="1343">
                  <c:v>0.14024012901377172</c:v>
                </c:pt>
                <c:pt idx="1344">
                  <c:v>0.13945935115729879</c:v>
                </c:pt>
                <c:pt idx="1345">
                  <c:v>0.13864483272123765</c:v>
                </c:pt>
                <c:pt idx="1346">
                  <c:v>0.13780189379697569</c:v>
                </c:pt>
                <c:pt idx="1347">
                  <c:v>0.13693952565007395</c:v>
                </c:pt>
                <c:pt idx="1348">
                  <c:v>0.13606634620634706</c:v>
                </c:pt>
                <c:pt idx="1349">
                  <c:v>0.13517737760250859</c:v>
                </c:pt>
                <c:pt idx="1350">
                  <c:v>0.13426897977603039</c:v>
                </c:pt>
                <c:pt idx="1351">
                  <c:v>0.13336006860740074</c:v>
                </c:pt>
                <c:pt idx="1352">
                  <c:v>0.13247388449583811</c:v>
                </c:pt>
                <c:pt idx="1353">
                  <c:v>0.13162206319677447</c:v>
                </c:pt>
                <c:pt idx="1354">
                  <c:v>0.13081076481602671</c:v>
                </c:pt>
                <c:pt idx="1355">
                  <c:v>0.13005070731548346</c:v>
                </c:pt>
                <c:pt idx="1356">
                  <c:v>0.12935981100297567</c:v>
                </c:pt>
                <c:pt idx="1357">
                  <c:v>0.1287434893048274</c:v>
                </c:pt>
                <c:pt idx="1358">
                  <c:v>0.12818934423029088</c:v>
                </c:pt>
                <c:pt idx="1359">
                  <c:v>0.1276935646027875</c:v>
                </c:pt>
                <c:pt idx="1360">
                  <c:v>0.12726903064357084</c:v>
                </c:pt>
                <c:pt idx="1361">
                  <c:v>0.12692454694832869</c:v>
                </c:pt>
                <c:pt idx="1362">
                  <c:v>0.12665673790352</c:v>
                </c:pt>
                <c:pt idx="1363">
                  <c:v>0.12645958340573274</c:v>
                </c:pt>
                <c:pt idx="1364">
                  <c:v>0.12632558554839174</c:v>
                </c:pt>
                <c:pt idx="1365">
                  <c:v>0.12624215967087613</c:v>
                </c:pt>
                <c:pt idx="1366">
                  <c:v>0.12619880559281607</c:v>
                </c:pt>
                <c:pt idx="1367">
                  <c:v>0.12619192991915174</c:v>
                </c:pt>
                <c:pt idx="1368">
                  <c:v>0.12622086374950398</c:v>
                </c:pt>
                <c:pt idx="1369">
                  <c:v>0.12628535819070849</c:v>
                </c:pt>
                <c:pt idx="1370">
                  <c:v>0.12639241336301177</c:v>
                </c:pt>
                <c:pt idx="1371">
                  <c:v>0.12655528282741391</c:v>
                </c:pt>
                <c:pt idx="1372">
                  <c:v>0.12676677979379514</c:v>
                </c:pt>
                <c:pt idx="1373">
                  <c:v>0.12699877933458723</c:v>
                </c:pt>
                <c:pt idx="1374">
                  <c:v>0.12723493228005894</c:v>
                </c:pt>
                <c:pt idx="1375">
                  <c:v>0.12746770961198955</c:v>
                </c:pt>
                <c:pt idx="1376">
                  <c:v>0.12768216218469708</c:v>
                </c:pt>
                <c:pt idx="1377">
                  <c:v>0.12786251639389273</c:v>
                </c:pt>
                <c:pt idx="1378">
                  <c:v>0.12799267196300951</c:v>
                </c:pt>
                <c:pt idx="1379">
                  <c:v>0.12804955960687947</c:v>
                </c:pt>
                <c:pt idx="1380">
                  <c:v>0.12801185229248493</c:v>
                </c:pt>
                <c:pt idx="1381">
                  <c:v>0.12787692108577778</c:v>
                </c:pt>
                <c:pt idx="1382">
                  <c:v>0.12765517283219111</c:v>
                </c:pt>
                <c:pt idx="1383">
                  <c:v>0.12735567657639987</c:v>
                </c:pt>
                <c:pt idx="1384">
                  <c:v>0.12698463909168928</c:v>
                </c:pt>
                <c:pt idx="1385">
                  <c:v>0.12655167387653127</c:v>
                </c:pt>
                <c:pt idx="1386">
                  <c:v>0.12607143451597513</c:v>
                </c:pt>
                <c:pt idx="1387">
                  <c:v>0.12555225893102565</c:v>
                </c:pt>
                <c:pt idx="1388">
                  <c:v>0.12499518936180838</c:v>
                </c:pt>
                <c:pt idx="1389">
                  <c:v>0.12440125249262617</c:v>
                </c:pt>
                <c:pt idx="1390">
                  <c:v>0.12376856606892382</c:v>
                </c:pt>
                <c:pt idx="1391">
                  <c:v>0.12309560562006988</c:v>
                </c:pt>
                <c:pt idx="1392">
                  <c:v>0.12239131574415713</c:v>
                </c:pt>
                <c:pt idx="1393">
                  <c:v>0.12167472121243328</c:v>
                </c:pt>
                <c:pt idx="1394">
                  <c:v>0.12096005560273292</c:v>
                </c:pt>
                <c:pt idx="1395">
                  <c:v>0.12024391218986939</c:v>
                </c:pt>
                <c:pt idx="1396">
                  <c:v>0.11951580634929575</c:v>
                </c:pt>
                <c:pt idx="1397">
                  <c:v>0.11876875351658819</c:v>
                </c:pt>
                <c:pt idx="1398">
                  <c:v>0.1179943224358054</c:v>
                </c:pt>
                <c:pt idx="1399">
                  <c:v>0.11718856192796379</c:v>
                </c:pt>
                <c:pt idx="1400">
                  <c:v>0.11636060326102936</c:v>
                </c:pt>
                <c:pt idx="1401">
                  <c:v>0.11552748006093527</c:v>
                </c:pt>
                <c:pt idx="1402">
                  <c:v>0.11471100159120512</c:v>
                </c:pt>
                <c:pt idx="1403">
                  <c:v>0.11394084836168408</c:v>
                </c:pt>
                <c:pt idx="1404">
                  <c:v>0.11324542530475024</c:v>
                </c:pt>
                <c:pt idx="1405">
                  <c:v>0.11263820376292243</c:v>
                </c:pt>
                <c:pt idx="1406">
                  <c:v>0.11212005486227576</c:v>
                </c:pt>
                <c:pt idx="1407">
                  <c:v>0.11168929857395106</c:v>
                </c:pt>
                <c:pt idx="1408">
                  <c:v>0.1113451882184554</c:v>
                </c:pt>
                <c:pt idx="1409">
                  <c:v>0.11108934160135685</c:v>
                </c:pt>
                <c:pt idx="1410">
                  <c:v>0.11092930329669885</c:v>
                </c:pt>
                <c:pt idx="1411">
                  <c:v>0.11087347344877725</c:v>
                </c:pt>
                <c:pt idx="1412">
                  <c:v>0.11092648769277748</c:v>
                </c:pt>
                <c:pt idx="1413">
                  <c:v>0.11108764601667492</c:v>
                </c:pt>
                <c:pt idx="1414">
                  <c:v>0.11134750603604812</c:v>
                </c:pt>
                <c:pt idx="1415">
                  <c:v>0.11170042098723162</c:v>
                </c:pt>
                <c:pt idx="1416">
                  <c:v>0.11214754200111038</c:v>
                </c:pt>
                <c:pt idx="1417">
                  <c:v>0.11268381343528412</c:v>
                </c:pt>
                <c:pt idx="1418">
                  <c:v>0.1132958883938162</c:v>
                </c:pt>
                <c:pt idx="1419">
                  <c:v>0.11396413542837082</c:v>
                </c:pt>
                <c:pt idx="1420">
                  <c:v>0.11466844086010633</c:v>
                </c:pt>
                <c:pt idx="1421">
                  <c:v>0.11539833562029854</c:v>
                </c:pt>
                <c:pt idx="1422">
                  <c:v>0.11615374192983359</c:v>
                </c:pt>
                <c:pt idx="1423">
                  <c:v>0.11692688187732647</c:v>
                </c:pt>
                <c:pt idx="1424">
                  <c:v>0.11769379949571135</c:v>
                </c:pt>
                <c:pt idx="1425">
                  <c:v>0.11843030548058081</c:v>
                </c:pt>
                <c:pt idx="1426">
                  <c:v>0.11911410833790545</c:v>
                </c:pt>
                <c:pt idx="1427">
                  <c:v>0.11971719203087645</c:v>
                </c:pt>
                <c:pt idx="1428">
                  <c:v>0.12021714061888218</c:v>
                </c:pt>
                <c:pt idx="1429">
                  <c:v>0.12060889845952243</c:v>
                </c:pt>
                <c:pt idx="1430">
                  <c:v>0.1208973189695014</c:v>
                </c:pt>
                <c:pt idx="1431">
                  <c:v>0.12107971099147992</c:v>
                </c:pt>
                <c:pt idx="1432">
                  <c:v>0.12114263429458468</c:v>
                </c:pt>
                <c:pt idx="1433">
                  <c:v>0.12107613315224282</c:v>
                </c:pt>
                <c:pt idx="1434">
                  <c:v>0.12087872976129123</c:v>
                </c:pt>
                <c:pt idx="1435">
                  <c:v>0.1205461307146454</c:v>
                </c:pt>
                <c:pt idx="1436">
                  <c:v>0.12006276463371249</c:v>
                </c:pt>
                <c:pt idx="1437">
                  <c:v>0.11941444460812627</c:v>
                </c:pt>
                <c:pt idx="1438">
                  <c:v>0.11861053524319429</c:v>
                </c:pt>
                <c:pt idx="1439">
                  <c:v>0.11768575713533924</c:v>
                </c:pt>
                <c:pt idx="1440">
                  <c:v>0.11668063320287703</c:v>
                </c:pt>
                <c:pt idx="1441">
                  <c:v>0.11561628825312932</c:v>
                </c:pt>
                <c:pt idx="1442">
                  <c:v>0.11448825776496117</c:v>
                </c:pt>
                <c:pt idx="1443">
                  <c:v>0.1132854504367375</c:v>
                </c:pt>
                <c:pt idx="1444">
                  <c:v>0.11200683958415553</c:v>
                </c:pt>
                <c:pt idx="1445">
                  <c:v>0.11066594321720238</c:v>
                </c:pt>
                <c:pt idx="1446">
                  <c:v>0.10928691952863992</c:v>
                </c:pt>
                <c:pt idx="1447">
                  <c:v>0.10789543562603865</c:v>
                </c:pt>
                <c:pt idx="1448">
                  <c:v>0.10652037867228252</c:v>
                </c:pt>
                <c:pt idx="1449">
                  <c:v>0.10519702927341397</c:v>
                </c:pt>
                <c:pt idx="1450">
                  <c:v>0.10395290567991314</c:v>
                </c:pt>
                <c:pt idx="1451">
                  <c:v>0.10280289481417092</c:v>
                </c:pt>
                <c:pt idx="1452">
                  <c:v>0.10176373474148791</c:v>
                </c:pt>
                <c:pt idx="1453">
                  <c:v>0.10085420133994748</c:v>
                </c:pt>
                <c:pt idx="1454">
                  <c:v>0.10009006821383844</c:v>
                </c:pt>
                <c:pt idx="1455">
                  <c:v>9.9490111241244225E-2</c:v>
                </c:pt>
                <c:pt idx="1456">
                  <c:v>9.9070384031263475E-2</c:v>
                </c:pt>
                <c:pt idx="1457">
                  <c:v>9.8835724444777673E-2</c:v>
                </c:pt>
                <c:pt idx="1458">
                  <c:v>9.8786583600647182E-2</c:v>
                </c:pt>
                <c:pt idx="1459">
                  <c:v>9.8924517081148966E-2</c:v>
                </c:pt>
                <c:pt idx="1460">
                  <c:v>9.9252807164887533E-2</c:v>
                </c:pt>
                <c:pt idx="1461">
                  <c:v>9.9779169539956761E-2</c:v>
                </c:pt>
                <c:pt idx="1462">
                  <c:v>0.10051463328470064</c:v>
                </c:pt>
                <c:pt idx="1463">
                  <c:v>0.10146258956848303</c:v>
                </c:pt>
                <c:pt idx="1464">
                  <c:v>0.10260647144005385</c:v>
                </c:pt>
                <c:pt idx="1465">
                  <c:v>0.10391785841121226</c:v>
                </c:pt>
                <c:pt idx="1466">
                  <c:v>0.10537911017893707</c:v>
                </c:pt>
                <c:pt idx="1467">
                  <c:v>0.10697773541754396</c:v>
                </c:pt>
                <c:pt idx="1468">
                  <c:v>0.10868092689681091</c:v>
                </c:pt>
                <c:pt idx="1469">
                  <c:v>0.11044433496602066</c:v>
                </c:pt>
                <c:pt idx="1470">
                  <c:v>0.11223787466393589</c:v>
                </c:pt>
                <c:pt idx="1471">
                  <c:v>0.11404502570677492</c:v>
                </c:pt>
                <c:pt idx="1472">
                  <c:v>0.11585339010379</c:v>
                </c:pt>
                <c:pt idx="1473">
                  <c:v>0.11765352547055975</c:v>
                </c:pt>
                <c:pt idx="1474">
                  <c:v>0.11943388938658879</c:v>
                </c:pt>
                <c:pt idx="1475">
                  <c:v>0.12117853713353788</c:v>
                </c:pt>
                <c:pt idx="1476">
                  <c:v>0.12287255067737053</c:v>
                </c:pt>
                <c:pt idx="1477">
                  <c:v>0.12450140087961956</c:v>
                </c:pt>
                <c:pt idx="1478">
                  <c:v>0.12604618741561938</c:v>
                </c:pt>
                <c:pt idx="1479">
                  <c:v>0.12748869441690633</c:v>
                </c:pt>
                <c:pt idx="1480">
                  <c:v>0.12881630611121386</c:v>
                </c:pt>
                <c:pt idx="1481">
                  <c:v>0.1300191289952603</c:v>
                </c:pt>
                <c:pt idx="1482">
                  <c:v>0.13109246521056908</c:v>
                </c:pt>
                <c:pt idx="1483">
                  <c:v>0.13203164801030917</c:v>
                </c:pt>
                <c:pt idx="1484">
                  <c:v>0.13282155713474811</c:v>
                </c:pt>
                <c:pt idx="1485">
                  <c:v>0.13344393004795393</c:v>
                </c:pt>
                <c:pt idx="1486">
                  <c:v>0.13388845323943011</c:v>
                </c:pt>
                <c:pt idx="1487">
                  <c:v>0.13415198443297705</c:v>
                </c:pt>
                <c:pt idx="1488">
                  <c:v>0.13423870814491992</c:v>
                </c:pt>
                <c:pt idx="1489">
                  <c:v>0.13416302906714378</c:v>
                </c:pt>
                <c:pt idx="1490">
                  <c:v>0.13394285195165687</c:v>
                </c:pt>
                <c:pt idx="1491">
                  <c:v>0.13358811696920928</c:v>
                </c:pt>
                <c:pt idx="1492">
                  <c:v>0.13309950857600289</c:v>
                </c:pt>
                <c:pt idx="1493">
                  <c:v>0.13247855124266913</c:v>
                </c:pt>
                <c:pt idx="1494">
                  <c:v>0.1317337228926177</c:v>
                </c:pt>
                <c:pt idx="1495">
                  <c:v>0.13087538370381341</c:v>
                </c:pt>
                <c:pt idx="1496">
                  <c:v>0.12992403625066715</c:v>
                </c:pt>
                <c:pt idx="1497">
                  <c:v>0.1289211056892155</c:v>
                </c:pt>
                <c:pt idx="1498">
                  <c:v>0.12790806384296335</c:v>
                </c:pt>
                <c:pt idx="1499">
                  <c:v>0.12690833778100233</c:v>
                </c:pt>
                <c:pt idx="1500">
                  <c:v>0.12593110543876676</c:v>
                </c:pt>
                <c:pt idx="1501">
                  <c:v>0.12497590014157356</c:v>
                </c:pt>
                <c:pt idx="1502">
                  <c:v>0.12407825138862941</c:v>
                </c:pt>
                <c:pt idx="1503">
                  <c:v>0.12336417690019431</c:v>
                </c:pt>
                <c:pt idx="1504">
                  <c:v>0.12298673041650249</c:v>
                </c:pt>
                <c:pt idx="1505">
                  <c:v>0.12301516646052608</c:v>
                </c:pt>
                <c:pt idx="1506">
                  <c:v>0.1234282668900068</c:v>
                </c:pt>
                <c:pt idx="1507">
                  <c:v>0.12417191299752772</c:v>
                </c:pt>
                <c:pt idx="1508">
                  <c:v>0.12519201718731746</c:v>
                </c:pt>
                <c:pt idx="1509">
                  <c:v>0.12643677856955188</c:v>
                </c:pt>
                <c:pt idx="1510">
                  <c:v>0.12785856521490913</c:v>
                </c:pt>
                <c:pt idx="1511">
                  <c:v>0.12941128522052167</c:v>
                </c:pt>
                <c:pt idx="1512">
                  <c:v>0.1310337108679667</c:v>
                </c:pt>
                <c:pt idx="1513">
                  <c:v>0.1326586254470549</c:v>
                </c:pt>
                <c:pt idx="1514">
                  <c:v>0.13424006150150092</c:v>
                </c:pt>
                <c:pt idx="1515">
                  <c:v>0.13574756073032099</c:v>
                </c:pt>
                <c:pt idx="1516">
                  <c:v>0.13715467823480612</c:v>
                </c:pt>
                <c:pt idx="1517">
                  <c:v>0.13844581152471799</c:v>
                </c:pt>
                <c:pt idx="1518">
                  <c:v>0.13961322935613982</c:v>
                </c:pt>
                <c:pt idx="1519">
                  <c:v>0.14064524930617142</c:v>
                </c:pt>
                <c:pt idx="1520">
                  <c:v>0.14152458885571523</c:v>
                </c:pt>
                <c:pt idx="1521">
                  <c:v>0.14223562995871017</c:v>
                </c:pt>
                <c:pt idx="1522">
                  <c:v>0.14276560128466206</c:v>
                </c:pt>
                <c:pt idx="1523">
                  <c:v>0.143101171493457</c:v>
                </c:pt>
                <c:pt idx="1524">
                  <c:v>0.14323660048649281</c:v>
                </c:pt>
                <c:pt idx="1525">
                  <c:v>0.1431795728402179</c:v>
                </c:pt>
                <c:pt idx="1526">
                  <c:v>0.14294399546018871</c:v>
                </c:pt>
                <c:pt idx="1527">
                  <c:v>0.14254590639968104</c:v>
                </c:pt>
                <c:pt idx="1528">
                  <c:v>0.14199855921969504</c:v>
                </c:pt>
                <c:pt idx="1529">
                  <c:v>0.14130240503909103</c:v>
                </c:pt>
                <c:pt idx="1530">
                  <c:v>0.14045045929344521</c:v>
                </c:pt>
                <c:pt idx="1531">
                  <c:v>0.1394477620693351</c:v>
                </c:pt>
                <c:pt idx="1532">
                  <c:v>0.13832239162686061</c:v>
                </c:pt>
                <c:pt idx="1533">
                  <c:v>0.13711665980395621</c:v>
                </c:pt>
                <c:pt idx="1534">
                  <c:v>0.13586170935780742</c:v>
                </c:pt>
                <c:pt idx="1535">
                  <c:v>0.13456830491777114</c:v>
                </c:pt>
                <c:pt idx="1536">
                  <c:v>0.13324203102422183</c:v>
                </c:pt>
                <c:pt idx="1537">
                  <c:v>0.13189002779981088</c:v>
                </c:pt>
                <c:pt idx="1538">
                  <c:v>0.13052349543693273</c:v>
                </c:pt>
                <c:pt idx="1539">
                  <c:v>0.12915791197924356</c:v>
                </c:pt>
                <c:pt idx="1540">
                  <c:v>0.12779763305711897</c:v>
                </c:pt>
                <c:pt idx="1541">
                  <c:v>0.12642696284538399</c:v>
                </c:pt>
                <c:pt idx="1542">
                  <c:v>0.1250342500327839</c:v>
                </c:pt>
                <c:pt idx="1543">
                  <c:v>0.12363909495600892</c:v>
                </c:pt>
                <c:pt idx="1544">
                  <c:v>0.12228108718400874</c:v>
                </c:pt>
                <c:pt idx="1545">
                  <c:v>0.12099234949080347</c:v>
                </c:pt>
                <c:pt idx="1546">
                  <c:v>0.11978997772561738</c:v>
                </c:pt>
                <c:pt idx="1547">
                  <c:v>0.11867924531236949</c:v>
                </c:pt>
                <c:pt idx="1548">
                  <c:v>0.11764888983537429</c:v>
                </c:pt>
                <c:pt idx="1549">
                  <c:v>0.11668285768553313</c:v>
                </c:pt>
                <c:pt idx="1550">
                  <c:v>0.11578513115347515</c:v>
                </c:pt>
                <c:pt idx="1551">
                  <c:v>0.11497380166108187</c:v>
                </c:pt>
                <c:pt idx="1552">
                  <c:v>0.11426374057492145</c:v>
                </c:pt>
                <c:pt idx="1553">
                  <c:v>0.1136637369348589</c:v>
                </c:pt>
                <c:pt idx="1554">
                  <c:v>0.11317780414316894</c:v>
                </c:pt>
                <c:pt idx="1555">
                  <c:v>0.11281165118680817</c:v>
                </c:pt>
                <c:pt idx="1556">
                  <c:v>0.11257451822450194</c:v>
                </c:pt>
                <c:pt idx="1557">
                  <c:v>0.11247048088181605</c:v>
                </c:pt>
                <c:pt idx="1558">
                  <c:v>0.11249585242875394</c:v>
                </c:pt>
                <c:pt idx="1559">
                  <c:v>0.11264419275468887</c:v>
                </c:pt>
                <c:pt idx="1560">
                  <c:v>0.11290780172734967</c:v>
                </c:pt>
                <c:pt idx="1561">
                  <c:v>0.11328058146421048</c:v>
                </c:pt>
                <c:pt idx="1562">
                  <c:v>0.1137580829999591</c:v>
                </c:pt>
                <c:pt idx="1563">
                  <c:v>0.11432972837511188</c:v>
                </c:pt>
                <c:pt idx="1564">
                  <c:v>0.1149802262158859</c:v>
                </c:pt>
                <c:pt idx="1565">
                  <c:v>0.11570660536013207</c:v>
                </c:pt>
                <c:pt idx="1566">
                  <c:v>0.11652327049973547</c:v>
                </c:pt>
                <c:pt idx="1567">
                  <c:v>0.11743709730836044</c:v>
                </c:pt>
                <c:pt idx="1568">
                  <c:v>0.11843178328374397</c:v>
                </c:pt>
                <c:pt idx="1569">
                  <c:v>0.11947895460515355</c:v>
                </c:pt>
                <c:pt idx="1570">
                  <c:v>0.12055026856350222</c:v>
                </c:pt>
                <c:pt idx="1571">
                  <c:v>0.12162590704058095</c:v>
                </c:pt>
                <c:pt idx="1572">
                  <c:v>0.12269718988728408</c:v>
                </c:pt>
                <c:pt idx="1573">
                  <c:v>0.12375951258007166</c:v>
                </c:pt>
                <c:pt idx="1574">
                  <c:v>0.1248067616805951</c:v>
                </c:pt>
                <c:pt idx="1575">
                  <c:v>0.12583150150557032</c:v>
                </c:pt>
                <c:pt idx="1576">
                  <c:v>0.12682497412677776</c:v>
                </c:pt>
                <c:pt idx="1577">
                  <c:v>0.1277742682113184</c:v>
                </c:pt>
                <c:pt idx="1578">
                  <c:v>0.12865885007313571</c:v>
                </c:pt>
                <c:pt idx="1579">
                  <c:v>0.12945773490731297</c:v>
                </c:pt>
                <c:pt idx="1580">
                  <c:v>0.13016289590930086</c:v>
                </c:pt>
                <c:pt idx="1581">
                  <c:v>0.13077507975859229</c:v>
                </c:pt>
                <c:pt idx="1582">
                  <c:v>0.13128801745861102</c:v>
                </c:pt>
                <c:pt idx="1583">
                  <c:v>0.13168815988772431</c:v>
                </c:pt>
                <c:pt idx="1584">
                  <c:v>0.13196514686796731</c:v>
                </c:pt>
                <c:pt idx="1585">
                  <c:v>0.13211554056250788</c:v>
                </c:pt>
                <c:pt idx="1586">
                  <c:v>0.13214195434957138</c:v>
                </c:pt>
                <c:pt idx="1587">
                  <c:v>0.13204670604675053</c:v>
                </c:pt>
                <c:pt idx="1588">
                  <c:v>0.13182024437886455</c:v>
                </c:pt>
                <c:pt idx="1589">
                  <c:v>0.13144954912225493</c:v>
                </c:pt>
                <c:pt idx="1590">
                  <c:v>0.13094118483413059</c:v>
                </c:pt>
                <c:pt idx="1591">
                  <c:v>0.13031795635067245</c:v>
                </c:pt>
                <c:pt idx="1592">
                  <c:v>0.12960136181894857</c:v>
                </c:pt>
                <c:pt idx="1593">
                  <c:v>0.12880930599096735</c:v>
                </c:pt>
                <c:pt idx="1594">
                  <c:v>0.12795779580835911</c:v>
                </c:pt>
                <c:pt idx="1595">
                  <c:v>0.12706330488743728</c:v>
                </c:pt>
                <c:pt idx="1596">
                  <c:v>0.12614352019869141</c:v>
                </c:pt>
                <c:pt idx="1597">
                  <c:v>0.12521233309185512</c:v>
                </c:pt>
                <c:pt idx="1598">
                  <c:v>0.12427899928147655</c:v>
                </c:pt>
                <c:pt idx="1599">
                  <c:v>0.12335415895033043</c:v>
                </c:pt>
                <c:pt idx="1600">
                  <c:v>0.12245140788751772</c:v>
                </c:pt>
                <c:pt idx="1601">
                  <c:v>0.12158709526276973</c:v>
                </c:pt>
                <c:pt idx="1602">
                  <c:v>0.1207769946803753</c:v>
                </c:pt>
                <c:pt idx="1603">
                  <c:v>0.12002553954982383</c:v>
                </c:pt>
                <c:pt idx="1604">
                  <c:v>0.11933108095390173</c:v>
                </c:pt>
                <c:pt idx="1605">
                  <c:v>0.11870163014133553</c:v>
                </c:pt>
                <c:pt idx="1606">
                  <c:v>0.11815667855805613</c:v>
                </c:pt>
                <c:pt idx="1607">
                  <c:v>0.11771917104264924</c:v>
                </c:pt>
                <c:pt idx="1608">
                  <c:v>0.11740701234712321</c:v>
                </c:pt>
                <c:pt idx="1609">
                  <c:v>0.11723303602526328</c:v>
                </c:pt>
                <c:pt idx="1610">
                  <c:v>0.11720377552263286</c:v>
                </c:pt>
                <c:pt idx="1611">
                  <c:v>0.11731044179936692</c:v>
                </c:pt>
                <c:pt idx="1612">
                  <c:v>0.11753317006978808</c:v>
                </c:pt>
                <c:pt idx="1613">
                  <c:v>0.11785522226859585</c:v>
                </c:pt>
                <c:pt idx="1614">
                  <c:v>0.11826721823465991</c:v>
                </c:pt>
                <c:pt idx="1615">
                  <c:v>0.1187661556941856</c:v>
                </c:pt>
                <c:pt idx="1616">
                  <c:v>0.11934430340325625</c:v>
                </c:pt>
                <c:pt idx="1617">
                  <c:v>0.11997982098670273</c:v>
                </c:pt>
                <c:pt idx="1618">
                  <c:v>0.12065396367808719</c:v>
                </c:pt>
                <c:pt idx="1619">
                  <c:v>0.12136166027918659</c:v>
                </c:pt>
                <c:pt idx="1620">
                  <c:v>0.12209597289304548</c:v>
                </c:pt>
                <c:pt idx="1621">
                  <c:v>0.12284031901259104</c:v>
                </c:pt>
                <c:pt idx="1622">
                  <c:v>0.12357589164809432</c:v>
                </c:pt>
                <c:pt idx="1623">
                  <c:v>0.1242935595315893</c:v>
                </c:pt>
                <c:pt idx="1624">
                  <c:v>0.125001505025853</c:v>
                </c:pt>
                <c:pt idx="1625">
                  <c:v>0.12570861050568713</c:v>
                </c:pt>
                <c:pt idx="1626">
                  <c:v>0.12640361355540619</c:v>
                </c:pt>
                <c:pt idx="1627">
                  <c:v>0.12706551381427064</c:v>
                </c:pt>
                <c:pt idx="1628">
                  <c:v>0.12767990659039544</c:v>
                </c:pt>
                <c:pt idx="1629">
                  <c:v>0.12823579391708217</c:v>
                </c:pt>
                <c:pt idx="1630">
                  <c:v>0.12872390452395993</c:v>
                </c:pt>
                <c:pt idx="1631">
                  <c:v>0.12914238726811908</c:v>
                </c:pt>
                <c:pt idx="1632">
                  <c:v>0.12949223772221688</c:v>
                </c:pt>
                <c:pt idx="1633">
                  <c:v>0.12976936470486483</c:v>
                </c:pt>
                <c:pt idx="1634">
                  <c:v>0.12997037704669906</c:v>
                </c:pt>
                <c:pt idx="1635">
                  <c:v>0.13009861924961511</c:v>
                </c:pt>
                <c:pt idx="1636">
                  <c:v>0.13015894473031728</c:v>
                </c:pt>
                <c:pt idx="1637">
                  <c:v>0.13014636006969632</c:v>
                </c:pt>
                <c:pt idx="1638">
                  <c:v>0.13004291384827568</c:v>
                </c:pt>
                <c:pt idx="1639">
                  <c:v>0.12983679919657287</c:v>
                </c:pt>
                <c:pt idx="1640">
                  <c:v>0.12953899852546355</c:v>
                </c:pt>
                <c:pt idx="1641">
                  <c:v>0.1291662499002483</c:v>
                </c:pt>
                <c:pt idx="1642">
                  <c:v>0.12871640661738479</c:v>
                </c:pt>
                <c:pt idx="1643">
                  <c:v>0.12817327506536946</c:v>
                </c:pt>
                <c:pt idx="1644">
                  <c:v>0.12752730396902154</c:v>
                </c:pt>
                <c:pt idx="1645">
                  <c:v>0.12678410898036094</c:v>
                </c:pt>
                <c:pt idx="1646">
                  <c:v>0.1259572392210204</c:v>
                </c:pt>
                <c:pt idx="1647">
                  <c:v>0.12505655708263611</c:v>
                </c:pt>
                <c:pt idx="1648">
                  <c:v>0.12408901601798628</c:v>
                </c:pt>
                <c:pt idx="1649">
                  <c:v>0.12307085630604277</c:v>
                </c:pt>
                <c:pt idx="1650">
                  <c:v>0.12203054510247476</c:v>
                </c:pt>
                <c:pt idx="1651">
                  <c:v>0.12099611399991382</c:v>
                </c:pt>
                <c:pt idx="1652">
                  <c:v>0.11998622998568398</c:v>
                </c:pt>
                <c:pt idx="1653">
                  <c:v>0.11901562442394843</c:v>
                </c:pt>
                <c:pt idx="1654">
                  <c:v>0.11810254429481645</c:v>
                </c:pt>
                <c:pt idx="1655">
                  <c:v>0.11726682327231977</c:v>
                </c:pt>
                <c:pt idx="1656">
                  <c:v>0.11652504386353126</c:v>
                </c:pt>
                <c:pt idx="1657">
                  <c:v>0.11588580843844275</c:v>
                </c:pt>
                <c:pt idx="1658">
                  <c:v>0.11534805920110583</c:v>
                </c:pt>
                <c:pt idx="1659">
                  <c:v>0.11490873165443488</c:v>
                </c:pt>
                <c:pt idx="1660">
                  <c:v>0.11457661483829489</c:v>
                </c:pt>
                <c:pt idx="1661">
                  <c:v>0.11436799569912613</c:v>
                </c:pt>
                <c:pt idx="1662">
                  <c:v>0.11428469426819267</c:v>
                </c:pt>
                <c:pt idx="1663">
                  <c:v>0.11431753261006017</c:v>
                </c:pt>
                <c:pt idx="1664">
                  <c:v>0.11446308844371927</c:v>
                </c:pt>
                <c:pt idx="1665">
                  <c:v>0.11471369274854433</c:v>
                </c:pt>
                <c:pt idx="1666">
                  <c:v>0.11504747403772068</c:v>
                </c:pt>
                <c:pt idx="1667">
                  <c:v>0.1154432452806356</c:v>
                </c:pt>
                <c:pt idx="1668">
                  <c:v>0.11589178187438642</c:v>
                </c:pt>
                <c:pt idx="1669">
                  <c:v>0.11638715705049778</c:v>
                </c:pt>
                <c:pt idx="1670">
                  <c:v>0.11691782838847432</c:v>
                </c:pt>
                <c:pt idx="1671">
                  <c:v>0.11747206679794743</c:v>
                </c:pt>
                <c:pt idx="1672">
                  <c:v>0.1180435099474042</c:v>
                </c:pt>
                <c:pt idx="1673">
                  <c:v>0.11863096003849133</c:v>
                </c:pt>
                <c:pt idx="1674">
                  <c:v>0.11923286148893181</c:v>
                </c:pt>
                <c:pt idx="1675">
                  <c:v>0.11983527628152368</c:v>
                </c:pt>
                <c:pt idx="1676">
                  <c:v>0.12041451289818825</c:v>
                </c:pt>
                <c:pt idx="1677">
                  <c:v>0.1209548288462822</c:v>
                </c:pt>
                <c:pt idx="1678">
                  <c:v>0.12145451298530084</c:v>
                </c:pt>
                <c:pt idx="1679">
                  <c:v>0.12191071859967728</c:v>
                </c:pt>
                <c:pt idx="1680">
                  <c:v>0.12230639650765557</c:v>
                </c:pt>
                <c:pt idx="1681">
                  <c:v>0.1226230819476077</c:v>
                </c:pt>
                <c:pt idx="1682">
                  <c:v>0.12286111714763455</c:v>
                </c:pt>
                <c:pt idx="1683">
                  <c:v>0.12303854686214943</c:v>
                </c:pt>
                <c:pt idx="1684">
                  <c:v>0.12316506236873803</c:v>
                </c:pt>
                <c:pt idx="1685">
                  <c:v>0.12322414338361858</c:v>
                </c:pt>
                <c:pt idx="1686">
                  <c:v>0.12319418286896351</c:v>
                </c:pt>
                <c:pt idx="1687">
                  <c:v>0.12308088981172945</c:v>
                </c:pt>
                <c:pt idx="1688">
                  <c:v>0.12291333804467354</c:v>
                </c:pt>
                <c:pt idx="1689">
                  <c:v>0.12271024122258813</c:v>
                </c:pt>
                <c:pt idx="1690">
                  <c:v>0.12246570368864336</c:v>
                </c:pt>
                <c:pt idx="1691">
                  <c:v>0.12216278515184273</c:v>
                </c:pt>
                <c:pt idx="1692">
                  <c:v>0.12179171655548661</c:v>
                </c:pt>
                <c:pt idx="1693">
                  <c:v>0.12136172250247765</c:v>
                </c:pt>
                <c:pt idx="1694">
                  <c:v>0.12089066107735584</c:v>
                </c:pt>
                <c:pt idx="1695">
                  <c:v>0.12037996341581601</c:v>
                </c:pt>
                <c:pt idx="1696">
                  <c:v>0.11982398275419263</c:v>
                </c:pt>
                <c:pt idx="1697">
                  <c:v>0.11924362611828865</c:v>
                </c:pt>
                <c:pt idx="1698">
                  <c:v>0.11867381633022274</c:v>
                </c:pt>
                <c:pt idx="1699">
                  <c:v>0.11812847585137408</c:v>
                </c:pt>
                <c:pt idx="1700">
                  <c:v>0.11760043344744567</c:v>
                </c:pt>
                <c:pt idx="1701">
                  <c:v>0.11707895560072622</c:v>
                </c:pt>
                <c:pt idx="1702">
                  <c:v>0.11656990685640001</c:v>
                </c:pt>
                <c:pt idx="1703">
                  <c:v>0.11609928099431574</c:v>
                </c:pt>
                <c:pt idx="1704">
                  <c:v>0.11568535610622822</c:v>
                </c:pt>
                <c:pt idx="1705">
                  <c:v>0.11532718328694846</c:v>
                </c:pt>
                <c:pt idx="1706">
                  <c:v>0.11501964467078513</c:v>
                </c:pt>
                <c:pt idx="1707">
                  <c:v>0.11475838462736261</c:v>
                </c:pt>
                <c:pt idx="1708">
                  <c:v>0.11454747878224665</c:v>
                </c:pt>
                <c:pt idx="1709">
                  <c:v>0.1144082697242777</c:v>
                </c:pt>
                <c:pt idx="1710">
                  <c:v>0.11436304894748527</c:v>
                </c:pt>
                <c:pt idx="1711">
                  <c:v>0.11441536317946083</c:v>
                </c:pt>
                <c:pt idx="1712">
                  <c:v>0.11455090106325605</c:v>
                </c:pt>
                <c:pt idx="1713">
                  <c:v>0.11475734238723702</c:v>
                </c:pt>
                <c:pt idx="1714">
                  <c:v>0.11503804720912207</c:v>
                </c:pt>
                <c:pt idx="1715">
                  <c:v>0.11540098011016946</c:v>
                </c:pt>
                <c:pt idx="1716">
                  <c:v>0.11584943892480642</c:v>
                </c:pt>
                <c:pt idx="1717">
                  <c:v>0.11637945691822663</c:v>
                </c:pt>
                <c:pt idx="1718">
                  <c:v>0.11696955149918464</c:v>
                </c:pt>
                <c:pt idx="1719">
                  <c:v>0.11758509540619443</c:v>
                </c:pt>
                <c:pt idx="1720">
                  <c:v>0.118203968259277</c:v>
                </c:pt>
                <c:pt idx="1721">
                  <c:v>0.11882690118210254</c:v>
                </c:pt>
                <c:pt idx="1722">
                  <c:v>0.11945809424681894</c:v>
                </c:pt>
                <c:pt idx="1723">
                  <c:v>0.12008723394292974</c:v>
                </c:pt>
                <c:pt idx="1724">
                  <c:v>0.12069135987602632</c:v>
                </c:pt>
                <c:pt idx="1725">
                  <c:v>0.12125006280663445</c:v>
                </c:pt>
                <c:pt idx="1726">
                  <c:v>0.1217594537790616</c:v>
                </c:pt>
                <c:pt idx="1727">
                  <c:v>0.12222259729039346</c:v>
                </c:pt>
                <c:pt idx="1728">
                  <c:v>0.12263232210633308</c:v>
                </c:pt>
                <c:pt idx="1729">
                  <c:v>0.12297680580157522</c:v>
                </c:pt>
                <c:pt idx="1730">
                  <c:v>0.12324669932663511</c:v>
                </c:pt>
                <c:pt idx="1731">
                  <c:v>0.12342716242659015</c:v>
                </c:pt>
                <c:pt idx="1732">
                  <c:v>0.12350001034462216</c:v>
                </c:pt>
                <c:pt idx="1733">
                  <c:v>0.12345172507074399</c:v>
                </c:pt>
                <c:pt idx="1734">
                  <c:v>0.12327039084471385</c:v>
                </c:pt>
                <c:pt idx="1735">
                  <c:v>0.12295064090767605</c:v>
                </c:pt>
                <c:pt idx="1736">
                  <c:v>0.12250173097417874</c:v>
                </c:pt>
                <c:pt idx="1737">
                  <c:v>0.12193822129433467</c:v>
                </c:pt>
                <c:pt idx="1738">
                  <c:v>0.12126896313130002</c:v>
                </c:pt>
                <c:pt idx="1739">
                  <c:v>0.12049792321988108</c:v>
                </c:pt>
                <c:pt idx="1740">
                  <c:v>0.11963099721690774</c:v>
                </c:pt>
                <c:pt idx="1741">
                  <c:v>0.11867905864249624</c:v>
                </c:pt>
                <c:pt idx="1742">
                  <c:v>0.11765321435410435</c:v>
                </c:pt>
                <c:pt idx="1743">
                  <c:v>0.11656287562450796</c:v>
                </c:pt>
                <c:pt idx="1744">
                  <c:v>0.11541508924142187</c:v>
                </c:pt>
                <c:pt idx="1745">
                  <c:v>0.11422195763496115</c:v>
                </c:pt>
                <c:pt idx="1746">
                  <c:v>0.1130140635526917</c:v>
                </c:pt>
                <c:pt idx="1747">
                  <c:v>0.11182640759584604</c:v>
                </c:pt>
                <c:pt idx="1748">
                  <c:v>0.1106768789606097</c:v>
                </c:pt>
                <c:pt idx="1749">
                  <c:v>0.10956816880432191</c:v>
                </c:pt>
                <c:pt idx="1750">
                  <c:v>0.10849715040660589</c:v>
                </c:pt>
                <c:pt idx="1751">
                  <c:v>0.10746656159226914</c:v>
                </c:pt>
                <c:pt idx="1752">
                  <c:v>0.1064914915093986</c:v>
                </c:pt>
                <c:pt idx="1753">
                  <c:v>0.10558993824493917</c:v>
                </c:pt>
                <c:pt idx="1754">
                  <c:v>0.10477854652925482</c:v>
                </c:pt>
                <c:pt idx="1755">
                  <c:v>0.1040757966797963</c:v>
                </c:pt>
                <c:pt idx="1756">
                  <c:v>0.10349607783262588</c:v>
                </c:pt>
                <c:pt idx="1757">
                  <c:v>0.10304348116913209</c:v>
                </c:pt>
                <c:pt idx="1758">
                  <c:v>0.10271159769033365</c:v>
                </c:pt>
                <c:pt idx="1759">
                  <c:v>0.10248664493725639</c:v>
                </c:pt>
                <c:pt idx="1760">
                  <c:v>0.10235717382434148</c:v>
                </c:pt>
                <c:pt idx="1761">
                  <c:v>0.10231973095893404</c:v>
                </c:pt>
                <c:pt idx="1762">
                  <c:v>0.10237534302533687</c:v>
                </c:pt>
                <c:pt idx="1763">
                  <c:v>0.102523465569753</c:v>
                </c:pt>
                <c:pt idx="1764">
                  <c:v>0.10275614956674702</c:v>
                </c:pt>
                <c:pt idx="1765">
                  <c:v>0.10305838364734578</c:v>
                </c:pt>
                <c:pt idx="1766">
                  <c:v>0.10341394308840017</c:v>
                </c:pt>
                <c:pt idx="1767">
                  <c:v>0.10381075657144066</c:v>
                </c:pt>
                <c:pt idx="1768">
                  <c:v>0.10424152841558812</c:v>
                </c:pt>
                <c:pt idx="1769">
                  <c:v>0.10470324079122514</c:v>
                </c:pt>
                <c:pt idx="1770">
                  <c:v>0.10519673371278132</c:v>
                </c:pt>
                <c:pt idx="1771">
                  <c:v>0.10571307813798669</c:v>
                </c:pt>
                <c:pt idx="1772">
                  <c:v>0.10622288911762863</c:v>
                </c:pt>
                <c:pt idx="1773">
                  <c:v>0.10669829061730327</c:v>
                </c:pt>
                <c:pt idx="1774">
                  <c:v>0.10713724482422778</c:v>
                </c:pt>
                <c:pt idx="1775">
                  <c:v>0.10754710964257232</c:v>
                </c:pt>
                <c:pt idx="1776">
                  <c:v>0.10792191163639323</c:v>
                </c:pt>
                <c:pt idx="1777">
                  <c:v>0.10824424384001086</c:v>
                </c:pt>
                <c:pt idx="1778">
                  <c:v>0.10849403924205188</c:v>
                </c:pt>
                <c:pt idx="1779">
                  <c:v>0.10865717315544109</c:v>
                </c:pt>
                <c:pt idx="1780">
                  <c:v>0.10872736102777944</c:v>
                </c:pt>
                <c:pt idx="1781">
                  <c:v>0.10869993611223588</c:v>
                </c:pt>
                <c:pt idx="1782">
                  <c:v>0.1085691583102083</c:v>
                </c:pt>
                <c:pt idx="1783">
                  <c:v>0.10833053198891616</c:v>
                </c:pt>
                <c:pt idx="1784">
                  <c:v>0.10797651257431601</c:v>
                </c:pt>
                <c:pt idx="1785">
                  <c:v>0.10749190202756151</c:v>
                </c:pt>
                <c:pt idx="1786">
                  <c:v>0.10686363345752584</c:v>
                </c:pt>
                <c:pt idx="1787">
                  <c:v>0.1060887045904144</c:v>
                </c:pt>
                <c:pt idx="1788">
                  <c:v>0.10517311997381645</c:v>
                </c:pt>
                <c:pt idx="1789">
                  <c:v>0.10413092651569326</c:v>
                </c:pt>
                <c:pt idx="1790">
                  <c:v>0.10298349791653089</c:v>
                </c:pt>
                <c:pt idx="1791">
                  <c:v>0.10176102802832591</c:v>
                </c:pt>
                <c:pt idx="1792">
                  <c:v>0.10049423960104915</c:v>
                </c:pt>
                <c:pt idx="1793">
                  <c:v>9.9203432983415482E-2</c:v>
                </c:pt>
                <c:pt idx="1794">
                  <c:v>9.7905641801358051E-2</c:v>
                </c:pt>
                <c:pt idx="1795">
                  <c:v>9.6615208523470858E-2</c:v>
                </c:pt>
                <c:pt idx="1796">
                  <c:v>9.533625544278794E-2</c:v>
                </c:pt>
                <c:pt idx="1797">
                  <c:v>9.4076964922086323E-2</c:v>
                </c:pt>
                <c:pt idx="1798">
                  <c:v>9.2864964102605585E-2</c:v>
                </c:pt>
                <c:pt idx="1799">
                  <c:v>9.173519136228718E-2</c:v>
                </c:pt>
                <c:pt idx="1800">
                  <c:v>9.0707215926175797E-2</c:v>
                </c:pt>
                <c:pt idx="1801">
                  <c:v>8.9778719976678717E-2</c:v>
                </c:pt>
                <c:pt idx="1802">
                  <c:v>8.8939047775198454E-2</c:v>
                </c:pt>
                <c:pt idx="1803">
                  <c:v>8.8185943727433366E-2</c:v>
                </c:pt>
                <c:pt idx="1804">
                  <c:v>8.7529239113374097E-2</c:v>
                </c:pt>
                <c:pt idx="1805">
                  <c:v>8.6979060773643965E-2</c:v>
                </c:pt>
                <c:pt idx="1806">
                  <c:v>8.6541786595578638E-2</c:v>
                </c:pt>
                <c:pt idx="1807">
                  <c:v>8.6226205619043192E-2</c:v>
                </c:pt>
                <c:pt idx="1808">
                  <c:v>8.6040329092764198E-2</c:v>
                </c:pt>
                <c:pt idx="1809">
                  <c:v>8.5989352661546836E-2</c:v>
                </c:pt>
                <c:pt idx="1810">
                  <c:v>8.6078596416778452E-2</c:v>
                </c:pt>
                <c:pt idx="1811">
                  <c:v>8.6307329234788857E-2</c:v>
                </c:pt>
                <c:pt idx="1812">
                  <c:v>8.6662997566602645E-2</c:v>
                </c:pt>
                <c:pt idx="1813">
                  <c:v>8.7127432211224431E-2</c:v>
                </c:pt>
                <c:pt idx="1814">
                  <c:v>8.76883907361342E-2</c:v>
                </c:pt>
                <c:pt idx="1815">
                  <c:v>8.8346697599938781E-2</c:v>
                </c:pt>
                <c:pt idx="1816">
                  <c:v>8.9107906231367051E-2</c:v>
                </c:pt>
                <c:pt idx="1817">
                  <c:v>8.9967847669916653E-2</c:v>
                </c:pt>
                <c:pt idx="1818">
                  <c:v>9.0912599454208404E-2</c:v>
                </c:pt>
                <c:pt idx="1819">
                  <c:v>9.1925625744637793E-2</c:v>
                </c:pt>
                <c:pt idx="1820">
                  <c:v>9.2983452804644845E-2</c:v>
                </c:pt>
                <c:pt idx="1821">
                  <c:v>9.4049991125403118E-2</c:v>
                </c:pt>
                <c:pt idx="1822">
                  <c:v>9.5093755721626066E-2</c:v>
                </c:pt>
                <c:pt idx="1823">
                  <c:v>9.6105133094841824E-2</c:v>
                </c:pt>
                <c:pt idx="1824">
                  <c:v>9.7079689835560951E-2</c:v>
                </c:pt>
                <c:pt idx="1825">
                  <c:v>9.799538334291831E-2</c:v>
                </c:pt>
                <c:pt idx="1826">
                  <c:v>9.881811525340202E-2</c:v>
                </c:pt>
                <c:pt idx="1827">
                  <c:v>9.9512822742488447E-2</c:v>
                </c:pt>
                <c:pt idx="1828">
                  <c:v>0.10004495632780537</c:v>
                </c:pt>
                <c:pt idx="1829">
                  <c:v>0.10039062226557804</c:v>
                </c:pt>
                <c:pt idx="1830">
                  <c:v>0.1005405026179672</c:v>
                </c:pt>
                <c:pt idx="1831">
                  <c:v>0.10048540389371578</c:v>
                </c:pt>
                <c:pt idx="1832">
                  <c:v>0.10021599259916177</c:v>
                </c:pt>
                <c:pt idx="1833">
                  <c:v>9.9736919925313389E-2</c:v>
                </c:pt>
                <c:pt idx="1834">
                  <c:v>9.9064426151142568E-2</c:v>
                </c:pt>
                <c:pt idx="1835">
                  <c:v>9.8208404779930994E-2</c:v>
                </c:pt>
                <c:pt idx="1836">
                  <c:v>9.7169960275095391E-2</c:v>
                </c:pt>
                <c:pt idx="1837">
                  <c:v>9.5960183938270771E-2</c:v>
                </c:pt>
                <c:pt idx="1838">
                  <c:v>9.4603187294750646E-2</c:v>
                </c:pt>
                <c:pt idx="1839">
                  <c:v>9.3118415122997567E-2</c:v>
                </c:pt>
                <c:pt idx="1840">
                  <c:v>9.1517456510975176E-2</c:v>
                </c:pt>
                <c:pt idx="1841">
                  <c:v>8.9816613960946493E-2</c:v>
                </c:pt>
                <c:pt idx="1842">
                  <c:v>8.8045132419719119E-2</c:v>
                </c:pt>
                <c:pt idx="1843">
                  <c:v>8.6236861357640651E-2</c:v>
                </c:pt>
                <c:pt idx="1844">
                  <c:v>8.4414014489626682E-2</c:v>
                </c:pt>
                <c:pt idx="1845">
                  <c:v>8.2594014337179625E-2</c:v>
                </c:pt>
                <c:pt idx="1846">
                  <c:v>8.0812654848493287E-2</c:v>
                </c:pt>
                <c:pt idx="1847">
                  <c:v>7.9119870214659466E-2</c:v>
                </c:pt>
                <c:pt idx="1848">
                  <c:v>7.7549852134126657E-2</c:v>
                </c:pt>
                <c:pt idx="1849">
                  <c:v>7.6115605274730616E-2</c:v>
                </c:pt>
                <c:pt idx="1850">
                  <c:v>7.4830398753294142E-2</c:v>
                </c:pt>
                <c:pt idx="1851">
                  <c:v>7.3717161852580274E-2</c:v>
                </c:pt>
                <c:pt idx="1852">
                  <c:v>7.2798419403959994E-2</c:v>
                </c:pt>
                <c:pt idx="1853">
                  <c:v>7.2086724956408693E-2</c:v>
                </c:pt>
                <c:pt idx="1854">
                  <c:v>7.1593636486244533E-2</c:v>
                </c:pt>
                <c:pt idx="1855">
                  <c:v>7.1344354426354922E-2</c:v>
                </c:pt>
                <c:pt idx="1856">
                  <c:v>7.1366303692283431E-2</c:v>
                </c:pt>
                <c:pt idx="1857">
                  <c:v>7.1662517669470197E-2</c:v>
                </c:pt>
                <c:pt idx="1858">
                  <c:v>7.2215262719957388E-2</c:v>
                </c:pt>
                <c:pt idx="1859">
                  <c:v>7.3001049551362301E-2</c:v>
                </c:pt>
                <c:pt idx="1860">
                  <c:v>7.3988766518144858E-2</c:v>
                </c:pt>
                <c:pt idx="1861">
                  <c:v>7.515133093286247E-2</c:v>
                </c:pt>
                <c:pt idx="1862">
                  <c:v>7.6476158134894195E-2</c:v>
                </c:pt>
                <c:pt idx="1863">
                  <c:v>7.7947630078178898E-2</c:v>
                </c:pt>
                <c:pt idx="1864">
                  <c:v>7.9543097484763459E-2</c:v>
                </c:pt>
                <c:pt idx="1865">
                  <c:v>8.1245371170486996E-2</c:v>
                </c:pt>
                <c:pt idx="1866">
                  <c:v>8.3034710796254352E-2</c:v>
                </c:pt>
                <c:pt idx="1867">
                  <c:v>8.4884671463356473E-2</c:v>
                </c:pt>
                <c:pt idx="1868">
                  <c:v>8.6776275068013956E-2</c:v>
                </c:pt>
                <c:pt idx="1869">
                  <c:v>8.8698601422642229E-2</c:v>
                </c:pt>
                <c:pt idx="1870">
                  <c:v>9.0636794716495911E-2</c:v>
                </c:pt>
                <c:pt idx="1871">
                  <c:v>9.2566292305421155E-2</c:v>
                </c:pt>
                <c:pt idx="1872">
                  <c:v>9.4451378020337998E-2</c:v>
                </c:pt>
                <c:pt idx="1873">
                  <c:v>9.6247779989642929E-2</c:v>
                </c:pt>
                <c:pt idx="1874">
                  <c:v>9.7909872985151497E-2</c:v>
                </c:pt>
                <c:pt idx="1875">
                  <c:v>9.9405503121198072E-2</c:v>
                </c:pt>
                <c:pt idx="1876">
                  <c:v>0.10072375021019805</c:v>
                </c:pt>
                <c:pt idx="1877">
                  <c:v>0.10186204754139444</c:v>
                </c:pt>
                <c:pt idx="1878">
                  <c:v>0.10281910398149728</c:v>
                </c:pt>
                <c:pt idx="1879">
                  <c:v>0.1035906105675993</c:v>
                </c:pt>
                <c:pt idx="1880">
                  <c:v>0.10416295595477673</c:v>
                </c:pt>
                <c:pt idx="1881">
                  <c:v>0.10452470661329361</c:v>
                </c:pt>
                <c:pt idx="1882">
                  <c:v>0.10467072912163579</c:v>
                </c:pt>
                <c:pt idx="1883">
                  <c:v>0.10459086552753451</c:v>
                </c:pt>
                <c:pt idx="1884">
                  <c:v>0.10427559566745447</c:v>
                </c:pt>
                <c:pt idx="1885">
                  <c:v>0.10372709735658349</c:v>
                </c:pt>
                <c:pt idx="1886">
                  <c:v>0.10295518631908943</c:v>
                </c:pt>
                <c:pt idx="1887">
                  <c:v>0.10197485836812263</c:v>
                </c:pt>
                <c:pt idx="1888">
                  <c:v>0.10080520049822191</c:v>
                </c:pt>
                <c:pt idx="1889">
                  <c:v>9.94620952044354E-2</c:v>
                </c:pt>
                <c:pt idx="1890">
                  <c:v>9.7966698405730399E-2</c:v>
                </c:pt>
                <c:pt idx="1891">
                  <c:v>9.6357852991563617E-2</c:v>
                </c:pt>
                <c:pt idx="1892">
                  <c:v>9.4678228583793225E-2</c:v>
                </c:pt>
                <c:pt idx="1893">
                  <c:v>9.2960181293780891E-2</c:v>
                </c:pt>
                <c:pt idx="1894">
                  <c:v>9.1229891571248556E-2</c:v>
                </c:pt>
                <c:pt idx="1895">
                  <c:v>8.9507628653265545E-2</c:v>
                </c:pt>
                <c:pt idx="1896">
                  <c:v>8.7803208263999732E-2</c:v>
                </c:pt>
                <c:pt idx="1897">
                  <c:v>8.6122059385597888E-2</c:v>
                </c:pt>
                <c:pt idx="1898">
                  <c:v>8.4483704575636379E-2</c:v>
                </c:pt>
                <c:pt idx="1899">
                  <c:v>8.2925571143699875E-2</c:v>
                </c:pt>
                <c:pt idx="1900">
                  <c:v>8.1481648562540865E-2</c:v>
                </c:pt>
                <c:pt idx="1901">
                  <c:v>8.0174788335808517E-2</c:v>
                </c:pt>
                <c:pt idx="1902">
                  <c:v>7.9020017388298697E-2</c:v>
                </c:pt>
                <c:pt idx="1903">
                  <c:v>7.8026078092408122E-2</c:v>
                </c:pt>
                <c:pt idx="1904">
                  <c:v>7.7212866345459666E-2</c:v>
                </c:pt>
                <c:pt idx="1905">
                  <c:v>7.6620640616782157E-2</c:v>
                </c:pt>
                <c:pt idx="1906">
                  <c:v>7.6281865908496602E-2</c:v>
                </c:pt>
                <c:pt idx="1907">
                  <c:v>7.6191206573392914E-2</c:v>
                </c:pt>
                <c:pt idx="1908">
                  <c:v>7.6317006512134092E-2</c:v>
                </c:pt>
                <c:pt idx="1909">
                  <c:v>7.6627749627788053E-2</c:v>
                </c:pt>
                <c:pt idx="1910">
                  <c:v>7.7101191093793681E-2</c:v>
                </c:pt>
                <c:pt idx="1911">
                  <c:v>7.772437290978354E-2</c:v>
                </c:pt>
                <c:pt idx="1912">
                  <c:v>7.848774380057684E-2</c:v>
                </c:pt>
                <c:pt idx="1913">
                  <c:v>7.9379170224412973E-2</c:v>
                </c:pt>
                <c:pt idx="1914">
                  <c:v>8.0387249763201496E-2</c:v>
                </c:pt>
                <c:pt idx="1915">
                  <c:v>8.150688010707384E-2</c:v>
                </c:pt>
                <c:pt idx="1916">
                  <c:v>8.2733456732490093E-2</c:v>
                </c:pt>
                <c:pt idx="1917">
                  <c:v>8.4052279386932577E-2</c:v>
                </c:pt>
                <c:pt idx="1918">
                  <c:v>8.5436638722705169E-2</c:v>
                </c:pt>
                <c:pt idx="1919">
                  <c:v>8.6854163072623447E-2</c:v>
                </c:pt>
                <c:pt idx="1920">
                  <c:v>8.8274565249754175E-2</c:v>
                </c:pt>
                <c:pt idx="1921">
                  <c:v>8.9666484715392999E-2</c:v>
                </c:pt>
                <c:pt idx="1922">
                  <c:v>9.0989056323123069E-2</c:v>
                </c:pt>
                <c:pt idx="1923">
                  <c:v>9.2207450585762282E-2</c:v>
                </c:pt>
                <c:pt idx="1924">
                  <c:v>9.3309627296486675E-2</c:v>
                </c:pt>
                <c:pt idx="1925">
                  <c:v>9.428958190770699E-2</c:v>
                </c:pt>
                <c:pt idx="1926">
                  <c:v>9.513382752108164E-2</c:v>
                </c:pt>
                <c:pt idx="1927">
                  <c:v>9.5823137139666864E-2</c:v>
                </c:pt>
                <c:pt idx="1928">
                  <c:v>9.6332932563486046E-2</c:v>
                </c:pt>
                <c:pt idx="1929">
                  <c:v>9.6641108968382947E-2</c:v>
                </c:pt>
                <c:pt idx="1930">
                  <c:v>9.674234626297025E-2</c:v>
                </c:pt>
                <c:pt idx="1931">
                  <c:v>9.6644002351418165E-2</c:v>
                </c:pt>
                <c:pt idx="1932">
                  <c:v>9.6341706047528328E-2</c:v>
                </c:pt>
                <c:pt idx="1933">
                  <c:v>9.5822903802325318E-2</c:v>
                </c:pt>
                <c:pt idx="1934">
                  <c:v>9.5091951246184747E-2</c:v>
                </c:pt>
                <c:pt idx="1935">
                  <c:v>9.4170175412124316E-2</c:v>
                </c:pt>
                <c:pt idx="1936">
                  <c:v>9.3079618901009117E-2</c:v>
                </c:pt>
                <c:pt idx="1937">
                  <c:v>9.1830844116500041E-2</c:v>
                </c:pt>
                <c:pt idx="1938">
                  <c:v>9.042332216062289E-2</c:v>
                </c:pt>
                <c:pt idx="1939">
                  <c:v>8.8857721933756781E-2</c:v>
                </c:pt>
                <c:pt idx="1940">
                  <c:v>8.7141619121590699E-2</c:v>
                </c:pt>
                <c:pt idx="1941">
                  <c:v>8.5292747362082463E-2</c:v>
                </c:pt>
                <c:pt idx="1942">
                  <c:v>8.334481612317475E-2</c:v>
                </c:pt>
                <c:pt idx="1943">
                  <c:v>8.1335812724071907E-2</c:v>
                </c:pt>
                <c:pt idx="1944">
                  <c:v>7.9298668841578102E-2</c:v>
                </c:pt>
                <c:pt idx="1945">
                  <c:v>7.7271200680847252E-2</c:v>
                </c:pt>
                <c:pt idx="1946">
                  <c:v>7.5294833397915928E-2</c:v>
                </c:pt>
                <c:pt idx="1947">
                  <c:v>7.3399480839970874E-2</c:v>
                </c:pt>
                <c:pt idx="1948">
                  <c:v>7.1603498877880728E-2</c:v>
                </c:pt>
                <c:pt idx="1949">
                  <c:v>6.9923750023528186E-2</c:v>
                </c:pt>
                <c:pt idx="1950">
                  <c:v>6.8381047967779537E-2</c:v>
                </c:pt>
                <c:pt idx="1951">
                  <c:v>6.7006628802756998E-2</c:v>
                </c:pt>
                <c:pt idx="1952">
                  <c:v>6.5834870896782305E-2</c:v>
                </c:pt>
                <c:pt idx="1953">
                  <c:v>6.4881672300726403E-2</c:v>
                </c:pt>
                <c:pt idx="1954">
                  <c:v>6.4143859626744265E-2</c:v>
                </c:pt>
                <c:pt idx="1955">
                  <c:v>6.3620935088507191E-2</c:v>
                </c:pt>
                <c:pt idx="1956">
                  <c:v>6.3328112280684287E-2</c:v>
                </c:pt>
                <c:pt idx="1957">
                  <c:v>6.3286267117432932E-2</c:v>
                </c:pt>
                <c:pt idx="1958">
                  <c:v>6.3503224177606427E-2</c:v>
                </c:pt>
                <c:pt idx="1959">
                  <c:v>6.3960238694766913E-2</c:v>
                </c:pt>
                <c:pt idx="1960">
                  <c:v>6.462111226932854E-2</c:v>
                </c:pt>
                <c:pt idx="1961">
                  <c:v>6.5457517748027105E-2</c:v>
                </c:pt>
                <c:pt idx="1962">
                  <c:v>6.6451223706576121E-2</c:v>
                </c:pt>
                <c:pt idx="1963">
                  <c:v>6.7583392043601101E-2</c:v>
                </c:pt>
                <c:pt idx="1964">
                  <c:v>6.8832291274692342E-2</c:v>
                </c:pt>
                <c:pt idx="1965">
                  <c:v>7.0161754111909516E-2</c:v>
                </c:pt>
                <c:pt idx="1966">
                  <c:v>7.1520010777074025E-2</c:v>
                </c:pt>
                <c:pt idx="1967">
                  <c:v>7.2867549480349972E-2</c:v>
                </c:pt>
                <c:pt idx="1968">
                  <c:v>7.419242334984999E-2</c:v>
                </c:pt>
                <c:pt idx="1969">
                  <c:v>7.5497167984685615E-2</c:v>
                </c:pt>
                <c:pt idx="1970">
                  <c:v>7.6783727862703072E-2</c:v>
                </c:pt>
                <c:pt idx="1971">
                  <c:v>7.8039642769863582E-2</c:v>
                </c:pt>
                <c:pt idx="1972">
                  <c:v>7.9231685468730384E-2</c:v>
                </c:pt>
                <c:pt idx="1973">
                  <c:v>8.033012878198996E-2</c:v>
                </c:pt>
                <c:pt idx="1974">
                  <c:v>8.1332950452682226E-2</c:v>
                </c:pt>
                <c:pt idx="1975">
                  <c:v>8.225200401775791E-2</c:v>
                </c:pt>
                <c:pt idx="1976">
                  <c:v>8.3087569482026877E-2</c:v>
                </c:pt>
                <c:pt idx="1977">
                  <c:v>8.3818910933736709E-2</c:v>
                </c:pt>
                <c:pt idx="1978">
                  <c:v>8.4422741306200658E-2</c:v>
                </c:pt>
                <c:pt idx="1979">
                  <c:v>8.489899837612766E-2</c:v>
                </c:pt>
                <c:pt idx="1980">
                  <c:v>8.5256331180977848E-2</c:v>
                </c:pt>
                <c:pt idx="1981">
                  <c:v>8.5481859499497631E-2</c:v>
                </c:pt>
                <c:pt idx="1982">
                  <c:v>8.5550460677913429E-2</c:v>
                </c:pt>
                <c:pt idx="1983">
                  <c:v>8.5449783392945844E-2</c:v>
                </c:pt>
                <c:pt idx="1984">
                  <c:v>8.5177556494470452E-2</c:v>
                </c:pt>
                <c:pt idx="1985">
                  <c:v>8.4733235528690304E-2</c:v>
                </c:pt>
                <c:pt idx="1986">
                  <c:v>8.4126185100912965E-2</c:v>
                </c:pt>
                <c:pt idx="1987">
                  <c:v>8.3375243312512906E-2</c:v>
                </c:pt>
                <c:pt idx="1988">
                  <c:v>8.2498532697017221E-2</c:v>
                </c:pt>
                <c:pt idx="1989">
                  <c:v>8.151159352137316E-2</c:v>
                </c:pt>
                <c:pt idx="1990">
                  <c:v>8.0425594866329594E-2</c:v>
                </c:pt>
                <c:pt idx="1991">
                  <c:v>7.9251596921876014E-2</c:v>
                </c:pt>
                <c:pt idx="1992">
                  <c:v>7.8010071150777766E-2</c:v>
                </c:pt>
                <c:pt idx="1993">
                  <c:v>7.6728769140856579E-2</c:v>
                </c:pt>
                <c:pt idx="1994">
                  <c:v>7.5429111260066767E-2</c:v>
                </c:pt>
                <c:pt idx="1995">
                  <c:v>7.412097545586728E-2</c:v>
                </c:pt>
                <c:pt idx="1996">
                  <c:v>7.282542431228875E-2</c:v>
                </c:pt>
                <c:pt idx="1997">
                  <c:v>7.1579947362206922E-2</c:v>
                </c:pt>
                <c:pt idx="1998">
                  <c:v>7.0408873912434097E-2</c:v>
                </c:pt>
                <c:pt idx="1999">
                  <c:v>6.9323761939288422E-2</c:v>
                </c:pt>
                <c:pt idx="2000">
                  <c:v>6.8348396295785263E-2</c:v>
                </c:pt>
                <c:pt idx="2001">
                  <c:v>6.750962633202566E-2</c:v>
                </c:pt>
                <c:pt idx="2002">
                  <c:v>6.6820876723060155E-2</c:v>
                </c:pt>
                <c:pt idx="2003">
                  <c:v>6.6291465406727992E-2</c:v>
                </c:pt>
                <c:pt idx="2004">
                  <c:v>6.5928750287199384E-2</c:v>
                </c:pt>
                <c:pt idx="2005">
                  <c:v>6.573504918206706E-2</c:v>
                </c:pt>
                <c:pt idx="2006">
                  <c:v>6.5716133301578716E-2</c:v>
                </c:pt>
                <c:pt idx="2007">
                  <c:v>6.5888398482933944E-2</c:v>
                </c:pt>
                <c:pt idx="2008">
                  <c:v>6.6268676126369913E-2</c:v>
                </c:pt>
                <c:pt idx="2009">
                  <c:v>6.6855052865685896E-2</c:v>
                </c:pt>
                <c:pt idx="2010">
                  <c:v>6.7626388337737459E-2</c:v>
                </c:pt>
                <c:pt idx="2011">
                  <c:v>6.8559862150520942E-2</c:v>
                </c:pt>
                <c:pt idx="2012">
                  <c:v>6.9645223016830932E-2</c:v>
                </c:pt>
                <c:pt idx="2013">
                  <c:v>7.088023089818854E-2</c:v>
                </c:pt>
                <c:pt idx="2014">
                  <c:v>7.2259519035738101E-2</c:v>
                </c:pt>
                <c:pt idx="2015">
                  <c:v>7.3773473931007749E-2</c:v>
                </c:pt>
                <c:pt idx="2016">
                  <c:v>7.5409635369958691E-2</c:v>
                </c:pt>
                <c:pt idx="2017">
                  <c:v>7.7156476487918346E-2</c:v>
                </c:pt>
                <c:pt idx="2018">
                  <c:v>7.901071500628222E-2</c:v>
                </c:pt>
                <c:pt idx="2019">
                  <c:v>8.0976255436565614E-2</c:v>
                </c:pt>
                <c:pt idx="2020">
                  <c:v>8.3054902254209834E-2</c:v>
                </c:pt>
                <c:pt idx="2021">
                  <c:v>8.5244415420736006E-2</c:v>
                </c:pt>
                <c:pt idx="2022">
                  <c:v>8.7536612573367104E-2</c:v>
                </c:pt>
                <c:pt idx="2023">
                  <c:v>8.9910493351363571E-2</c:v>
                </c:pt>
                <c:pt idx="2024">
                  <c:v>9.234031286804105E-2</c:v>
                </c:pt>
                <c:pt idx="2025">
                  <c:v>9.4805070762659982E-2</c:v>
                </c:pt>
                <c:pt idx="2026">
                  <c:v>9.7289646775487945E-2</c:v>
                </c:pt>
                <c:pt idx="2027">
                  <c:v>9.9783089607294817E-2</c:v>
                </c:pt>
                <c:pt idx="2028">
                  <c:v>0.10226525446759342</c:v>
                </c:pt>
                <c:pt idx="2029">
                  <c:v>0.10471557655868179</c:v>
                </c:pt>
                <c:pt idx="2030">
                  <c:v>0.10713072693448714</c:v>
                </c:pt>
                <c:pt idx="2031">
                  <c:v>0.10950960113159278</c:v>
                </c:pt>
                <c:pt idx="2032">
                  <c:v>0.11184554125785316</c:v>
                </c:pt>
                <c:pt idx="2033">
                  <c:v>0.11413518725554997</c:v>
                </c:pt>
                <c:pt idx="2034">
                  <c:v>0.11637710798898834</c:v>
                </c:pt>
                <c:pt idx="2035">
                  <c:v>0.11857231458664835</c:v>
                </c:pt>
                <c:pt idx="2036">
                  <c:v>0.12072466489257694</c:v>
                </c:pt>
                <c:pt idx="2037">
                  <c:v>0.12282843436399474</c:v>
                </c:pt>
                <c:pt idx="2038">
                  <c:v>0.12486546935572916</c:v>
                </c:pt>
                <c:pt idx="2039">
                  <c:v>0.12681204723805589</c:v>
                </c:pt>
                <c:pt idx="2040">
                  <c:v>0.12864354314352999</c:v>
                </c:pt>
                <c:pt idx="2041">
                  <c:v>0.13034983023152821</c:v>
                </c:pt>
                <c:pt idx="2042">
                  <c:v>0.13193341298951647</c:v>
                </c:pt>
                <c:pt idx="2043">
                  <c:v>0.13338113119143136</c:v>
                </c:pt>
                <c:pt idx="2044">
                  <c:v>0.13466125095882203</c:v>
                </c:pt>
                <c:pt idx="2045">
                  <c:v>0.13574264509032569</c:v>
                </c:pt>
                <c:pt idx="2046">
                  <c:v>0.13660157540039522</c:v>
                </c:pt>
                <c:pt idx="2047">
                  <c:v>0.13722492833043554</c:v>
                </c:pt>
                <c:pt idx="2048">
                  <c:v>0.13760998161146193</c:v>
                </c:pt>
                <c:pt idx="2049">
                  <c:v>0.13774685729601532</c:v>
                </c:pt>
                <c:pt idx="2050">
                  <c:v>0.13760349483336681</c:v>
                </c:pt>
                <c:pt idx="2051">
                  <c:v>0.13713055115368983</c:v>
                </c:pt>
                <c:pt idx="2052">
                  <c:v>0.1362763342579196</c:v>
                </c:pt>
                <c:pt idx="2053">
                  <c:v>0.13499722561900898</c:v>
                </c:pt>
                <c:pt idx="2054">
                  <c:v>0.1332499800496573</c:v>
                </c:pt>
                <c:pt idx="2055">
                  <c:v>0.13096490746385489</c:v>
                </c:pt>
                <c:pt idx="2056">
                  <c:v>0.12802845035538055</c:v>
                </c:pt>
                <c:pt idx="2057">
                  <c:v>0.12430241079474544</c:v>
                </c:pt>
                <c:pt idx="2058">
                  <c:v>0.11966324443751</c:v>
                </c:pt>
                <c:pt idx="2059">
                  <c:v>0.11403422996577253</c:v>
                </c:pt>
                <c:pt idx="2060">
                  <c:v>0.10741196065434636</c:v>
                </c:pt>
                <c:pt idx="2061">
                  <c:v>9.9871897799488865E-2</c:v>
                </c:pt>
                <c:pt idx="2062">
                  <c:v>9.153515903728747E-2</c:v>
                </c:pt>
                <c:pt idx="2063">
                  <c:v>8.253692446761364E-2</c:v>
                </c:pt>
                <c:pt idx="2064">
                  <c:v>7.3019016526661679E-2</c:v>
                </c:pt>
                <c:pt idx="2065">
                  <c:v>6.3118217564048382E-2</c:v>
                </c:pt>
                <c:pt idx="2066">
                  <c:v>5.2942469433974945E-2</c:v>
                </c:pt>
                <c:pt idx="2067">
                  <c:v>4.255623546600034E-2</c:v>
                </c:pt>
                <c:pt idx="2068">
                  <c:v>3.1994360703129415E-2</c:v>
                </c:pt>
                <c:pt idx="2069">
                  <c:v>2.130164591493983E-2</c:v>
                </c:pt>
                <c:pt idx="2070">
                  <c:v>1.0552203707854804E-2</c:v>
                </c:pt>
                <c:pt idx="2071">
                  <c:v>-1.8550038648441672E-4</c:v>
                </c:pt>
                <c:pt idx="2072">
                  <c:v>-1.0872306762069491E-2</c:v>
                </c:pt>
                <c:pt idx="2073">
                  <c:v>-2.1462975352887728E-2</c:v>
                </c:pt>
                <c:pt idx="2074">
                  <c:v>-3.188066319450332E-2</c:v>
                </c:pt>
                <c:pt idx="2075">
                  <c:v>-4.2029748644348934E-2</c:v>
                </c:pt>
                <c:pt idx="2076">
                  <c:v>-5.1813583375554438E-2</c:v>
                </c:pt>
                <c:pt idx="2077">
                  <c:v>-6.1145801460100645E-2</c:v>
                </c:pt>
                <c:pt idx="2078">
                  <c:v>-6.9943257025281799E-2</c:v>
                </c:pt>
                <c:pt idx="2079">
                  <c:v>-7.8110328428530565E-2</c:v>
                </c:pt>
                <c:pt idx="2080">
                  <c:v>-8.554482947007068E-2</c:v>
                </c:pt>
                <c:pt idx="2081">
                  <c:v>-9.2154934128090699E-2</c:v>
                </c:pt>
                <c:pt idx="2082">
                  <c:v>-9.7865974453294494E-2</c:v>
                </c:pt>
                <c:pt idx="2083">
                  <c:v>-0.10262417396636614</c:v>
                </c:pt>
                <c:pt idx="2084">
                  <c:v>-0.10639292981632774</c:v>
                </c:pt>
                <c:pt idx="2085">
                  <c:v>-0.10913909254485638</c:v>
                </c:pt>
                <c:pt idx="2086">
                  <c:v>-0.11082926380046484</c:v>
                </c:pt>
                <c:pt idx="2087">
                  <c:v>-0.11143695201697576</c:v>
                </c:pt>
                <c:pt idx="2088">
                  <c:v>-0.11095277703325881</c:v>
                </c:pt>
                <c:pt idx="2089">
                  <c:v>-0.1093954836157519</c:v>
                </c:pt>
                <c:pt idx="2090">
                  <c:v>-0.10680747693732605</c:v>
                </c:pt>
                <c:pt idx="2091">
                  <c:v>-0.10322763099908361</c:v>
                </c:pt>
                <c:pt idx="2092">
                  <c:v>-9.867702394087792E-2</c:v>
                </c:pt>
                <c:pt idx="2093">
                  <c:v>-9.3182847340910993E-2</c:v>
                </c:pt>
                <c:pt idx="2094">
                  <c:v>-8.679225089799876E-2</c:v>
                </c:pt>
                <c:pt idx="2095">
                  <c:v>-7.9566929005247145E-2</c:v>
                </c:pt>
                <c:pt idx="2096">
                  <c:v>-7.1592718692701104E-2</c:v>
                </c:pt>
                <c:pt idx="2097">
                  <c:v>-6.2978930726965601E-2</c:v>
                </c:pt>
                <c:pt idx="2098">
                  <c:v>-5.3831266923762937E-2</c:v>
                </c:pt>
                <c:pt idx="2099">
                  <c:v>-4.423277982086226E-2</c:v>
                </c:pt>
                <c:pt idx="2100">
                  <c:v>-3.425146391959133E-2</c:v>
                </c:pt>
                <c:pt idx="2101">
                  <c:v>-2.3958953783806108E-2</c:v>
                </c:pt>
                <c:pt idx="2102">
                  <c:v>-1.3448760130924029E-2</c:v>
                </c:pt>
                <c:pt idx="2103">
                  <c:v>-2.8392705501363389E-3</c:v>
                </c:pt>
                <c:pt idx="2104">
                  <c:v>7.7552465512352028E-3</c:v>
                </c:pt>
                <c:pt idx="2105">
                  <c:v>1.8254275790115241E-2</c:v>
                </c:pt>
                <c:pt idx="2106">
                  <c:v>2.8610673690016943E-2</c:v>
                </c:pt>
                <c:pt idx="2107">
                  <c:v>3.8795661978815767E-2</c:v>
                </c:pt>
                <c:pt idx="2108">
                  <c:v>4.8784040223624286E-2</c:v>
                </c:pt>
                <c:pt idx="2109">
                  <c:v>5.8551354671048023E-2</c:v>
                </c:pt>
                <c:pt idx="2110">
                  <c:v>6.8075298271234749E-2</c:v>
                </c:pt>
                <c:pt idx="2111">
                  <c:v>7.7320030408522353E-2</c:v>
                </c:pt>
                <c:pt idx="2112">
                  <c:v>8.6218163258671085E-2</c:v>
                </c:pt>
                <c:pt idx="2113">
                  <c:v>9.46752885332897E-2</c:v>
                </c:pt>
                <c:pt idx="2114">
                  <c:v>0.10258680888007254</c:v>
                </c:pt>
                <c:pt idx="2115">
                  <c:v>0.10984389576292056</c:v>
                </c:pt>
                <c:pt idx="2116">
                  <c:v>0.11632950717131209</c:v>
                </c:pt>
                <c:pt idx="2117">
                  <c:v>0.12190894523588151</c:v>
                </c:pt>
                <c:pt idx="2118">
                  <c:v>0.12643559632702137</c:v>
                </c:pt>
                <c:pt idx="2119">
                  <c:v>0.12977507369182142</c:v>
                </c:pt>
                <c:pt idx="2120">
                  <c:v>0.13181080199444314</c:v>
                </c:pt>
                <c:pt idx="2121">
                  <c:v>0.13243634829549406</c:v>
                </c:pt>
                <c:pt idx="2122">
                  <c:v>0.13156335552164042</c:v>
                </c:pt>
                <c:pt idx="2123">
                  <c:v>0.12912600698674226</c:v>
                </c:pt>
                <c:pt idx="2124">
                  <c:v>0.12506789727743547</c:v>
                </c:pt>
                <c:pt idx="2125">
                  <c:v>0.11933258986871041</c:v>
                </c:pt>
                <c:pt idx="2126">
                  <c:v>0.11187071057909506</c:v>
                </c:pt>
                <c:pt idx="2127">
                  <c:v>0.10264924995267141</c:v>
                </c:pt>
                <c:pt idx="2128">
                  <c:v>9.1644952034398292E-2</c:v>
                </c:pt>
                <c:pt idx="2129">
                  <c:v>7.8843738804668814E-2</c:v>
                </c:pt>
                <c:pt idx="2130">
                  <c:v>6.4263997245997143E-2</c:v>
                </c:pt>
                <c:pt idx="2131">
                  <c:v>4.7961914990228609E-2</c:v>
                </c:pt>
                <c:pt idx="2132">
                  <c:v>3.0011615532862378E-2</c:v>
                </c:pt>
                <c:pt idx="2133">
                  <c:v>1.0498954570930741E-2</c:v>
                </c:pt>
                <c:pt idx="2134">
                  <c:v>-1.0476269514585218E-2</c:v>
                </c:pt>
                <c:pt idx="2135">
                  <c:v>-3.2809688041974587E-2</c:v>
                </c:pt>
                <c:pt idx="2136">
                  <c:v>-5.6392890926770807E-2</c:v>
                </c:pt>
                <c:pt idx="2137">
                  <c:v>-8.1087261787852499E-2</c:v>
                </c:pt>
                <c:pt idx="2138">
                  <c:v>-0.10671589980867893</c:v>
                </c:pt>
                <c:pt idx="2139">
                  <c:v>-0.13309141954816248</c:v>
                </c:pt>
                <c:pt idx="2140">
                  <c:v>-0.16003286012001938</c:v>
                </c:pt>
                <c:pt idx="2141">
                  <c:v>-0.18736879635732409</c:v>
                </c:pt>
                <c:pt idx="2142">
                  <c:v>-0.21492998090833873</c:v>
                </c:pt>
                <c:pt idx="2143">
                  <c:v>-0.24253938850994045</c:v>
                </c:pt>
                <c:pt idx="2144">
                  <c:v>-0.27002217171419413</c:v>
                </c:pt>
                <c:pt idx="2145">
                  <c:v>-0.29721841666302401</c:v>
                </c:pt>
                <c:pt idx="2146">
                  <c:v>-0.32397863189961018</c:v>
                </c:pt>
                <c:pt idx="2147">
                  <c:v>-0.35016017052915155</c:v>
                </c:pt>
                <c:pt idx="2148">
                  <c:v>-0.37562178568089627</c:v>
                </c:pt>
                <c:pt idx="2149">
                  <c:v>-0.40022176380940944</c:v>
                </c:pt>
                <c:pt idx="2150">
                  <c:v>-0.42382959156165062</c:v>
                </c:pt>
                <c:pt idx="2151">
                  <c:v>-0.44633886710987281</c:v>
                </c:pt>
                <c:pt idx="2152">
                  <c:v>-0.46766667791871186</c:v>
                </c:pt>
                <c:pt idx="2153">
                  <c:v>-0.48774286722747479</c:v>
                </c:pt>
                <c:pt idx="2154">
                  <c:v>-0.50650101167293393</c:v>
                </c:pt>
                <c:pt idx="2155">
                  <c:v>-0.5238843325019783</c:v>
                </c:pt>
                <c:pt idx="2156">
                  <c:v>-0.53985238457540619</c:v>
                </c:pt>
                <c:pt idx="2157">
                  <c:v>-0.55437825631982529</c:v>
                </c:pt>
                <c:pt idx="2158">
                  <c:v>-0.5674512142175242</c:v>
                </c:pt>
                <c:pt idx="2159">
                  <c:v>-0.57908588074190703</c:v>
                </c:pt>
                <c:pt idx="2160">
                  <c:v>-0.58931430088787973</c:v>
                </c:pt>
                <c:pt idx="2161">
                  <c:v>-0.59817816426046611</c:v>
                </c:pt>
                <c:pt idx="2162">
                  <c:v>-0.6057288050748072</c:v>
                </c:pt>
                <c:pt idx="2163">
                  <c:v>-0.61201849089541027</c:v>
                </c:pt>
                <c:pt idx="2164">
                  <c:v>-0.61710166710197045</c:v>
                </c:pt>
                <c:pt idx="2165">
                  <c:v>-0.62104164589316169</c:v>
                </c:pt>
                <c:pt idx="2166">
                  <c:v>-0.62390251725879653</c:v>
                </c:pt>
                <c:pt idx="2167">
                  <c:v>-0.62574557114058871</c:v>
                </c:pt>
                <c:pt idx="2168">
                  <c:v>-0.62663458641189551</c:v>
                </c:pt>
                <c:pt idx="2169">
                  <c:v>-0.62663163080556916</c:v>
                </c:pt>
                <c:pt idx="2170">
                  <c:v>-0.625793171958265</c:v>
                </c:pt>
                <c:pt idx="2171">
                  <c:v>-0.62418096648637988</c:v>
                </c:pt>
                <c:pt idx="2172">
                  <c:v>-0.62186190442782496</c:v>
                </c:pt>
                <c:pt idx="2173">
                  <c:v>-0.61889618681672021</c:v>
                </c:pt>
                <c:pt idx="2174">
                  <c:v>-0.61534650361882892</c:v>
                </c:pt>
                <c:pt idx="2175">
                  <c:v>-0.61128301159484366</c:v>
                </c:pt>
                <c:pt idx="2176">
                  <c:v>-0.60677120075862634</c:v>
                </c:pt>
                <c:pt idx="2177">
                  <c:v>-0.60186691651392155</c:v>
                </c:pt>
                <c:pt idx="2178">
                  <c:v>-0.59662289309991934</c:v>
                </c:pt>
                <c:pt idx="2179">
                  <c:v>-0.59108222014569278</c:v>
                </c:pt>
                <c:pt idx="2180">
                  <c:v>-0.58526543133729836</c:v>
                </c:pt>
                <c:pt idx="2181">
                  <c:v>-0.5791754822810623</c:v>
                </c:pt>
                <c:pt idx="2182">
                  <c:v>-0.5728213953541913</c:v>
                </c:pt>
                <c:pt idx="2183">
                  <c:v>-0.56623505999336388</c:v>
                </c:pt>
                <c:pt idx="2184">
                  <c:v>-0.55946423257448408</c:v>
                </c:pt>
                <c:pt idx="2185">
                  <c:v>-0.5525510693772584</c:v>
                </c:pt>
                <c:pt idx="2186">
                  <c:v>-0.54551672632065429</c:v>
                </c:pt>
                <c:pt idx="2187">
                  <c:v>-0.53836182563758261</c:v>
                </c:pt>
                <c:pt idx="2188">
                  <c:v>-0.53107672271792583</c:v>
                </c:pt>
                <c:pt idx="2189">
                  <c:v>-0.52365317297561575</c:v>
                </c:pt>
                <c:pt idx="2190">
                  <c:v>-0.51609910988026531</c:v>
                </c:pt>
                <c:pt idx="2191">
                  <c:v>-0.5084356893508416</c:v>
                </c:pt>
                <c:pt idx="2192">
                  <c:v>-0.50068173393289628</c:v>
                </c:pt>
                <c:pt idx="2193">
                  <c:v>-0.49285544393907038</c:v>
                </c:pt>
                <c:pt idx="2194">
                  <c:v>-0.48498046421997426</c:v>
                </c:pt>
                <c:pt idx="2195">
                  <c:v>-0.47708915088696968</c:v>
                </c:pt>
                <c:pt idx="2196">
                  <c:v>-0.4692259935931789</c:v>
                </c:pt>
                <c:pt idx="2197">
                  <c:v>-0.46143890427273343</c:v>
                </c:pt>
                <c:pt idx="2198">
                  <c:v>-0.45377377260280494</c:v>
                </c:pt>
                <c:pt idx="2199">
                  <c:v>-0.44627928830866365</c:v>
                </c:pt>
                <c:pt idx="2200">
                  <c:v>-0.43900880786241064</c:v>
                </c:pt>
                <c:pt idx="2201">
                  <c:v>-0.43201973225006729</c:v>
                </c:pt>
                <c:pt idx="2202">
                  <c:v>-0.42537397364625845</c:v>
                </c:pt>
                <c:pt idx="2203">
                  <c:v>-0.41913733318130109</c:v>
                </c:pt>
                <c:pt idx="2204">
                  <c:v>-0.41336736739944446</c:v>
                </c:pt>
                <c:pt idx="2205">
                  <c:v>-0.40810623258039525</c:v>
                </c:pt>
                <c:pt idx="2206">
                  <c:v>-0.40338006250640712</c:v>
                </c:pt>
                <c:pt idx="2207">
                  <c:v>-0.39920036848632973</c:v>
                </c:pt>
                <c:pt idx="2208">
                  <c:v>-0.39556450603029247</c:v>
                </c:pt>
                <c:pt idx="2209">
                  <c:v>-0.39245038586996173</c:v>
                </c:pt>
                <c:pt idx="2210">
                  <c:v>-0.38982736303448062</c:v>
                </c:pt>
                <c:pt idx="2211">
                  <c:v>-0.38767412604665408</c:v>
                </c:pt>
                <c:pt idx="2212">
                  <c:v>-0.38596329665840706</c:v>
                </c:pt>
                <c:pt idx="2213">
                  <c:v>-0.38463654053435187</c:v>
                </c:pt>
                <c:pt idx="2214">
                  <c:v>-0.38361903416696469</c:v>
                </c:pt>
                <c:pt idx="2215">
                  <c:v>-0.38284093191200819</c:v>
                </c:pt>
                <c:pt idx="2216">
                  <c:v>-0.38223518817334351</c:v>
                </c:pt>
                <c:pt idx="2217">
                  <c:v>-0.3817285350257239</c:v>
                </c:pt>
                <c:pt idx="2218">
                  <c:v>-0.38124443782112083</c:v>
                </c:pt>
                <c:pt idx="2219">
                  <c:v>-0.38071398426466307</c:v>
                </c:pt>
                <c:pt idx="2220">
                  <c:v>-0.38008226230197245</c:v>
                </c:pt>
                <c:pt idx="2221">
                  <c:v>-0.37930151555714503</c:v>
                </c:pt>
                <c:pt idx="2222">
                  <c:v>-0.37832352097959371</c:v>
                </c:pt>
                <c:pt idx="2223">
                  <c:v>-0.37710938901239349</c:v>
                </c:pt>
                <c:pt idx="2224">
                  <c:v>-0.37563174140746908</c:v>
                </c:pt>
                <c:pt idx="2225">
                  <c:v>-0.37386537773193307</c:v>
                </c:pt>
                <c:pt idx="2226">
                  <c:v>-0.37179380881364921</c:v>
                </c:pt>
                <c:pt idx="2227">
                  <c:v>-0.36941890135134992</c:v>
                </c:pt>
                <c:pt idx="2228">
                  <c:v>-0.36675076662983569</c:v>
                </c:pt>
                <c:pt idx="2229">
                  <c:v>-0.36380169374909488</c:v>
                </c:pt>
                <c:pt idx="2230">
                  <c:v>-0.36059361641923315</c:v>
                </c:pt>
                <c:pt idx="2231">
                  <c:v>-0.35715484623769206</c:v>
                </c:pt>
                <c:pt idx="2232">
                  <c:v>-0.35351649485001158</c:v>
                </c:pt>
                <c:pt idx="2233">
                  <c:v>-0.34971496288147352</c:v>
                </c:pt>
                <c:pt idx="2234">
                  <c:v>-0.34578509537508278</c:v>
                </c:pt>
                <c:pt idx="2235">
                  <c:v>-0.34176127069916112</c:v>
                </c:pt>
                <c:pt idx="2236">
                  <c:v>-0.33768922297265241</c:v>
                </c:pt>
                <c:pt idx="2237">
                  <c:v>-0.33361468631450047</c:v>
                </c:pt>
                <c:pt idx="2238">
                  <c:v>-0.32957483914112568</c:v>
                </c:pt>
                <c:pt idx="2239">
                  <c:v>-0.32560297091325591</c:v>
                </c:pt>
                <c:pt idx="2240">
                  <c:v>-0.32172692655364948</c:v>
                </c:pt>
                <c:pt idx="2241">
                  <c:v>-0.31797128426228299</c:v>
                </c:pt>
                <c:pt idx="2242">
                  <c:v>-0.31436373340368717</c:v>
                </c:pt>
                <c:pt idx="2243">
                  <c:v>-0.31092356319809672</c:v>
                </c:pt>
                <c:pt idx="2244">
                  <c:v>-0.30765699597461976</c:v>
                </c:pt>
                <c:pt idx="2245">
                  <c:v>-0.30457725418261078</c:v>
                </c:pt>
                <c:pt idx="2246">
                  <c:v>-0.30170782711445243</c:v>
                </c:pt>
                <c:pt idx="2247">
                  <c:v>-0.29904980367773876</c:v>
                </c:pt>
                <c:pt idx="2248">
                  <c:v>-0.29657565006616671</c:v>
                </c:pt>
                <c:pt idx="2249">
                  <c:v>-0.29425238793546388</c:v>
                </c:pt>
                <c:pt idx="2250">
                  <c:v>-0.29205559464388131</c:v>
                </c:pt>
                <c:pt idx="2251">
                  <c:v>-0.28997422555725239</c:v>
                </c:pt>
                <c:pt idx="2252">
                  <c:v>-0.28800376948697365</c:v>
                </c:pt>
                <c:pt idx="2253">
                  <c:v>-0.2861300706343245</c:v>
                </c:pt>
                <c:pt idx="2254">
                  <c:v>-0.28433695094362399</c:v>
                </c:pt>
                <c:pt idx="2255">
                  <c:v>-0.28261009905792384</c:v>
                </c:pt>
                <c:pt idx="2256">
                  <c:v>-0.2809355147367309</c:v>
                </c:pt>
                <c:pt idx="2257">
                  <c:v>-0.279297797715503</c:v>
                </c:pt>
                <c:pt idx="2258">
                  <c:v>-0.27768139217146998</c:v>
                </c:pt>
                <c:pt idx="2259">
                  <c:v>-0.27608334249830557</c:v>
                </c:pt>
                <c:pt idx="2260">
                  <c:v>-0.27450582651119765</c:v>
                </c:pt>
                <c:pt idx="2261">
                  <c:v>-0.27293919960002871</c:v>
                </c:pt>
                <c:pt idx="2262">
                  <c:v>-0.27136448366101934</c:v>
                </c:pt>
                <c:pt idx="2263">
                  <c:v>-0.26976861180304279</c:v>
                </c:pt>
                <c:pt idx="2264">
                  <c:v>-0.2681632508931765</c:v>
                </c:pt>
                <c:pt idx="2265">
                  <c:v>-0.26656909017570463</c:v>
                </c:pt>
                <c:pt idx="2266">
                  <c:v>-0.26498830746581492</c:v>
                </c:pt>
                <c:pt idx="2267">
                  <c:v>-0.26341405820148867</c:v>
                </c:pt>
                <c:pt idx="2268">
                  <c:v>-0.26184105340298403</c:v>
                </c:pt>
                <c:pt idx="2269">
                  <c:v>-0.26025871511081733</c:v>
                </c:pt>
                <c:pt idx="2270">
                  <c:v>-0.25866999893131498</c:v>
                </c:pt>
                <c:pt idx="2271">
                  <c:v>-0.2570889051049699</c:v>
                </c:pt>
                <c:pt idx="2272">
                  <c:v>-0.25550812239508025</c:v>
                </c:pt>
                <c:pt idx="2273">
                  <c:v>-0.25390167257762009</c:v>
                </c:pt>
                <c:pt idx="2274">
                  <c:v>-0.25225539985386863</c:v>
                </c:pt>
                <c:pt idx="2275">
                  <c:v>-0.25059497133139641</c:v>
                </c:pt>
                <c:pt idx="2276">
                  <c:v>-0.24897467683167093</c:v>
                </c:pt>
                <c:pt idx="2277">
                  <c:v>-0.24743418370275563</c:v>
                </c:pt>
                <c:pt idx="2278">
                  <c:v>-0.24597971427375853</c:v>
                </c:pt>
                <c:pt idx="2279">
                  <c:v>-0.24459369046494953</c:v>
                </c:pt>
                <c:pt idx="2280">
                  <c:v>-0.24325044516875813</c:v>
                </c:pt>
                <c:pt idx="2281">
                  <c:v>-0.24193535591178045</c:v>
                </c:pt>
                <c:pt idx="2282">
                  <c:v>-0.24066335628387572</c:v>
                </c:pt>
                <c:pt idx="2283">
                  <c:v>-0.23947598033183995</c:v>
                </c:pt>
                <c:pt idx="2284">
                  <c:v>-0.23840620639994548</c:v>
                </c:pt>
                <c:pt idx="2285">
                  <c:v>-0.23745232334768776</c:v>
                </c:pt>
                <c:pt idx="2286">
                  <c:v>-0.23658959741686231</c:v>
                </c:pt>
                <c:pt idx="2287">
                  <c:v>-0.23579391708217565</c:v>
                </c:pt>
                <c:pt idx="2288">
                  <c:v>-0.23506154894616302</c:v>
                </c:pt>
                <c:pt idx="2289">
                  <c:v>-0.23441022664678221</c:v>
                </c:pt>
                <c:pt idx="2290">
                  <c:v>-0.23386810622324691</c:v>
                </c:pt>
                <c:pt idx="2291">
                  <c:v>-0.23345634359452441</c:v>
                </c:pt>
                <c:pt idx="2292">
                  <c:v>-0.23316513859226962</c:v>
                </c:pt>
                <c:pt idx="2293">
                  <c:v>-0.2329504682380433</c:v>
                </c:pt>
                <c:pt idx="2294">
                  <c:v>-0.23275882050151661</c:v>
                </c:pt>
                <c:pt idx="2295">
                  <c:v>-0.23255908373714956</c:v>
                </c:pt>
                <c:pt idx="2296">
                  <c:v>-0.23236385816138577</c:v>
                </c:pt>
                <c:pt idx="2297">
                  <c:v>-0.23221063330710107</c:v>
                </c:pt>
                <c:pt idx="2298">
                  <c:v>-0.23211838727807479</c:v>
                </c:pt>
                <c:pt idx="2299">
                  <c:v>-0.23206051961737034</c:v>
                </c:pt>
                <c:pt idx="2300">
                  <c:v>-0.23197309589340281</c:v>
                </c:pt>
                <c:pt idx="2301">
                  <c:v>-0.23178175927333153</c:v>
                </c:pt>
                <c:pt idx="2302">
                  <c:v>-0.2314132418319097</c:v>
                </c:pt>
                <c:pt idx="2303">
                  <c:v>-0.23080407581223561</c:v>
                </c:pt>
                <c:pt idx="2304">
                  <c:v>-0.22992050507889836</c:v>
                </c:pt>
                <c:pt idx="2305">
                  <c:v>-0.22875024053190957</c:v>
                </c:pt>
                <c:pt idx="2306">
                  <c:v>-0.22726543724851095</c:v>
                </c:pt>
                <c:pt idx="2307">
                  <c:v>-0.22541849441102621</c:v>
                </c:pt>
                <c:pt idx="2308">
                  <c:v>-0.22316243343468992</c:v>
                </c:pt>
                <c:pt idx="2309">
                  <c:v>-0.2204437422891731</c:v>
                </c:pt>
                <c:pt idx="2310">
                  <c:v>-0.2172123312251564</c:v>
                </c:pt>
                <c:pt idx="2311">
                  <c:v>-0.21345980009834392</c:v>
                </c:pt>
                <c:pt idx="2312">
                  <c:v>-0.20922441623274998</c:v>
                </c:pt>
                <c:pt idx="2313">
                  <c:v>-0.20456420284730667</c:v>
                </c:pt>
                <c:pt idx="2314">
                  <c:v>-0.19955180563435013</c:v>
                </c:pt>
                <c:pt idx="2315">
                  <c:v>-0.1942842929279652</c:v>
                </c:pt>
                <c:pt idx="2316">
                  <c:v>-0.18887071104576975</c:v>
                </c:pt>
                <c:pt idx="2317">
                  <c:v>-0.18340657273957173</c:v>
                </c:pt>
                <c:pt idx="2318">
                  <c:v>-0.17797292384600297</c:v>
                </c:pt>
                <c:pt idx="2319">
                  <c:v>-0.17265625473966476</c:v>
                </c:pt>
                <c:pt idx="2320">
                  <c:v>-0.16754865589135565</c:v>
                </c:pt>
                <c:pt idx="2321">
                  <c:v>-0.16272915088074735</c:v>
                </c:pt>
                <c:pt idx="2322">
                  <c:v>-0.15826634088625566</c:v>
                </c:pt>
                <c:pt idx="2323">
                  <c:v>-0.15423187602755933</c:v>
                </c:pt>
                <c:pt idx="2324">
                  <c:v>-0.15069446637383349</c:v>
                </c:pt>
                <c:pt idx="2325">
                  <c:v>-0.14770611504059838</c:v>
                </c:pt>
                <c:pt idx="2326">
                  <c:v>-0.14529903813681067</c:v>
                </c:pt>
                <c:pt idx="2327">
                  <c:v>-0.14348504253195282</c:v>
                </c:pt>
                <c:pt idx="2328">
                  <c:v>-0.14225482584400839</c:v>
                </c:pt>
                <c:pt idx="2329">
                  <c:v>-0.14157791421617089</c:v>
                </c:pt>
                <c:pt idx="2330">
                  <c:v>-0.14140946021139431</c:v>
                </c:pt>
                <c:pt idx="2331">
                  <c:v>-0.14170068076947187</c:v>
                </c:pt>
                <c:pt idx="2332">
                  <c:v>-0.14239811052754306</c:v>
                </c:pt>
                <c:pt idx="2333">
                  <c:v>-0.14343573057377187</c:v>
                </c:pt>
                <c:pt idx="2334">
                  <c:v>-0.14473512400557459</c:v>
                </c:pt>
                <c:pt idx="2335">
                  <c:v>-0.14621460719758586</c:v>
                </c:pt>
                <c:pt idx="2336">
                  <c:v>-0.14780011887759761</c:v>
                </c:pt>
                <c:pt idx="2337">
                  <c:v>-0.14942716460440533</c:v>
                </c:pt>
                <c:pt idx="2338">
                  <c:v>-0.15103675669806507</c:v>
                </c:pt>
                <c:pt idx="2339">
                  <c:v>-0.15257854096027026</c:v>
                </c:pt>
                <c:pt idx="2340">
                  <c:v>-0.15401204114017336</c:v>
                </c:pt>
                <c:pt idx="2341">
                  <c:v>-0.1553053055778047</c:v>
                </c:pt>
                <c:pt idx="2342">
                  <c:v>-0.15644102064242127</c:v>
                </c:pt>
                <c:pt idx="2343">
                  <c:v>-0.15741605961364627</c:v>
                </c:pt>
                <c:pt idx="2344">
                  <c:v>-0.15822916246983532</c:v>
                </c:pt>
                <c:pt idx="2345">
                  <c:v>-0.15887441799833585</c:v>
                </c:pt>
                <c:pt idx="2346">
                  <c:v>-0.15935151508269244</c:v>
                </c:pt>
                <c:pt idx="2347">
                  <c:v>-0.15967009833302248</c:v>
                </c:pt>
                <c:pt idx="2348">
                  <c:v>-0.15983219000628612</c:v>
                </c:pt>
                <c:pt idx="2349">
                  <c:v>-0.15983125665691991</c:v>
                </c:pt>
                <c:pt idx="2350">
                  <c:v>-0.15966823163429009</c:v>
                </c:pt>
                <c:pt idx="2351">
                  <c:v>-0.15935058173332622</c:v>
                </c:pt>
                <c:pt idx="2352">
                  <c:v>-0.15888219590972086</c:v>
                </c:pt>
                <c:pt idx="2353">
                  <c:v>-0.15826774091030496</c:v>
                </c:pt>
                <c:pt idx="2354">
                  <c:v>-0.15752152809202699</c:v>
                </c:pt>
                <c:pt idx="2355">
                  <c:v>-0.15665600211310296</c:v>
                </c:pt>
                <c:pt idx="2356">
                  <c:v>-0.15567645195327467</c:v>
                </c:pt>
                <c:pt idx="2357">
                  <c:v>-0.15459255333430508</c:v>
                </c:pt>
                <c:pt idx="2358">
                  <c:v>-0.1534229576876954</c:v>
                </c:pt>
                <c:pt idx="2359">
                  <c:v>-0.15219166764797984</c:v>
                </c:pt>
                <c:pt idx="2360">
                  <c:v>-0.1509255792327277</c:v>
                </c:pt>
                <c:pt idx="2361">
                  <c:v>-0.14965003287723144</c:v>
                </c:pt>
                <c:pt idx="2362">
                  <c:v>-0.14837985328059081</c:v>
                </c:pt>
                <c:pt idx="2363">
                  <c:v>-0.14711735826039857</c:v>
                </c:pt>
                <c:pt idx="2364">
                  <c:v>-0.1458667634446254</c:v>
                </c:pt>
                <c:pt idx="2365">
                  <c:v>-0.14463933124895678</c:v>
                </c:pt>
                <c:pt idx="2366">
                  <c:v>-0.14345057082869447</c:v>
                </c:pt>
                <c:pt idx="2367">
                  <c:v>-0.14231401574964833</c:v>
                </c:pt>
                <c:pt idx="2368">
                  <c:v>-0.14123425497953554</c:v>
                </c:pt>
                <c:pt idx="2369">
                  <c:v>-0.14021827308277984</c:v>
                </c:pt>
                <c:pt idx="2370">
                  <c:v>-0.13928675930366535</c:v>
                </c:pt>
                <c:pt idx="2371">
                  <c:v>-0.13846606520596452</c:v>
                </c:pt>
                <c:pt idx="2372">
                  <c:v>-0.1377712177144732</c:v>
                </c:pt>
                <c:pt idx="2373">
                  <c:v>-0.13720254350146949</c:v>
                </c:pt>
                <c:pt idx="2374">
                  <c:v>-0.13675531359683135</c:v>
                </c:pt>
                <c:pt idx="2375">
                  <c:v>-0.13642203009398363</c:v>
                </c:pt>
                <c:pt idx="2376">
                  <c:v>-0.13619477507913635</c:v>
                </c:pt>
                <c:pt idx="2377">
                  <c:v>-0.13607888419949971</c:v>
                </c:pt>
                <c:pt idx="2378">
                  <c:v>-0.13609789341492468</c:v>
                </c:pt>
                <c:pt idx="2379">
                  <c:v>-0.13627771872614614</c:v>
                </c:pt>
                <c:pt idx="2380">
                  <c:v>-0.13662951365809017</c:v>
                </c:pt>
                <c:pt idx="2381">
                  <c:v>-0.13714450472671452</c:v>
                </c:pt>
                <c:pt idx="2382">
                  <c:v>-0.13780789834456489</c:v>
                </c:pt>
                <c:pt idx="2383">
                  <c:v>-0.13862090786581735</c:v>
                </c:pt>
                <c:pt idx="2384">
                  <c:v>-0.13959507571096721</c:v>
                </c:pt>
                <c:pt idx="2385">
                  <c:v>-0.14073634420431266</c:v>
                </c:pt>
                <c:pt idx="2386">
                  <c:v>-0.1420406688319335</c:v>
                </c:pt>
                <c:pt idx="2387">
                  <c:v>-0.14348295805170164</c:v>
                </c:pt>
                <c:pt idx="2388">
                  <c:v>-0.14502128892125193</c:v>
                </c:pt>
                <c:pt idx="2389">
                  <c:v>-0.1466178296796076</c:v>
                </c:pt>
                <c:pt idx="2390">
                  <c:v>-0.14824263536793644</c:v>
                </c:pt>
                <c:pt idx="2391">
                  <c:v>-0.1498636298796866</c:v>
                </c:pt>
                <c:pt idx="2392">
                  <c:v>-0.15144307478881805</c:v>
                </c:pt>
                <c:pt idx="2393">
                  <c:v>-0.1529495473333353</c:v>
                </c:pt>
                <c:pt idx="2394">
                  <c:v>-0.15436448941667377</c:v>
                </c:pt>
                <c:pt idx="2395">
                  <c:v>-0.15567131853176056</c:v>
                </c:pt>
                <c:pt idx="2396">
                  <c:v>-0.15684578315089726</c:v>
                </c:pt>
                <c:pt idx="2397">
                  <c:v>-0.1578665562410661</c:v>
                </c:pt>
                <c:pt idx="2398">
                  <c:v>-0.15873223777821785</c:v>
                </c:pt>
                <c:pt idx="2399">
                  <c:v>-0.15945605021170697</c:v>
                </c:pt>
                <c:pt idx="2400">
                  <c:v>-0.16004514922000773</c:v>
                </c:pt>
                <c:pt idx="2401">
                  <c:v>-0.16049735698793227</c:v>
                </c:pt>
                <c:pt idx="2402">
                  <c:v>-0.16081609579649003</c:v>
                </c:pt>
                <c:pt idx="2403">
                  <c:v>-0.1610176992595895</c:v>
                </c:pt>
                <c:pt idx="2404">
                  <c:v>-0.16112238994683176</c:v>
                </c:pt>
                <c:pt idx="2405">
                  <c:v>-0.16114027914301729</c:v>
                </c:pt>
                <c:pt idx="2406">
                  <c:v>-0.16106670010131507</c:v>
                </c:pt>
                <c:pt idx="2407">
                  <c:v>-0.160885630324272</c:v>
                </c:pt>
                <c:pt idx="2408">
                  <c:v>-0.16057715835874248</c:v>
                </c:pt>
                <c:pt idx="2409">
                  <c:v>-0.16013117291992593</c:v>
                </c:pt>
                <c:pt idx="2410">
                  <c:v>-0.15956478541286945</c:v>
                </c:pt>
                <c:pt idx="2411">
                  <c:v>-0.15891564092867638</c:v>
                </c:pt>
                <c:pt idx="2412">
                  <c:v>-0.1582078509926404</c:v>
                </c:pt>
                <c:pt idx="2413">
                  <c:v>-0.15744639346804781</c:v>
                </c:pt>
                <c:pt idx="2414">
                  <c:v>-0.15663391284476955</c:v>
                </c:pt>
                <c:pt idx="2415">
                  <c:v>-0.15577196470508262</c:v>
                </c:pt>
                <c:pt idx="2416">
                  <c:v>-0.15486045571405038</c:v>
                </c:pt>
                <c:pt idx="2417">
                  <c:v>-0.15390157924268344</c:v>
                </c:pt>
                <c:pt idx="2418">
                  <c:v>-0.15289906868844658</c:v>
                </c:pt>
                <c:pt idx="2419">
                  <c:v>-0.1518557396552612</c:v>
                </c:pt>
                <c:pt idx="2420">
                  <c:v>-0.15077364551173292</c:v>
                </c:pt>
                <c:pt idx="2421">
                  <c:v>-0.14966605537468455</c:v>
                </c:pt>
                <c:pt idx="2422">
                  <c:v>-0.14856201196522775</c:v>
                </c:pt>
                <c:pt idx="2423">
                  <c:v>-0.14749293804535799</c:v>
                </c:pt>
                <c:pt idx="2424">
                  <c:v>-0.14648418960619036</c:v>
                </c:pt>
                <c:pt idx="2425">
                  <c:v>-0.14555342250656883</c:v>
                </c:pt>
                <c:pt idx="2426">
                  <c:v>-0.14470695241053808</c:v>
                </c:pt>
                <c:pt idx="2427">
                  <c:v>-0.1439458526698692</c:v>
                </c:pt>
                <c:pt idx="2428">
                  <c:v>-0.14327825897987093</c:v>
                </c:pt>
                <c:pt idx="2429">
                  <c:v>-0.14271999161230037</c:v>
                </c:pt>
                <c:pt idx="2430">
                  <c:v>-0.14228229742702025</c:v>
                </c:pt>
                <c:pt idx="2431">
                  <c:v>-0.1419592029880869</c:v>
                </c:pt>
                <c:pt idx="2432">
                  <c:v>-0.14173440579323732</c:v>
                </c:pt>
                <c:pt idx="2433">
                  <c:v>-0.14159689231995032</c:v>
                </c:pt>
                <c:pt idx="2434">
                  <c:v>-0.14154160692582565</c:v>
                </c:pt>
                <c:pt idx="2435">
                  <c:v>-0.14156077169947831</c:v>
                </c:pt>
                <c:pt idx="2436">
                  <c:v>-0.14164021528636481</c:v>
                </c:pt>
                <c:pt idx="2437">
                  <c:v>-0.14176971751092526</c:v>
                </c:pt>
                <c:pt idx="2438">
                  <c:v>-0.14195501847176176</c:v>
                </c:pt>
                <c:pt idx="2439">
                  <c:v>-0.14220526499266309</c:v>
                </c:pt>
                <c:pt idx="2440">
                  <c:v>-0.1425144836376856</c:v>
                </c:pt>
                <c:pt idx="2441">
                  <c:v>-0.14287240756380104</c:v>
                </c:pt>
                <c:pt idx="2442">
                  <c:v>-0.14327651672772068</c:v>
                </c:pt>
                <c:pt idx="2443">
                  <c:v>-0.14372159992881656</c:v>
                </c:pt>
                <c:pt idx="2444">
                  <c:v>-0.14419645697469427</c:v>
                </c:pt>
                <c:pt idx="2445">
                  <c:v>-0.14469467886637252</c:v>
                </c:pt>
                <c:pt idx="2446">
                  <c:v>-0.14521586115245935</c:v>
                </c:pt>
                <c:pt idx="2447">
                  <c:v>-0.14575773268283032</c:v>
                </c:pt>
                <c:pt idx="2448">
                  <c:v>-0.14631786674913327</c:v>
                </c:pt>
                <c:pt idx="2449">
                  <c:v>-0.14689508110883773</c:v>
                </c:pt>
                <c:pt idx="2450">
                  <c:v>-0.14748131784574878</c:v>
                </c:pt>
                <c:pt idx="2451">
                  <c:v>-0.14805685217659406</c:v>
                </c:pt>
                <c:pt idx="2452">
                  <c:v>-0.14859345028304599</c:v>
                </c:pt>
                <c:pt idx="2453">
                  <c:v>-0.14906880511525233</c:v>
                </c:pt>
                <c:pt idx="2454">
                  <c:v>-0.14947381651689262</c:v>
                </c:pt>
                <c:pt idx="2455">
                  <c:v>-0.14979692651164875</c:v>
                </c:pt>
                <c:pt idx="2456">
                  <c:v>-0.15002208149042204</c:v>
                </c:pt>
                <c:pt idx="2457">
                  <c:v>-0.15014169021170076</c:v>
                </c:pt>
                <c:pt idx="2458">
                  <c:v>-0.15014942145561747</c:v>
                </c:pt>
                <c:pt idx="2459">
                  <c:v>-0.15003640840319324</c:v>
                </c:pt>
                <c:pt idx="2460">
                  <c:v>-0.14980356884797155</c:v>
                </c:pt>
                <c:pt idx="2461">
                  <c:v>-0.14946484080715433</c:v>
                </c:pt>
                <c:pt idx="2462">
                  <c:v>-0.14904108463907614</c:v>
                </c:pt>
                <c:pt idx="2463">
                  <c:v>-0.14854497833929459</c:v>
                </c:pt>
                <c:pt idx="2464">
                  <c:v>-0.14797227516819345</c:v>
                </c:pt>
                <c:pt idx="2465">
                  <c:v>-0.14731664390590532</c:v>
                </c:pt>
                <c:pt idx="2466">
                  <c:v>-0.14657525339268607</c:v>
                </c:pt>
                <c:pt idx="2467">
                  <c:v>-0.14573691899196403</c:v>
                </c:pt>
                <c:pt idx="2468">
                  <c:v>-0.14479176275628025</c:v>
                </c:pt>
                <c:pt idx="2469">
                  <c:v>-0.14375280490929324</c:v>
                </c:pt>
                <c:pt idx="2470">
                  <c:v>-0.14264672368705358</c:v>
                </c:pt>
                <c:pt idx="2471">
                  <c:v>-0.14149189051625266</c:v>
                </c:pt>
                <c:pt idx="2472">
                  <c:v>-0.14029465217258066</c:v>
                </c:pt>
                <c:pt idx="2473">
                  <c:v>-0.13906012652172892</c:v>
                </c:pt>
                <c:pt idx="2474">
                  <c:v>-0.137808567244944</c:v>
                </c:pt>
                <c:pt idx="2475">
                  <c:v>-0.13656878372599601</c:v>
                </c:pt>
                <c:pt idx="2476">
                  <c:v>-0.13535941184056341</c:v>
                </c:pt>
                <c:pt idx="2477">
                  <c:v>-0.13418883617711924</c:v>
                </c:pt>
                <c:pt idx="2478">
                  <c:v>-0.1330623923828736</c:v>
                </c:pt>
                <c:pt idx="2479">
                  <c:v>-0.13199070508477845</c:v>
                </c:pt>
                <c:pt idx="2480">
                  <c:v>-0.13099591021863552</c:v>
                </c:pt>
                <c:pt idx="2481">
                  <c:v>-0.13011317949972787</c:v>
                </c:pt>
                <c:pt idx="2482">
                  <c:v>-0.12937925578143819</c:v>
                </c:pt>
                <c:pt idx="2483">
                  <c:v>-0.12880429701603541</c:v>
                </c:pt>
                <c:pt idx="2484">
                  <c:v>-0.12836554503480693</c:v>
                </c:pt>
                <c:pt idx="2485">
                  <c:v>-0.12803795496309303</c:v>
                </c:pt>
                <c:pt idx="2486">
                  <c:v>-0.12782144902177986</c:v>
                </c:pt>
                <c:pt idx="2487">
                  <c:v>-0.12773682534591094</c:v>
                </c:pt>
                <c:pt idx="2488">
                  <c:v>-0.12780467984483376</c:v>
                </c:pt>
                <c:pt idx="2489">
                  <c:v>-0.12802325471057538</c:v>
                </c:pt>
                <c:pt idx="2490">
                  <c:v>-0.1283619827513926</c:v>
                </c:pt>
                <c:pt idx="2491">
                  <c:v>-0.12878751228326657</c:v>
                </c:pt>
                <c:pt idx="2492">
                  <c:v>-0.12928786532266431</c:v>
                </c:pt>
                <c:pt idx="2493">
                  <c:v>-0.12986033515642392</c:v>
                </c:pt>
                <c:pt idx="2494">
                  <c:v>-0.13049728387556525</c:v>
                </c:pt>
                <c:pt idx="2495">
                  <c:v>-0.13118727795035234</c:v>
                </c:pt>
                <c:pt idx="2496">
                  <c:v>-0.13191272374523233</c:v>
                </c:pt>
                <c:pt idx="2497">
                  <c:v>-0.13264894972529195</c:v>
                </c:pt>
                <c:pt idx="2498">
                  <c:v>-0.13337521997877874</c:v>
                </c:pt>
                <c:pt idx="2499">
                  <c:v>-0.13408266768671381</c:v>
                </c:pt>
                <c:pt idx="2500">
                  <c:v>-0.1347701883856805</c:v>
                </c:pt>
                <c:pt idx="2501">
                  <c:v>-0.13544014656073983</c:v>
                </c:pt>
                <c:pt idx="2502">
                  <c:v>-0.13609330444720749</c:v>
                </c:pt>
                <c:pt idx="2503">
                  <c:v>-0.13672427973040516</c:v>
                </c:pt>
                <c:pt idx="2504">
                  <c:v>-0.13732709897438905</c:v>
                </c:pt>
                <c:pt idx="2505">
                  <c:v>-0.13789073310081526</c:v>
                </c:pt>
                <c:pt idx="2506">
                  <c:v>-0.138393590627679</c:v>
                </c:pt>
                <c:pt idx="2507">
                  <c:v>-0.13881748679816211</c:v>
                </c:pt>
                <c:pt idx="2508">
                  <c:v>-0.1391527147788561</c:v>
                </c:pt>
                <c:pt idx="2509">
                  <c:v>-0.13938743658863295</c:v>
                </c:pt>
                <c:pt idx="2510">
                  <c:v>-0.13951258318281778</c:v>
                </c:pt>
                <c:pt idx="2511">
                  <c:v>-0.13953428355558198</c:v>
                </c:pt>
                <c:pt idx="2512">
                  <c:v>-0.13946529348159692</c:v>
                </c:pt>
                <c:pt idx="2513">
                  <c:v>-0.13931069971490845</c:v>
                </c:pt>
                <c:pt idx="2514">
                  <c:v>-0.1390657421737489</c:v>
                </c:pt>
                <c:pt idx="2515">
                  <c:v>-0.13872566077635068</c:v>
                </c:pt>
                <c:pt idx="2516">
                  <c:v>-0.13829252444714216</c:v>
                </c:pt>
                <c:pt idx="2517">
                  <c:v>-0.13777257107105417</c:v>
                </c:pt>
                <c:pt idx="2518">
                  <c:v>-0.13717952088376986</c:v>
                </c:pt>
                <c:pt idx="2519">
                  <c:v>-0.13653059418109559</c:v>
                </c:pt>
                <c:pt idx="2520">
                  <c:v>-0.13583915341479089</c:v>
                </c:pt>
                <c:pt idx="2521">
                  <c:v>-0.13512672784356941</c:v>
                </c:pt>
                <c:pt idx="2522">
                  <c:v>-0.13442621803258978</c:v>
                </c:pt>
                <c:pt idx="2523">
                  <c:v>-0.13375538873145534</c:v>
                </c:pt>
                <c:pt idx="2524">
                  <c:v>-0.13310930874434798</c:v>
                </c:pt>
                <c:pt idx="2525">
                  <c:v>-0.13249331371847789</c:v>
                </c:pt>
                <c:pt idx="2526">
                  <c:v>-0.13192876179850824</c:v>
                </c:pt>
                <c:pt idx="2527">
                  <c:v>-0.13142537537367033</c:v>
                </c:pt>
                <c:pt idx="2528">
                  <c:v>-0.13098078995890308</c:v>
                </c:pt>
                <c:pt idx="2529">
                  <c:v>-0.13059539444977578</c:v>
                </c:pt>
                <c:pt idx="2530">
                  <c:v>-0.13027074442856543</c:v>
                </c:pt>
                <c:pt idx="2531">
                  <c:v>-0.13000655989046211</c:v>
                </c:pt>
                <c:pt idx="2532">
                  <c:v>-0.12980231193749173</c:v>
                </c:pt>
                <c:pt idx="2533">
                  <c:v>-0.12965459384446762</c:v>
                </c:pt>
                <c:pt idx="2534">
                  <c:v>-0.1295611966845564</c:v>
                </c:pt>
                <c:pt idx="2535">
                  <c:v>-0.12953044282294007</c:v>
                </c:pt>
                <c:pt idx="2536">
                  <c:v>-0.12957239687695082</c:v>
                </c:pt>
                <c:pt idx="2537">
                  <c:v>-0.12968758774456282</c:v>
                </c:pt>
                <c:pt idx="2538">
                  <c:v>-0.12987036866211057</c:v>
                </c:pt>
                <c:pt idx="2539">
                  <c:v>-0.13010719050796141</c:v>
                </c:pt>
                <c:pt idx="2540">
                  <c:v>-0.13038173522402952</c:v>
                </c:pt>
                <c:pt idx="2541">
                  <c:v>-0.13068638045715764</c:v>
                </c:pt>
                <c:pt idx="2542">
                  <c:v>-0.13101205716267081</c:v>
                </c:pt>
                <c:pt idx="2543">
                  <c:v>-0.13134796959956668</c:v>
                </c:pt>
                <c:pt idx="2544">
                  <c:v>-0.13169705781834876</c:v>
                </c:pt>
                <c:pt idx="2545">
                  <c:v>-0.13206935532470368</c:v>
                </c:pt>
                <c:pt idx="2546">
                  <c:v>-0.13247002665179117</c:v>
                </c:pt>
                <c:pt idx="2547">
                  <c:v>-0.13289297391708529</c:v>
                </c:pt>
                <c:pt idx="2548">
                  <c:v>-0.13331291890858479</c:v>
                </c:pt>
                <c:pt idx="2549">
                  <c:v>-0.13369910776467336</c:v>
                </c:pt>
                <c:pt idx="2550">
                  <c:v>-0.13404004473232395</c:v>
                </c:pt>
                <c:pt idx="2551">
                  <c:v>-0.13434310327152954</c:v>
                </c:pt>
                <c:pt idx="2552">
                  <c:v>-0.13461753909683827</c:v>
                </c:pt>
                <c:pt idx="2553">
                  <c:v>-0.13486126772799897</c:v>
                </c:pt>
                <c:pt idx="2554">
                  <c:v>-0.13506044448274634</c:v>
                </c:pt>
                <c:pt idx="2555">
                  <c:v>-0.13519994910134792</c:v>
                </c:pt>
                <c:pt idx="2556">
                  <c:v>-0.13526155015951721</c:v>
                </c:pt>
                <c:pt idx="2557">
                  <c:v>-0.13522392062423649</c:v>
                </c:pt>
                <c:pt idx="2558">
                  <c:v>-0.13508194262981452</c:v>
                </c:pt>
                <c:pt idx="2559">
                  <c:v>-0.1348490564071245</c:v>
                </c:pt>
                <c:pt idx="2560">
                  <c:v>-0.13453860885210317</c:v>
                </c:pt>
                <c:pt idx="2561">
                  <c:v>-0.13415794231309797</c:v>
                </c:pt>
                <c:pt idx="2562">
                  <c:v>-0.13371097685744693</c:v>
                </c:pt>
                <c:pt idx="2563">
                  <c:v>-0.13319509910692467</c:v>
                </c:pt>
                <c:pt idx="2564">
                  <c:v>-0.13259924887154173</c:v>
                </c:pt>
                <c:pt idx="2565">
                  <c:v>-0.13191241262877693</c:v>
                </c:pt>
                <c:pt idx="2566">
                  <c:v>-0.131133594805973</c:v>
                </c:pt>
                <c:pt idx="2567">
                  <c:v>-0.13026851994590929</c:v>
                </c:pt>
                <c:pt idx="2568">
                  <c:v>-0.12932412594554124</c:v>
                </c:pt>
                <c:pt idx="2569">
                  <c:v>-0.12831402414979262</c:v>
                </c:pt>
                <c:pt idx="2570">
                  <c:v>-0.12725971270573158</c:v>
                </c:pt>
                <c:pt idx="2571">
                  <c:v>-0.12618010749384651</c:v>
                </c:pt>
                <c:pt idx="2572">
                  <c:v>-0.12508858652171959</c:v>
                </c:pt>
                <c:pt idx="2573">
                  <c:v>-0.12400428345135796</c:v>
                </c:pt>
                <c:pt idx="2574">
                  <c:v>-0.12295863660057983</c:v>
                </c:pt>
                <c:pt idx="2575">
                  <c:v>-0.12198292872897573</c:v>
                </c:pt>
                <c:pt idx="2576">
                  <c:v>-0.12109091118387433</c:v>
                </c:pt>
                <c:pt idx="2577">
                  <c:v>-0.12028035948261957</c:v>
                </c:pt>
                <c:pt idx="2578">
                  <c:v>-0.11955270476090622</c:v>
                </c:pt>
                <c:pt idx="2579">
                  <c:v>-0.11891852497821796</c:v>
                </c:pt>
                <c:pt idx="2580">
                  <c:v>-0.11838158464366511</c:v>
                </c:pt>
                <c:pt idx="2581">
                  <c:v>-0.11793967483041433</c:v>
                </c:pt>
                <c:pt idx="2582">
                  <c:v>-0.11759618670782945</c:v>
                </c:pt>
                <c:pt idx="2583">
                  <c:v>-0.11734958024945628</c:v>
                </c:pt>
                <c:pt idx="2584">
                  <c:v>-0.11718470408391682</c:v>
                </c:pt>
                <c:pt idx="2585">
                  <c:v>-0.11708956467185536</c:v>
                </c:pt>
                <c:pt idx="2586">
                  <c:v>-0.11706579537466277</c:v>
                </c:pt>
                <c:pt idx="2587">
                  <c:v>-0.11711706736651277</c:v>
                </c:pt>
                <c:pt idx="2588">
                  <c:v>-0.11723894723791591</c:v>
                </c:pt>
                <c:pt idx="2589">
                  <c:v>-0.11742235038837445</c:v>
                </c:pt>
                <c:pt idx="2590">
                  <c:v>-0.11766912796079808</c:v>
                </c:pt>
                <c:pt idx="2591">
                  <c:v>-0.11799550467833593</c:v>
                </c:pt>
                <c:pt idx="2592">
                  <c:v>-0.11841446965300094</c:v>
                </c:pt>
                <c:pt idx="2593">
                  <c:v>-0.11892068723758299</c:v>
                </c:pt>
                <c:pt idx="2594">
                  <c:v>-0.11949321929463366</c:v>
                </c:pt>
                <c:pt idx="2595">
                  <c:v>-0.12010955654860471</c:v>
                </c:pt>
                <c:pt idx="2596">
                  <c:v>-0.12075296093419562</c:v>
                </c:pt>
                <c:pt idx="2597">
                  <c:v>-0.1214124500405307</c:v>
                </c:pt>
                <c:pt idx="2598">
                  <c:v>-0.12207704145673436</c:v>
                </c:pt>
                <c:pt idx="2599">
                  <c:v>-0.12272861264927952</c:v>
                </c:pt>
                <c:pt idx="2600">
                  <c:v>-0.12335184113273769</c:v>
                </c:pt>
                <c:pt idx="2601">
                  <c:v>-0.12394361574255489</c:v>
                </c:pt>
                <c:pt idx="2602">
                  <c:v>-0.12450569428670408</c:v>
                </c:pt>
                <c:pt idx="2603">
                  <c:v>-0.12504143682290367</c:v>
                </c:pt>
                <c:pt idx="2604">
                  <c:v>-0.12554973888773691</c:v>
                </c:pt>
                <c:pt idx="2605">
                  <c:v>-0.12601739358767208</c:v>
                </c:pt>
                <c:pt idx="2606">
                  <c:v>-0.12643180070626547</c:v>
                </c:pt>
                <c:pt idx="2607">
                  <c:v>-0.12678826238504051</c:v>
                </c:pt>
                <c:pt idx="2608">
                  <c:v>-0.12708357412450663</c:v>
                </c:pt>
                <c:pt idx="2609">
                  <c:v>-0.12731817148770133</c:v>
                </c:pt>
                <c:pt idx="2610">
                  <c:v>-0.12749182113728308</c:v>
                </c:pt>
                <c:pt idx="2611">
                  <c:v>-0.1275948784631345</c:v>
                </c:pt>
                <c:pt idx="2612">
                  <c:v>-0.12761542770501369</c:v>
                </c:pt>
                <c:pt idx="2613">
                  <c:v>-0.12754814877153337</c:v>
                </c:pt>
                <c:pt idx="2614">
                  <c:v>-0.12739182830851739</c:v>
                </c:pt>
                <c:pt idx="2615">
                  <c:v>-0.12715301531735201</c:v>
                </c:pt>
                <c:pt idx="2616">
                  <c:v>-0.12684813674688233</c:v>
                </c:pt>
                <c:pt idx="2617">
                  <c:v>-0.12649316842709321</c:v>
                </c:pt>
                <c:pt idx="2618">
                  <c:v>-0.12610206393100931</c:v>
                </c:pt>
                <c:pt idx="2619">
                  <c:v>-0.1256869412445685</c:v>
                </c:pt>
                <c:pt idx="2620">
                  <c:v>-0.12525290267763933</c:v>
                </c:pt>
                <c:pt idx="2621">
                  <c:v>-0.12480564166135565</c:v>
                </c:pt>
                <c:pt idx="2622">
                  <c:v>-0.12436072957431026</c:v>
                </c:pt>
                <c:pt idx="2623">
                  <c:v>-0.1239414690390126</c:v>
                </c:pt>
                <c:pt idx="2624">
                  <c:v>-0.12356990265632786</c:v>
                </c:pt>
                <c:pt idx="2625">
                  <c:v>-0.12326605077016101</c:v>
                </c:pt>
                <c:pt idx="2626">
                  <c:v>-0.12305418046403332</c:v>
                </c:pt>
                <c:pt idx="2627">
                  <c:v>-0.122954498751723</c:v>
                </c:pt>
                <c:pt idx="2628">
                  <c:v>-0.12297775470676418</c:v>
                </c:pt>
                <c:pt idx="2629">
                  <c:v>-0.12312887952497496</c:v>
                </c:pt>
                <c:pt idx="2630">
                  <c:v>-0.12340451314863697</c:v>
                </c:pt>
                <c:pt idx="2631">
                  <c:v>-0.12379910214902136</c:v>
                </c:pt>
                <c:pt idx="2632">
                  <c:v>-0.1243143576666328</c:v>
                </c:pt>
                <c:pt idx="2633">
                  <c:v>-0.12496231990829533</c:v>
                </c:pt>
                <c:pt idx="2634">
                  <c:v>-0.12575974249513219</c:v>
                </c:pt>
                <c:pt idx="2635">
                  <c:v>-0.12670642320144745</c:v>
                </c:pt>
                <c:pt idx="2636">
                  <c:v>-0.12777905940473155</c:v>
                </c:pt>
                <c:pt idx="2637">
                  <c:v>-0.12895688408158656</c:v>
                </c:pt>
                <c:pt idx="2638">
                  <c:v>-0.13023317711657581</c:v>
                </c:pt>
                <c:pt idx="2639">
                  <c:v>-0.13160476512185421</c:v>
                </c:pt>
                <c:pt idx="2640">
                  <c:v>-0.1330607279098372</c:v>
                </c:pt>
                <c:pt idx="2641">
                  <c:v>-0.13457032717473125</c:v>
                </c:pt>
                <c:pt idx="2642">
                  <c:v>-0.13609551337404086</c:v>
                </c:pt>
                <c:pt idx="2643">
                  <c:v>-0.13761973511233871</c:v>
                </c:pt>
                <c:pt idx="2644">
                  <c:v>-0.13914531020721757</c:v>
                </c:pt>
                <c:pt idx="2645">
                  <c:v>-0.14067435425057415</c:v>
                </c:pt>
                <c:pt idx="2646">
                  <c:v>-0.14219921377760555</c:v>
                </c:pt>
                <c:pt idx="2647">
                  <c:v>-0.14370092624035521</c:v>
                </c:pt>
                <c:pt idx="2648">
                  <c:v>-0.14515794682428657</c:v>
                </c:pt>
                <c:pt idx="2649">
                  <c:v>-0.14655739530814607</c:v>
                </c:pt>
                <c:pt idx="2650">
                  <c:v>-0.14789528940130461</c:v>
                </c:pt>
                <c:pt idx="2651">
                  <c:v>-0.14916355563174452</c:v>
                </c:pt>
                <c:pt idx="2652">
                  <c:v>-0.1503389536002474</c:v>
                </c:pt>
                <c:pt idx="2653">
                  <c:v>-0.15138522268393634</c:v>
                </c:pt>
                <c:pt idx="2654">
                  <c:v>-0.15226442223107522</c:v>
                </c:pt>
                <c:pt idx="2655">
                  <c:v>-0.15295314072839519</c:v>
                </c:pt>
                <c:pt idx="2656">
                  <c:v>-0.15344924702817675</c:v>
                </c:pt>
                <c:pt idx="2657">
                  <c:v>-0.15375675453269452</c:v>
                </c:pt>
                <c:pt idx="2658">
                  <c:v>-0.15386940980119504</c:v>
                </c:pt>
                <c:pt idx="2659">
                  <c:v>-0.1537800260435585</c:v>
                </c:pt>
                <c:pt idx="2660">
                  <c:v>-0.15349211887573092</c:v>
                </c:pt>
                <c:pt idx="2661">
                  <c:v>-0.15302038855022998</c:v>
                </c:pt>
                <c:pt idx="2662">
                  <c:v>-0.15238728211931285</c:v>
                </c:pt>
                <c:pt idx="2663">
                  <c:v>-0.15160703316081409</c:v>
                </c:pt>
                <c:pt idx="2664">
                  <c:v>-0.15067517715359866</c:v>
                </c:pt>
                <c:pt idx="2665">
                  <c:v>-0.14958135391970179</c:v>
                </c:pt>
                <c:pt idx="2666">
                  <c:v>-0.14833380804519153</c:v>
                </c:pt>
                <c:pt idx="2667">
                  <c:v>-0.14696270227041899</c:v>
                </c:pt>
                <c:pt idx="2668">
                  <c:v>-0.14549119921548875</c:v>
                </c:pt>
                <c:pt idx="2669">
                  <c:v>-0.14392469675090197</c:v>
                </c:pt>
                <c:pt idx="2670">
                  <c:v>-0.14226537269184647</c:v>
                </c:pt>
                <c:pt idx="2671">
                  <c:v>-0.14052032049350538</c:v>
                </c:pt>
                <c:pt idx="2672">
                  <c:v>-0.13871001161864402</c:v>
                </c:pt>
                <c:pt idx="2673">
                  <c:v>-0.13685793535964519</c:v>
                </c:pt>
                <c:pt idx="2674">
                  <c:v>-0.1349662850875194</c:v>
                </c:pt>
                <c:pt idx="2675">
                  <c:v>-0.13302459173354245</c:v>
                </c:pt>
                <c:pt idx="2676">
                  <c:v>-0.1310334464189796</c:v>
                </c:pt>
                <c:pt idx="2677">
                  <c:v>-0.12900898053204335</c:v>
                </c:pt>
                <c:pt idx="2678">
                  <c:v>-0.12697952122599795</c:v>
                </c:pt>
                <c:pt idx="2679">
                  <c:v>-0.12497736238891392</c:v>
                </c:pt>
                <c:pt idx="2680">
                  <c:v>-0.12302817112836183</c:v>
                </c:pt>
                <c:pt idx="2681">
                  <c:v>-0.12115610563710351</c:v>
                </c:pt>
                <c:pt idx="2682">
                  <c:v>-0.11939333535662734</c:v>
                </c:pt>
                <c:pt idx="2683">
                  <c:v>-0.11777111193487835</c:v>
                </c:pt>
                <c:pt idx="2684">
                  <c:v>-0.11630015333374505</c:v>
                </c:pt>
                <c:pt idx="2685">
                  <c:v>-0.1149655259633682</c:v>
                </c:pt>
                <c:pt idx="2686">
                  <c:v>-0.11374776948946257</c:v>
                </c:pt>
                <c:pt idx="2687">
                  <c:v>-0.11264985507417716</c:v>
                </c:pt>
                <c:pt idx="2688">
                  <c:v>-0.11169673425723513</c:v>
                </c:pt>
                <c:pt idx="2689">
                  <c:v>-0.11090469398507669</c:v>
                </c:pt>
                <c:pt idx="2690">
                  <c:v>-0.11026295407252218</c:v>
                </c:pt>
                <c:pt idx="2691">
                  <c:v>-0.10975241196921005</c:v>
                </c:pt>
                <c:pt idx="2692">
                  <c:v>-0.10935768296642073</c:v>
                </c:pt>
                <c:pt idx="2693">
                  <c:v>-0.10906136009847459</c:v>
                </c:pt>
                <c:pt idx="2694">
                  <c:v>-0.10884903867348654</c:v>
                </c:pt>
                <c:pt idx="2695">
                  <c:v>-0.10870937849665729</c:v>
                </c:pt>
                <c:pt idx="2696">
                  <c:v>-0.10863097714989639</c:v>
                </c:pt>
                <c:pt idx="2697">
                  <c:v>-0.10860691229207116</c:v>
                </c:pt>
                <c:pt idx="2698">
                  <c:v>-0.10862514371635762</c:v>
                </c:pt>
                <c:pt idx="2699">
                  <c:v>-0.10865861984695872</c:v>
                </c:pt>
                <c:pt idx="2700">
                  <c:v>-0.10867713127605504</c:v>
                </c:pt>
                <c:pt idx="2701">
                  <c:v>-0.10866141989505732</c:v>
                </c:pt>
                <c:pt idx="2702">
                  <c:v>-0.1086045011395418</c:v>
                </c:pt>
                <c:pt idx="2703">
                  <c:v>-0.10850472609229488</c:v>
                </c:pt>
                <c:pt idx="2704">
                  <c:v>-0.10836083473167217</c:v>
                </c:pt>
                <c:pt idx="2705">
                  <c:v>-0.10817246927374996</c:v>
                </c:pt>
                <c:pt idx="2706">
                  <c:v>-0.10794082751688157</c:v>
                </c:pt>
                <c:pt idx="2707">
                  <c:v>-0.10766800949714093</c:v>
                </c:pt>
                <c:pt idx="2708">
                  <c:v>-0.10735420188440126</c:v>
                </c:pt>
                <c:pt idx="2709">
                  <c:v>-0.1070025158432166</c:v>
                </c:pt>
                <c:pt idx="2710">
                  <c:v>-0.1066261427112959</c:v>
                </c:pt>
                <c:pt idx="2711">
                  <c:v>-0.10623622045774253</c:v>
                </c:pt>
                <c:pt idx="2712">
                  <c:v>-0.10582725787711865</c:v>
                </c:pt>
                <c:pt idx="2713">
                  <c:v>-0.10537879906248168</c:v>
                </c:pt>
                <c:pt idx="2714">
                  <c:v>-0.10486939253423175</c:v>
                </c:pt>
                <c:pt idx="2715">
                  <c:v>-0.10429096482035125</c:v>
                </c:pt>
                <c:pt idx="2716">
                  <c:v>-0.1036480115536207</c:v>
                </c:pt>
                <c:pt idx="2717">
                  <c:v>-0.10294815508719739</c:v>
                </c:pt>
                <c:pt idx="2718">
                  <c:v>-0.10219620217031729</c:v>
                </c:pt>
                <c:pt idx="2719">
                  <c:v>-0.10139559063981256</c:v>
                </c:pt>
                <c:pt idx="2720">
                  <c:v>-0.10055210726175363</c:v>
                </c:pt>
                <c:pt idx="2721">
                  <c:v>-9.9677263344990358E-2</c:v>
                </c:pt>
                <c:pt idx="2722">
                  <c:v>-9.8795481531271642E-2</c:v>
                </c:pt>
                <c:pt idx="2723">
                  <c:v>-9.7937469014745523E-2</c:v>
                </c:pt>
                <c:pt idx="2724">
                  <c:v>-9.7130152924626914E-2</c:v>
                </c:pt>
                <c:pt idx="2725">
                  <c:v>-9.6402793763546213E-2</c:v>
                </c:pt>
                <c:pt idx="2726">
                  <c:v>-9.5780311959581005E-2</c:v>
                </c:pt>
                <c:pt idx="2727">
                  <c:v>-9.5268572057915571E-2</c:v>
                </c:pt>
                <c:pt idx="2728">
                  <c:v>-9.4866158478677867E-2</c:v>
                </c:pt>
                <c:pt idx="2729">
                  <c:v>-9.4578391313255239E-2</c:v>
                </c:pt>
                <c:pt idx="2730">
                  <c:v>-9.4411166218477491E-2</c:v>
                </c:pt>
                <c:pt idx="2731">
                  <c:v>-9.436830992674608E-2</c:v>
                </c:pt>
                <c:pt idx="2732">
                  <c:v>-9.4459031485140843E-2</c:v>
                </c:pt>
                <c:pt idx="2733">
                  <c:v>-9.4696366673143087E-2</c:v>
                </c:pt>
                <c:pt idx="2734">
                  <c:v>-9.5078604350248064E-2</c:v>
                </c:pt>
                <c:pt idx="2735">
                  <c:v>-9.5583764138881769E-2</c:v>
                </c:pt>
                <c:pt idx="2736">
                  <c:v>-9.6189212316913797E-2</c:v>
                </c:pt>
                <c:pt idx="2737">
                  <c:v>-9.6887933208274893E-2</c:v>
                </c:pt>
                <c:pt idx="2738">
                  <c:v>-9.7685542464985023E-2</c:v>
                </c:pt>
                <c:pt idx="2739">
                  <c:v>-9.857969115780589E-2</c:v>
                </c:pt>
                <c:pt idx="2740">
                  <c:v>-9.9556565716117748E-2</c:v>
                </c:pt>
                <c:pt idx="2741">
                  <c:v>-0.10060709709524567</c:v>
                </c:pt>
                <c:pt idx="2742">
                  <c:v>-0.10172302515329874</c:v>
                </c:pt>
                <c:pt idx="2743">
                  <c:v>-0.10289507861990607</c:v>
                </c:pt>
                <c:pt idx="2744">
                  <c:v>-0.10412375528139628</c:v>
                </c:pt>
                <c:pt idx="2745">
                  <c:v>-0.10540796623017548</c:v>
                </c:pt>
                <c:pt idx="2746">
                  <c:v>-0.106729153369679</c:v>
                </c:pt>
                <c:pt idx="2747">
                  <c:v>-0.10805127385854872</c:v>
                </c:pt>
                <c:pt idx="2748">
                  <c:v>-0.10932963581796638</c:v>
                </c:pt>
                <c:pt idx="2749">
                  <c:v>-0.11052965865391422</c:v>
                </c:pt>
                <c:pt idx="2750">
                  <c:v>-0.11163236426261279</c:v>
                </c:pt>
                <c:pt idx="2751">
                  <c:v>-0.11262190126065945</c:v>
                </c:pt>
                <c:pt idx="2752">
                  <c:v>-0.11348293160680294</c:v>
                </c:pt>
                <c:pt idx="2753">
                  <c:v>-0.11420809739687307</c:v>
                </c:pt>
                <c:pt idx="2754">
                  <c:v>-0.11479844087099542</c:v>
                </c:pt>
                <c:pt idx="2755">
                  <c:v>-0.11525431981309368</c:v>
                </c:pt>
                <c:pt idx="2756">
                  <c:v>-0.11557537643924418</c:v>
                </c:pt>
                <c:pt idx="2757">
                  <c:v>-0.11576789530184597</c:v>
                </c:pt>
                <c:pt idx="2758">
                  <c:v>-0.11583988764962563</c:v>
                </c:pt>
                <c:pt idx="2759">
                  <c:v>-0.11578813342726976</c:v>
                </c:pt>
                <c:pt idx="2760">
                  <c:v>-0.11559696792124896</c:v>
                </c:pt>
                <c:pt idx="2761">
                  <c:v>-0.11525226644448805</c:v>
                </c:pt>
                <c:pt idx="2762">
                  <c:v>-0.11475171117939426</c:v>
                </c:pt>
                <c:pt idx="2763">
                  <c:v>-0.1140998910936848</c:v>
                </c:pt>
                <c:pt idx="2764">
                  <c:v>-0.11330214183456974</c:v>
                </c:pt>
                <c:pt idx="2765">
                  <c:v>-0.11236403238660077</c:v>
                </c:pt>
                <c:pt idx="2766">
                  <c:v>-0.11129141173913944</c:v>
                </c:pt>
                <c:pt idx="2767">
                  <c:v>-0.11009744011824915</c:v>
                </c:pt>
                <c:pt idx="2768">
                  <c:v>-0.10880333566618823</c:v>
                </c:pt>
                <c:pt idx="2769">
                  <c:v>-0.10742886983369737</c:v>
                </c:pt>
                <c:pt idx="2770">
                  <c:v>-0.10598703173278955</c:v>
                </c:pt>
                <c:pt idx="2771">
                  <c:v>-0.1044809636396643</c:v>
                </c:pt>
                <c:pt idx="2772">
                  <c:v>-0.1029114122338146</c:v>
                </c:pt>
                <c:pt idx="2773">
                  <c:v>-0.101289499928521</c:v>
                </c:pt>
                <c:pt idx="2774">
                  <c:v>-9.9636429310219043E-2</c:v>
                </c:pt>
                <c:pt idx="2775">
                  <c:v>-9.7978940838250386E-2</c:v>
                </c:pt>
                <c:pt idx="2776">
                  <c:v>-9.6340912700567063E-2</c:v>
                </c:pt>
                <c:pt idx="2777">
                  <c:v>-9.4733622868677272E-2</c:v>
                </c:pt>
                <c:pt idx="2778">
                  <c:v>-9.3166591506116322E-2</c:v>
                </c:pt>
                <c:pt idx="2779">
                  <c:v>-9.1659278947169479E-2</c:v>
                </c:pt>
                <c:pt idx="2780">
                  <c:v>-9.0236574508268774E-2</c:v>
                </c:pt>
                <c:pt idx="2781">
                  <c:v>-8.8921547474582169E-2</c:v>
                </c:pt>
                <c:pt idx="2782">
                  <c:v>-8.7728462535589774E-2</c:v>
                </c:pt>
                <c:pt idx="2783">
                  <c:v>-8.6665922061283415E-2</c:v>
                </c:pt>
                <c:pt idx="2784">
                  <c:v>-8.5748066294561026E-2</c:v>
                </c:pt>
                <c:pt idx="2785">
                  <c:v>-8.499799563223609E-2</c:v>
                </c:pt>
                <c:pt idx="2786">
                  <c:v>-8.4433459268089206E-2</c:v>
                </c:pt>
                <c:pt idx="2787">
                  <c:v>-8.4048141538075757E-2</c:v>
                </c:pt>
                <c:pt idx="2788">
                  <c:v>-8.3821679870189778E-2</c:v>
                </c:pt>
                <c:pt idx="2789">
                  <c:v>-8.3743854088871347E-2</c:v>
                </c:pt>
                <c:pt idx="2790">
                  <c:v>-8.3820279846140475E-2</c:v>
                </c:pt>
                <c:pt idx="2791">
                  <c:v>-8.4057552810851616E-2</c:v>
                </c:pt>
                <c:pt idx="2792">
                  <c:v>-8.4452546262628034E-2</c:v>
                </c:pt>
                <c:pt idx="2793">
                  <c:v>-8.5002631267421552E-2</c:v>
                </c:pt>
                <c:pt idx="2794">
                  <c:v>-8.5706734473461069E-2</c:v>
                </c:pt>
                <c:pt idx="2795">
                  <c:v>-8.6545551104688978E-2</c:v>
                </c:pt>
                <c:pt idx="2796">
                  <c:v>-8.7478029344815189E-2</c:v>
                </c:pt>
                <c:pt idx="2797">
                  <c:v>-8.8458108402617669E-2</c:v>
                </c:pt>
                <c:pt idx="2798">
                  <c:v>-8.9440411943076267E-2</c:v>
                </c:pt>
                <c:pt idx="2799">
                  <c:v>-9.0388274891922027E-2</c:v>
                </c:pt>
                <c:pt idx="2800">
                  <c:v>-9.1286436987017577E-2</c:v>
                </c:pt>
                <c:pt idx="2801">
                  <c:v>-9.2127524768369926E-2</c:v>
                </c:pt>
                <c:pt idx="2802">
                  <c:v>-9.2896340197132721E-2</c:v>
                </c:pt>
                <c:pt idx="2803">
                  <c:v>-9.357816746496557E-2</c:v>
                </c:pt>
                <c:pt idx="2804">
                  <c:v>-9.4172742122881362E-2</c:v>
                </c:pt>
                <c:pt idx="2805">
                  <c:v>-9.4695075539853166E-2</c:v>
                </c:pt>
                <c:pt idx="2806">
                  <c:v>-9.5161376883207346E-2</c:v>
                </c:pt>
                <c:pt idx="2807">
                  <c:v>-9.5577541809773764E-2</c:v>
                </c:pt>
                <c:pt idx="2808">
                  <c:v>-9.5937487992849305E-2</c:v>
                </c:pt>
                <c:pt idx="2809">
                  <c:v>-9.6223404015362321E-2</c:v>
                </c:pt>
                <c:pt idx="2810">
                  <c:v>-9.6419936280238774E-2</c:v>
                </c:pt>
                <c:pt idx="2811">
                  <c:v>-9.6525000307227493E-2</c:v>
                </c:pt>
                <c:pt idx="2812">
                  <c:v>-9.6540618353288601E-2</c:v>
                </c:pt>
                <c:pt idx="2813">
                  <c:v>-9.6465934848169732E-2</c:v>
                </c:pt>
                <c:pt idx="2814">
                  <c:v>-9.6292440756815673E-2</c:v>
                </c:pt>
                <c:pt idx="2815">
                  <c:v>-9.6010802585564409E-2</c:v>
                </c:pt>
                <c:pt idx="2816">
                  <c:v>-9.5629404922889016E-2</c:v>
                </c:pt>
                <c:pt idx="2817">
                  <c:v>-9.5164628050166289E-2</c:v>
                </c:pt>
                <c:pt idx="2818">
                  <c:v>-9.4617094200307048E-2</c:v>
                </c:pt>
                <c:pt idx="2819">
                  <c:v>-9.3976940981675097E-2</c:v>
                </c:pt>
                <c:pt idx="2820">
                  <c:v>-9.3246268430344378E-2</c:v>
                </c:pt>
                <c:pt idx="2821">
                  <c:v>-9.2446512470092002E-2</c:v>
                </c:pt>
                <c:pt idx="2822">
                  <c:v>-9.1610698112658692E-2</c:v>
                </c:pt>
                <c:pt idx="2823">
                  <c:v>-9.0766499166752362E-2</c:v>
                </c:pt>
                <c:pt idx="2824">
                  <c:v>-8.9919297947051405E-2</c:v>
                </c:pt>
                <c:pt idx="2825">
                  <c:v>-8.9047020741045174E-2</c:v>
                </c:pt>
                <c:pt idx="2826">
                  <c:v>-8.8102471182449418E-2</c:v>
                </c:pt>
                <c:pt idx="2827">
                  <c:v>-8.7024297106259182E-2</c:v>
                </c:pt>
                <c:pt idx="2828">
                  <c:v>-8.575371305822653E-2</c:v>
                </c:pt>
                <c:pt idx="2829">
                  <c:v>-8.4243787121054334E-2</c:v>
                </c:pt>
                <c:pt idx="2830">
                  <c:v>-8.2469318861855115E-2</c:v>
                </c:pt>
                <c:pt idx="2831">
                  <c:v>-8.044269071555385E-2</c:v>
                </c:pt>
                <c:pt idx="2832">
                  <c:v>-7.82144591061531E-2</c:v>
                </c:pt>
                <c:pt idx="2833">
                  <c:v>-7.5855449694724755E-2</c:v>
                </c:pt>
                <c:pt idx="2834">
                  <c:v>-7.3442368243347822E-2</c:v>
                </c:pt>
                <c:pt idx="2835">
                  <c:v>-7.1051438283595406E-2</c:v>
                </c:pt>
                <c:pt idx="2836">
                  <c:v>-6.8756441082865716E-2</c:v>
                </c:pt>
                <c:pt idx="2837">
                  <c:v>-6.6637053565386808E-2</c:v>
                </c:pt>
                <c:pt idx="2838">
                  <c:v>-6.4777277174116799E-2</c:v>
                </c:pt>
                <c:pt idx="2839">
                  <c:v>-6.3244795293928055E-2</c:v>
                </c:pt>
                <c:pt idx="2840">
                  <c:v>-6.2091299923885367E-2</c:v>
                </c:pt>
                <c:pt idx="2841">
                  <c:v>-6.1368778623686143E-2</c:v>
                </c:pt>
                <c:pt idx="2842">
                  <c:v>-6.1139050233018445E-2</c:v>
                </c:pt>
                <c:pt idx="2843">
                  <c:v>-6.147903829548005E-2</c:v>
                </c:pt>
                <c:pt idx="2844">
                  <c:v>-6.2452163900504343E-2</c:v>
                </c:pt>
                <c:pt idx="2845">
                  <c:v>-6.4079738525286228E-2</c:v>
                </c:pt>
                <c:pt idx="2846">
                  <c:v>-6.636477999944311E-2</c:v>
                </c:pt>
                <c:pt idx="2847">
                  <c:v>-6.9300443760956162E-2</c:v>
                </c:pt>
                <c:pt idx="2848">
                  <c:v>-7.2842955724550559E-2</c:v>
                </c:pt>
                <c:pt idx="2849">
                  <c:v>-7.690870334283742E-2</c:v>
                </c:pt>
                <c:pt idx="2850">
                  <c:v>-8.1389138084527551E-2</c:v>
                </c:pt>
                <c:pt idx="2851">
                  <c:v>-8.616292453201474E-2</c:v>
                </c:pt>
                <c:pt idx="2852">
                  <c:v>-9.111112286439943E-2</c:v>
                </c:pt>
                <c:pt idx="2853">
                  <c:v>-9.6130442418488657E-2</c:v>
                </c:pt>
                <c:pt idx="2854">
                  <c:v>-0.10113633729752737</c:v>
                </c:pt>
                <c:pt idx="2855">
                  <c:v>-0.10604941058209733</c:v>
                </c:pt>
                <c:pt idx="2856">
                  <c:v>-0.11077438285773221</c:v>
                </c:pt>
                <c:pt idx="2857">
                  <c:v>-0.11520346782845849</c:v>
                </c:pt>
                <c:pt idx="2858">
                  <c:v>-0.11924613060575462</c:v>
                </c:pt>
                <c:pt idx="2859">
                  <c:v>-0.12283877898613682</c:v>
                </c:pt>
                <c:pt idx="2860">
                  <c:v>-0.12592779204851673</c:v>
                </c:pt>
                <c:pt idx="2861">
                  <c:v>-0.12847143352040247</c:v>
                </c:pt>
                <c:pt idx="2862">
                  <c:v>-0.13044489186447583</c:v>
                </c:pt>
                <c:pt idx="2863">
                  <c:v>-0.13182430444860752</c:v>
                </c:pt>
                <c:pt idx="2864">
                  <c:v>-0.13259123762281516</c:v>
                </c:pt>
                <c:pt idx="2865">
                  <c:v>-0.13275009368494264</c:v>
                </c:pt>
                <c:pt idx="2866">
                  <c:v>-0.13231955517813673</c:v>
                </c:pt>
                <c:pt idx="2867">
                  <c:v>-0.13132346917870391</c:v>
                </c:pt>
                <c:pt idx="2868">
                  <c:v>-0.12979526514977693</c:v>
                </c:pt>
                <c:pt idx="2869">
                  <c:v>-0.1277818905644757</c:v>
                </c:pt>
                <c:pt idx="2870">
                  <c:v>-0.12534480647856461</c:v>
                </c:pt>
                <c:pt idx="2871">
                  <c:v>-0.1225510429323597</c:v>
                </c:pt>
                <c:pt idx="2872">
                  <c:v>-0.11946727218225327</c:v>
                </c:pt>
                <c:pt idx="2873">
                  <c:v>-0.11616553324349328</c:v>
                </c:pt>
                <c:pt idx="2874">
                  <c:v>-0.11272621860815521</c:v>
                </c:pt>
                <c:pt idx="2875">
                  <c:v>-0.10923287860033686</c:v>
                </c:pt>
                <c:pt idx="2876">
                  <c:v>-0.10575856336376624</c:v>
                </c:pt>
                <c:pt idx="2877">
                  <c:v>-0.10236213613180511</c:v>
                </c:pt>
                <c:pt idx="2878">
                  <c:v>-9.9103300152244833E-2</c:v>
                </c:pt>
                <c:pt idx="2879">
                  <c:v>-9.6045647628569264E-2</c:v>
                </c:pt>
                <c:pt idx="2880">
                  <c:v>-9.3248212908190617E-2</c:v>
                </c:pt>
                <c:pt idx="2881">
                  <c:v>-9.0768661426117392E-2</c:v>
                </c:pt>
                <c:pt idx="2882">
                  <c:v>-8.8659354081793457E-2</c:v>
                </c:pt>
                <c:pt idx="2883">
                  <c:v>-8.6951246962531162E-2</c:v>
                </c:pt>
                <c:pt idx="2884">
                  <c:v>-8.5659195879075875E-2</c:v>
                </c:pt>
                <c:pt idx="2885">
                  <c:v>-8.4797154404452332E-2</c:v>
                </c:pt>
                <c:pt idx="2886">
                  <c:v>-8.4371920433210998E-2</c:v>
                </c:pt>
                <c:pt idx="2887">
                  <c:v>-8.4374658258018514E-2</c:v>
                </c:pt>
                <c:pt idx="2888">
                  <c:v>-8.4791289859268038E-2</c:v>
                </c:pt>
                <c:pt idx="2889">
                  <c:v>-8.5611983956968868E-2</c:v>
                </c:pt>
                <c:pt idx="2890">
                  <c:v>-8.6834142728718436E-2</c:v>
                </c:pt>
                <c:pt idx="2891">
                  <c:v>-8.8459726208185749E-2</c:v>
                </c:pt>
                <c:pt idx="2892">
                  <c:v>-9.0476460851205295E-2</c:v>
                </c:pt>
                <c:pt idx="2893">
                  <c:v>-9.2848521597937675E-2</c:v>
                </c:pt>
                <c:pt idx="2894">
                  <c:v>-9.5528167628301699E-2</c:v>
                </c:pt>
                <c:pt idx="2895">
                  <c:v>-9.8472651541325368E-2</c:v>
                </c:pt>
                <c:pt idx="2896">
                  <c:v>-0.10166380413601327</c:v>
                </c:pt>
                <c:pt idx="2897">
                  <c:v>-0.10509787645907784</c:v>
                </c:pt>
                <c:pt idx="2898">
                  <c:v>-0.10875060142699784</c:v>
                </c:pt>
                <c:pt idx="2899">
                  <c:v>-0.11258431839284706</c:v>
                </c:pt>
                <c:pt idx="2900">
                  <c:v>-0.1165737024771559</c:v>
                </c:pt>
                <c:pt idx="2901">
                  <c:v>-0.12070181338892778</c:v>
                </c:pt>
                <c:pt idx="2902">
                  <c:v>-0.12494968858020607</c:v>
                </c:pt>
                <c:pt idx="2903">
                  <c:v>-0.12929189428076177</c:v>
                </c:pt>
                <c:pt idx="2904">
                  <c:v>-0.13369626104910648</c:v>
                </c:pt>
                <c:pt idx="2905">
                  <c:v>-0.13813447728779876</c:v>
                </c:pt>
                <c:pt idx="2906">
                  <c:v>-0.14258972715242421</c:v>
                </c:pt>
                <c:pt idx="2907">
                  <c:v>-0.14704629926198509</c:v>
                </c:pt>
                <c:pt idx="2908">
                  <c:v>-0.15147891540448019</c:v>
                </c:pt>
                <c:pt idx="2909">
                  <c:v>-0.15585254386703132</c:v>
                </c:pt>
                <c:pt idx="2910">
                  <c:v>-0.16011795047057142</c:v>
                </c:pt>
                <c:pt idx="2911">
                  <c:v>-0.16422484324008502</c:v>
                </c:pt>
                <c:pt idx="2912">
                  <c:v>-0.16814522169458598</c:v>
                </c:pt>
                <c:pt idx="2913">
                  <c:v>-0.17186477447712603</c:v>
                </c:pt>
                <c:pt idx="2914">
                  <c:v>-0.17536934578898433</c:v>
                </c:pt>
                <c:pt idx="2915">
                  <c:v>-0.17865442444155763</c:v>
                </c:pt>
                <c:pt idx="2916">
                  <c:v>-0.18171892152725203</c:v>
                </c:pt>
                <c:pt idx="2917">
                  <c:v>-0.18455599248404866</c:v>
                </c:pt>
                <c:pt idx="2918">
                  <c:v>-0.1871577038423349</c:v>
                </c:pt>
                <c:pt idx="2919">
                  <c:v>-0.18952794455780317</c:v>
                </c:pt>
                <c:pt idx="2920">
                  <c:v>-0.1916928484127072</c:v>
                </c:pt>
                <c:pt idx="2921">
                  <c:v>-0.19368586042600244</c:v>
                </c:pt>
                <c:pt idx="2922">
                  <c:v>-0.19552875874956696</c:v>
                </c:pt>
                <c:pt idx="2923">
                  <c:v>-0.19723554362389381</c:v>
                </c:pt>
                <c:pt idx="2924">
                  <c:v>-0.19882068196415909</c:v>
                </c:pt>
                <c:pt idx="2925">
                  <c:v>-0.20030859641211171</c:v>
                </c:pt>
                <c:pt idx="2926">
                  <c:v>-0.20173568759303354</c:v>
                </c:pt>
                <c:pt idx="2927">
                  <c:v>-0.20313524496765245</c:v>
                </c:pt>
                <c:pt idx="2928">
                  <c:v>-0.20452764666379716</c:v>
                </c:pt>
                <c:pt idx="2929">
                  <c:v>-0.20593062631942544</c:v>
                </c:pt>
                <c:pt idx="2930">
                  <c:v>-0.20735258407883317</c:v>
                </c:pt>
                <c:pt idx="2931">
                  <c:v>-0.20878076416734892</c:v>
                </c:pt>
                <c:pt idx="2932">
                  <c:v>-0.21019727738878716</c:v>
                </c:pt>
                <c:pt idx="2933">
                  <c:v>-0.21158127894063603</c:v>
                </c:pt>
                <c:pt idx="2934">
                  <c:v>-0.21289730154697989</c:v>
                </c:pt>
                <c:pt idx="2935">
                  <c:v>-0.21410972237367545</c:v>
                </c:pt>
                <c:pt idx="2936">
                  <c:v>-0.21520718567010053</c:v>
                </c:pt>
                <c:pt idx="2937">
                  <c:v>-0.21619669155650165</c:v>
                </c:pt>
                <c:pt idx="2938">
                  <c:v>-0.21707652889237408</c:v>
                </c:pt>
                <c:pt idx="2939">
                  <c:v>-0.21783409746127419</c:v>
                </c:pt>
                <c:pt idx="2940">
                  <c:v>-0.21845633037207507</c:v>
                </c:pt>
                <c:pt idx="2941">
                  <c:v>-0.21893684973744104</c:v>
                </c:pt>
                <c:pt idx="2942">
                  <c:v>-0.21928436681812336</c:v>
                </c:pt>
                <c:pt idx="2943">
                  <c:v>-0.2195166152520798</c:v>
                </c:pt>
                <c:pt idx="2944">
                  <c:v>-0.21964339520765544</c:v>
                </c:pt>
                <c:pt idx="2945">
                  <c:v>-0.21966221775320718</c:v>
                </c:pt>
                <c:pt idx="2946">
                  <c:v>-0.21957370512164576</c:v>
                </c:pt>
                <c:pt idx="2947">
                  <c:v>-0.21940305774585864</c:v>
                </c:pt>
                <c:pt idx="2948">
                  <c:v>-0.21918589845998909</c:v>
                </c:pt>
                <c:pt idx="2949">
                  <c:v>-0.21894276095009366</c:v>
                </c:pt>
                <c:pt idx="2950">
                  <c:v>-0.2186823564769235</c:v>
                </c:pt>
                <c:pt idx="2951">
                  <c:v>-0.21841152960249741</c:v>
                </c:pt>
                <c:pt idx="2952">
                  <c:v>-0.2181347915154187</c:v>
                </c:pt>
                <c:pt idx="2953">
                  <c:v>-0.21786007568530011</c:v>
                </c:pt>
                <c:pt idx="2954">
                  <c:v>-0.21759780451339755</c:v>
                </c:pt>
                <c:pt idx="2955">
                  <c:v>-0.21734362236933535</c:v>
                </c:pt>
                <c:pt idx="2956">
                  <c:v>-0.21706035083669328</c:v>
                </c:pt>
                <c:pt idx="2957">
                  <c:v>-0.21669401121045925</c:v>
                </c:pt>
                <c:pt idx="2958">
                  <c:v>-0.21620664728307443</c:v>
                </c:pt>
                <c:pt idx="2959">
                  <c:v>-0.21558550327986745</c:v>
                </c:pt>
                <c:pt idx="2960">
                  <c:v>-0.21483897934513407</c:v>
                </c:pt>
                <c:pt idx="2961">
                  <c:v>-0.2139902536548017</c:v>
                </c:pt>
                <c:pt idx="2962">
                  <c:v>-0.21306094880252052</c:v>
                </c:pt>
                <c:pt idx="2963">
                  <c:v>-0.21205308704525083</c:v>
                </c:pt>
                <c:pt idx="2964">
                  <c:v>-0.21094613469693602</c:v>
                </c:pt>
                <c:pt idx="2965">
                  <c:v>-0.20971349130063946</c:v>
                </c:pt>
                <c:pt idx="2966">
                  <c:v>-0.2083383565677695</c:v>
                </c:pt>
                <c:pt idx="2967">
                  <c:v>-0.20682368610465246</c:v>
                </c:pt>
                <c:pt idx="2968">
                  <c:v>-0.20518908024797849</c:v>
                </c:pt>
                <c:pt idx="2969">
                  <c:v>-0.20344791700532991</c:v>
                </c:pt>
                <c:pt idx="2970">
                  <c:v>-0.20160299642480528</c:v>
                </c:pt>
                <c:pt idx="2971">
                  <c:v>-0.1996687854215807</c:v>
                </c:pt>
                <c:pt idx="2972">
                  <c:v>-0.19768246241207657</c:v>
                </c:pt>
                <c:pt idx="2973">
                  <c:v>-0.19569178377219679</c:v>
                </c:pt>
                <c:pt idx="2974">
                  <c:v>-0.19372910561330309</c:v>
                </c:pt>
                <c:pt idx="2975">
                  <c:v>-0.19180811705943304</c:v>
                </c:pt>
                <c:pt idx="2976">
                  <c:v>-0.18994281835107968</c:v>
                </c:pt>
                <c:pt idx="2977">
                  <c:v>-0.18816167664391212</c:v>
                </c:pt>
                <c:pt idx="2978">
                  <c:v>-0.18650109256321226</c:v>
                </c:pt>
                <c:pt idx="2979">
                  <c:v>-0.18500508908741922</c:v>
                </c:pt>
                <c:pt idx="2980">
                  <c:v>-0.18371955589370459</c:v>
                </c:pt>
                <c:pt idx="2981">
                  <c:v>-0.1826763824187469</c:v>
                </c:pt>
                <c:pt idx="2982">
                  <c:v>-0.18189905795492886</c:v>
                </c:pt>
                <c:pt idx="2983">
                  <c:v>-0.18141931638070138</c:v>
                </c:pt>
                <c:pt idx="2984">
                  <c:v>-0.18127900285931578</c:v>
                </c:pt>
                <c:pt idx="2985">
                  <c:v>-0.18152214036921124</c:v>
                </c:pt>
                <c:pt idx="2986">
                  <c:v>-0.18219088519009449</c:v>
                </c:pt>
                <c:pt idx="2987">
                  <c:v>-0.18331650452573331</c:v>
                </c:pt>
                <c:pt idx="2988">
                  <c:v>-0.18491050968497749</c:v>
                </c:pt>
                <c:pt idx="2989">
                  <c:v>-0.18696325605770964</c:v>
                </c:pt>
                <c:pt idx="2990">
                  <c:v>-0.18945716556419959</c:v>
                </c:pt>
                <c:pt idx="2991">
                  <c:v>-0.19236921558674777</c:v>
                </c:pt>
                <c:pt idx="2992">
                  <c:v>-0.19566191659247834</c:v>
                </c:pt>
                <c:pt idx="2993">
                  <c:v>-0.19928611218143816</c:v>
                </c:pt>
                <c:pt idx="2994">
                  <c:v>-0.20319840160809874</c:v>
                </c:pt>
                <c:pt idx="2995">
                  <c:v>-0.20737545113830511</c:v>
                </c:pt>
                <c:pt idx="2996">
                  <c:v>-0.21181554963155258</c:v>
                </c:pt>
                <c:pt idx="2997">
                  <c:v>-0.2165295861637801</c:v>
                </c:pt>
                <c:pt idx="2998">
                  <c:v>-0.22152673867042205</c:v>
                </c:pt>
                <c:pt idx="2999">
                  <c:v>-0.22680280707933048</c:v>
                </c:pt>
              </c:numCache>
            </c:numRef>
          </c:y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1-DD71-4E5F-BEAA-238D7246A5F3}"/>
            </c:ext>
          </c:extLst>
        </c:ser>
        <c:ser>
          <c:idx val="3"/>
          <c:order val="3"/>
          <c:tx>
            <c:v>D160E AmtB LPR 5</c:v>
          </c:tx>
          <c:spPr>
            <a:ln w="6350" cap="rnd">
              <a:solidFill>
                <a:srgbClr val="FF0000"/>
              </a:solidFill>
              <a:round/>
            </a:ln>
            <a:effectLst/>
          </c:spPr>
          <c:marker>
            <c:symbol val="none"/>
          </c:marker>
          <c:xVal>
            <c:numRef>
              <c:f>'SF - WT, D160A, D160E'!$AP$8:$AP$3007</c:f>
              <c:numCache>
                <c:formatCode>0.00E+00</c:formatCode>
                <c:ptCount val="3000"/>
                <c:pt idx="0">
                  <c:v>-2.4999999999999911E-2</c:v>
                </c:pt>
                <c:pt idx="1">
                  <c:v>-2.399999999999991E-2</c:v>
                </c:pt>
                <c:pt idx="2">
                  <c:v>-2.2999999999999909E-2</c:v>
                </c:pt>
                <c:pt idx="3">
                  <c:v>-2.1999999999999912E-2</c:v>
                </c:pt>
                <c:pt idx="4">
                  <c:v>-2.0999999999999911E-2</c:v>
                </c:pt>
                <c:pt idx="5">
                  <c:v>-1.999999999999991E-2</c:v>
                </c:pt>
                <c:pt idx="6">
                  <c:v>-1.8999999999999913E-2</c:v>
                </c:pt>
                <c:pt idx="7">
                  <c:v>-1.7999999999999912E-2</c:v>
                </c:pt>
                <c:pt idx="8">
                  <c:v>-1.6999999999999911E-2</c:v>
                </c:pt>
                <c:pt idx="9">
                  <c:v>-1.599999999999991E-2</c:v>
                </c:pt>
                <c:pt idx="10">
                  <c:v>-1.4999999999999911E-2</c:v>
                </c:pt>
                <c:pt idx="11">
                  <c:v>-1.3999999999999912E-2</c:v>
                </c:pt>
                <c:pt idx="12">
                  <c:v>-1.2999999999999911E-2</c:v>
                </c:pt>
                <c:pt idx="13">
                  <c:v>-1.1999999999999912E-2</c:v>
                </c:pt>
                <c:pt idx="14">
                  <c:v>-1.0999999999999911E-2</c:v>
                </c:pt>
                <c:pt idx="15">
                  <c:v>-9.9999999999999117E-3</c:v>
                </c:pt>
                <c:pt idx="16">
                  <c:v>-8.9999999999999108E-3</c:v>
                </c:pt>
                <c:pt idx="17">
                  <c:v>-7.99999999999991E-3</c:v>
                </c:pt>
                <c:pt idx="18">
                  <c:v>-6.9999999999999125E-3</c:v>
                </c:pt>
                <c:pt idx="19">
                  <c:v>-5.9999999999999117E-3</c:v>
                </c:pt>
                <c:pt idx="20">
                  <c:v>-4.9999999999999108E-3</c:v>
                </c:pt>
                <c:pt idx="21">
                  <c:v>-3.9999999999999099E-3</c:v>
                </c:pt>
                <c:pt idx="22">
                  <c:v>-2.9999999999999125E-3</c:v>
                </c:pt>
                <c:pt idx="23">
                  <c:v>-1.9999999999999116E-3</c:v>
                </c:pt>
                <c:pt idx="24">
                  <c:v>-9.9999999999991068E-4</c:v>
                </c:pt>
                <c:pt idx="25">
                  <c:v>9.0205620750793969E-17</c:v>
                </c:pt>
                <c:pt idx="26">
                  <c:v>1.0000000000000876E-3</c:v>
                </c:pt>
                <c:pt idx="27">
                  <c:v>2.0000000000000885E-3</c:v>
                </c:pt>
                <c:pt idx="28">
                  <c:v>3.0000000000000894E-3</c:v>
                </c:pt>
                <c:pt idx="29">
                  <c:v>4.0000000000000903E-3</c:v>
                </c:pt>
                <c:pt idx="30">
                  <c:v>5.0000000000000877E-3</c:v>
                </c:pt>
                <c:pt idx="31">
                  <c:v>6.0000000000000886E-3</c:v>
                </c:pt>
                <c:pt idx="32">
                  <c:v>7.0000000000000895E-3</c:v>
                </c:pt>
                <c:pt idx="33">
                  <c:v>8.0000000000000904E-3</c:v>
                </c:pt>
                <c:pt idx="34">
                  <c:v>9.0000000000000913E-3</c:v>
                </c:pt>
                <c:pt idx="35">
                  <c:v>1.0000000000000092E-2</c:v>
                </c:pt>
                <c:pt idx="36">
                  <c:v>1.1000000000000086E-2</c:v>
                </c:pt>
                <c:pt idx="37">
                  <c:v>1.2000000000000087E-2</c:v>
                </c:pt>
                <c:pt idx="38">
                  <c:v>1.3000000000000088E-2</c:v>
                </c:pt>
                <c:pt idx="39">
                  <c:v>1.4000000000000089E-2</c:v>
                </c:pt>
                <c:pt idx="40">
                  <c:v>1.500000000000009E-2</c:v>
                </c:pt>
                <c:pt idx="41">
                  <c:v>1.6000000000000091E-2</c:v>
                </c:pt>
                <c:pt idx="42">
                  <c:v>1.7000000000000091E-2</c:v>
                </c:pt>
                <c:pt idx="43">
                  <c:v>1.8000000000000085E-2</c:v>
                </c:pt>
                <c:pt idx="44">
                  <c:v>1.9000000000000086E-2</c:v>
                </c:pt>
                <c:pt idx="45">
                  <c:v>2.0000000000000087E-2</c:v>
                </c:pt>
                <c:pt idx="46">
                  <c:v>2.1000000000000088E-2</c:v>
                </c:pt>
                <c:pt idx="47">
                  <c:v>2.2000000000000089E-2</c:v>
                </c:pt>
                <c:pt idx="48">
                  <c:v>2.300000000000009E-2</c:v>
                </c:pt>
                <c:pt idx="49">
                  <c:v>2.4000000000000091E-2</c:v>
                </c:pt>
                <c:pt idx="50">
                  <c:v>2.5000000000000092E-2</c:v>
                </c:pt>
                <c:pt idx="51">
                  <c:v>2.6000000000000086E-2</c:v>
                </c:pt>
                <c:pt idx="52">
                  <c:v>2.7000000000000086E-2</c:v>
                </c:pt>
                <c:pt idx="53">
                  <c:v>2.8000000000000087E-2</c:v>
                </c:pt>
                <c:pt idx="54">
                  <c:v>2.9000000000000088E-2</c:v>
                </c:pt>
                <c:pt idx="55">
                  <c:v>3.0000000000000089E-2</c:v>
                </c:pt>
                <c:pt idx="56">
                  <c:v>3.100000000000009E-2</c:v>
                </c:pt>
                <c:pt idx="57">
                  <c:v>3.2000000000000091E-2</c:v>
                </c:pt>
                <c:pt idx="58">
                  <c:v>3.3000000000000092E-2</c:v>
                </c:pt>
                <c:pt idx="59">
                  <c:v>3.4000000000000086E-2</c:v>
                </c:pt>
                <c:pt idx="60">
                  <c:v>3.5000000000000087E-2</c:v>
                </c:pt>
                <c:pt idx="61">
                  <c:v>3.6000000000000087E-2</c:v>
                </c:pt>
                <c:pt idx="62">
                  <c:v>3.7000000000000088E-2</c:v>
                </c:pt>
                <c:pt idx="63">
                  <c:v>3.8000000000000089E-2</c:v>
                </c:pt>
                <c:pt idx="64">
                  <c:v>3.900000000000009E-2</c:v>
                </c:pt>
                <c:pt idx="65">
                  <c:v>4.0000000000000091E-2</c:v>
                </c:pt>
                <c:pt idx="66">
                  <c:v>4.1000000000000092E-2</c:v>
                </c:pt>
                <c:pt idx="67">
                  <c:v>4.2000000000000093E-2</c:v>
                </c:pt>
                <c:pt idx="68">
                  <c:v>4.3000000000000094E-2</c:v>
                </c:pt>
                <c:pt idx="69">
                  <c:v>4.4000000000000095E-2</c:v>
                </c:pt>
                <c:pt idx="70">
                  <c:v>4.5000000000000095E-2</c:v>
                </c:pt>
                <c:pt idx="71">
                  <c:v>4.6000000000000082E-2</c:v>
                </c:pt>
                <c:pt idx="72">
                  <c:v>4.7000000000000083E-2</c:v>
                </c:pt>
                <c:pt idx="73">
                  <c:v>4.8000000000000084E-2</c:v>
                </c:pt>
                <c:pt idx="74">
                  <c:v>4.9000000000000085E-2</c:v>
                </c:pt>
                <c:pt idx="75">
                  <c:v>5.0000000000000086E-2</c:v>
                </c:pt>
                <c:pt idx="76">
                  <c:v>5.1000000000000087E-2</c:v>
                </c:pt>
                <c:pt idx="77">
                  <c:v>5.2000000000000088E-2</c:v>
                </c:pt>
                <c:pt idx="78">
                  <c:v>5.3000000000000089E-2</c:v>
                </c:pt>
                <c:pt idx="79">
                  <c:v>5.400000000000009E-2</c:v>
                </c:pt>
                <c:pt idx="80">
                  <c:v>5.500000000000009E-2</c:v>
                </c:pt>
                <c:pt idx="81">
                  <c:v>5.6000000000000091E-2</c:v>
                </c:pt>
                <c:pt idx="82">
                  <c:v>5.7000000000000092E-2</c:v>
                </c:pt>
                <c:pt idx="83">
                  <c:v>5.8000000000000093E-2</c:v>
                </c:pt>
                <c:pt idx="84">
                  <c:v>5.9000000000000094E-2</c:v>
                </c:pt>
                <c:pt idx="85">
                  <c:v>6.0000000000000095E-2</c:v>
                </c:pt>
                <c:pt idx="86">
                  <c:v>6.1000000000000082E-2</c:v>
                </c:pt>
                <c:pt idx="87">
                  <c:v>6.2000000000000083E-2</c:v>
                </c:pt>
                <c:pt idx="88">
                  <c:v>6.3000000000000084E-2</c:v>
                </c:pt>
                <c:pt idx="89">
                  <c:v>6.4000000000000085E-2</c:v>
                </c:pt>
                <c:pt idx="90">
                  <c:v>6.5000000000000085E-2</c:v>
                </c:pt>
                <c:pt idx="91">
                  <c:v>6.6000000000000086E-2</c:v>
                </c:pt>
                <c:pt idx="92">
                  <c:v>6.7000000000000087E-2</c:v>
                </c:pt>
                <c:pt idx="93">
                  <c:v>6.8000000000000088E-2</c:v>
                </c:pt>
                <c:pt idx="94">
                  <c:v>6.9000000000000089E-2</c:v>
                </c:pt>
                <c:pt idx="95">
                  <c:v>7.000000000000009E-2</c:v>
                </c:pt>
                <c:pt idx="96">
                  <c:v>7.1000000000000091E-2</c:v>
                </c:pt>
                <c:pt idx="97">
                  <c:v>7.2000000000000092E-2</c:v>
                </c:pt>
                <c:pt idx="98">
                  <c:v>7.3000000000000093E-2</c:v>
                </c:pt>
                <c:pt idx="99">
                  <c:v>7.4000000000000093E-2</c:v>
                </c:pt>
                <c:pt idx="100">
                  <c:v>7.5000000000000094E-2</c:v>
                </c:pt>
                <c:pt idx="101">
                  <c:v>7.6000000000000095E-2</c:v>
                </c:pt>
                <c:pt idx="102">
                  <c:v>7.7000000000000082E-2</c:v>
                </c:pt>
                <c:pt idx="103">
                  <c:v>7.8000000000000083E-2</c:v>
                </c:pt>
                <c:pt idx="104">
                  <c:v>7.9000000000000084E-2</c:v>
                </c:pt>
                <c:pt idx="105">
                  <c:v>8.0000000000000085E-2</c:v>
                </c:pt>
                <c:pt idx="106">
                  <c:v>8.1000000000000086E-2</c:v>
                </c:pt>
                <c:pt idx="107">
                  <c:v>8.2000000000000087E-2</c:v>
                </c:pt>
                <c:pt idx="108">
                  <c:v>8.3000000000000088E-2</c:v>
                </c:pt>
                <c:pt idx="109">
                  <c:v>8.4000000000000088E-2</c:v>
                </c:pt>
                <c:pt idx="110">
                  <c:v>8.5000000000000089E-2</c:v>
                </c:pt>
                <c:pt idx="111">
                  <c:v>8.600000000000009E-2</c:v>
                </c:pt>
                <c:pt idx="112">
                  <c:v>8.7000000000000091E-2</c:v>
                </c:pt>
                <c:pt idx="113">
                  <c:v>8.8000000000000092E-2</c:v>
                </c:pt>
                <c:pt idx="114">
                  <c:v>8.9000000000000093E-2</c:v>
                </c:pt>
                <c:pt idx="115">
                  <c:v>9.0000000000000094E-2</c:v>
                </c:pt>
                <c:pt idx="116">
                  <c:v>9.1000000000000095E-2</c:v>
                </c:pt>
                <c:pt idx="117">
                  <c:v>9.2000000000000096E-2</c:v>
                </c:pt>
                <c:pt idx="118">
                  <c:v>9.3000000000000083E-2</c:v>
                </c:pt>
                <c:pt idx="119">
                  <c:v>9.4000000000000083E-2</c:v>
                </c:pt>
                <c:pt idx="120">
                  <c:v>9.5000000000000084E-2</c:v>
                </c:pt>
                <c:pt idx="121">
                  <c:v>9.6000000000000085E-2</c:v>
                </c:pt>
                <c:pt idx="122">
                  <c:v>9.7000000000000086E-2</c:v>
                </c:pt>
                <c:pt idx="123">
                  <c:v>9.8000000000000087E-2</c:v>
                </c:pt>
                <c:pt idx="124">
                  <c:v>9.9000000000000088E-2</c:v>
                </c:pt>
                <c:pt idx="125">
                  <c:v>0.10000000000000009</c:v>
                </c:pt>
                <c:pt idx="126">
                  <c:v>0.10100000000000009</c:v>
                </c:pt>
                <c:pt idx="127">
                  <c:v>0.10200000000000009</c:v>
                </c:pt>
                <c:pt idx="128">
                  <c:v>0.10300000000000009</c:v>
                </c:pt>
                <c:pt idx="129">
                  <c:v>0.10400000000000009</c:v>
                </c:pt>
                <c:pt idx="130">
                  <c:v>0.10500000000000009</c:v>
                </c:pt>
                <c:pt idx="131">
                  <c:v>0.10600000000000009</c:v>
                </c:pt>
                <c:pt idx="132">
                  <c:v>0.1070000000000001</c:v>
                </c:pt>
                <c:pt idx="133">
                  <c:v>0.1080000000000001</c:v>
                </c:pt>
                <c:pt idx="134">
                  <c:v>0.1090000000000001</c:v>
                </c:pt>
                <c:pt idx="135">
                  <c:v>0.1100000000000001</c:v>
                </c:pt>
                <c:pt idx="136">
                  <c:v>0.1110000000000001</c:v>
                </c:pt>
                <c:pt idx="137">
                  <c:v>0.1120000000000001</c:v>
                </c:pt>
                <c:pt idx="138">
                  <c:v>0.1130000000000001</c:v>
                </c:pt>
                <c:pt idx="139">
                  <c:v>0.1140000000000001</c:v>
                </c:pt>
                <c:pt idx="140">
                  <c:v>0.1150000000000001</c:v>
                </c:pt>
                <c:pt idx="141">
                  <c:v>0.11600000000000008</c:v>
                </c:pt>
                <c:pt idx="142">
                  <c:v>0.11700000000000008</c:v>
                </c:pt>
                <c:pt idx="143">
                  <c:v>0.11800000000000008</c:v>
                </c:pt>
                <c:pt idx="144">
                  <c:v>0.11900000000000008</c:v>
                </c:pt>
                <c:pt idx="145">
                  <c:v>0.12000000000000008</c:v>
                </c:pt>
                <c:pt idx="146">
                  <c:v>0.12100000000000008</c:v>
                </c:pt>
                <c:pt idx="147">
                  <c:v>0.12200000000000008</c:v>
                </c:pt>
                <c:pt idx="148">
                  <c:v>0.12300000000000008</c:v>
                </c:pt>
                <c:pt idx="149">
                  <c:v>0.12400000000000008</c:v>
                </c:pt>
                <c:pt idx="150">
                  <c:v>0.12500000000000008</c:v>
                </c:pt>
                <c:pt idx="151">
                  <c:v>0.12600000000000008</c:v>
                </c:pt>
                <c:pt idx="152">
                  <c:v>0.12700000000000009</c:v>
                </c:pt>
                <c:pt idx="153">
                  <c:v>0.12800000000000009</c:v>
                </c:pt>
                <c:pt idx="154">
                  <c:v>0.12900000000000009</c:v>
                </c:pt>
                <c:pt idx="155">
                  <c:v>0.13000000000000009</c:v>
                </c:pt>
                <c:pt idx="156">
                  <c:v>0.13100000000000009</c:v>
                </c:pt>
                <c:pt idx="157">
                  <c:v>0.13200000000000009</c:v>
                </c:pt>
                <c:pt idx="158">
                  <c:v>0.13300000000000009</c:v>
                </c:pt>
                <c:pt idx="159">
                  <c:v>0.13400000000000009</c:v>
                </c:pt>
                <c:pt idx="160">
                  <c:v>0.13500000000000009</c:v>
                </c:pt>
                <c:pt idx="161">
                  <c:v>0.13600000000000009</c:v>
                </c:pt>
                <c:pt idx="162">
                  <c:v>0.13700000000000009</c:v>
                </c:pt>
                <c:pt idx="163">
                  <c:v>0.13800000000000009</c:v>
                </c:pt>
                <c:pt idx="164">
                  <c:v>0.1390000000000001</c:v>
                </c:pt>
                <c:pt idx="165">
                  <c:v>0.1400000000000001</c:v>
                </c:pt>
                <c:pt idx="166">
                  <c:v>0.1410000000000001</c:v>
                </c:pt>
                <c:pt idx="167">
                  <c:v>0.1420000000000001</c:v>
                </c:pt>
                <c:pt idx="168">
                  <c:v>0.1430000000000001</c:v>
                </c:pt>
                <c:pt idx="169">
                  <c:v>0.1440000000000001</c:v>
                </c:pt>
                <c:pt idx="170">
                  <c:v>0.1450000000000001</c:v>
                </c:pt>
                <c:pt idx="171">
                  <c:v>0.1460000000000001</c:v>
                </c:pt>
                <c:pt idx="172">
                  <c:v>0.14700000000000008</c:v>
                </c:pt>
                <c:pt idx="173">
                  <c:v>0.14800000000000008</c:v>
                </c:pt>
                <c:pt idx="174">
                  <c:v>0.14900000000000008</c:v>
                </c:pt>
                <c:pt idx="175">
                  <c:v>0.15000000000000008</c:v>
                </c:pt>
                <c:pt idx="176">
                  <c:v>0.15100000000000008</c:v>
                </c:pt>
                <c:pt idx="177">
                  <c:v>0.15200000000000008</c:v>
                </c:pt>
                <c:pt idx="178">
                  <c:v>0.15300000000000008</c:v>
                </c:pt>
                <c:pt idx="179">
                  <c:v>0.15400000000000008</c:v>
                </c:pt>
                <c:pt idx="180">
                  <c:v>0.15500000000000008</c:v>
                </c:pt>
                <c:pt idx="181">
                  <c:v>0.15600000000000008</c:v>
                </c:pt>
                <c:pt idx="182">
                  <c:v>0.15700000000000008</c:v>
                </c:pt>
                <c:pt idx="183">
                  <c:v>0.15800000000000008</c:v>
                </c:pt>
                <c:pt idx="184">
                  <c:v>0.15900000000000009</c:v>
                </c:pt>
                <c:pt idx="185">
                  <c:v>0.16000000000000009</c:v>
                </c:pt>
                <c:pt idx="186">
                  <c:v>0.16100000000000009</c:v>
                </c:pt>
                <c:pt idx="187">
                  <c:v>0.16200000000000009</c:v>
                </c:pt>
                <c:pt idx="188">
                  <c:v>0.16300000000000009</c:v>
                </c:pt>
                <c:pt idx="189">
                  <c:v>0.16400000000000009</c:v>
                </c:pt>
                <c:pt idx="190">
                  <c:v>0.16500000000000009</c:v>
                </c:pt>
                <c:pt idx="191">
                  <c:v>0.16600000000000009</c:v>
                </c:pt>
                <c:pt idx="192">
                  <c:v>0.16700000000000009</c:v>
                </c:pt>
                <c:pt idx="193">
                  <c:v>0.16800000000000009</c:v>
                </c:pt>
                <c:pt idx="194">
                  <c:v>0.16900000000000009</c:v>
                </c:pt>
                <c:pt idx="195">
                  <c:v>0.1700000000000001</c:v>
                </c:pt>
                <c:pt idx="196">
                  <c:v>0.1710000000000001</c:v>
                </c:pt>
                <c:pt idx="197">
                  <c:v>0.1720000000000001</c:v>
                </c:pt>
                <c:pt idx="198">
                  <c:v>0.1730000000000001</c:v>
                </c:pt>
                <c:pt idx="199">
                  <c:v>0.1740000000000001</c:v>
                </c:pt>
                <c:pt idx="200">
                  <c:v>0.1750000000000001</c:v>
                </c:pt>
                <c:pt idx="201">
                  <c:v>0.1760000000000001</c:v>
                </c:pt>
                <c:pt idx="202">
                  <c:v>0.1770000000000001</c:v>
                </c:pt>
                <c:pt idx="203">
                  <c:v>0.1780000000000001</c:v>
                </c:pt>
                <c:pt idx="204">
                  <c:v>0.17900000000000008</c:v>
                </c:pt>
                <c:pt idx="205">
                  <c:v>0.18000000000000008</c:v>
                </c:pt>
                <c:pt idx="206">
                  <c:v>0.18100000000000008</c:v>
                </c:pt>
                <c:pt idx="207">
                  <c:v>0.18200000000000008</c:v>
                </c:pt>
                <c:pt idx="208">
                  <c:v>0.18300000000000008</c:v>
                </c:pt>
                <c:pt idx="209">
                  <c:v>0.18400000000000008</c:v>
                </c:pt>
                <c:pt idx="210">
                  <c:v>0.18500000000000008</c:v>
                </c:pt>
                <c:pt idx="211">
                  <c:v>0.18600000000000008</c:v>
                </c:pt>
                <c:pt idx="212">
                  <c:v>0.18700000000000008</c:v>
                </c:pt>
                <c:pt idx="213">
                  <c:v>0.18800000000000008</c:v>
                </c:pt>
                <c:pt idx="214">
                  <c:v>0.18900000000000008</c:v>
                </c:pt>
                <c:pt idx="215">
                  <c:v>0.19000000000000009</c:v>
                </c:pt>
                <c:pt idx="216">
                  <c:v>0.19100000000000009</c:v>
                </c:pt>
                <c:pt idx="217">
                  <c:v>0.19200000000000009</c:v>
                </c:pt>
                <c:pt idx="218">
                  <c:v>0.19300000000000009</c:v>
                </c:pt>
                <c:pt idx="219">
                  <c:v>0.19400000000000009</c:v>
                </c:pt>
                <c:pt idx="220">
                  <c:v>0.19500000000000009</c:v>
                </c:pt>
                <c:pt idx="221">
                  <c:v>0.19600000000000009</c:v>
                </c:pt>
                <c:pt idx="222">
                  <c:v>0.19700000000000009</c:v>
                </c:pt>
                <c:pt idx="223">
                  <c:v>0.19800000000000009</c:v>
                </c:pt>
                <c:pt idx="224">
                  <c:v>0.19900000000000009</c:v>
                </c:pt>
                <c:pt idx="225">
                  <c:v>0.20000000000000009</c:v>
                </c:pt>
                <c:pt idx="226">
                  <c:v>0.2010000000000001</c:v>
                </c:pt>
                <c:pt idx="227">
                  <c:v>0.2020000000000001</c:v>
                </c:pt>
                <c:pt idx="228">
                  <c:v>0.2030000000000001</c:v>
                </c:pt>
                <c:pt idx="229">
                  <c:v>0.2040000000000001</c:v>
                </c:pt>
                <c:pt idx="230">
                  <c:v>0.2050000000000001</c:v>
                </c:pt>
                <c:pt idx="231">
                  <c:v>0.2060000000000001</c:v>
                </c:pt>
                <c:pt idx="232">
                  <c:v>0.2070000000000001</c:v>
                </c:pt>
                <c:pt idx="233">
                  <c:v>0.2080000000000001</c:v>
                </c:pt>
                <c:pt idx="234">
                  <c:v>0.2090000000000001</c:v>
                </c:pt>
                <c:pt idx="235">
                  <c:v>0.21000000000000008</c:v>
                </c:pt>
                <c:pt idx="236">
                  <c:v>0.21100000000000008</c:v>
                </c:pt>
                <c:pt idx="237">
                  <c:v>0.21200000000000008</c:v>
                </c:pt>
                <c:pt idx="238">
                  <c:v>0.21300000000000008</c:v>
                </c:pt>
                <c:pt idx="239">
                  <c:v>0.21400000000000008</c:v>
                </c:pt>
                <c:pt idx="240">
                  <c:v>0.21500000000000008</c:v>
                </c:pt>
                <c:pt idx="241">
                  <c:v>0.21600000000000008</c:v>
                </c:pt>
                <c:pt idx="242">
                  <c:v>0.21700000000000008</c:v>
                </c:pt>
                <c:pt idx="243">
                  <c:v>0.21800000000000008</c:v>
                </c:pt>
                <c:pt idx="244">
                  <c:v>0.21900000000000008</c:v>
                </c:pt>
                <c:pt idx="245">
                  <c:v>0.22000000000000008</c:v>
                </c:pt>
                <c:pt idx="246">
                  <c:v>0.22100000000000009</c:v>
                </c:pt>
                <c:pt idx="247">
                  <c:v>0.22200000000000009</c:v>
                </c:pt>
                <c:pt idx="248">
                  <c:v>0.22300000000000009</c:v>
                </c:pt>
                <c:pt idx="249">
                  <c:v>0.22400000000000009</c:v>
                </c:pt>
                <c:pt idx="250">
                  <c:v>0.22500000000000009</c:v>
                </c:pt>
                <c:pt idx="251">
                  <c:v>0.22600000000000009</c:v>
                </c:pt>
                <c:pt idx="252">
                  <c:v>0.22700000000000009</c:v>
                </c:pt>
                <c:pt idx="253">
                  <c:v>0.22800000000000009</c:v>
                </c:pt>
                <c:pt idx="254">
                  <c:v>0.22900000000000009</c:v>
                </c:pt>
                <c:pt idx="255">
                  <c:v>0.23000000000000009</c:v>
                </c:pt>
                <c:pt idx="256">
                  <c:v>0.23100000000000009</c:v>
                </c:pt>
                <c:pt idx="257">
                  <c:v>0.2320000000000001</c:v>
                </c:pt>
                <c:pt idx="258">
                  <c:v>0.2330000000000001</c:v>
                </c:pt>
                <c:pt idx="259">
                  <c:v>0.2340000000000001</c:v>
                </c:pt>
                <c:pt idx="260">
                  <c:v>0.2350000000000001</c:v>
                </c:pt>
                <c:pt idx="261">
                  <c:v>0.2360000000000001</c:v>
                </c:pt>
                <c:pt idx="262">
                  <c:v>0.2370000000000001</c:v>
                </c:pt>
                <c:pt idx="263">
                  <c:v>0.2380000000000001</c:v>
                </c:pt>
                <c:pt idx="264">
                  <c:v>0.2390000000000001</c:v>
                </c:pt>
                <c:pt idx="265">
                  <c:v>0.2400000000000001</c:v>
                </c:pt>
                <c:pt idx="266">
                  <c:v>0.2410000000000001</c:v>
                </c:pt>
                <c:pt idx="267">
                  <c:v>0.2420000000000001</c:v>
                </c:pt>
                <c:pt idx="268">
                  <c:v>0.2430000000000001</c:v>
                </c:pt>
                <c:pt idx="269">
                  <c:v>0.24400000000000011</c:v>
                </c:pt>
                <c:pt idx="270">
                  <c:v>0.24500000000000011</c:v>
                </c:pt>
                <c:pt idx="271">
                  <c:v>0.24600000000000011</c:v>
                </c:pt>
                <c:pt idx="272">
                  <c:v>0.24700000000000011</c:v>
                </c:pt>
                <c:pt idx="273">
                  <c:v>0.24800000000000011</c:v>
                </c:pt>
                <c:pt idx="274">
                  <c:v>0.24900000000000011</c:v>
                </c:pt>
                <c:pt idx="275">
                  <c:v>0.25000000000000011</c:v>
                </c:pt>
                <c:pt idx="276">
                  <c:v>0.25100000000000011</c:v>
                </c:pt>
                <c:pt idx="277">
                  <c:v>0.25200000000000011</c:v>
                </c:pt>
                <c:pt idx="278">
                  <c:v>0.25300000000000011</c:v>
                </c:pt>
                <c:pt idx="279">
                  <c:v>0.25400000000000011</c:v>
                </c:pt>
                <c:pt idx="280">
                  <c:v>0.25500000000000012</c:v>
                </c:pt>
                <c:pt idx="281">
                  <c:v>0.25600000000000012</c:v>
                </c:pt>
                <c:pt idx="282">
                  <c:v>0.25700000000000006</c:v>
                </c:pt>
                <c:pt idx="283">
                  <c:v>0.25800000000000006</c:v>
                </c:pt>
                <c:pt idx="284">
                  <c:v>0.25900000000000006</c:v>
                </c:pt>
                <c:pt idx="285">
                  <c:v>0.26000000000000006</c:v>
                </c:pt>
                <c:pt idx="286">
                  <c:v>0.26100000000000007</c:v>
                </c:pt>
                <c:pt idx="287">
                  <c:v>0.26200000000000007</c:v>
                </c:pt>
                <c:pt idx="288">
                  <c:v>0.26300000000000007</c:v>
                </c:pt>
                <c:pt idx="289">
                  <c:v>0.26400000000000007</c:v>
                </c:pt>
                <c:pt idx="290">
                  <c:v>0.26500000000000007</c:v>
                </c:pt>
                <c:pt idx="291">
                  <c:v>0.26600000000000007</c:v>
                </c:pt>
                <c:pt idx="292">
                  <c:v>0.26700000000000007</c:v>
                </c:pt>
                <c:pt idx="293">
                  <c:v>0.26800000000000007</c:v>
                </c:pt>
                <c:pt idx="294">
                  <c:v>0.26900000000000007</c:v>
                </c:pt>
                <c:pt idx="295">
                  <c:v>0.27000000000000007</c:v>
                </c:pt>
                <c:pt idx="296">
                  <c:v>0.27100000000000007</c:v>
                </c:pt>
                <c:pt idx="297">
                  <c:v>0.27200000000000008</c:v>
                </c:pt>
                <c:pt idx="298">
                  <c:v>0.27300000000000008</c:v>
                </c:pt>
                <c:pt idx="299">
                  <c:v>0.27400000000000008</c:v>
                </c:pt>
                <c:pt idx="300">
                  <c:v>0.27500000000000008</c:v>
                </c:pt>
                <c:pt idx="301">
                  <c:v>0.27600000000000008</c:v>
                </c:pt>
                <c:pt idx="302">
                  <c:v>0.27700000000000008</c:v>
                </c:pt>
                <c:pt idx="303">
                  <c:v>0.27800000000000008</c:v>
                </c:pt>
                <c:pt idx="304">
                  <c:v>0.27900000000000008</c:v>
                </c:pt>
                <c:pt idx="305">
                  <c:v>0.28000000000000008</c:v>
                </c:pt>
                <c:pt idx="306">
                  <c:v>0.28100000000000008</c:v>
                </c:pt>
                <c:pt idx="307">
                  <c:v>0.28200000000000008</c:v>
                </c:pt>
                <c:pt idx="308">
                  <c:v>0.28300000000000008</c:v>
                </c:pt>
                <c:pt idx="309">
                  <c:v>0.28400000000000009</c:v>
                </c:pt>
                <c:pt idx="310">
                  <c:v>0.28500000000000009</c:v>
                </c:pt>
                <c:pt idx="311">
                  <c:v>0.28600000000000009</c:v>
                </c:pt>
                <c:pt idx="312">
                  <c:v>0.28700000000000009</c:v>
                </c:pt>
                <c:pt idx="313">
                  <c:v>0.28800000000000009</c:v>
                </c:pt>
                <c:pt idx="314">
                  <c:v>0.28900000000000009</c:v>
                </c:pt>
                <c:pt idx="315">
                  <c:v>0.29000000000000009</c:v>
                </c:pt>
                <c:pt idx="316">
                  <c:v>0.29100000000000009</c:v>
                </c:pt>
                <c:pt idx="317">
                  <c:v>0.29200000000000009</c:v>
                </c:pt>
                <c:pt idx="318">
                  <c:v>0.29300000000000009</c:v>
                </c:pt>
                <c:pt idx="319">
                  <c:v>0.29400000000000009</c:v>
                </c:pt>
                <c:pt idx="320">
                  <c:v>0.2950000000000001</c:v>
                </c:pt>
                <c:pt idx="321">
                  <c:v>0.2960000000000001</c:v>
                </c:pt>
                <c:pt idx="322">
                  <c:v>0.2970000000000001</c:v>
                </c:pt>
                <c:pt idx="323">
                  <c:v>0.2980000000000001</c:v>
                </c:pt>
                <c:pt idx="324">
                  <c:v>0.2990000000000001</c:v>
                </c:pt>
                <c:pt idx="325">
                  <c:v>0.3000000000000001</c:v>
                </c:pt>
                <c:pt idx="326">
                  <c:v>0.3010000000000001</c:v>
                </c:pt>
                <c:pt idx="327">
                  <c:v>0.3020000000000001</c:v>
                </c:pt>
                <c:pt idx="328">
                  <c:v>0.3030000000000001</c:v>
                </c:pt>
                <c:pt idx="329">
                  <c:v>0.3040000000000001</c:v>
                </c:pt>
                <c:pt idx="330">
                  <c:v>0.3050000000000001</c:v>
                </c:pt>
                <c:pt idx="331">
                  <c:v>0.30600000000000011</c:v>
                </c:pt>
                <c:pt idx="332">
                  <c:v>0.30700000000000011</c:v>
                </c:pt>
                <c:pt idx="333">
                  <c:v>0.30800000000000011</c:v>
                </c:pt>
                <c:pt idx="334">
                  <c:v>0.30900000000000011</c:v>
                </c:pt>
                <c:pt idx="335">
                  <c:v>0.31000000000000011</c:v>
                </c:pt>
                <c:pt idx="336">
                  <c:v>0.31100000000000011</c:v>
                </c:pt>
                <c:pt idx="337">
                  <c:v>0.31200000000000011</c:v>
                </c:pt>
                <c:pt idx="338">
                  <c:v>0.31300000000000011</c:v>
                </c:pt>
                <c:pt idx="339">
                  <c:v>0.31400000000000011</c:v>
                </c:pt>
                <c:pt idx="340">
                  <c:v>0.31500000000000011</c:v>
                </c:pt>
                <c:pt idx="341">
                  <c:v>0.31600000000000011</c:v>
                </c:pt>
                <c:pt idx="342">
                  <c:v>0.31700000000000012</c:v>
                </c:pt>
                <c:pt idx="343">
                  <c:v>0.31800000000000012</c:v>
                </c:pt>
                <c:pt idx="344">
                  <c:v>0.31900000000000006</c:v>
                </c:pt>
                <c:pt idx="345">
                  <c:v>0.32000000000000006</c:v>
                </c:pt>
                <c:pt idx="346">
                  <c:v>0.32100000000000006</c:v>
                </c:pt>
                <c:pt idx="347">
                  <c:v>0.32200000000000006</c:v>
                </c:pt>
                <c:pt idx="348">
                  <c:v>0.32300000000000006</c:v>
                </c:pt>
                <c:pt idx="349">
                  <c:v>0.32400000000000007</c:v>
                </c:pt>
                <c:pt idx="350">
                  <c:v>0.32500000000000007</c:v>
                </c:pt>
                <c:pt idx="351">
                  <c:v>0.32600000000000007</c:v>
                </c:pt>
                <c:pt idx="352">
                  <c:v>0.32700000000000007</c:v>
                </c:pt>
                <c:pt idx="353">
                  <c:v>0.32800000000000007</c:v>
                </c:pt>
                <c:pt idx="354">
                  <c:v>0.32900000000000007</c:v>
                </c:pt>
                <c:pt idx="355">
                  <c:v>0.33000000000000007</c:v>
                </c:pt>
                <c:pt idx="356">
                  <c:v>0.33100000000000007</c:v>
                </c:pt>
                <c:pt idx="357">
                  <c:v>0.33200000000000007</c:v>
                </c:pt>
                <c:pt idx="358">
                  <c:v>0.33300000000000007</c:v>
                </c:pt>
                <c:pt idx="359">
                  <c:v>0.33400000000000007</c:v>
                </c:pt>
                <c:pt idx="360">
                  <c:v>0.33500000000000008</c:v>
                </c:pt>
                <c:pt idx="361">
                  <c:v>0.33600000000000008</c:v>
                </c:pt>
                <c:pt idx="362">
                  <c:v>0.33700000000000008</c:v>
                </c:pt>
                <c:pt idx="363">
                  <c:v>0.33800000000000008</c:v>
                </c:pt>
                <c:pt idx="364">
                  <c:v>0.33900000000000008</c:v>
                </c:pt>
                <c:pt idx="365">
                  <c:v>0.34000000000000008</c:v>
                </c:pt>
                <c:pt idx="366">
                  <c:v>0.34100000000000008</c:v>
                </c:pt>
                <c:pt idx="367">
                  <c:v>0.34200000000000008</c:v>
                </c:pt>
                <c:pt idx="368">
                  <c:v>0.34300000000000008</c:v>
                </c:pt>
                <c:pt idx="369">
                  <c:v>0.34400000000000008</c:v>
                </c:pt>
                <c:pt idx="370">
                  <c:v>0.34500000000000008</c:v>
                </c:pt>
                <c:pt idx="371">
                  <c:v>0.34600000000000009</c:v>
                </c:pt>
                <c:pt idx="372">
                  <c:v>0.34700000000000009</c:v>
                </c:pt>
                <c:pt idx="373">
                  <c:v>0.34800000000000009</c:v>
                </c:pt>
                <c:pt idx="374">
                  <c:v>0.34900000000000009</c:v>
                </c:pt>
                <c:pt idx="375">
                  <c:v>0.35000000000000009</c:v>
                </c:pt>
                <c:pt idx="376">
                  <c:v>0.35100000000000009</c:v>
                </c:pt>
                <c:pt idx="377">
                  <c:v>0.35200000000000009</c:v>
                </c:pt>
                <c:pt idx="378">
                  <c:v>0.35300000000000009</c:v>
                </c:pt>
                <c:pt idx="379">
                  <c:v>0.35400000000000009</c:v>
                </c:pt>
                <c:pt idx="380">
                  <c:v>0.35500000000000009</c:v>
                </c:pt>
                <c:pt idx="381">
                  <c:v>0.35600000000000009</c:v>
                </c:pt>
                <c:pt idx="382">
                  <c:v>0.3570000000000001</c:v>
                </c:pt>
                <c:pt idx="383">
                  <c:v>0.3580000000000001</c:v>
                </c:pt>
                <c:pt idx="384">
                  <c:v>0.3590000000000001</c:v>
                </c:pt>
                <c:pt idx="385">
                  <c:v>0.3600000000000001</c:v>
                </c:pt>
                <c:pt idx="386">
                  <c:v>0.3610000000000001</c:v>
                </c:pt>
                <c:pt idx="387">
                  <c:v>0.3620000000000001</c:v>
                </c:pt>
                <c:pt idx="388">
                  <c:v>0.3630000000000001</c:v>
                </c:pt>
                <c:pt idx="389">
                  <c:v>0.3640000000000001</c:v>
                </c:pt>
                <c:pt idx="390">
                  <c:v>0.3650000000000001</c:v>
                </c:pt>
                <c:pt idx="391">
                  <c:v>0.3660000000000001</c:v>
                </c:pt>
                <c:pt idx="392">
                  <c:v>0.3670000000000001</c:v>
                </c:pt>
                <c:pt idx="393">
                  <c:v>0.3680000000000001</c:v>
                </c:pt>
                <c:pt idx="394">
                  <c:v>0.36900000000000011</c:v>
                </c:pt>
                <c:pt idx="395">
                  <c:v>0.37000000000000011</c:v>
                </c:pt>
                <c:pt idx="396">
                  <c:v>0.37100000000000011</c:v>
                </c:pt>
                <c:pt idx="397">
                  <c:v>0.37200000000000011</c:v>
                </c:pt>
                <c:pt idx="398">
                  <c:v>0.37300000000000011</c:v>
                </c:pt>
                <c:pt idx="399">
                  <c:v>0.37400000000000011</c:v>
                </c:pt>
                <c:pt idx="400">
                  <c:v>0.37500000000000011</c:v>
                </c:pt>
                <c:pt idx="401">
                  <c:v>0.37600000000000011</c:v>
                </c:pt>
                <c:pt idx="402">
                  <c:v>0.37700000000000011</c:v>
                </c:pt>
                <c:pt idx="403">
                  <c:v>0.37800000000000011</c:v>
                </c:pt>
                <c:pt idx="404">
                  <c:v>0.37900000000000011</c:v>
                </c:pt>
                <c:pt idx="405">
                  <c:v>0.38000000000000012</c:v>
                </c:pt>
                <c:pt idx="406">
                  <c:v>0.38100000000000012</c:v>
                </c:pt>
                <c:pt idx="407">
                  <c:v>0.38200000000000006</c:v>
                </c:pt>
                <c:pt idx="408">
                  <c:v>0.38300000000000006</c:v>
                </c:pt>
                <c:pt idx="409">
                  <c:v>0.38400000000000006</c:v>
                </c:pt>
                <c:pt idx="410">
                  <c:v>0.38500000000000006</c:v>
                </c:pt>
                <c:pt idx="411">
                  <c:v>0.38600000000000007</c:v>
                </c:pt>
                <c:pt idx="412">
                  <c:v>0.38700000000000007</c:v>
                </c:pt>
                <c:pt idx="413">
                  <c:v>0.38800000000000007</c:v>
                </c:pt>
                <c:pt idx="414">
                  <c:v>0.38900000000000007</c:v>
                </c:pt>
                <c:pt idx="415">
                  <c:v>0.39000000000000007</c:v>
                </c:pt>
                <c:pt idx="416">
                  <c:v>0.39100000000000007</c:v>
                </c:pt>
                <c:pt idx="417">
                  <c:v>0.39200000000000007</c:v>
                </c:pt>
                <c:pt idx="418">
                  <c:v>0.39300000000000007</c:v>
                </c:pt>
                <c:pt idx="419">
                  <c:v>0.39400000000000007</c:v>
                </c:pt>
                <c:pt idx="420">
                  <c:v>0.39500000000000007</c:v>
                </c:pt>
                <c:pt idx="421">
                  <c:v>0.39600000000000007</c:v>
                </c:pt>
                <c:pt idx="422">
                  <c:v>0.39700000000000008</c:v>
                </c:pt>
                <c:pt idx="423">
                  <c:v>0.39800000000000008</c:v>
                </c:pt>
                <c:pt idx="424">
                  <c:v>0.39900000000000008</c:v>
                </c:pt>
                <c:pt idx="425">
                  <c:v>0.40000000000000008</c:v>
                </c:pt>
                <c:pt idx="426">
                  <c:v>0.40100000000000008</c:v>
                </c:pt>
                <c:pt idx="427">
                  <c:v>0.40200000000000008</c:v>
                </c:pt>
                <c:pt idx="428">
                  <c:v>0.40300000000000008</c:v>
                </c:pt>
                <c:pt idx="429">
                  <c:v>0.40400000000000008</c:v>
                </c:pt>
                <c:pt idx="430">
                  <c:v>0.40500000000000008</c:v>
                </c:pt>
                <c:pt idx="431">
                  <c:v>0.40600000000000008</c:v>
                </c:pt>
                <c:pt idx="432">
                  <c:v>0.40700000000000008</c:v>
                </c:pt>
                <c:pt idx="433">
                  <c:v>0.40800000000000008</c:v>
                </c:pt>
                <c:pt idx="434">
                  <c:v>0.40900000000000009</c:v>
                </c:pt>
                <c:pt idx="435">
                  <c:v>0.41000000000000009</c:v>
                </c:pt>
                <c:pt idx="436">
                  <c:v>0.41100000000000009</c:v>
                </c:pt>
                <c:pt idx="437">
                  <c:v>0.41200000000000009</c:v>
                </c:pt>
                <c:pt idx="438">
                  <c:v>0.41300000000000009</c:v>
                </c:pt>
                <c:pt idx="439">
                  <c:v>0.41400000000000009</c:v>
                </c:pt>
                <c:pt idx="440">
                  <c:v>0.41500000000000009</c:v>
                </c:pt>
                <c:pt idx="441">
                  <c:v>0.41600000000000009</c:v>
                </c:pt>
                <c:pt idx="442">
                  <c:v>0.41700000000000009</c:v>
                </c:pt>
                <c:pt idx="443">
                  <c:v>0.41800000000000009</c:v>
                </c:pt>
                <c:pt idx="444">
                  <c:v>0.41900000000000009</c:v>
                </c:pt>
                <c:pt idx="445">
                  <c:v>0.4200000000000001</c:v>
                </c:pt>
                <c:pt idx="446">
                  <c:v>0.4210000000000001</c:v>
                </c:pt>
                <c:pt idx="447">
                  <c:v>0.4220000000000001</c:v>
                </c:pt>
                <c:pt idx="448">
                  <c:v>0.4230000000000001</c:v>
                </c:pt>
                <c:pt idx="449">
                  <c:v>0.4240000000000001</c:v>
                </c:pt>
                <c:pt idx="450">
                  <c:v>0.4250000000000001</c:v>
                </c:pt>
                <c:pt idx="451">
                  <c:v>0.4260000000000001</c:v>
                </c:pt>
                <c:pt idx="452">
                  <c:v>0.4270000000000001</c:v>
                </c:pt>
                <c:pt idx="453">
                  <c:v>0.4280000000000001</c:v>
                </c:pt>
                <c:pt idx="454">
                  <c:v>0.4290000000000001</c:v>
                </c:pt>
                <c:pt idx="455">
                  <c:v>0.4300000000000001</c:v>
                </c:pt>
                <c:pt idx="456">
                  <c:v>0.43100000000000011</c:v>
                </c:pt>
                <c:pt idx="457">
                  <c:v>0.43200000000000011</c:v>
                </c:pt>
                <c:pt idx="458">
                  <c:v>0.43300000000000011</c:v>
                </c:pt>
                <c:pt idx="459">
                  <c:v>0.43400000000000011</c:v>
                </c:pt>
                <c:pt idx="460">
                  <c:v>0.43500000000000011</c:v>
                </c:pt>
                <c:pt idx="461">
                  <c:v>0.43600000000000011</c:v>
                </c:pt>
                <c:pt idx="462">
                  <c:v>0.43700000000000011</c:v>
                </c:pt>
                <c:pt idx="463">
                  <c:v>0.43800000000000011</c:v>
                </c:pt>
                <c:pt idx="464">
                  <c:v>0.43900000000000011</c:v>
                </c:pt>
                <c:pt idx="465">
                  <c:v>0.44000000000000011</c:v>
                </c:pt>
                <c:pt idx="466">
                  <c:v>0.44100000000000011</c:v>
                </c:pt>
                <c:pt idx="467">
                  <c:v>0.44200000000000012</c:v>
                </c:pt>
                <c:pt idx="468">
                  <c:v>0.44300000000000012</c:v>
                </c:pt>
                <c:pt idx="469">
                  <c:v>0.44400000000000006</c:v>
                </c:pt>
                <c:pt idx="470">
                  <c:v>0.44500000000000006</c:v>
                </c:pt>
                <c:pt idx="471">
                  <c:v>0.44600000000000006</c:v>
                </c:pt>
                <c:pt idx="472">
                  <c:v>0.44700000000000006</c:v>
                </c:pt>
                <c:pt idx="473">
                  <c:v>0.44800000000000006</c:v>
                </c:pt>
                <c:pt idx="474">
                  <c:v>0.44900000000000007</c:v>
                </c:pt>
                <c:pt idx="475">
                  <c:v>0.45000000000000007</c:v>
                </c:pt>
                <c:pt idx="476">
                  <c:v>0.45100000000000007</c:v>
                </c:pt>
                <c:pt idx="477">
                  <c:v>0.45200000000000007</c:v>
                </c:pt>
                <c:pt idx="478">
                  <c:v>0.45300000000000007</c:v>
                </c:pt>
                <c:pt idx="479">
                  <c:v>0.45400000000000007</c:v>
                </c:pt>
                <c:pt idx="480">
                  <c:v>0.45500000000000007</c:v>
                </c:pt>
                <c:pt idx="481">
                  <c:v>0.45600000000000007</c:v>
                </c:pt>
                <c:pt idx="482">
                  <c:v>0.45700000000000007</c:v>
                </c:pt>
                <c:pt idx="483">
                  <c:v>0.45800000000000007</c:v>
                </c:pt>
                <c:pt idx="484">
                  <c:v>0.45900000000000007</c:v>
                </c:pt>
                <c:pt idx="485">
                  <c:v>0.46000000000000008</c:v>
                </c:pt>
                <c:pt idx="486">
                  <c:v>0.46100000000000008</c:v>
                </c:pt>
                <c:pt idx="487">
                  <c:v>0.46200000000000008</c:v>
                </c:pt>
                <c:pt idx="488">
                  <c:v>0.46300000000000008</c:v>
                </c:pt>
                <c:pt idx="489">
                  <c:v>0.46400000000000008</c:v>
                </c:pt>
                <c:pt idx="490">
                  <c:v>0.46500000000000008</c:v>
                </c:pt>
                <c:pt idx="491">
                  <c:v>0.46600000000000008</c:v>
                </c:pt>
                <c:pt idx="492">
                  <c:v>0.46700000000000008</c:v>
                </c:pt>
                <c:pt idx="493">
                  <c:v>0.46800000000000008</c:v>
                </c:pt>
                <c:pt idx="494">
                  <c:v>0.46900000000000008</c:v>
                </c:pt>
                <c:pt idx="495">
                  <c:v>0.47000000000000008</c:v>
                </c:pt>
                <c:pt idx="496">
                  <c:v>0.47100000000000009</c:v>
                </c:pt>
                <c:pt idx="497">
                  <c:v>0.47200000000000009</c:v>
                </c:pt>
                <c:pt idx="498">
                  <c:v>0.47300000000000009</c:v>
                </c:pt>
                <c:pt idx="499">
                  <c:v>0.47400000000000009</c:v>
                </c:pt>
                <c:pt idx="500">
                  <c:v>0.47500000000000009</c:v>
                </c:pt>
                <c:pt idx="501">
                  <c:v>0.47600000000000009</c:v>
                </c:pt>
                <c:pt idx="502">
                  <c:v>0.47700000000000009</c:v>
                </c:pt>
                <c:pt idx="503">
                  <c:v>0.47800000000000009</c:v>
                </c:pt>
                <c:pt idx="504">
                  <c:v>0.47900000000000009</c:v>
                </c:pt>
                <c:pt idx="505">
                  <c:v>0.48000000000000009</c:v>
                </c:pt>
                <c:pt idx="506">
                  <c:v>0.48100000000000009</c:v>
                </c:pt>
                <c:pt idx="507">
                  <c:v>0.4820000000000001</c:v>
                </c:pt>
                <c:pt idx="508">
                  <c:v>0.4830000000000001</c:v>
                </c:pt>
                <c:pt idx="509">
                  <c:v>0.4840000000000001</c:v>
                </c:pt>
                <c:pt idx="510">
                  <c:v>0.4850000000000001</c:v>
                </c:pt>
                <c:pt idx="511">
                  <c:v>0.4860000000000001</c:v>
                </c:pt>
                <c:pt idx="512">
                  <c:v>0.4870000000000001</c:v>
                </c:pt>
                <c:pt idx="513">
                  <c:v>0.4880000000000001</c:v>
                </c:pt>
                <c:pt idx="514">
                  <c:v>0.4890000000000001</c:v>
                </c:pt>
                <c:pt idx="515">
                  <c:v>0.4900000000000001</c:v>
                </c:pt>
                <c:pt idx="516">
                  <c:v>0.4910000000000001</c:v>
                </c:pt>
                <c:pt idx="517">
                  <c:v>0.4920000000000001</c:v>
                </c:pt>
                <c:pt idx="518">
                  <c:v>0.4930000000000001</c:v>
                </c:pt>
                <c:pt idx="519">
                  <c:v>0.49400000000000011</c:v>
                </c:pt>
                <c:pt idx="520">
                  <c:v>0.49500000000000011</c:v>
                </c:pt>
                <c:pt idx="521">
                  <c:v>0.49600000000000011</c:v>
                </c:pt>
                <c:pt idx="522">
                  <c:v>0.49700000000000011</c:v>
                </c:pt>
                <c:pt idx="523">
                  <c:v>0.49800000000000011</c:v>
                </c:pt>
                <c:pt idx="524">
                  <c:v>0.49900000000000011</c:v>
                </c:pt>
                <c:pt idx="525">
                  <c:v>0.50000000000000011</c:v>
                </c:pt>
                <c:pt idx="526">
                  <c:v>0.50100000000000011</c:v>
                </c:pt>
                <c:pt idx="527">
                  <c:v>0.50200000000000011</c:v>
                </c:pt>
                <c:pt idx="528">
                  <c:v>0.50300000000000011</c:v>
                </c:pt>
                <c:pt idx="529">
                  <c:v>0.50400000000000011</c:v>
                </c:pt>
                <c:pt idx="530">
                  <c:v>0.50500000000000012</c:v>
                </c:pt>
                <c:pt idx="531">
                  <c:v>0.50600000000000012</c:v>
                </c:pt>
                <c:pt idx="532">
                  <c:v>0.50700000000000012</c:v>
                </c:pt>
                <c:pt idx="533">
                  <c:v>0.50800000000000012</c:v>
                </c:pt>
                <c:pt idx="534">
                  <c:v>0.50900000000000012</c:v>
                </c:pt>
                <c:pt idx="535">
                  <c:v>0.51000000000000012</c:v>
                </c:pt>
                <c:pt idx="536">
                  <c:v>0.51100000000000012</c:v>
                </c:pt>
                <c:pt idx="537">
                  <c:v>0.51200000000000012</c:v>
                </c:pt>
                <c:pt idx="538">
                  <c:v>0.51300000000000012</c:v>
                </c:pt>
                <c:pt idx="539">
                  <c:v>0.51400000000000012</c:v>
                </c:pt>
                <c:pt idx="540">
                  <c:v>0.51500000000000012</c:v>
                </c:pt>
                <c:pt idx="541">
                  <c:v>0.51600000000000013</c:v>
                </c:pt>
                <c:pt idx="542">
                  <c:v>0.51700000000000013</c:v>
                </c:pt>
                <c:pt idx="543">
                  <c:v>0.51800000000000013</c:v>
                </c:pt>
                <c:pt idx="544">
                  <c:v>0.51900000000000013</c:v>
                </c:pt>
                <c:pt idx="545">
                  <c:v>0.52000000000000013</c:v>
                </c:pt>
                <c:pt idx="546">
                  <c:v>0.52100000000000013</c:v>
                </c:pt>
                <c:pt idx="547">
                  <c:v>0.52200000000000013</c:v>
                </c:pt>
                <c:pt idx="548">
                  <c:v>0.52300000000000013</c:v>
                </c:pt>
                <c:pt idx="549">
                  <c:v>0.52400000000000013</c:v>
                </c:pt>
                <c:pt idx="550">
                  <c:v>0.52500000000000013</c:v>
                </c:pt>
                <c:pt idx="551">
                  <c:v>0.52600000000000013</c:v>
                </c:pt>
                <c:pt idx="552">
                  <c:v>0.52700000000000014</c:v>
                </c:pt>
                <c:pt idx="553">
                  <c:v>0.52800000000000014</c:v>
                </c:pt>
                <c:pt idx="554">
                  <c:v>0.52900000000000014</c:v>
                </c:pt>
                <c:pt idx="555">
                  <c:v>0.53000000000000014</c:v>
                </c:pt>
                <c:pt idx="556">
                  <c:v>0.53100000000000014</c:v>
                </c:pt>
                <c:pt idx="557">
                  <c:v>0.53200000000000014</c:v>
                </c:pt>
                <c:pt idx="558">
                  <c:v>0.53300000000000014</c:v>
                </c:pt>
                <c:pt idx="559">
                  <c:v>0.53400000000000014</c:v>
                </c:pt>
                <c:pt idx="560">
                  <c:v>0.53500000000000014</c:v>
                </c:pt>
                <c:pt idx="561">
                  <c:v>0.53600000000000014</c:v>
                </c:pt>
                <c:pt idx="562">
                  <c:v>0.53700000000000014</c:v>
                </c:pt>
                <c:pt idx="563">
                  <c:v>0.53800000000000003</c:v>
                </c:pt>
                <c:pt idx="564">
                  <c:v>0.53900000000000003</c:v>
                </c:pt>
                <c:pt idx="565">
                  <c:v>0.54</c:v>
                </c:pt>
                <c:pt idx="566">
                  <c:v>0.54100000000000004</c:v>
                </c:pt>
                <c:pt idx="567">
                  <c:v>0.54200000000000004</c:v>
                </c:pt>
                <c:pt idx="568">
                  <c:v>0.54300000000000004</c:v>
                </c:pt>
                <c:pt idx="569">
                  <c:v>0.54400000000000004</c:v>
                </c:pt>
                <c:pt idx="570">
                  <c:v>0.54500000000000004</c:v>
                </c:pt>
                <c:pt idx="571">
                  <c:v>0.54600000000000004</c:v>
                </c:pt>
                <c:pt idx="572">
                  <c:v>0.54700000000000004</c:v>
                </c:pt>
                <c:pt idx="573">
                  <c:v>0.54800000000000004</c:v>
                </c:pt>
                <c:pt idx="574">
                  <c:v>0.54900000000000004</c:v>
                </c:pt>
                <c:pt idx="575">
                  <c:v>0.55000000000000004</c:v>
                </c:pt>
                <c:pt idx="576">
                  <c:v>0.55100000000000005</c:v>
                </c:pt>
                <c:pt idx="577">
                  <c:v>0.55200000000000005</c:v>
                </c:pt>
                <c:pt idx="578">
                  <c:v>0.55300000000000005</c:v>
                </c:pt>
                <c:pt idx="579">
                  <c:v>0.55400000000000005</c:v>
                </c:pt>
                <c:pt idx="580">
                  <c:v>0.55500000000000005</c:v>
                </c:pt>
                <c:pt idx="581">
                  <c:v>0.55600000000000005</c:v>
                </c:pt>
                <c:pt idx="582">
                  <c:v>0.55700000000000005</c:v>
                </c:pt>
                <c:pt idx="583">
                  <c:v>0.55800000000000005</c:v>
                </c:pt>
                <c:pt idx="584">
                  <c:v>0.55900000000000005</c:v>
                </c:pt>
                <c:pt idx="585">
                  <c:v>0.56000000000000005</c:v>
                </c:pt>
                <c:pt idx="586">
                  <c:v>0.56100000000000005</c:v>
                </c:pt>
                <c:pt idx="587">
                  <c:v>0.56200000000000006</c:v>
                </c:pt>
                <c:pt idx="588">
                  <c:v>0.56300000000000006</c:v>
                </c:pt>
                <c:pt idx="589">
                  <c:v>0.56400000000000006</c:v>
                </c:pt>
                <c:pt idx="590">
                  <c:v>0.56500000000000006</c:v>
                </c:pt>
                <c:pt idx="591">
                  <c:v>0.56600000000000006</c:v>
                </c:pt>
                <c:pt idx="592">
                  <c:v>0.56700000000000006</c:v>
                </c:pt>
                <c:pt idx="593">
                  <c:v>0.56800000000000006</c:v>
                </c:pt>
                <c:pt idx="594">
                  <c:v>0.56900000000000006</c:v>
                </c:pt>
                <c:pt idx="595">
                  <c:v>0.57000000000000006</c:v>
                </c:pt>
                <c:pt idx="596">
                  <c:v>0.57100000000000006</c:v>
                </c:pt>
                <c:pt idx="597">
                  <c:v>0.57200000000000006</c:v>
                </c:pt>
                <c:pt idx="598">
                  <c:v>0.57300000000000006</c:v>
                </c:pt>
                <c:pt idx="599">
                  <c:v>0.57400000000000007</c:v>
                </c:pt>
                <c:pt idx="600">
                  <c:v>0.57500000000000007</c:v>
                </c:pt>
                <c:pt idx="601">
                  <c:v>0.57600000000000007</c:v>
                </c:pt>
                <c:pt idx="602">
                  <c:v>0.57700000000000007</c:v>
                </c:pt>
                <c:pt idx="603">
                  <c:v>0.57800000000000007</c:v>
                </c:pt>
                <c:pt idx="604">
                  <c:v>0.57900000000000007</c:v>
                </c:pt>
                <c:pt idx="605">
                  <c:v>0.58000000000000007</c:v>
                </c:pt>
                <c:pt idx="606">
                  <c:v>0.58100000000000007</c:v>
                </c:pt>
                <c:pt idx="607">
                  <c:v>0.58200000000000007</c:v>
                </c:pt>
                <c:pt idx="608">
                  <c:v>0.58300000000000007</c:v>
                </c:pt>
                <c:pt idx="609">
                  <c:v>0.58400000000000007</c:v>
                </c:pt>
                <c:pt idx="610">
                  <c:v>0.58500000000000008</c:v>
                </c:pt>
                <c:pt idx="611">
                  <c:v>0.58600000000000008</c:v>
                </c:pt>
                <c:pt idx="612">
                  <c:v>0.58700000000000008</c:v>
                </c:pt>
                <c:pt idx="613">
                  <c:v>0.58800000000000008</c:v>
                </c:pt>
                <c:pt idx="614">
                  <c:v>0.58900000000000008</c:v>
                </c:pt>
                <c:pt idx="615">
                  <c:v>0.59000000000000008</c:v>
                </c:pt>
                <c:pt idx="616">
                  <c:v>0.59100000000000008</c:v>
                </c:pt>
                <c:pt idx="617">
                  <c:v>0.59200000000000008</c:v>
                </c:pt>
                <c:pt idx="618">
                  <c:v>0.59300000000000008</c:v>
                </c:pt>
                <c:pt idx="619">
                  <c:v>0.59400000000000008</c:v>
                </c:pt>
                <c:pt idx="620">
                  <c:v>0.59500000000000008</c:v>
                </c:pt>
                <c:pt idx="621">
                  <c:v>0.59600000000000009</c:v>
                </c:pt>
                <c:pt idx="622">
                  <c:v>0.59700000000000009</c:v>
                </c:pt>
                <c:pt idx="623">
                  <c:v>0.59800000000000009</c:v>
                </c:pt>
                <c:pt idx="624">
                  <c:v>0.59900000000000009</c:v>
                </c:pt>
                <c:pt idx="625">
                  <c:v>0.60000000000000009</c:v>
                </c:pt>
                <c:pt idx="626">
                  <c:v>0.60100000000000009</c:v>
                </c:pt>
                <c:pt idx="627">
                  <c:v>0.60200000000000009</c:v>
                </c:pt>
                <c:pt idx="628">
                  <c:v>0.60300000000000009</c:v>
                </c:pt>
                <c:pt idx="629">
                  <c:v>0.60400000000000009</c:v>
                </c:pt>
                <c:pt idx="630">
                  <c:v>0.60500000000000009</c:v>
                </c:pt>
                <c:pt idx="631">
                  <c:v>0.60600000000000009</c:v>
                </c:pt>
                <c:pt idx="632">
                  <c:v>0.6070000000000001</c:v>
                </c:pt>
                <c:pt idx="633">
                  <c:v>0.6080000000000001</c:v>
                </c:pt>
                <c:pt idx="634">
                  <c:v>0.6090000000000001</c:v>
                </c:pt>
                <c:pt idx="635">
                  <c:v>0.6100000000000001</c:v>
                </c:pt>
                <c:pt idx="636">
                  <c:v>0.6110000000000001</c:v>
                </c:pt>
                <c:pt idx="637">
                  <c:v>0.6120000000000001</c:v>
                </c:pt>
                <c:pt idx="638">
                  <c:v>0.6130000000000001</c:v>
                </c:pt>
                <c:pt idx="639">
                  <c:v>0.6140000000000001</c:v>
                </c:pt>
                <c:pt idx="640">
                  <c:v>0.6150000000000001</c:v>
                </c:pt>
                <c:pt idx="641">
                  <c:v>0.6160000000000001</c:v>
                </c:pt>
                <c:pt idx="642">
                  <c:v>0.6170000000000001</c:v>
                </c:pt>
                <c:pt idx="643">
                  <c:v>0.6180000000000001</c:v>
                </c:pt>
                <c:pt idx="644">
                  <c:v>0.61900000000000011</c:v>
                </c:pt>
                <c:pt idx="645">
                  <c:v>0.62000000000000011</c:v>
                </c:pt>
                <c:pt idx="646">
                  <c:v>0.62100000000000011</c:v>
                </c:pt>
                <c:pt idx="647">
                  <c:v>0.62200000000000011</c:v>
                </c:pt>
                <c:pt idx="648">
                  <c:v>0.62300000000000011</c:v>
                </c:pt>
                <c:pt idx="649">
                  <c:v>0.62400000000000011</c:v>
                </c:pt>
                <c:pt idx="650">
                  <c:v>0.62500000000000011</c:v>
                </c:pt>
                <c:pt idx="651">
                  <c:v>0.62600000000000011</c:v>
                </c:pt>
                <c:pt idx="652">
                  <c:v>0.62700000000000011</c:v>
                </c:pt>
                <c:pt idx="653">
                  <c:v>0.62800000000000011</c:v>
                </c:pt>
                <c:pt idx="654">
                  <c:v>0.62900000000000011</c:v>
                </c:pt>
                <c:pt idx="655">
                  <c:v>0.63000000000000012</c:v>
                </c:pt>
                <c:pt idx="656">
                  <c:v>0.63100000000000012</c:v>
                </c:pt>
                <c:pt idx="657">
                  <c:v>0.63200000000000012</c:v>
                </c:pt>
                <c:pt idx="658">
                  <c:v>0.63300000000000012</c:v>
                </c:pt>
                <c:pt idx="659">
                  <c:v>0.63400000000000012</c:v>
                </c:pt>
                <c:pt idx="660">
                  <c:v>0.63500000000000012</c:v>
                </c:pt>
                <c:pt idx="661">
                  <c:v>0.63600000000000012</c:v>
                </c:pt>
                <c:pt idx="662">
                  <c:v>0.63700000000000012</c:v>
                </c:pt>
                <c:pt idx="663">
                  <c:v>0.63800000000000012</c:v>
                </c:pt>
                <c:pt idx="664">
                  <c:v>0.63900000000000012</c:v>
                </c:pt>
                <c:pt idx="665">
                  <c:v>0.64000000000000012</c:v>
                </c:pt>
                <c:pt idx="666">
                  <c:v>0.64100000000000013</c:v>
                </c:pt>
                <c:pt idx="667">
                  <c:v>0.64200000000000013</c:v>
                </c:pt>
                <c:pt idx="668">
                  <c:v>0.64300000000000013</c:v>
                </c:pt>
                <c:pt idx="669">
                  <c:v>0.64400000000000013</c:v>
                </c:pt>
                <c:pt idx="670">
                  <c:v>0.64500000000000013</c:v>
                </c:pt>
                <c:pt idx="671">
                  <c:v>0.64600000000000013</c:v>
                </c:pt>
                <c:pt idx="672">
                  <c:v>0.64700000000000013</c:v>
                </c:pt>
                <c:pt idx="673">
                  <c:v>0.64800000000000013</c:v>
                </c:pt>
                <c:pt idx="674">
                  <c:v>0.64900000000000013</c:v>
                </c:pt>
                <c:pt idx="675">
                  <c:v>0.65000000000000013</c:v>
                </c:pt>
                <c:pt idx="676">
                  <c:v>0.65100000000000013</c:v>
                </c:pt>
                <c:pt idx="677">
                  <c:v>0.65200000000000014</c:v>
                </c:pt>
                <c:pt idx="678">
                  <c:v>0.65300000000000014</c:v>
                </c:pt>
                <c:pt idx="679">
                  <c:v>0.65400000000000014</c:v>
                </c:pt>
                <c:pt idx="680">
                  <c:v>0.65500000000000014</c:v>
                </c:pt>
                <c:pt idx="681">
                  <c:v>0.65600000000000014</c:v>
                </c:pt>
                <c:pt idx="682">
                  <c:v>0.65700000000000014</c:v>
                </c:pt>
                <c:pt idx="683">
                  <c:v>0.65800000000000014</c:v>
                </c:pt>
                <c:pt idx="684">
                  <c:v>0.65900000000000014</c:v>
                </c:pt>
                <c:pt idx="685">
                  <c:v>0.66000000000000014</c:v>
                </c:pt>
                <c:pt idx="686">
                  <c:v>0.66100000000000014</c:v>
                </c:pt>
                <c:pt idx="687">
                  <c:v>0.66200000000000014</c:v>
                </c:pt>
                <c:pt idx="688">
                  <c:v>0.66300000000000003</c:v>
                </c:pt>
                <c:pt idx="689">
                  <c:v>0.66400000000000003</c:v>
                </c:pt>
                <c:pt idx="690">
                  <c:v>0.66500000000000004</c:v>
                </c:pt>
                <c:pt idx="691">
                  <c:v>0.66600000000000004</c:v>
                </c:pt>
                <c:pt idx="692">
                  <c:v>0.66700000000000004</c:v>
                </c:pt>
                <c:pt idx="693">
                  <c:v>0.66800000000000004</c:v>
                </c:pt>
                <c:pt idx="694">
                  <c:v>0.66900000000000004</c:v>
                </c:pt>
                <c:pt idx="695">
                  <c:v>0.67</c:v>
                </c:pt>
                <c:pt idx="696">
                  <c:v>0.67100000000000004</c:v>
                </c:pt>
                <c:pt idx="697">
                  <c:v>0.67200000000000004</c:v>
                </c:pt>
                <c:pt idx="698">
                  <c:v>0.67300000000000004</c:v>
                </c:pt>
                <c:pt idx="699">
                  <c:v>0.67400000000000004</c:v>
                </c:pt>
                <c:pt idx="700">
                  <c:v>0.67500000000000004</c:v>
                </c:pt>
                <c:pt idx="701">
                  <c:v>0.67600000000000005</c:v>
                </c:pt>
                <c:pt idx="702">
                  <c:v>0.67700000000000005</c:v>
                </c:pt>
                <c:pt idx="703">
                  <c:v>0.67800000000000005</c:v>
                </c:pt>
                <c:pt idx="704">
                  <c:v>0.67900000000000005</c:v>
                </c:pt>
                <c:pt idx="705">
                  <c:v>0.68</c:v>
                </c:pt>
                <c:pt idx="706">
                  <c:v>0.68100000000000005</c:v>
                </c:pt>
                <c:pt idx="707">
                  <c:v>0.68200000000000005</c:v>
                </c:pt>
                <c:pt idx="708">
                  <c:v>0.68300000000000005</c:v>
                </c:pt>
                <c:pt idx="709">
                  <c:v>0.68400000000000005</c:v>
                </c:pt>
                <c:pt idx="710">
                  <c:v>0.68500000000000005</c:v>
                </c:pt>
                <c:pt idx="711">
                  <c:v>0.68600000000000005</c:v>
                </c:pt>
                <c:pt idx="712">
                  <c:v>0.68700000000000006</c:v>
                </c:pt>
                <c:pt idx="713">
                  <c:v>0.68800000000000006</c:v>
                </c:pt>
                <c:pt idx="714">
                  <c:v>0.68900000000000006</c:v>
                </c:pt>
                <c:pt idx="715">
                  <c:v>0.69000000000000006</c:v>
                </c:pt>
                <c:pt idx="716">
                  <c:v>0.69100000000000006</c:v>
                </c:pt>
                <c:pt idx="717">
                  <c:v>0.69200000000000006</c:v>
                </c:pt>
                <c:pt idx="718">
                  <c:v>0.69300000000000006</c:v>
                </c:pt>
                <c:pt idx="719">
                  <c:v>0.69400000000000006</c:v>
                </c:pt>
                <c:pt idx="720">
                  <c:v>0.69500000000000006</c:v>
                </c:pt>
                <c:pt idx="721">
                  <c:v>0.69600000000000006</c:v>
                </c:pt>
                <c:pt idx="722">
                  <c:v>0.69700000000000006</c:v>
                </c:pt>
                <c:pt idx="723">
                  <c:v>0.69800000000000006</c:v>
                </c:pt>
                <c:pt idx="724">
                  <c:v>0.69900000000000007</c:v>
                </c:pt>
                <c:pt idx="725">
                  <c:v>0.70000000000000007</c:v>
                </c:pt>
                <c:pt idx="726">
                  <c:v>0.70100000000000007</c:v>
                </c:pt>
                <c:pt idx="727">
                  <c:v>0.70200000000000007</c:v>
                </c:pt>
                <c:pt idx="728">
                  <c:v>0.70300000000000007</c:v>
                </c:pt>
                <c:pt idx="729">
                  <c:v>0.70400000000000007</c:v>
                </c:pt>
                <c:pt idx="730">
                  <c:v>0.70500000000000007</c:v>
                </c:pt>
                <c:pt idx="731">
                  <c:v>0.70600000000000007</c:v>
                </c:pt>
                <c:pt idx="732">
                  <c:v>0.70700000000000007</c:v>
                </c:pt>
                <c:pt idx="733">
                  <c:v>0.70800000000000007</c:v>
                </c:pt>
                <c:pt idx="734">
                  <c:v>0.70900000000000007</c:v>
                </c:pt>
                <c:pt idx="735">
                  <c:v>0.71000000000000008</c:v>
                </c:pt>
                <c:pt idx="736">
                  <c:v>0.71100000000000008</c:v>
                </c:pt>
                <c:pt idx="737">
                  <c:v>0.71200000000000008</c:v>
                </c:pt>
                <c:pt idx="738">
                  <c:v>0.71300000000000008</c:v>
                </c:pt>
                <c:pt idx="739">
                  <c:v>0.71400000000000008</c:v>
                </c:pt>
                <c:pt idx="740">
                  <c:v>0.71500000000000008</c:v>
                </c:pt>
                <c:pt idx="741">
                  <c:v>0.71600000000000008</c:v>
                </c:pt>
                <c:pt idx="742">
                  <c:v>0.71700000000000008</c:v>
                </c:pt>
                <c:pt idx="743">
                  <c:v>0.71800000000000008</c:v>
                </c:pt>
                <c:pt idx="744">
                  <c:v>0.71900000000000008</c:v>
                </c:pt>
                <c:pt idx="745">
                  <c:v>0.72000000000000008</c:v>
                </c:pt>
                <c:pt idx="746">
                  <c:v>0.72100000000000009</c:v>
                </c:pt>
                <c:pt idx="747">
                  <c:v>0.72200000000000009</c:v>
                </c:pt>
                <c:pt idx="748">
                  <c:v>0.72300000000000009</c:v>
                </c:pt>
                <c:pt idx="749">
                  <c:v>0.72400000000000009</c:v>
                </c:pt>
                <c:pt idx="750">
                  <c:v>0.72500000000000009</c:v>
                </c:pt>
                <c:pt idx="751">
                  <c:v>0.72600000000000009</c:v>
                </c:pt>
                <c:pt idx="752">
                  <c:v>0.72700000000000009</c:v>
                </c:pt>
                <c:pt idx="753">
                  <c:v>0.72800000000000009</c:v>
                </c:pt>
                <c:pt idx="754">
                  <c:v>0.72900000000000009</c:v>
                </c:pt>
                <c:pt idx="755">
                  <c:v>0.73000000000000009</c:v>
                </c:pt>
                <c:pt idx="756">
                  <c:v>0.73100000000000009</c:v>
                </c:pt>
                <c:pt idx="757">
                  <c:v>0.7320000000000001</c:v>
                </c:pt>
                <c:pt idx="758">
                  <c:v>0.7330000000000001</c:v>
                </c:pt>
                <c:pt idx="759">
                  <c:v>0.7340000000000001</c:v>
                </c:pt>
                <c:pt idx="760">
                  <c:v>0.7350000000000001</c:v>
                </c:pt>
                <c:pt idx="761">
                  <c:v>0.7360000000000001</c:v>
                </c:pt>
                <c:pt idx="762">
                  <c:v>0.7370000000000001</c:v>
                </c:pt>
                <c:pt idx="763">
                  <c:v>0.7380000000000001</c:v>
                </c:pt>
                <c:pt idx="764">
                  <c:v>0.7390000000000001</c:v>
                </c:pt>
                <c:pt idx="765">
                  <c:v>0.7400000000000001</c:v>
                </c:pt>
                <c:pt idx="766">
                  <c:v>0.7410000000000001</c:v>
                </c:pt>
                <c:pt idx="767">
                  <c:v>0.7420000000000001</c:v>
                </c:pt>
                <c:pt idx="768">
                  <c:v>0.7430000000000001</c:v>
                </c:pt>
                <c:pt idx="769">
                  <c:v>0.74400000000000011</c:v>
                </c:pt>
                <c:pt idx="770">
                  <c:v>0.74500000000000011</c:v>
                </c:pt>
                <c:pt idx="771">
                  <c:v>0.74600000000000011</c:v>
                </c:pt>
                <c:pt idx="772">
                  <c:v>0.74700000000000011</c:v>
                </c:pt>
                <c:pt idx="773">
                  <c:v>0.74800000000000011</c:v>
                </c:pt>
                <c:pt idx="774">
                  <c:v>0.74900000000000011</c:v>
                </c:pt>
                <c:pt idx="775">
                  <c:v>0.75000000000000011</c:v>
                </c:pt>
                <c:pt idx="776">
                  <c:v>0.75100000000000011</c:v>
                </c:pt>
                <c:pt idx="777">
                  <c:v>0.75200000000000011</c:v>
                </c:pt>
                <c:pt idx="778">
                  <c:v>0.75300000000000011</c:v>
                </c:pt>
                <c:pt idx="779">
                  <c:v>0.75400000000000011</c:v>
                </c:pt>
                <c:pt idx="780">
                  <c:v>0.75500000000000012</c:v>
                </c:pt>
                <c:pt idx="781">
                  <c:v>0.75600000000000012</c:v>
                </c:pt>
                <c:pt idx="782">
                  <c:v>0.75700000000000012</c:v>
                </c:pt>
                <c:pt idx="783">
                  <c:v>0.75800000000000012</c:v>
                </c:pt>
                <c:pt idx="784">
                  <c:v>0.75900000000000012</c:v>
                </c:pt>
                <c:pt idx="785">
                  <c:v>0.76000000000000012</c:v>
                </c:pt>
                <c:pt idx="786">
                  <c:v>0.76100000000000012</c:v>
                </c:pt>
                <c:pt idx="787">
                  <c:v>0.76200000000000012</c:v>
                </c:pt>
                <c:pt idx="788">
                  <c:v>0.76300000000000012</c:v>
                </c:pt>
                <c:pt idx="789">
                  <c:v>0.76400000000000012</c:v>
                </c:pt>
                <c:pt idx="790">
                  <c:v>0.76500000000000012</c:v>
                </c:pt>
                <c:pt idx="791">
                  <c:v>0.76600000000000013</c:v>
                </c:pt>
                <c:pt idx="792">
                  <c:v>0.76700000000000013</c:v>
                </c:pt>
                <c:pt idx="793">
                  <c:v>0.76800000000000013</c:v>
                </c:pt>
                <c:pt idx="794">
                  <c:v>0.76900000000000013</c:v>
                </c:pt>
                <c:pt idx="795">
                  <c:v>0.77000000000000013</c:v>
                </c:pt>
                <c:pt idx="796">
                  <c:v>0.77100000000000013</c:v>
                </c:pt>
                <c:pt idx="797">
                  <c:v>0.77200000000000013</c:v>
                </c:pt>
                <c:pt idx="798">
                  <c:v>0.77300000000000013</c:v>
                </c:pt>
                <c:pt idx="799">
                  <c:v>0.77400000000000013</c:v>
                </c:pt>
                <c:pt idx="800">
                  <c:v>0.77500000000000013</c:v>
                </c:pt>
                <c:pt idx="801">
                  <c:v>0.77600000000000013</c:v>
                </c:pt>
                <c:pt idx="802">
                  <c:v>0.77700000000000014</c:v>
                </c:pt>
                <c:pt idx="803">
                  <c:v>0.77800000000000014</c:v>
                </c:pt>
                <c:pt idx="804">
                  <c:v>0.77900000000000014</c:v>
                </c:pt>
                <c:pt idx="805">
                  <c:v>0.78000000000000014</c:v>
                </c:pt>
                <c:pt idx="806">
                  <c:v>0.78100000000000014</c:v>
                </c:pt>
                <c:pt idx="807">
                  <c:v>0.78200000000000014</c:v>
                </c:pt>
                <c:pt idx="808">
                  <c:v>0.78300000000000014</c:v>
                </c:pt>
                <c:pt idx="809">
                  <c:v>0.78400000000000014</c:v>
                </c:pt>
                <c:pt idx="810">
                  <c:v>0.78500000000000014</c:v>
                </c:pt>
                <c:pt idx="811">
                  <c:v>0.78600000000000014</c:v>
                </c:pt>
                <c:pt idx="812">
                  <c:v>0.78700000000000014</c:v>
                </c:pt>
                <c:pt idx="813">
                  <c:v>0.78800000000000003</c:v>
                </c:pt>
                <c:pt idx="814">
                  <c:v>0.78900000000000003</c:v>
                </c:pt>
                <c:pt idx="815">
                  <c:v>0.79</c:v>
                </c:pt>
                <c:pt idx="816">
                  <c:v>0.79100000000000004</c:v>
                </c:pt>
                <c:pt idx="817">
                  <c:v>0.79200000000000004</c:v>
                </c:pt>
                <c:pt idx="818">
                  <c:v>0.79300000000000004</c:v>
                </c:pt>
                <c:pt idx="819">
                  <c:v>0.79400000000000004</c:v>
                </c:pt>
                <c:pt idx="820">
                  <c:v>0.79500000000000004</c:v>
                </c:pt>
                <c:pt idx="821">
                  <c:v>0.79600000000000004</c:v>
                </c:pt>
                <c:pt idx="822">
                  <c:v>0.79700000000000004</c:v>
                </c:pt>
                <c:pt idx="823">
                  <c:v>0.79800000000000004</c:v>
                </c:pt>
                <c:pt idx="824">
                  <c:v>0.79900000000000004</c:v>
                </c:pt>
                <c:pt idx="825">
                  <c:v>0.8</c:v>
                </c:pt>
                <c:pt idx="826">
                  <c:v>0.80100000000000005</c:v>
                </c:pt>
                <c:pt idx="827">
                  <c:v>0.80200000000000005</c:v>
                </c:pt>
                <c:pt idx="828">
                  <c:v>0.80300000000000005</c:v>
                </c:pt>
                <c:pt idx="829">
                  <c:v>0.80400000000000005</c:v>
                </c:pt>
                <c:pt idx="830">
                  <c:v>0.80500000000000005</c:v>
                </c:pt>
                <c:pt idx="831">
                  <c:v>0.80600000000000005</c:v>
                </c:pt>
                <c:pt idx="832">
                  <c:v>0.80700000000000005</c:v>
                </c:pt>
                <c:pt idx="833">
                  <c:v>0.80800000000000005</c:v>
                </c:pt>
                <c:pt idx="834">
                  <c:v>0.80900000000000005</c:v>
                </c:pt>
                <c:pt idx="835">
                  <c:v>0.81</c:v>
                </c:pt>
                <c:pt idx="836">
                  <c:v>0.81100000000000005</c:v>
                </c:pt>
                <c:pt idx="837">
                  <c:v>0.81200000000000006</c:v>
                </c:pt>
                <c:pt idx="838">
                  <c:v>0.81300000000000006</c:v>
                </c:pt>
                <c:pt idx="839">
                  <c:v>0.81400000000000006</c:v>
                </c:pt>
                <c:pt idx="840">
                  <c:v>0.81500000000000006</c:v>
                </c:pt>
                <c:pt idx="841">
                  <c:v>0.81600000000000006</c:v>
                </c:pt>
                <c:pt idx="842">
                  <c:v>0.81700000000000006</c:v>
                </c:pt>
                <c:pt idx="843">
                  <c:v>0.81800000000000006</c:v>
                </c:pt>
                <c:pt idx="844">
                  <c:v>0.81900000000000006</c:v>
                </c:pt>
                <c:pt idx="845">
                  <c:v>0.82000000000000006</c:v>
                </c:pt>
                <c:pt idx="846">
                  <c:v>0.82100000000000006</c:v>
                </c:pt>
                <c:pt idx="847">
                  <c:v>0.82200000000000006</c:v>
                </c:pt>
                <c:pt idx="848">
                  <c:v>0.82300000000000006</c:v>
                </c:pt>
                <c:pt idx="849">
                  <c:v>0.82400000000000007</c:v>
                </c:pt>
                <c:pt idx="850">
                  <c:v>0.82500000000000007</c:v>
                </c:pt>
                <c:pt idx="851">
                  <c:v>0.82600000000000007</c:v>
                </c:pt>
                <c:pt idx="852">
                  <c:v>0.82700000000000007</c:v>
                </c:pt>
                <c:pt idx="853">
                  <c:v>0.82800000000000007</c:v>
                </c:pt>
                <c:pt idx="854">
                  <c:v>0.82900000000000007</c:v>
                </c:pt>
                <c:pt idx="855">
                  <c:v>0.83000000000000007</c:v>
                </c:pt>
                <c:pt idx="856">
                  <c:v>0.83100000000000007</c:v>
                </c:pt>
                <c:pt idx="857">
                  <c:v>0.83200000000000007</c:v>
                </c:pt>
                <c:pt idx="858">
                  <c:v>0.83300000000000007</c:v>
                </c:pt>
                <c:pt idx="859">
                  <c:v>0.83400000000000007</c:v>
                </c:pt>
                <c:pt idx="860">
                  <c:v>0.83500000000000008</c:v>
                </c:pt>
                <c:pt idx="861">
                  <c:v>0.83600000000000008</c:v>
                </c:pt>
                <c:pt idx="862">
                  <c:v>0.83700000000000008</c:v>
                </c:pt>
                <c:pt idx="863">
                  <c:v>0.83800000000000008</c:v>
                </c:pt>
                <c:pt idx="864">
                  <c:v>0.83900000000000008</c:v>
                </c:pt>
                <c:pt idx="865">
                  <c:v>0.84000000000000008</c:v>
                </c:pt>
                <c:pt idx="866">
                  <c:v>0.84100000000000008</c:v>
                </c:pt>
                <c:pt idx="867">
                  <c:v>0.84200000000000008</c:v>
                </c:pt>
                <c:pt idx="868">
                  <c:v>0.84300000000000008</c:v>
                </c:pt>
                <c:pt idx="869">
                  <c:v>0.84400000000000008</c:v>
                </c:pt>
                <c:pt idx="870">
                  <c:v>0.84500000000000008</c:v>
                </c:pt>
                <c:pt idx="871">
                  <c:v>0.84600000000000009</c:v>
                </c:pt>
                <c:pt idx="872">
                  <c:v>0.84700000000000009</c:v>
                </c:pt>
                <c:pt idx="873">
                  <c:v>0.84800000000000009</c:v>
                </c:pt>
                <c:pt idx="874">
                  <c:v>0.84900000000000009</c:v>
                </c:pt>
                <c:pt idx="875">
                  <c:v>0.85000000000000009</c:v>
                </c:pt>
                <c:pt idx="876">
                  <c:v>0.85100000000000009</c:v>
                </c:pt>
                <c:pt idx="877">
                  <c:v>0.85200000000000009</c:v>
                </c:pt>
                <c:pt idx="878">
                  <c:v>0.85300000000000009</c:v>
                </c:pt>
                <c:pt idx="879">
                  <c:v>0.85400000000000009</c:v>
                </c:pt>
                <c:pt idx="880">
                  <c:v>0.85500000000000009</c:v>
                </c:pt>
                <c:pt idx="881">
                  <c:v>0.85600000000000009</c:v>
                </c:pt>
                <c:pt idx="882">
                  <c:v>0.8570000000000001</c:v>
                </c:pt>
                <c:pt idx="883">
                  <c:v>0.8580000000000001</c:v>
                </c:pt>
                <c:pt idx="884">
                  <c:v>0.8590000000000001</c:v>
                </c:pt>
                <c:pt idx="885">
                  <c:v>0.8600000000000001</c:v>
                </c:pt>
                <c:pt idx="886">
                  <c:v>0.8610000000000001</c:v>
                </c:pt>
                <c:pt idx="887">
                  <c:v>0.8620000000000001</c:v>
                </c:pt>
                <c:pt idx="888">
                  <c:v>0.8630000000000001</c:v>
                </c:pt>
                <c:pt idx="889">
                  <c:v>0.8640000000000001</c:v>
                </c:pt>
                <c:pt idx="890">
                  <c:v>0.8650000000000001</c:v>
                </c:pt>
                <c:pt idx="891">
                  <c:v>0.8660000000000001</c:v>
                </c:pt>
                <c:pt idx="892">
                  <c:v>0.8670000000000001</c:v>
                </c:pt>
                <c:pt idx="893">
                  <c:v>0.8680000000000001</c:v>
                </c:pt>
                <c:pt idx="894">
                  <c:v>0.86900000000000011</c:v>
                </c:pt>
                <c:pt idx="895">
                  <c:v>0.87000000000000011</c:v>
                </c:pt>
                <c:pt idx="896">
                  <c:v>0.87100000000000011</c:v>
                </c:pt>
                <c:pt idx="897">
                  <c:v>0.87200000000000011</c:v>
                </c:pt>
                <c:pt idx="898">
                  <c:v>0.87300000000000011</c:v>
                </c:pt>
                <c:pt idx="899">
                  <c:v>0.87400000000000011</c:v>
                </c:pt>
                <c:pt idx="900">
                  <c:v>0.87500000000000011</c:v>
                </c:pt>
                <c:pt idx="901">
                  <c:v>0.87600000000000011</c:v>
                </c:pt>
                <c:pt idx="902">
                  <c:v>0.87700000000000011</c:v>
                </c:pt>
                <c:pt idx="903">
                  <c:v>0.87800000000000011</c:v>
                </c:pt>
                <c:pt idx="904">
                  <c:v>0.87900000000000011</c:v>
                </c:pt>
                <c:pt idx="905">
                  <c:v>0.88000000000000012</c:v>
                </c:pt>
                <c:pt idx="906">
                  <c:v>0.88100000000000012</c:v>
                </c:pt>
                <c:pt idx="907">
                  <c:v>0.88200000000000012</c:v>
                </c:pt>
                <c:pt idx="908">
                  <c:v>0.88300000000000012</c:v>
                </c:pt>
                <c:pt idx="909">
                  <c:v>0.88400000000000012</c:v>
                </c:pt>
                <c:pt idx="910">
                  <c:v>0.88500000000000012</c:v>
                </c:pt>
                <c:pt idx="911">
                  <c:v>0.88600000000000012</c:v>
                </c:pt>
                <c:pt idx="912">
                  <c:v>0.88700000000000012</c:v>
                </c:pt>
                <c:pt idx="913">
                  <c:v>0.88800000000000012</c:v>
                </c:pt>
                <c:pt idx="914">
                  <c:v>0.88900000000000012</c:v>
                </c:pt>
                <c:pt idx="915">
                  <c:v>0.89000000000000012</c:v>
                </c:pt>
                <c:pt idx="916">
                  <c:v>0.89100000000000013</c:v>
                </c:pt>
                <c:pt idx="917">
                  <c:v>0.89200000000000013</c:v>
                </c:pt>
                <c:pt idx="918">
                  <c:v>0.89300000000000013</c:v>
                </c:pt>
                <c:pt idx="919">
                  <c:v>0.89400000000000013</c:v>
                </c:pt>
                <c:pt idx="920">
                  <c:v>0.89500000000000013</c:v>
                </c:pt>
                <c:pt idx="921">
                  <c:v>0.89600000000000013</c:v>
                </c:pt>
                <c:pt idx="922">
                  <c:v>0.89700000000000013</c:v>
                </c:pt>
                <c:pt idx="923">
                  <c:v>0.89800000000000013</c:v>
                </c:pt>
                <c:pt idx="924">
                  <c:v>0.89900000000000013</c:v>
                </c:pt>
                <c:pt idx="925">
                  <c:v>0.90000000000000013</c:v>
                </c:pt>
                <c:pt idx="926">
                  <c:v>0.90100000000000013</c:v>
                </c:pt>
                <c:pt idx="927">
                  <c:v>0.90200000000000014</c:v>
                </c:pt>
                <c:pt idx="928">
                  <c:v>0.90300000000000014</c:v>
                </c:pt>
                <c:pt idx="929">
                  <c:v>0.90400000000000014</c:v>
                </c:pt>
                <c:pt idx="930">
                  <c:v>0.90500000000000014</c:v>
                </c:pt>
                <c:pt idx="931">
                  <c:v>0.90600000000000014</c:v>
                </c:pt>
                <c:pt idx="932">
                  <c:v>0.90700000000000014</c:v>
                </c:pt>
                <c:pt idx="933">
                  <c:v>0.90800000000000014</c:v>
                </c:pt>
                <c:pt idx="934">
                  <c:v>0.90900000000000014</c:v>
                </c:pt>
                <c:pt idx="935">
                  <c:v>0.91000000000000014</c:v>
                </c:pt>
                <c:pt idx="936">
                  <c:v>0.91100000000000014</c:v>
                </c:pt>
                <c:pt idx="937">
                  <c:v>0.91200000000000014</c:v>
                </c:pt>
                <c:pt idx="938">
                  <c:v>0.91300000000000003</c:v>
                </c:pt>
                <c:pt idx="939">
                  <c:v>0.91400000000000003</c:v>
                </c:pt>
                <c:pt idx="940">
                  <c:v>0.91500000000000004</c:v>
                </c:pt>
                <c:pt idx="941">
                  <c:v>0.91600000000000004</c:v>
                </c:pt>
                <c:pt idx="942">
                  <c:v>0.91700000000000004</c:v>
                </c:pt>
                <c:pt idx="943">
                  <c:v>0.91800000000000004</c:v>
                </c:pt>
                <c:pt idx="944">
                  <c:v>0.91900000000000004</c:v>
                </c:pt>
                <c:pt idx="945">
                  <c:v>0.92</c:v>
                </c:pt>
                <c:pt idx="946">
                  <c:v>0.92100000000000004</c:v>
                </c:pt>
                <c:pt idx="947">
                  <c:v>0.92200000000000004</c:v>
                </c:pt>
                <c:pt idx="948">
                  <c:v>0.92300000000000004</c:v>
                </c:pt>
                <c:pt idx="949">
                  <c:v>0.92400000000000004</c:v>
                </c:pt>
                <c:pt idx="950">
                  <c:v>0.92500000000000004</c:v>
                </c:pt>
                <c:pt idx="951">
                  <c:v>0.92600000000000005</c:v>
                </c:pt>
                <c:pt idx="952">
                  <c:v>0.92700000000000005</c:v>
                </c:pt>
                <c:pt idx="953">
                  <c:v>0.92800000000000005</c:v>
                </c:pt>
                <c:pt idx="954">
                  <c:v>0.92900000000000005</c:v>
                </c:pt>
                <c:pt idx="955">
                  <c:v>0.93</c:v>
                </c:pt>
                <c:pt idx="956">
                  <c:v>0.93100000000000005</c:v>
                </c:pt>
                <c:pt idx="957">
                  <c:v>0.93200000000000005</c:v>
                </c:pt>
                <c:pt idx="958">
                  <c:v>0.93300000000000005</c:v>
                </c:pt>
                <c:pt idx="959">
                  <c:v>0.93400000000000005</c:v>
                </c:pt>
                <c:pt idx="960">
                  <c:v>0.93500000000000005</c:v>
                </c:pt>
                <c:pt idx="961">
                  <c:v>0.93600000000000005</c:v>
                </c:pt>
                <c:pt idx="962">
                  <c:v>0.93700000000000006</c:v>
                </c:pt>
                <c:pt idx="963">
                  <c:v>0.93800000000000006</c:v>
                </c:pt>
                <c:pt idx="964">
                  <c:v>0.93900000000000006</c:v>
                </c:pt>
                <c:pt idx="965">
                  <c:v>0.94000000000000006</c:v>
                </c:pt>
                <c:pt idx="966">
                  <c:v>0.94100000000000006</c:v>
                </c:pt>
                <c:pt idx="967">
                  <c:v>0.94200000000000006</c:v>
                </c:pt>
                <c:pt idx="968">
                  <c:v>0.94300000000000006</c:v>
                </c:pt>
                <c:pt idx="969">
                  <c:v>0.94400000000000006</c:v>
                </c:pt>
                <c:pt idx="970">
                  <c:v>0.94500000000000006</c:v>
                </c:pt>
                <c:pt idx="971">
                  <c:v>0.94600000000000006</c:v>
                </c:pt>
                <c:pt idx="972">
                  <c:v>0.94700000000000006</c:v>
                </c:pt>
                <c:pt idx="973">
                  <c:v>0.94800000000000006</c:v>
                </c:pt>
                <c:pt idx="974">
                  <c:v>0.94900000000000007</c:v>
                </c:pt>
                <c:pt idx="975">
                  <c:v>0.95000000000000007</c:v>
                </c:pt>
                <c:pt idx="976">
                  <c:v>0.95100000000000007</c:v>
                </c:pt>
                <c:pt idx="977">
                  <c:v>0.95200000000000007</c:v>
                </c:pt>
                <c:pt idx="978">
                  <c:v>0.95300000000000007</c:v>
                </c:pt>
                <c:pt idx="979">
                  <c:v>0.95400000000000007</c:v>
                </c:pt>
                <c:pt idx="980">
                  <c:v>0.95500000000000007</c:v>
                </c:pt>
                <c:pt idx="981">
                  <c:v>0.95600000000000007</c:v>
                </c:pt>
                <c:pt idx="982">
                  <c:v>0.95700000000000007</c:v>
                </c:pt>
                <c:pt idx="983">
                  <c:v>0.95800000000000007</c:v>
                </c:pt>
                <c:pt idx="984">
                  <c:v>0.95900000000000007</c:v>
                </c:pt>
                <c:pt idx="985">
                  <c:v>0.96000000000000008</c:v>
                </c:pt>
                <c:pt idx="986">
                  <c:v>0.96100000000000008</c:v>
                </c:pt>
                <c:pt idx="987">
                  <c:v>0.96200000000000008</c:v>
                </c:pt>
                <c:pt idx="988">
                  <c:v>0.96300000000000008</c:v>
                </c:pt>
                <c:pt idx="989">
                  <c:v>0.96400000000000008</c:v>
                </c:pt>
                <c:pt idx="990">
                  <c:v>0.96500000000000008</c:v>
                </c:pt>
                <c:pt idx="991">
                  <c:v>0.96600000000000008</c:v>
                </c:pt>
                <c:pt idx="992">
                  <c:v>0.96700000000000008</c:v>
                </c:pt>
                <c:pt idx="993">
                  <c:v>0.96800000000000008</c:v>
                </c:pt>
                <c:pt idx="994">
                  <c:v>0.96900000000000008</c:v>
                </c:pt>
                <c:pt idx="995">
                  <c:v>0.97000000000000008</c:v>
                </c:pt>
                <c:pt idx="996">
                  <c:v>0.97100000000000009</c:v>
                </c:pt>
                <c:pt idx="997">
                  <c:v>0.97200000000000009</c:v>
                </c:pt>
                <c:pt idx="998">
                  <c:v>0.97300000000000009</c:v>
                </c:pt>
                <c:pt idx="999">
                  <c:v>0.97400000000000009</c:v>
                </c:pt>
                <c:pt idx="1000">
                  <c:v>0.97500000000000009</c:v>
                </c:pt>
                <c:pt idx="1001">
                  <c:v>0.97599999999999998</c:v>
                </c:pt>
                <c:pt idx="1002">
                  <c:v>0.97700000000000009</c:v>
                </c:pt>
                <c:pt idx="1003">
                  <c:v>0.97799999999999998</c:v>
                </c:pt>
                <c:pt idx="1004">
                  <c:v>0.97900000000000009</c:v>
                </c:pt>
                <c:pt idx="1005">
                  <c:v>0.98</c:v>
                </c:pt>
                <c:pt idx="1006">
                  <c:v>0.98100000000000009</c:v>
                </c:pt>
                <c:pt idx="1007">
                  <c:v>0.98199999999999998</c:v>
                </c:pt>
                <c:pt idx="1008">
                  <c:v>0.9830000000000001</c:v>
                </c:pt>
                <c:pt idx="1009">
                  <c:v>0.98399999999999999</c:v>
                </c:pt>
                <c:pt idx="1010">
                  <c:v>0.9850000000000001</c:v>
                </c:pt>
                <c:pt idx="1011">
                  <c:v>0.98599999999999999</c:v>
                </c:pt>
                <c:pt idx="1012">
                  <c:v>0.9870000000000001</c:v>
                </c:pt>
                <c:pt idx="1013">
                  <c:v>0.98799999999999999</c:v>
                </c:pt>
                <c:pt idx="1014">
                  <c:v>0.9890000000000001</c:v>
                </c:pt>
                <c:pt idx="1015">
                  <c:v>0.99</c:v>
                </c:pt>
                <c:pt idx="1016">
                  <c:v>0.9910000000000001</c:v>
                </c:pt>
                <c:pt idx="1017">
                  <c:v>0.99199999999999999</c:v>
                </c:pt>
                <c:pt idx="1018">
                  <c:v>0.9930000000000001</c:v>
                </c:pt>
                <c:pt idx="1019">
                  <c:v>0.99399999999999999</c:v>
                </c:pt>
                <c:pt idx="1020">
                  <c:v>0.99500000000000011</c:v>
                </c:pt>
                <c:pt idx="1021">
                  <c:v>0.996</c:v>
                </c:pt>
                <c:pt idx="1022">
                  <c:v>0.99700000000000011</c:v>
                </c:pt>
                <c:pt idx="1023">
                  <c:v>0.998</c:v>
                </c:pt>
                <c:pt idx="1024">
                  <c:v>0.99900000000000011</c:v>
                </c:pt>
                <c:pt idx="1025">
                  <c:v>1</c:v>
                </c:pt>
                <c:pt idx="1026">
                  <c:v>1.0010000000000001</c:v>
                </c:pt>
                <c:pt idx="1027">
                  <c:v>1.002</c:v>
                </c:pt>
                <c:pt idx="1028">
                  <c:v>1.0030000000000001</c:v>
                </c:pt>
                <c:pt idx="1029">
                  <c:v>1.004</c:v>
                </c:pt>
                <c:pt idx="1030">
                  <c:v>1.0050000000000001</c:v>
                </c:pt>
                <c:pt idx="1031">
                  <c:v>1.006</c:v>
                </c:pt>
                <c:pt idx="1032">
                  <c:v>1.0070000000000001</c:v>
                </c:pt>
                <c:pt idx="1033">
                  <c:v>1.008</c:v>
                </c:pt>
                <c:pt idx="1034">
                  <c:v>1.0090000000000001</c:v>
                </c:pt>
                <c:pt idx="1035">
                  <c:v>1.01</c:v>
                </c:pt>
                <c:pt idx="1036">
                  <c:v>1.0110000000000001</c:v>
                </c:pt>
                <c:pt idx="1037">
                  <c:v>1.012</c:v>
                </c:pt>
                <c:pt idx="1038">
                  <c:v>1.0130000000000001</c:v>
                </c:pt>
                <c:pt idx="1039">
                  <c:v>1.014</c:v>
                </c:pt>
                <c:pt idx="1040">
                  <c:v>1.0150000000000001</c:v>
                </c:pt>
                <c:pt idx="1041">
                  <c:v>1.016</c:v>
                </c:pt>
                <c:pt idx="1042">
                  <c:v>1.0170000000000001</c:v>
                </c:pt>
                <c:pt idx="1043">
                  <c:v>1.018</c:v>
                </c:pt>
                <c:pt idx="1044">
                  <c:v>1.0190000000000001</c:v>
                </c:pt>
                <c:pt idx="1045">
                  <c:v>1.02</c:v>
                </c:pt>
                <c:pt idx="1046">
                  <c:v>1.0210000000000001</c:v>
                </c:pt>
                <c:pt idx="1047">
                  <c:v>1.022</c:v>
                </c:pt>
                <c:pt idx="1048">
                  <c:v>1.0230000000000001</c:v>
                </c:pt>
                <c:pt idx="1049">
                  <c:v>1.024</c:v>
                </c:pt>
                <c:pt idx="1050">
                  <c:v>1.0250000000000001</c:v>
                </c:pt>
                <c:pt idx="1051">
                  <c:v>1.026</c:v>
                </c:pt>
                <c:pt idx="1052">
                  <c:v>1.0270000000000001</c:v>
                </c:pt>
                <c:pt idx="1053">
                  <c:v>1.028</c:v>
                </c:pt>
                <c:pt idx="1054">
                  <c:v>1.0290000000000001</c:v>
                </c:pt>
                <c:pt idx="1055">
                  <c:v>1.03</c:v>
                </c:pt>
                <c:pt idx="1056">
                  <c:v>1.0310000000000001</c:v>
                </c:pt>
                <c:pt idx="1057">
                  <c:v>1.032</c:v>
                </c:pt>
                <c:pt idx="1058">
                  <c:v>1.0330000000000001</c:v>
                </c:pt>
                <c:pt idx="1059">
                  <c:v>1.034</c:v>
                </c:pt>
                <c:pt idx="1060">
                  <c:v>1.0350000000000001</c:v>
                </c:pt>
                <c:pt idx="1061">
                  <c:v>1.036</c:v>
                </c:pt>
                <c:pt idx="1062">
                  <c:v>1.0370000000000001</c:v>
                </c:pt>
                <c:pt idx="1063">
                  <c:v>1.038</c:v>
                </c:pt>
                <c:pt idx="1064">
                  <c:v>1.0390000000000001</c:v>
                </c:pt>
                <c:pt idx="1065">
                  <c:v>1.04</c:v>
                </c:pt>
                <c:pt idx="1066">
                  <c:v>1.0410000000000001</c:v>
                </c:pt>
                <c:pt idx="1067">
                  <c:v>1.042</c:v>
                </c:pt>
                <c:pt idx="1068">
                  <c:v>1.0430000000000001</c:v>
                </c:pt>
                <c:pt idx="1069">
                  <c:v>1.044</c:v>
                </c:pt>
                <c:pt idx="1070">
                  <c:v>1.0450000000000002</c:v>
                </c:pt>
                <c:pt idx="1071">
                  <c:v>1.046</c:v>
                </c:pt>
                <c:pt idx="1072">
                  <c:v>1.0470000000000002</c:v>
                </c:pt>
                <c:pt idx="1073">
                  <c:v>1.048</c:v>
                </c:pt>
                <c:pt idx="1074">
                  <c:v>1.0490000000000002</c:v>
                </c:pt>
                <c:pt idx="1075">
                  <c:v>1.05</c:v>
                </c:pt>
                <c:pt idx="1076">
                  <c:v>1.0510000000000002</c:v>
                </c:pt>
                <c:pt idx="1077">
                  <c:v>1.052</c:v>
                </c:pt>
                <c:pt idx="1078">
                  <c:v>1.0530000000000002</c:v>
                </c:pt>
                <c:pt idx="1079">
                  <c:v>1.054</c:v>
                </c:pt>
                <c:pt idx="1080">
                  <c:v>1.0550000000000002</c:v>
                </c:pt>
                <c:pt idx="1081">
                  <c:v>1.056</c:v>
                </c:pt>
                <c:pt idx="1082">
                  <c:v>1.0570000000000002</c:v>
                </c:pt>
                <c:pt idx="1083">
                  <c:v>1.0580000000000001</c:v>
                </c:pt>
                <c:pt idx="1084">
                  <c:v>1.0590000000000002</c:v>
                </c:pt>
                <c:pt idx="1085">
                  <c:v>1.06</c:v>
                </c:pt>
                <c:pt idx="1086">
                  <c:v>1.0610000000000002</c:v>
                </c:pt>
                <c:pt idx="1087">
                  <c:v>1.0620000000000001</c:v>
                </c:pt>
                <c:pt idx="1088">
                  <c:v>1.0630000000000002</c:v>
                </c:pt>
                <c:pt idx="1089">
                  <c:v>1.0640000000000001</c:v>
                </c:pt>
                <c:pt idx="1090">
                  <c:v>1.0650000000000002</c:v>
                </c:pt>
                <c:pt idx="1091">
                  <c:v>1.0660000000000001</c:v>
                </c:pt>
                <c:pt idx="1092">
                  <c:v>1.0670000000000002</c:v>
                </c:pt>
                <c:pt idx="1093">
                  <c:v>1.0680000000000001</c:v>
                </c:pt>
                <c:pt idx="1094">
                  <c:v>1.0690000000000002</c:v>
                </c:pt>
                <c:pt idx="1095">
                  <c:v>1.07</c:v>
                </c:pt>
                <c:pt idx="1096">
                  <c:v>1.0710000000000002</c:v>
                </c:pt>
                <c:pt idx="1097">
                  <c:v>1.0720000000000001</c:v>
                </c:pt>
                <c:pt idx="1098">
                  <c:v>1.0730000000000002</c:v>
                </c:pt>
                <c:pt idx="1099">
                  <c:v>1.0740000000000001</c:v>
                </c:pt>
                <c:pt idx="1100">
                  <c:v>1.0750000000000002</c:v>
                </c:pt>
                <c:pt idx="1101">
                  <c:v>1.0760000000000001</c:v>
                </c:pt>
                <c:pt idx="1102">
                  <c:v>1.0770000000000002</c:v>
                </c:pt>
                <c:pt idx="1103">
                  <c:v>1.0780000000000001</c:v>
                </c:pt>
                <c:pt idx="1104">
                  <c:v>1.0790000000000002</c:v>
                </c:pt>
                <c:pt idx="1105">
                  <c:v>1.08</c:v>
                </c:pt>
                <c:pt idx="1106">
                  <c:v>1.0810000000000002</c:v>
                </c:pt>
                <c:pt idx="1107">
                  <c:v>1.0820000000000001</c:v>
                </c:pt>
                <c:pt idx="1108">
                  <c:v>1.0830000000000002</c:v>
                </c:pt>
                <c:pt idx="1109">
                  <c:v>1.0840000000000001</c:v>
                </c:pt>
                <c:pt idx="1110">
                  <c:v>1.0850000000000002</c:v>
                </c:pt>
                <c:pt idx="1111">
                  <c:v>1.0860000000000001</c:v>
                </c:pt>
                <c:pt idx="1112">
                  <c:v>1.0870000000000002</c:v>
                </c:pt>
                <c:pt idx="1113">
                  <c:v>1.0880000000000001</c:v>
                </c:pt>
                <c:pt idx="1114">
                  <c:v>1.0890000000000002</c:v>
                </c:pt>
                <c:pt idx="1115">
                  <c:v>1.0900000000000001</c:v>
                </c:pt>
                <c:pt idx="1116">
                  <c:v>1.0910000000000002</c:v>
                </c:pt>
                <c:pt idx="1117">
                  <c:v>1.0920000000000001</c:v>
                </c:pt>
                <c:pt idx="1118">
                  <c:v>1.0930000000000002</c:v>
                </c:pt>
                <c:pt idx="1119">
                  <c:v>1.0940000000000001</c:v>
                </c:pt>
                <c:pt idx="1120">
                  <c:v>1.0950000000000002</c:v>
                </c:pt>
                <c:pt idx="1121">
                  <c:v>1.0960000000000001</c:v>
                </c:pt>
                <c:pt idx="1122">
                  <c:v>1.0970000000000002</c:v>
                </c:pt>
                <c:pt idx="1123">
                  <c:v>1.0980000000000001</c:v>
                </c:pt>
                <c:pt idx="1124">
                  <c:v>1.0990000000000002</c:v>
                </c:pt>
                <c:pt idx="1125">
                  <c:v>1.1000000000000001</c:v>
                </c:pt>
                <c:pt idx="1126">
                  <c:v>1.101</c:v>
                </c:pt>
                <c:pt idx="1127">
                  <c:v>1.1020000000000001</c:v>
                </c:pt>
                <c:pt idx="1128">
                  <c:v>1.103</c:v>
                </c:pt>
                <c:pt idx="1129">
                  <c:v>1.1040000000000001</c:v>
                </c:pt>
                <c:pt idx="1130">
                  <c:v>1.105</c:v>
                </c:pt>
                <c:pt idx="1131">
                  <c:v>1.1060000000000001</c:v>
                </c:pt>
                <c:pt idx="1132">
                  <c:v>1.107</c:v>
                </c:pt>
                <c:pt idx="1133">
                  <c:v>1.1080000000000001</c:v>
                </c:pt>
                <c:pt idx="1134">
                  <c:v>1.109</c:v>
                </c:pt>
                <c:pt idx="1135">
                  <c:v>1.1100000000000001</c:v>
                </c:pt>
                <c:pt idx="1136">
                  <c:v>1.111</c:v>
                </c:pt>
                <c:pt idx="1137">
                  <c:v>1.1120000000000001</c:v>
                </c:pt>
                <c:pt idx="1138">
                  <c:v>1.113</c:v>
                </c:pt>
                <c:pt idx="1139">
                  <c:v>1.1140000000000001</c:v>
                </c:pt>
                <c:pt idx="1140">
                  <c:v>1.115</c:v>
                </c:pt>
                <c:pt idx="1141">
                  <c:v>1.1160000000000001</c:v>
                </c:pt>
                <c:pt idx="1142">
                  <c:v>1.117</c:v>
                </c:pt>
                <c:pt idx="1143">
                  <c:v>1.1180000000000001</c:v>
                </c:pt>
                <c:pt idx="1144">
                  <c:v>1.119</c:v>
                </c:pt>
                <c:pt idx="1145">
                  <c:v>1.1200000000000001</c:v>
                </c:pt>
                <c:pt idx="1146">
                  <c:v>1.121</c:v>
                </c:pt>
                <c:pt idx="1147">
                  <c:v>1.1220000000000001</c:v>
                </c:pt>
                <c:pt idx="1148">
                  <c:v>1.123</c:v>
                </c:pt>
                <c:pt idx="1149">
                  <c:v>1.1240000000000001</c:v>
                </c:pt>
                <c:pt idx="1150">
                  <c:v>1.125</c:v>
                </c:pt>
                <c:pt idx="1151">
                  <c:v>1.1260000000000001</c:v>
                </c:pt>
                <c:pt idx="1152">
                  <c:v>1.127</c:v>
                </c:pt>
                <c:pt idx="1153">
                  <c:v>1.1280000000000001</c:v>
                </c:pt>
                <c:pt idx="1154">
                  <c:v>1.129</c:v>
                </c:pt>
                <c:pt idx="1155">
                  <c:v>1.1300000000000001</c:v>
                </c:pt>
                <c:pt idx="1156">
                  <c:v>1.131</c:v>
                </c:pt>
                <c:pt idx="1157">
                  <c:v>1.1320000000000001</c:v>
                </c:pt>
                <c:pt idx="1158">
                  <c:v>1.133</c:v>
                </c:pt>
                <c:pt idx="1159">
                  <c:v>1.1340000000000001</c:v>
                </c:pt>
                <c:pt idx="1160">
                  <c:v>1.135</c:v>
                </c:pt>
                <c:pt idx="1161">
                  <c:v>1.1360000000000001</c:v>
                </c:pt>
                <c:pt idx="1162">
                  <c:v>1.137</c:v>
                </c:pt>
                <c:pt idx="1163">
                  <c:v>1.1380000000000001</c:v>
                </c:pt>
                <c:pt idx="1164">
                  <c:v>1.139</c:v>
                </c:pt>
                <c:pt idx="1165">
                  <c:v>1.1400000000000001</c:v>
                </c:pt>
                <c:pt idx="1166">
                  <c:v>1.141</c:v>
                </c:pt>
                <c:pt idx="1167">
                  <c:v>1.1420000000000001</c:v>
                </c:pt>
                <c:pt idx="1168">
                  <c:v>1.143</c:v>
                </c:pt>
                <c:pt idx="1169">
                  <c:v>1.1440000000000001</c:v>
                </c:pt>
                <c:pt idx="1170">
                  <c:v>1.145</c:v>
                </c:pt>
                <c:pt idx="1171">
                  <c:v>1.1460000000000001</c:v>
                </c:pt>
                <c:pt idx="1172">
                  <c:v>1.147</c:v>
                </c:pt>
                <c:pt idx="1173">
                  <c:v>1.1480000000000001</c:v>
                </c:pt>
                <c:pt idx="1174">
                  <c:v>1.149</c:v>
                </c:pt>
                <c:pt idx="1175">
                  <c:v>1.1500000000000001</c:v>
                </c:pt>
                <c:pt idx="1176">
                  <c:v>1.151</c:v>
                </c:pt>
                <c:pt idx="1177">
                  <c:v>1.1520000000000001</c:v>
                </c:pt>
                <c:pt idx="1178">
                  <c:v>1.153</c:v>
                </c:pt>
                <c:pt idx="1179">
                  <c:v>1.1540000000000001</c:v>
                </c:pt>
                <c:pt idx="1180">
                  <c:v>1.155</c:v>
                </c:pt>
                <c:pt idx="1181">
                  <c:v>1.1560000000000001</c:v>
                </c:pt>
                <c:pt idx="1182">
                  <c:v>1.157</c:v>
                </c:pt>
                <c:pt idx="1183">
                  <c:v>1.1580000000000001</c:v>
                </c:pt>
                <c:pt idx="1184">
                  <c:v>1.159</c:v>
                </c:pt>
                <c:pt idx="1185">
                  <c:v>1.1600000000000001</c:v>
                </c:pt>
                <c:pt idx="1186">
                  <c:v>1.161</c:v>
                </c:pt>
                <c:pt idx="1187">
                  <c:v>1.1620000000000001</c:v>
                </c:pt>
                <c:pt idx="1188">
                  <c:v>1.163</c:v>
                </c:pt>
                <c:pt idx="1189">
                  <c:v>1.1640000000000001</c:v>
                </c:pt>
                <c:pt idx="1190">
                  <c:v>1.165</c:v>
                </c:pt>
                <c:pt idx="1191">
                  <c:v>1.1660000000000001</c:v>
                </c:pt>
                <c:pt idx="1192">
                  <c:v>1.167</c:v>
                </c:pt>
                <c:pt idx="1193">
                  <c:v>1.1680000000000001</c:v>
                </c:pt>
                <c:pt idx="1194">
                  <c:v>1.169</c:v>
                </c:pt>
                <c:pt idx="1195">
                  <c:v>1.1700000000000002</c:v>
                </c:pt>
                <c:pt idx="1196">
                  <c:v>1.171</c:v>
                </c:pt>
                <c:pt idx="1197">
                  <c:v>1.1720000000000002</c:v>
                </c:pt>
                <c:pt idx="1198">
                  <c:v>1.173</c:v>
                </c:pt>
                <c:pt idx="1199">
                  <c:v>1.1740000000000002</c:v>
                </c:pt>
                <c:pt idx="1200">
                  <c:v>1.175</c:v>
                </c:pt>
                <c:pt idx="1201">
                  <c:v>1.1760000000000002</c:v>
                </c:pt>
                <c:pt idx="1202">
                  <c:v>1.177</c:v>
                </c:pt>
                <c:pt idx="1203">
                  <c:v>1.1780000000000002</c:v>
                </c:pt>
                <c:pt idx="1204">
                  <c:v>1.179</c:v>
                </c:pt>
                <c:pt idx="1205">
                  <c:v>1.1800000000000002</c:v>
                </c:pt>
                <c:pt idx="1206">
                  <c:v>1.181</c:v>
                </c:pt>
                <c:pt idx="1207">
                  <c:v>1.1820000000000002</c:v>
                </c:pt>
                <c:pt idx="1208">
                  <c:v>1.1830000000000001</c:v>
                </c:pt>
                <c:pt idx="1209">
                  <c:v>1.1840000000000002</c:v>
                </c:pt>
                <c:pt idx="1210">
                  <c:v>1.1850000000000001</c:v>
                </c:pt>
                <c:pt idx="1211">
                  <c:v>1.1860000000000002</c:v>
                </c:pt>
                <c:pt idx="1212">
                  <c:v>1.1870000000000001</c:v>
                </c:pt>
                <c:pt idx="1213">
                  <c:v>1.1880000000000002</c:v>
                </c:pt>
                <c:pt idx="1214">
                  <c:v>1.1890000000000001</c:v>
                </c:pt>
                <c:pt idx="1215">
                  <c:v>1.1900000000000002</c:v>
                </c:pt>
                <c:pt idx="1216">
                  <c:v>1.1910000000000001</c:v>
                </c:pt>
                <c:pt idx="1217">
                  <c:v>1.1920000000000002</c:v>
                </c:pt>
                <c:pt idx="1218">
                  <c:v>1.1930000000000001</c:v>
                </c:pt>
                <c:pt idx="1219">
                  <c:v>1.1940000000000002</c:v>
                </c:pt>
                <c:pt idx="1220">
                  <c:v>1.1950000000000001</c:v>
                </c:pt>
                <c:pt idx="1221">
                  <c:v>1.1960000000000002</c:v>
                </c:pt>
                <c:pt idx="1222">
                  <c:v>1.1970000000000001</c:v>
                </c:pt>
                <c:pt idx="1223">
                  <c:v>1.1980000000000002</c:v>
                </c:pt>
                <c:pt idx="1224">
                  <c:v>1.1990000000000001</c:v>
                </c:pt>
                <c:pt idx="1225">
                  <c:v>1.2000000000000002</c:v>
                </c:pt>
                <c:pt idx="1226">
                  <c:v>1.2010000000000001</c:v>
                </c:pt>
                <c:pt idx="1227">
                  <c:v>1.2020000000000002</c:v>
                </c:pt>
                <c:pt idx="1228">
                  <c:v>1.2030000000000001</c:v>
                </c:pt>
                <c:pt idx="1229">
                  <c:v>1.2040000000000002</c:v>
                </c:pt>
                <c:pt idx="1230">
                  <c:v>1.2050000000000001</c:v>
                </c:pt>
                <c:pt idx="1231">
                  <c:v>1.2060000000000002</c:v>
                </c:pt>
                <c:pt idx="1232">
                  <c:v>1.2070000000000001</c:v>
                </c:pt>
                <c:pt idx="1233">
                  <c:v>1.2080000000000002</c:v>
                </c:pt>
                <c:pt idx="1234">
                  <c:v>1.2090000000000001</c:v>
                </c:pt>
                <c:pt idx="1235">
                  <c:v>1.2100000000000002</c:v>
                </c:pt>
                <c:pt idx="1236">
                  <c:v>1.2110000000000001</c:v>
                </c:pt>
                <c:pt idx="1237">
                  <c:v>1.2120000000000002</c:v>
                </c:pt>
                <c:pt idx="1238">
                  <c:v>1.2130000000000001</c:v>
                </c:pt>
                <c:pt idx="1239">
                  <c:v>1.2140000000000002</c:v>
                </c:pt>
                <c:pt idx="1240">
                  <c:v>1.2150000000000001</c:v>
                </c:pt>
                <c:pt idx="1241">
                  <c:v>1.2160000000000002</c:v>
                </c:pt>
                <c:pt idx="1242">
                  <c:v>1.2170000000000001</c:v>
                </c:pt>
                <c:pt idx="1243">
                  <c:v>1.2180000000000002</c:v>
                </c:pt>
                <c:pt idx="1244">
                  <c:v>1.2190000000000001</c:v>
                </c:pt>
                <c:pt idx="1245">
                  <c:v>1.2200000000000002</c:v>
                </c:pt>
                <c:pt idx="1246">
                  <c:v>1.2210000000000001</c:v>
                </c:pt>
                <c:pt idx="1247">
                  <c:v>1.2220000000000002</c:v>
                </c:pt>
                <c:pt idx="1248">
                  <c:v>1.2230000000000001</c:v>
                </c:pt>
                <c:pt idx="1249">
                  <c:v>1.2240000000000002</c:v>
                </c:pt>
                <c:pt idx="1250">
                  <c:v>1.2250000000000001</c:v>
                </c:pt>
                <c:pt idx="1251">
                  <c:v>1.226</c:v>
                </c:pt>
                <c:pt idx="1252">
                  <c:v>1.2270000000000001</c:v>
                </c:pt>
                <c:pt idx="1253">
                  <c:v>1.228</c:v>
                </c:pt>
                <c:pt idx="1254">
                  <c:v>1.2290000000000001</c:v>
                </c:pt>
                <c:pt idx="1255">
                  <c:v>1.23</c:v>
                </c:pt>
                <c:pt idx="1256">
                  <c:v>1.2310000000000001</c:v>
                </c:pt>
                <c:pt idx="1257">
                  <c:v>1.232</c:v>
                </c:pt>
                <c:pt idx="1258">
                  <c:v>1.2330000000000001</c:v>
                </c:pt>
                <c:pt idx="1259">
                  <c:v>1.234</c:v>
                </c:pt>
                <c:pt idx="1260">
                  <c:v>1.2350000000000001</c:v>
                </c:pt>
                <c:pt idx="1261">
                  <c:v>1.236</c:v>
                </c:pt>
                <c:pt idx="1262">
                  <c:v>1.2370000000000001</c:v>
                </c:pt>
                <c:pt idx="1263">
                  <c:v>1.238</c:v>
                </c:pt>
                <c:pt idx="1264">
                  <c:v>1.2390000000000001</c:v>
                </c:pt>
                <c:pt idx="1265">
                  <c:v>1.24</c:v>
                </c:pt>
                <c:pt idx="1266">
                  <c:v>1.2410000000000001</c:v>
                </c:pt>
                <c:pt idx="1267">
                  <c:v>1.242</c:v>
                </c:pt>
                <c:pt idx="1268">
                  <c:v>1.2430000000000001</c:v>
                </c:pt>
                <c:pt idx="1269">
                  <c:v>1.244</c:v>
                </c:pt>
                <c:pt idx="1270">
                  <c:v>1.2450000000000001</c:v>
                </c:pt>
                <c:pt idx="1271">
                  <c:v>1.246</c:v>
                </c:pt>
                <c:pt idx="1272">
                  <c:v>1.2470000000000001</c:v>
                </c:pt>
                <c:pt idx="1273">
                  <c:v>1.248</c:v>
                </c:pt>
                <c:pt idx="1274">
                  <c:v>1.2490000000000001</c:v>
                </c:pt>
                <c:pt idx="1275">
                  <c:v>1.25</c:v>
                </c:pt>
                <c:pt idx="1276">
                  <c:v>1.2510000000000001</c:v>
                </c:pt>
                <c:pt idx="1277">
                  <c:v>1.252</c:v>
                </c:pt>
                <c:pt idx="1278">
                  <c:v>1.2530000000000001</c:v>
                </c:pt>
                <c:pt idx="1279">
                  <c:v>1.254</c:v>
                </c:pt>
                <c:pt idx="1280">
                  <c:v>1.2550000000000001</c:v>
                </c:pt>
                <c:pt idx="1281">
                  <c:v>1.256</c:v>
                </c:pt>
                <c:pt idx="1282">
                  <c:v>1.2570000000000001</c:v>
                </c:pt>
                <c:pt idx="1283">
                  <c:v>1.258</c:v>
                </c:pt>
                <c:pt idx="1284">
                  <c:v>1.2590000000000001</c:v>
                </c:pt>
                <c:pt idx="1285">
                  <c:v>1.26</c:v>
                </c:pt>
                <c:pt idx="1286">
                  <c:v>1.2610000000000001</c:v>
                </c:pt>
                <c:pt idx="1287">
                  <c:v>1.262</c:v>
                </c:pt>
                <c:pt idx="1288">
                  <c:v>1.2630000000000001</c:v>
                </c:pt>
                <c:pt idx="1289">
                  <c:v>1.264</c:v>
                </c:pt>
                <c:pt idx="1290">
                  <c:v>1.2650000000000001</c:v>
                </c:pt>
                <c:pt idx="1291">
                  <c:v>1.266</c:v>
                </c:pt>
                <c:pt idx="1292">
                  <c:v>1.2670000000000001</c:v>
                </c:pt>
                <c:pt idx="1293">
                  <c:v>1.268</c:v>
                </c:pt>
                <c:pt idx="1294">
                  <c:v>1.2690000000000001</c:v>
                </c:pt>
                <c:pt idx="1295">
                  <c:v>1.27</c:v>
                </c:pt>
                <c:pt idx="1296">
                  <c:v>1.2710000000000001</c:v>
                </c:pt>
                <c:pt idx="1297">
                  <c:v>1.272</c:v>
                </c:pt>
                <c:pt idx="1298">
                  <c:v>1.2730000000000001</c:v>
                </c:pt>
                <c:pt idx="1299">
                  <c:v>1.274</c:v>
                </c:pt>
                <c:pt idx="1300">
                  <c:v>1.2750000000000001</c:v>
                </c:pt>
                <c:pt idx="1301">
                  <c:v>1.276</c:v>
                </c:pt>
                <c:pt idx="1302">
                  <c:v>1.2770000000000001</c:v>
                </c:pt>
                <c:pt idx="1303">
                  <c:v>1.278</c:v>
                </c:pt>
                <c:pt idx="1304">
                  <c:v>1.2790000000000001</c:v>
                </c:pt>
                <c:pt idx="1305">
                  <c:v>1.28</c:v>
                </c:pt>
                <c:pt idx="1306">
                  <c:v>1.2810000000000001</c:v>
                </c:pt>
                <c:pt idx="1307">
                  <c:v>1.282</c:v>
                </c:pt>
                <c:pt idx="1308">
                  <c:v>1.2830000000000001</c:v>
                </c:pt>
                <c:pt idx="1309">
                  <c:v>1.284</c:v>
                </c:pt>
                <c:pt idx="1310">
                  <c:v>1.2850000000000001</c:v>
                </c:pt>
                <c:pt idx="1311">
                  <c:v>1.286</c:v>
                </c:pt>
                <c:pt idx="1312">
                  <c:v>1.2870000000000001</c:v>
                </c:pt>
                <c:pt idx="1313">
                  <c:v>1.288</c:v>
                </c:pt>
                <c:pt idx="1314">
                  <c:v>1.2890000000000001</c:v>
                </c:pt>
                <c:pt idx="1315">
                  <c:v>1.29</c:v>
                </c:pt>
                <c:pt idx="1316">
                  <c:v>1.2910000000000001</c:v>
                </c:pt>
                <c:pt idx="1317">
                  <c:v>1.292</c:v>
                </c:pt>
                <c:pt idx="1318">
                  <c:v>1.2930000000000001</c:v>
                </c:pt>
                <c:pt idx="1319">
                  <c:v>1.294</c:v>
                </c:pt>
                <c:pt idx="1320">
                  <c:v>1.2950000000000002</c:v>
                </c:pt>
                <c:pt idx="1321">
                  <c:v>1.296</c:v>
                </c:pt>
                <c:pt idx="1322">
                  <c:v>1.2970000000000002</c:v>
                </c:pt>
                <c:pt idx="1323">
                  <c:v>1.298</c:v>
                </c:pt>
                <c:pt idx="1324">
                  <c:v>1.2990000000000002</c:v>
                </c:pt>
                <c:pt idx="1325">
                  <c:v>1.3</c:v>
                </c:pt>
                <c:pt idx="1326">
                  <c:v>1.3010000000000002</c:v>
                </c:pt>
                <c:pt idx="1327">
                  <c:v>1.302</c:v>
                </c:pt>
                <c:pt idx="1328">
                  <c:v>1.3030000000000002</c:v>
                </c:pt>
                <c:pt idx="1329">
                  <c:v>1.304</c:v>
                </c:pt>
                <c:pt idx="1330">
                  <c:v>1.3050000000000002</c:v>
                </c:pt>
                <c:pt idx="1331">
                  <c:v>1.306</c:v>
                </c:pt>
                <c:pt idx="1332">
                  <c:v>1.3070000000000002</c:v>
                </c:pt>
                <c:pt idx="1333">
                  <c:v>1.3080000000000001</c:v>
                </c:pt>
                <c:pt idx="1334">
                  <c:v>1.3090000000000002</c:v>
                </c:pt>
                <c:pt idx="1335">
                  <c:v>1.31</c:v>
                </c:pt>
                <c:pt idx="1336">
                  <c:v>1.3110000000000002</c:v>
                </c:pt>
                <c:pt idx="1337">
                  <c:v>1.3120000000000001</c:v>
                </c:pt>
                <c:pt idx="1338">
                  <c:v>1.3130000000000002</c:v>
                </c:pt>
                <c:pt idx="1339">
                  <c:v>1.3140000000000001</c:v>
                </c:pt>
                <c:pt idx="1340">
                  <c:v>1.3150000000000002</c:v>
                </c:pt>
                <c:pt idx="1341">
                  <c:v>1.3160000000000001</c:v>
                </c:pt>
                <c:pt idx="1342">
                  <c:v>1.3170000000000002</c:v>
                </c:pt>
                <c:pt idx="1343">
                  <c:v>1.3180000000000001</c:v>
                </c:pt>
                <c:pt idx="1344">
                  <c:v>1.3190000000000002</c:v>
                </c:pt>
                <c:pt idx="1345">
                  <c:v>1.32</c:v>
                </c:pt>
                <c:pt idx="1346">
                  <c:v>1.3210000000000002</c:v>
                </c:pt>
                <c:pt idx="1347">
                  <c:v>1.3220000000000001</c:v>
                </c:pt>
                <c:pt idx="1348">
                  <c:v>1.3230000000000002</c:v>
                </c:pt>
                <c:pt idx="1349">
                  <c:v>1.3240000000000001</c:v>
                </c:pt>
                <c:pt idx="1350">
                  <c:v>1.3250000000000002</c:v>
                </c:pt>
                <c:pt idx="1351">
                  <c:v>1.3260000000000001</c:v>
                </c:pt>
                <c:pt idx="1352">
                  <c:v>1.3270000000000002</c:v>
                </c:pt>
                <c:pt idx="1353">
                  <c:v>1.3280000000000001</c:v>
                </c:pt>
                <c:pt idx="1354">
                  <c:v>1.3290000000000002</c:v>
                </c:pt>
                <c:pt idx="1355">
                  <c:v>1.33</c:v>
                </c:pt>
                <c:pt idx="1356">
                  <c:v>1.3310000000000002</c:v>
                </c:pt>
                <c:pt idx="1357">
                  <c:v>1.3320000000000001</c:v>
                </c:pt>
                <c:pt idx="1358">
                  <c:v>1.3330000000000002</c:v>
                </c:pt>
                <c:pt idx="1359">
                  <c:v>1.3340000000000001</c:v>
                </c:pt>
                <c:pt idx="1360">
                  <c:v>1.3350000000000002</c:v>
                </c:pt>
                <c:pt idx="1361">
                  <c:v>1.3360000000000001</c:v>
                </c:pt>
                <c:pt idx="1362">
                  <c:v>1.3370000000000002</c:v>
                </c:pt>
                <c:pt idx="1363">
                  <c:v>1.3380000000000001</c:v>
                </c:pt>
                <c:pt idx="1364">
                  <c:v>1.3390000000000002</c:v>
                </c:pt>
                <c:pt idx="1365">
                  <c:v>1.34</c:v>
                </c:pt>
                <c:pt idx="1366">
                  <c:v>1.3410000000000002</c:v>
                </c:pt>
                <c:pt idx="1367">
                  <c:v>1.3420000000000001</c:v>
                </c:pt>
                <c:pt idx="1368">
                  <c:v>1.3430000000000002</c:v>
                </c:pt>
                <c:pt idx="1369">
                  <c:v>1.3440000000000001</c:v>
                </c:pt>
                <c:pt idx="1370">
                  <c:v>1.3450000000000002</c:v>
                </c:pt>
                <c:pt idx="1371">
                  <c:v>1.3460000000000001</c:v>
                </c:pt>
                <c:pt idx="1372">
                  <c:v>1.3470000000000002</c:v>
                </c:pt>
                <c:pt idx="1373">
                  <c:v>1.3480000000000001</c:v>
                </c:pt>
                <c:pt idx="1374">
                  <c:v>1.3490000000000002</c:v>
                </c:pt>
                <c:pt idx="1375">
                  <c:v>1.35</c:v>
                </c:pt>
                <c:pt idx="1376">
                  <c:v>1.351</c:v>
                </c:pt>
                <c:pt idx="1377">
                  <c:v>1.3520000000000001</c:v>
                </c:pt>
                <c:pt idx="1378">
                  <c:v>1.353</c:v>
                </c:pt>
                <c:pt idx="1379">
                  <c:v>1.3540000000000001</c:v>
                </c:pt>
                <c:pt idx="1380">
                  <c:v>1.355</c:v>
                </c:pt>
                <c:pt idx="1381">
                  <c:v>1.3560000000000001</c:v>
                </c:pt>
                <c:pt idx="1382">
                  <c:v>1.357</c:v>
                </c:pt>
                <c:pt idx="1383">
                  <c:v>1.3580000000000001</c:v>
                </c:pt>
                <c:pt idx="1384">
                  <c:v>1.359</c:v>
                </c:pt>
                <c:pt idx="1385">
                  <c:v>1.36</c:v>
                </c:pt>
                <c:pt idx="1386">
                  <c:v>1.361</c:v>
                </c:pt>
                <c:pt idx="1387">
                  <c:v>1.3620000000000001</c:v>
                </c:pt>
                <c:pt idx="1388">
                  <c:v>1.363</c:v>
                </c:pt>
                <c:pt idx="1389">
                  <c:v>1.3640000000000001</c:v>
                </c:pt>
                <c:pt idx="1390">
                  <c:v>1.365</c:v>
                </c:pt>
                <c:pt idx="1391">
                  <c:v>1.3660000000000001</c:v>
                </c:pt>
                <c:pt idx="1392">
                  <c:v>1.367</c:v>
                </c:pt>
                <c:pt idx="1393">
                  <c:v>1.3680000000000001</c:v>
                </c:pt>
                <c:pt idx="1394">
                  <c:v>1.369</c:v>
                </c:pt>
                <c:pt idx="1395">
                  <c:v>1.37</c:v>
                </c:pt>
                <c:pt idx="1396">
                  <c:v>1.371</c:v>
                </c:pt>
                <c:pt idx="1397">
                  <c:v>1.3720000000000001</c:v>
                </c:pt>
                <c:pt idx="1398">
                  <c:v>1.373</c:v>
                </c:pt>
                <c:pt idx="1399">
                  <c:v>1.3740000000000001</c:v>
                </c:pt>
                <c:pt idx="1400">
                  <c:v>1.375</c:v>
                </c:pt>
                <c:pt idx="1401">
                  <c:v>1.3760000000000001</c:v>
                </c:pt>
                <c:pt idx="1402">
                  <c:v>1.377</c:v>
                </c:pt>
                <c:pt idx="1403">
                  <c:v>1.3780000000000001</c:v>
                </c:pt>
                <c:pt idx="1404">
                  <c:v>1.379</c:v>
                </c:pt>
                <c:pt idx="1405">
                  <c:v>1.3800000000000001</c:v>
                </c:pt>
                <c:pt idx="1406">
                  <c:v>1.381</c:v>
                </c:pt>
                <c:pt idx="1407">
                  <c:v>1.3820000000000001</c:v>
                </c:pt>
                <c:pt idx="1408">
                  <c:v>1.383</c:v>
                </c:pt>
                <c:pt idx="1409">
                  <c:v>1.3840000000000001</c:v>
                </c:pt>
                <c:pt idx="1410">
                  <c:v>1.385</c:v>
                </c:pt>
                <c:pt idx="1411">
                  <c:v>1.3860000000000001</c:v>
                </c:pt>
                <c:pt idx="1412">
                  <c:v>1.387</c:v>
                </c:pt>
                <c:pt idx="1413">
                  <c:v>1.3880000000000001</c:v>
                </c:pt>
                <c:pt idx="1414">
                  <c:v>1.389</c:v>
                </c:pt>
                <c:pt idx="1415">
                  <c:v>1.3900000000000001</c:v>
                </c:pt>
                <c:pt idx="1416">
                  <c:v>1.391</c:v>
                </c:pt>
                <c:pt idx="1417">
                  <c:v>1.3920000000000001</c:v>
                </c:pt>
                <c:pt idx="1418">
                  <c:v>1.393</c:v>
                </c:pt>
                <c:pt idx="1419">
                  <c:v>1.3940000000000001</c:v>
                </c:pt>
                <c:pt idx="1420">
                  <c:v>1.395</c:v>
                </c:pt>
                <c:pt idx="1421">
                  <c:v>1.3960000000000001</c:v>
                </c:pt>
                <c:pt idx="1422">
                  <c:v>1.397</c:v>
                </c:pt>
                <c:pt idx="1423">
                  <c:v>1.3980000000000001</c:v>
                </c:pt>
                <c:pt idx="1424">
                  <c:v>1.399</c:v>
                </c:pt>
                <c:pt idx="1425">
                  <c:v>1.4000000000000001</c:v>
                </c:pt>
                <c:pt idx="1426">
                  <c:v>1.401</c:v>
                </c:pt>
                <c:pt idx="1427">
                  <c:v>1.4020000000000001</c:v>
                </c:pt>
                <c:pt idx="1428">
                  <c:v>1.403</c:v>
                </c:pt>
                <c:pt idx="1429">
                  <c:v>1.4040000000000001</c:v>
                </c:pt>
                <c:pt idx="1430">
                  <c:v>1.405</c:v>
                </c:pt>
                <c:pt idx="1431">
                  <c:v>1.4060000000000001</c:v>
                </c:pt>
                <c:pt idx="1432">
                  <c:v>1.407</c:v>
                </c:pt>
                <c:pt idx="1433">
                  <c:v>1.4080000000000001</c:v>
                </c:pt>
                <c:pt idx="1434">
                  <c:v>1.409</c:v>
                </c:pt>
                <c:pt idx="1435">
                  <c:v>1.4100000000000001</c:v>
                </c:pt>
                <c:pt idx="1436">
                  <c:v>1.411</c:v>
                </c:pt>
                <c:pt idx="1437">
                  <c:v>1.4120000000000001</c:v>
                </c:pt>
                <c:pt idx="1438">
                  <c:v>1.413</c:v>
                </c:pt>
                <c:pt idx="1439">
                  <c:v>1.4140000000000001</c:v>
                </c:pt>
                <c:pt idx="1440">
                  <c:v>1.415</c:v>
                </c:pt>
                <c:pt idx="1441">
                  <c:v>1.4160000000000001</c:v>
                </c:pt>
                <c:pt idx="1442">
                  <c:v>1.417</c:v>
                </c:pt>
                <c:pt idx="1443">
                  <c:v>1.4180000000000001</c:v>
                </c:pt>
                <c:pt idx="1444">
                  <c:v>1.419</c:v>
                </c:pt>
                <c:pt idx="1445">
                  <c:v>1.4200000000000002</c:v>
                </c:pt>
                <c:pt idx="1446">
                  <c:v>1.421</c:v>
                </c:pt>
                <c:pt idx="1447">
                  <c:v>1.4220000000000002</c:v>
                </c:pt>
                <c:pt idx="1448">
                  <c:v>1.423</c:v>
                </c:pt>
                <c:pt idx="1449">
                  <c:v>1.4240000000000002</c:v>
                </c:pt>
                <c:pt idx="1450">
                  <c:v>1.425</c:v>
                </c:pt>
                <c:pt idx="1451">
                  <c:v>1.4260000000000002</c:v>
                </c:pt>
                <c:pt idx="1452">
                  <c:v>1.427</c:v>
                </c:pt>
                <c:pt idx="1453">
                  <c:v>1.4280000000000002</c:v>
                </c:pt>
                <c:pt idx="1454">
                  <c:v>1.429</c:v>
                </c:pt>
                <c:pt idx="1455">
                  <c:v>1.4300000000000002</c:v>
                </c:pt>
                <c:pt idx="1456">
                  <c:v>1.431</c:v>
                </c:pt>
                <c:pt idx="1457">
                  <c:v>1.4320000000000002</c:v>
                </c:pt>
                <c:pt idx="1458">
                  <c:v>1.4330000000000001</c:v>
                </c:pt>
                <c:pt idx="1459">
                  <c:v>1.4340000000000002</c:v>
                </c:pt>
                <c:pt idx="1460">
                  <c:v>1.4350000000000001</c:v>
                </c:pt>
                <c:pt idx="1461">
                  <c:v>1.4360000000000002</c:v>
                </c:pt>
                <c:pt idx="1462">
                  <c:v>1.4370000000000001</c:v>
                </c:pt>
                <c:pt idx="1463">
                  <c:v>1.4380000000000002</c:v>
                </c:pt>
                <c:pt idx="1464">
                  <c:v>1.4390000000000001</c:v>
                </c:pt>
                <c:pt idx="1465">
                  <c:v>1.4400000000000002</c:v>
                </c:pt>
                <c:pt idx="1466">
                  <c:v>1.4410000000000001</c:v>
                </c:pt>
                <c:pt idx="1467">
                  <c:v>1.4420000000000002</c:v>
                </c:pt>
                <c:pt idx="1468">
                  <c:v>1.4430000000000001</c:v>
                </c:pt>
                <c:pt idx="1469">
                  <c:v>1.4440000000000002</c:v>
                </c:pt>
                <c:pt idx="1470">
                  <c:v>1.4450000000000001</c:v>
                </c:pt>
                <c:pt idx="1471">
                  <c:v>1.4460000000000002</c:v>
                </c:pt>
                <c:pt idx="1472">
                  <c:v>1.4470000000000001</c:v>
                </c:pt>
                <c:pt idx="1473">
                  <c:v>1.4480000000000002</c:v>
                </c:pt>
                <c:pt idx="1474">
                  <c:v>1.4490000000000001</c:v>
                </c:pt>
                <c:pt idx="1475">
                  <c:v>1.4500000000000002</c:v>
                </c:pt>
                <c:pt idx="1476">
                  <c:v>1.4510000000000001</c:v>
                </c:pt>
                <c:pt idx="1477">
                  <c:v>1.4520000000000002</c:v>
                </c:pt>
                <c:pt idx="1478">
                  <c:v>1.4530000000000001</c:v>
                </c:pt>
                <c:pt idx="1479">
                  <c:v>1.4540000000000002</c:v>
                </c:pt>
                <c:pt idx="1480">
                  <c:v>1.4550000000000001</c:v>
                </c:pt>
                <c:pt idx="1481">
                  <c:v>1.4560000000000002</c:v>
                </c:pt>
                <c:pt idx="1482">
                  <c:v>1.4570000000000001</c:v>
                </c:pt>
                <c:pt idx="1483">
                  <c:v>1.4580000000000002</c:v>
                </c:pt>
                <c:pt idx="1484">
                  <c:v>1.4590000000000001</c:v>
                </c:pt>
                <c:pt idx="1485">
                  <c:v>1.4600000000000002</c:v>
                </c:pt>
                <c:pt idx="1486">
                  <c:v>1.4610000000000001</c:v>
                </c:pt>
                <c:pt idx="1487">
                  <c:v>1.4620000000000002</c:v>
                </c:pt>
                <c:pt idx="1488">
                  <c:v>1.4630000000000001</c:v>
                </c:pt>
                <c:pt idx="1489">
                  <c:v>1.4640000000000002</c:v>
                </c:pt>
                <c:pt idx="1490">
                  <c:v>1.4650000000000001</c:v>
                </c:pt>
                <c:pt idx="1491">
                  <c:v>1.4660000000000002</c:v>
                </c:pt>
                <c:pt idx="1492">
                  <c:v>1.4670000000000001</c:v>
                </c:pt>
                <c:pt idx="1493">
                  <c:v>1.4680000000000002</c:v>
                </c:pt>
                <c:pt idx="1494">
                  <c:v>1.4690000000000001</c:v>
                </c:pt>
                <c:pt idx="1495">
                  <c:v>1.4700000000000002</c:v>
                </c:pt>
                <c:pt idx="1496">
                  <c:v>1.4710000000000001</c:v>
                </c:pt>
                <c:pt idx="1497">
                  <c:v>1.4720000000000002</c:v>
                </c:pt>
                <c:pt idx="1498">
                  <c:v>1.4730000000000001</c:v>
                </c:pt>
                <c:pt idx="1499">
                  <c:v>1.4740000000000002</c:v>
                </c:pt>
                <c:pt idx="1500">
                  <c:v>1.4750000000000001</c:v>
                </c:pt>
                <c:pt idx="1501">
                  <c:v>1.476</c:v>
                </c:pt>
                <c:pt idx="1502">
                  <c:v>1.4770000000000001</c:v>
                </c:pt>
                <c:pt idx="1503">
                  <c:v>1.478</c:v>
                </c:pt>
                <c:pt idx="1504">
                  <c:v>1.4790000000000001</c:v>
                </c:pt>
                <c:pt idx="1505">
                  <c:v>1.48</c:v>
                </c:pt>
                <c:pt idx="1506">
                  <c:v>1.4810000000000001</c:v>
                </c:pt>
                <c:pt idx="1507">
                  <c:v>1.482</c:v>
                </c:pt>
                <c:pt idx="1508">
                  <c:v>1.4830000000000001</c:v>
                </c:pt>
                <c:pt idx="1509">
                  <c:v>1.484</c:v>
                </c:pt>
                <c:pt idx="1510">
                  <c:v>1.4850000000000001</c:v>
                </c:pt>
                <c:pt idx="1511">
                  <c:v>1.486</c:v>
                </c:pt>
                <c:pt idx="1512">
                  <c:v>1.4870000000000001</c:v>
                </c:pt>
                <c:pt idx="1513">
                  <c:v>1.488</c:v>
                </c:pt>
                <c:pt idx="1514">
                  <c:v>1.4890000000000001</c:v>
                </c:pt>
                <c:pt idx="1515">
                  <c:v>1.49</c:v>
                </c:pt>
                <c:pt idx="1516">
                  <c:v>1.4910000000000001</c:v>
                </c:pt>
                <c:pt idx="1517">
                  <c:v>1.492</c:v>
                </c:pt>
                <c:pt idx="1518">
                  <c:v>1.4930000000000001</c:v>
                </c:pt>
                <c:pt idx="1519">
                  <c:v>1.494</c:v>
                </c:pt>
                <c:pt idx="1520">
                  <c:v>1.4950000000000001</c:v>
                </c:pt>
                <c:pt idx="1521">
                  <c:v>1.496</c:v>
                </c:pt>
                <c:pt idx="1522">
                  <c:v>1.4970000000000001</c:v>
                </c:pt>
                <c:pt idx="1523">
                  <c:v>1.498</c:v>
                </c:pt>
                <c:pt idx="1524">
                  <c:v>1.4990000000000001</c:v>
                </c:pt>
                <c:pt idx="1525">
                  <c:v>1.5</c:v>
                </c:pt>
                <c:pt idx="1526">
                  <c:v>1.5010000000000001</c:v>
                </c:pt>
                <c:pt idx="1527">
                  <c:v>1.502</c:v>
                </c:pt>
                <c:pt idx="1528">
                  <c:v>1.5030000000000001</c:v>
                </c:pt>
                <c:pt idx="1529">
                  <c:v>1.504</c:v>
                </c:pt>
                <c:pt idx="1530">
                  <c:v>1.5050000000000001</c:v>
                </c:pt>
                <c:pt idx="1531">
                  <c:v>1.506</c:v>
                </c:pt>
                <c:pt idx="1532">
                  <c:v>1.5070000000000001</c:v>
                </c:pt>
                <c:pt idx="1533">
                  <c:v>1.508</c:v>
                </c:pt>
                <c:pt idx="1534">
                  <c:v>1.5090000000000001</c:v>
                </c:pt>
                <c:pt idx="1535">
                  <c:v>1.51</c:v>
                </c:pt>
                <c:pt idx="1536">
                  <c:v>1.5110000000000001</c:v>
                </c:pt>
                <c:pt idx="1537">
                  <c:v>1.512</c:v>
                </c:pt>
                <c:pt idx="1538">
                  <c:v>1.5130000000000001</c:v>
                </c:pt>
                <c:pt idx="1539">
                  <c:v>1.514</c:v>
                </c:pt>
                <c:pt idx="1540">
                  <c:v>1.5150000000000001</c:v>
                </c:pt>
                <c:pt idx="1541">
                  <c:v>1.516</c:v>
                </c:pt>
                <c:pt idx="1542">
                  <c:v>1.5170000000000001</c:v>
                </c:pt>
                <c:pt idx="1543">
                  <c:v>1.518</c:v>
                </c:pt>
                <c:pt idx="1544">
                  <c:v>1.5190000000000001</c:v>
                </c:pt>
                <c:pt idx="1545">
                  <c:v>1.52</c:v>
                </c:pt>
                <c:pt idx="1546">
                  <c:v>1.5210000000000001</c:v>
                </c:pt>
                <c:pt idx="1547">
                  <c:v>1.522</c:v>
                </c:pt>
                <c:pt idx="1548">
                  <c:v>1.5230000000000001</c:v>
                </c:pt>
                <c:pt idx="1549">
                  <c:v>1.524</c:v>
                </c:pt>
                <c:pt idx="1550">
                  <c:v>1.5250000000000001</c:v>
                </c:pt>
                <c:pt idx="1551">
                  <c:v>1.526</c:v>
                </c:pt>
                <c:pt idx="1552">
                  <c:v>1.5270000000000001</c:v>
                </c:pt>
                <c:pt idx="1553">
                  <c:v>1.528</c:v>
                </c:pt>
                <c:pt idx="1554">
                  <c:v>1.5290000000000001</c:v>
                </c:pt>
                <c:pt idx="1555">
                  <c:v>1.53</c:v>
                </c:pt>
                <c:pt idx="1556">
                  <c:v>1.5310000000000001</c:v>
                </c:pt>
                <c:pt idx="1557">
                  <c:v>1.532</c:v>
                </c:pt>
                <c:pt idx="1558">
                  <c:v>1.5330000000000001</c:v>
                </c:pt>
                <c:pt idx="1559">
                  <c:v>1.534</c:v>
                </c:pt>
                <c:pt idx="1560">
                  <c:v>1.5350000000000001</c:v>
                </c:pt>
                <c:pt idx="1561">
                  <c:v>1.536</c:v>
                </c:pt>
                <c:pt idx="1562">
                  <c:v>1.5370000000000001</c:v>
                </c:pt>
                <c:pt idx="1563">
                  <c:v>1.538</c:v>
                </c:pt>
                <c:pt idx="1564">
                  <c:v>1.5390000000000001</c:v>
                </c:pt>
                <c:pt idx="1565">
                  <c:v>1.54</c:v>
                </c:pt>
                <c:pt idx="1566">
                  <c:v>1.5410000000000001</c:v>
                </c:pt>
                <c:pt idx="1567">
                  <c:v>1.542</c:v>
                </c:pt>
                <c:pt idx="1568">
                  <c:v>1.5430000000000001</c:v>
                </c:pt>
                <c:pt idx="1569">
                  <c:v>1.544</c:v>
                </c:pt>
                <c:pt idx="1570">
                  <c:v>1.5450000000000002</c:v>
                </c:pt>
                <c:pt idx="1571">
                  <c:v>1.546</c:v>
                </c:pt>
                <c:pt idx="1572">
                  <c:v>1.5470000000000002</c:v>
                </c:pt>
                <c:pt idx="1573">
                  <c:v>1.548</c:v>
                </c:pt>
                <c:pt idx="1574">
                  <c:v>1.5490000000000002</c:v>
                </c:pt>
                <c:pt idx="1575">
                  <c:v>1.55</c:v>
                </c:pt>
                <c:pt idx="1576">
                  <c:v>1.5510000000000002</c:v>
                </c:pt>
                <c:pt idx="1577">
                  <c:v>1.552</c:v>
                </c:pt>
                <c:pt idx="1578">
                  <c:v>1.5530000000000002</c:v>
                </c:pt>
                <c:pt idx="1579">
                  <c:v>1.554</c:v>
                </c:pt>
                <c:pt idx="1580">
                  <c:v>1.5550000000000002</c:v>
                </c:pt>
                <c:pt idx="1581">
                  <c:v>1.556</c:v>
                </c:pt>
                <c:pt idx="1582">
                  <c:v>1.5570000000000002</c:v>
                </c:pt>
                <c:pt idx="1583">
                  <c:v>1.5580000000000001</c:v>
                </c:pt>
                <c:pt idx="1584">
                  <c:v>1.5590000000000002</c:v>
                </c:pt>
                <c:pt idx="1585">
                  <c:v>1.56</c:v>
                </c:pt>
                <c:pt idx="1586">
                  <c:v>1.5610000000000002</c:v>
                </c:pt>
                <c:pt idx="1587">
                  <c:v>1.5620000000000001</c:v>
                </c:pt>
                <c:pt idx="1588">
                  <c:v>1.5630000000000002</c:v>
                </c:pt>
                <c:pt idx="1589">
                  <c:v>1.5640000000000001</c:v>
                </c:pt>
                <c:pt idx="1590">
                  <c:v>1.5650000000000002</c:v>
                </c:pt>
                <c:pt idx="1591">
                  <c:v>1.5660000000000001</c:v>
                </c:pt>
                <c:pt idx="1592">
                  <c:v>1.5670000000000002</c:v>
                </c:pt>
                <c:pt idx="1593">
                  <c:v>1.5680000000000001</c:v>
                </c:pt>
                <c:pt idx="1594">
                  <c:v>1.5690000000000002</c:v>
                </c:pt>
                <c:pt idx="1595">
                  <c:v>1.57</c:v>
                </c:pt>
                <c:pt idx="1596">
                  <c:v>1.5710000000000002</c:v>
                </c:pt>
                <c:pt idx="1597">
                  <c:v>1.5720000000000001</c:v>
                </c:pt>
                <c:pt idx="1598">
                  <c:v>1.5730000000000002</c:v>
                </c:pt>
                <c:pt idx="1599">
                  <c:v>1.5740000000000001</c:v>
                </c:pt>
                <c:pt idx="1600">
                  <c:v>1.5750000000000002</c:v>
                </c:pt>
                <c:pt idx="1601">
                  <c:v>1.5760000000000001</c:v>
                </c:pt>
                <c:pt idx="1602">
                  <c:v>1.5770000000000002</c:v>
                </c:pt>
                <c:pt idx="1603">
                  <c:v>1.5780000000000001</c:v>
                </c:pt>
                <c:pt idx="1604">
                  <c:v>1.5790000000000002</c:v>
                </c:pt>
                <c:pt idx="1605">
                  <c:v>1.58</c:v>
                </c:pt>
                <c:pt idx="1606">
                  <c:v>1.5810000000000002</c:v>
                </c:pt>
                <c:pt idx="1607">
                  <c:v>1.5820000000000001</c:v>
                </c:pt>
                <c:pt idx="1608">
                  <c:v>1.5830000000000002</c:v>
                </c:pt>
                <c:pt idx="1609">
                  <c:v>1.5840000000000001</c:v>
                </c:pt>
                <c:pt idx="1610">
                  <c:v>1.5850000000000002</c:v>
                </c:pt>
                <c:pt idx="1611">
                  <c:v>1.5860000000000001</c:v>
                </c:pt>
                <c:pt idx="1612">
                  <c:v>1.5870000000000002</c:v>
                </c:pt>
                <c:pt idx="1613">
                  <c:v>1.5880000000000001</c:v>
                </c:pt>
                <c:pt idx="1614">
                  <c:v>1.5890000000000002</c:v>
                </c:pt>
                <c:pt idx="1615">
                  <c:v>1.59</c:v>
                </c:pt>
                <c:pt idx="1616">
                  <c:v>1.5910000000000002</c:v>
                </c:pt>
                <c:pt idx="1617">
                  <c:v>1.5920000000000001</c:v>
                </c:pt>
                <c:pt idx="1618">
                  <c:v>1.5930000000000002</c:v>
                </c:pt>
                <c:pt idx="1619">
                  <c:v>1.5940000000000001</c:v>
                </c:pt>
                <c:pt idx="1620">
                  <c:v>1.5950000000000002</c:v>
                </c:pt>
                <c:pt idx="1621">
                  <c:v>1.5960000000000001</c:v>
                </c:pt>
                <c:pt idx="1622">
                  <c:v>1.5970000000000002</c:v>
                </c:pt>
                <c:pt idx="1623">
                  <c:v>1.5980000000000001</c:v>
                </c:pt>
                <c:pt idx="1624">
                  <c:v>1.5990000000000002</c:v>
                </c:pt>
                <c:pt idx="1625">
                  <c:v>1.6</c:v>
                </c:pt>
                <c:pt idx="1626">
                  <c:v>1.601</c:v>
                </c:pt>
                <c:pt idx="1627">
                  <c:v>1.6020000000000001</c:v>
                </c:pt>
                <c:pt idx="1628">
                  <c:v>1.603</c:v>
                </c:pt>
                <c:pt idx="1629">
                  <c:v>1.6040000000000001</c:v>
                </c:pt>
                <c:pt idx="1630">
                  <c:v>1.605</c:v>
                </c:pt>
                <c:pt idx="1631">
                  <c:v>1.6060000000000001</c:v>
                </c:pt>
                <c:pt idx="1632">
                  <c:v>1.607</c:v>
                </c:pt>
                <c:pt idx="1633">
                  <c:v>1.6080000000000001</c:v>
                </c:pt>
                <c:pt idx="1634">
                  <c:v>1.609</c:v>
                </c:pt>
                <c:pt idx="1635">
                  <c:v>1.61</c:v>
                </c:pt>
                <c:pt idx="1636">
                  <c:v>1.611</c:v>
                </c:pt>
                <c:pt idx="1637">
                  <c:v>1.6120000000000001</c:v>
                </c:pt>
                <c:pt idx="1638">
                  <c:v>1.613</c:v>
                </c:pt>
                <c:pt idx="1639">
                  <c:v>1.6140000000000001</c:v>
                </c:pt>
                <c:pt idx="1640">
                  <c:v>1.615</c:v>
                </c:pt>
                <c:pt idx="1641">
                  <c:v>1.6160000000000001</c:v>
                </c:pt>
                <c:pt idx="1642">
                  <c:v>1.617</c:v>
                </c:pt>
                <c:pt idx="1643">
                  <c:v>1.6180000000000001</c:v>
                </c:pt>
                <c:pt idx="1644">
                  <c:v>1.619</c:v>
                </c:pt>
                <c:pt idx="1645">
                  <c:v>1.62</c:v>
                </c:pt>
                <c:pt idx="1646">
                  <c:v>1.621</c:v>
                </c:pt>
                <c:pt idx="1647">
                  <c:v>1.6220000000000001</c:v>
                </c:pt>
                <c:pt idx="1648">
                  <c:v>1.623</c:v>
                </c:pt>
                <c:pt idx="1649">
                  <c:v>1.6240000000000001</c:v>
                </c:pt>
                <c:pt idx="1650">
                  <c:v>1.625</c:v>
                </c:pt>
                <c:pt idx="1651">
                  <c:v>1.6260000000000001</c:v>
                </c:pt>
                <c:pt idx="1652">
                  <c:v>1.627</c:v>
                </c:pt>
                <c:pt idx="1653">
                  <c:v>1.6280000000000001</c:v>
                </c:pt>
                <c:pt idx="1654">
                  <c:v>1.629</c:v>
                </c:pt>
                <c:pt idx="1655">
                  <c:v>1.6300000000000001</c:v>
                </c:pt>
                <c:pt idx="1656">
                  <c:v>1.631</c:v>
                </c:pt>
                <c:pt idx="1657">
                  <c:v>1.6320000000000001</c:v>
                </c:pt>
                <c:pt idx="1658">
                  <c:v>1.633</c:v>
                </c:pt>
                <c:pt idx="1659">
                  <c:v>1.6340000000000001</c:v>
                </c:pt>
                <c:pt idx="1660">
                  <c:v>1.635</c:v>
                </c:pt>
                <c:pt idx="1661">
                  <c:v>1.6360000000000001</c:v>
                </c:pt>
                <c:pt idx="1662">
                  <c:v>1.637</c:v>
                </c:pt>
                <c:pt idx="1663">
                  <c:v>1.6380000000000001</c:v>
                </c:pt>
                <c:pt idx="1664">
                  <c:v>1.639</c:v>
                </c:pt>
                <c:pt idx="1665">
                  <c:v>1.6400000000000001</c:v>
                </c:pt>
                <c:pt idx="1666">
                  <c:v>1.641</c:v>
                </c:pt>
                <c:pt idx="1667">
                  <c:v>1.6420000000000001</c:v>
                </c:pt>
                <c:pt idx="1668">
                  <c:v>1.643</c:v>
                </c:pt>
                <c:pt idx="1669">
                  <c:v>1.6440000000000001</c:v>
                </c:pt>
                <c:pt idx="1670">
                  <c:v>1.645</c:v>
                </c:pt>
                <c:pt idx="1671">
                  <c:v>1.6460000000000001</c:v>
                </c:pt>
                <c:pt idx="1672">
                  <c:v>1.647</c:v>
                </c:pt>
                <c:pt idx="1673">
                  <c:v>1.6480000000000001</c:v>
                </c:pt>
                <c:pt idx="1674">
                  <c:v>1.649</c:v>
                </c:pt>
                <c:pt idx="1675">
                  <c:v>1.6500000000000001</c:v>
                </c:pt>
                <c:pt idx="1676">
                  <c:v>1.651</c:v>
                </c:pt>
                <c:pt idx="1677">
                  <c:v>1.6520000000000001</c:v>
                </c:pt>
                <c:pt idx="1678">
                  <c:v>1.653</c:v>
                </c:pt>
                <c:pt idx="1679">
                  <c:v>1.6540000000000001</c:v>
                </c:pt>
                <c:pt idx="1680">
                  <c:v>1.655</c:v>
                </c:pt>
                <c:pt idx="1681">
                  <c:v>1.6560000000000001</c:v>
                </c:pt>
                <c:pt idx="1682">
                  <c:v>1.657</c:v>
                </c:pt>
                <c:pt idx="1683">
                  <c:v>1.6580000000000001</c:v>
                </c:pt>
                <c:pt idx="1684">
                  <c:v>1.659</c:v>
                </c:pt>
                <c:pt idx="1685">
                  <c:v>1.6600000000000001</c:v>
                </c:pt>
                <c:pt idx="1686">
                  <c:v>1.661</c:v>
                </c:pt>
                <c:pt idx="1687">
                  <c:v>1.6620000000000001</c:v>
                </c:pt>
                <c:pt idx="1688">
                  <c:v>1.663</c:v>
                </c:pt>
                <c:pt idx="1689">
                  <c:v>1.6640000000000001</c:v>
                </c:pt>
                <c:pt idx="1690">
                  <c:v>1.665</c:v>
                </c:pt>
                <c:pt idx="1691">
                  <c:v>1.6660000000000001</c:v>
                </c:pt>
                <c:pt idx="1692">
                  <c:v>1.667</c:v>
                </c:pt>
                <c:pt idx="1693">
                  <c:v>1.6680000000000001</c:v>
                </c:pt>
                <c:pt idx="1694">
                  <c:v>1.669</c:v>
                </c:pt>
                <c:pt idx="1695">
                  <c:v>1.6700000000000002</c:v>
                </c:pt>
                <c:pt idx="1696">
                  <c:v>1.671</c:v>
                </c:pt>
                <c:pt idx="1697">
                  <c:v>1.6720000000000002</c:v>
                </c:pt>
                <c:pt idx="1698">
                  <c:v>1.673</c:v>
                </c:pt>
                <c:pt idx="1699">
                  <c:v>1.6740000000000002</c:v>
                </c:pt>
                <c:pt idx="1700">
                  <c:v>1.675</c:v>
                </c:pt>
                <c:pt idx="1701">
                  <c:v>1.6760000000000002</c:v>
                </c:pt>
                <c:pt idx="1702">
                  <c:v>1.677</c:v>
                </c:pt>
                <c:pt idx="1703">
                  <c:v>1.6780000000000002</c:v>
                </c:pt>
                <c:pt idx="1704">
                  <c:v>1.679</c:v>
                </c:pt>
                <c:pt idx="1705">
                  <c:v>1.6800000000000002</c:v>
                </c:pt>
                <c:pt idx="1706">
                  <c:v>1.681</c:v>
                </c:pt>
                <c:pt idx="1707">
                  <c:v>1.6820000000000002</c:v>
                </c:pt>
                <c:pt idx="1708">
                  <c:v>1.6830000000000001</c:v>
                </c:pt>
                <c:pt idx="1709">
                  <c:v>1.6840000000000002</c:v>
                </c:pt>
                <c:pt idx="1710">
                  <c:v>1.6850000000000001</c:v>
                </c:pt>
                <c:pt idx="1711">
                  <c:v>1.6860000000000002</c:v>
                </c:pt>
                <c:pt idx="1712">
                  <c:v>1.6870000000000001</c:v>
                </c:pt>
                <c:pt idx="1713">
                  <c:v>1.6880000000000002</c:v>
                </c:pt>
                <c:pt idx="1714">
                  <c:v>1.6890000000000001</c:v>
                </c:pt>
                <c:pt idx="1715">
                  <c:v>1.6900000000000002</c:v>
                </c:pt>
                <c:pt idx="1716">
                  <c:v>1.6910000000000001</c:v>
                </c:pt>
                <c:pt idx="1717">
                  <c:v>1.6920000000000002</c:v>
                </c:pt>
                <c:pt idx="1718">
                  <c:v>1.6930000000000001</c:v>
                </c:pt>
                <c:pt idx="1719">
                  <c:v>1.6940000000000002</c:v>
                </c:pt>
                <c:pt idx="1720">
                  <c:v>1.6950000000000001</c:v>
                </c:pt>
                <c:pt idx="1721">
                  <c:v>1.6960000000000002</c:v>
                </c:pt>
                <c:pt idx="1722">
                  <c:v>1.6970000000000001</c:v>
                </c:pt>
                <c:pt idx="1723">
                  <c:v>1.6980000000000002</c:v>
                </c:pt>
                <c:pt idx="1724">
                  <c:v>1.6990000000000001</c:v>
                </c:pt>
                <c:pt idx="1725">
                  <c:v>1.7000000000000002</c:v>
                </c:pt>
                <c:pt idx="1726">
                  <c:v>1.7010000000000001</c:v>
                </c:pt>
                <c:pt idx="1727">
                  <c:v>1.7020000000000002</c:v>
                </c:pt>
                <c:pt idx="1728">
                  <c:v>1.7030000000000001</c:v>
                </c:pt>
                <c:pt idx="1729">
                  <c:v>1.7040000000000002</c:v>
                </c:pt>
                <c:pt idx="1730">
                  <c:v>1.7050000000000001</c:v>
                </c:pt>
                <c:pt idx="1731">
                  <c:v>1.7060000000000002</c:v>
                </c:pt>
                <c:pt idx="1732">
                  <c:v>1.7070000000000001</c:v>
                </c:pt>
                <c:pt idx="1733">
                  <c:v>1.7080000000000002</c:v>
                </c:pt>
                <c:pt idx="1734">
                  <c:v>1.7090000000000001</c:v>
                </c:pt>
                <c:pt idx="1735">
                  <c:v>1.7100000000000002</c:v>
                </c:pt>
                <c:pt idx="1736">
                  <c:v>1.7110000000000001</c:v>
                </c:pt>
                <c:pt idx="1737">
                  <c:v>1.7120000000000002</c:v>
                </c:pt>
                <c:pt idx="1738">
                  <c:v>1.7130000000000001</c:v>
                </c:pt>
                <c:pt idx="1739">
                  <c:v>1.7140000000000002</c:v>
                </c:pt>
                <c:pt idx="1740">
                  <c:v>1.7150000000000001</c:v>
                </c:pt>
                <c:pt idx="1741">
                  <c:v>1.7160000000000002</c:v>
                </c:pt>
                <c:pt idx="1742">
                  <c:v>1.7170000000000001</c:v>
                </c:pt>
                <c:pt idx="1743">
                  <c:v>1.7180000000000002</c:v>
                </c:pt>
                <c:pt idx="1744">
                  <c:v>1.7190000000000001</c:v>
                </c:pt>
                <c:pt idx="1745">
                  <c:v>1.7200000000000002</c:v>
                </c:pt>
                <c:pt idx="1746">
                  <c:v>1.7210000000000001</c:v>
                </c:pt>
                <c:pt idx="1747">
                  <c:v>1.7220000000000002</c:v>
                </c:pt>
                <c:pt idx="1748">
                  <c:v>1.7230000000000001</c:v>
                </c:pt>
                <c:pt idx="1749">
                  <c:v>1.7240000000000002</c:v>
                </c:pt>
                <c:pt idx="1750">
                  <c:v>1.7250000000000001</c:v>
                </c:pt>
                <c:pt idx="1751">
                  <c:v>1.726</c:v>
                </c:pt>
                <c:pt idx="1752">
                  <c:v>1.7270000000000001</c:v>
                </c:pt>
                <c:pt idx="1753">
                  <c:v>1.728</c:v>
                </c:pt>
                <c:pt idx="1754">
                  <c:v>1.7290000000000001</c:v>
                </c:pt>
                <c:pt idx="1755">
                  <c:v>1.73</c:v>
                </c:pt>
                <c:pt idx="1756">
                  <c:v>1.7310000000000001</c:v>
                </c:pt>
                <c:pt idx="1757">
                  <c:v>1.732</c:v>
                </c:pt>
                <c:pt idx="1758">
                  <c:v>1.7330000000000001</c:v>
                </c:pt>
                <c:pt idx="1759">
                  <c:v>1.734</c:v>
                </c:pt>
                <c:pt idx="1760">
                  <c:v>1.7350000000000001</c:v>
                </c:pt>
                <c:pt idx="1761">
                  <c:v>1.736</c:v>
                </c:pt>
                <c:pt idx="1762">
                  <c:v>1.7370000000000001</c:v>
                </c:pt>
                <c:pt idx="1763">
                  <c:v>1.738</c:v>
                </c:pt>
                <c:pt idx="1764">
                  <c:v>1.7390000000000001</c:v>
                </c:pt>
                <c:pt idx="1765">
                  <c:v>1.74</c:v>
                </c:pt>
                <c:pt idx="1766">
                  <c:v>1.7410000000000001</c:v>
                </c:pt>
                <c:pt idx="1767">
                  <c:v>1.742</c:v>
                </c:pt>
                <c:pt idx="1768">
                  <c:v>1.7430000000000001</c:v>
                </c:pt>
                <c:pt idx="1769">
                  <c:v>1.744</c:v>
                </c:pt>
                <c:pt idx="1770">
                  <c:v>1.7450000000000001</c:v>
                </c:pt>
                <c:pt idx="1771">
                  <c:v>1.746</c:v>
                </c:pt>
                <c:pt idx="1772">
                  <c:v>1.7470000000000001</c:v>
                </c:pt>
                <c:pt idx="1773">
                  <c:v>1.748</c:v>
                </c:pt>
                <c:pt idx="1774">
                  <c:v>1.7490000000000001</c:v>
                </c:pt>
                <c:pt idx="1775">
                  <c:v>1.75</c:v>
                </c:pt>
                <c:pt idx="1776">
                  <c:v>1.7510000000000001</c:v>
                </c:pt>
                <c:pt idx="1777">
                  <c:v>1.752</c:v>
                </c:pt>
                <c:pt idx="1778">
                  <c:v>1.7530000000000001</c:v>
                </c:pt>
                <c:pt idx="1779">
                  <c:v>1.754</c:v>
                </c:pt>
                <c:pt idx="1780">
                  <c:v>1.7550000000000001</c:v>
                </c:pt>
                <c:pt idx="1781">
                  <c:v>1.756</c:v>
                </c:pt>
                <c:pt idx="1782">
                  <c:v>1.7570000000000001</c:v>
                </c:pt>
                <c:pt idx="1783">
                  <c:v>1.758</c:v>
                </c:pt>
                <c:pt idx="1784">
                  <c:v>1.7590000000000001</c:v>
                </c:pt>
                <c:pt idx="1785">
                  <c:v>1.76</c:v>
                </c:pt>
                <c:pt idx="1786">
                  <c:v>1.7610000000000001</c:v>
                </c:pt>
                <c:pt idx="1787">
                  <c:v>1.762</c:v>
                </c:pt>
                <c:pt idx="1788">
                  <c:v>1.7630000000000001</c:v>
                </c:pt>
                <c:pt idx="1789">
                  <c:v>1.764</c:v>
                </c:pt>
                <c:pt idx="1790">
                  <c:v>1.7650000000000001</c:v>
                </c:pt>
                <c:pt idx="1791">
                  <c:v>1.766</c:v>
                </c:pt>
                <c:pt idx="1792">
                  <c:v>1.7670000000000001</c:v>
                </c:pt>
                <c:pt idx="1793">
                  <c:v>1.768</c:v>
                </c:pt>
                <c:pt idx="1794">
                  <c:v>1.7690000000000001</c:v>
                </c:pt>
                <c:pt idx="1795">
                  <c:v>1.77</c:v>
                </c:pt>
                <c:pt idx="1796">
                  <c:v>1.7710000000000001</c:v>
                </c:pt>
                <c:pt idx="1797">
                  <c:v>1.772</c:v>
                </c:pt>
                <c:pt idx="1798">
                  <c:v>1.7730000000000001</c:v>
                </c:pt>
                <c:pt idx="1799">
                  <c:v>1.774</c:v>
                </c:pt>
                <c:pt idx="1800">
                  <c:v>1.7750000000000001</c:v>
                </c:pt>
                <c:pt idx="1801">
                  <c:v>1.776</c:v>
                </c:pt>
                <c:pt idx="1802">
                  <c:v>1.7770000000000001</c:v>
                </c:pt>
                <c:pt idx="1803">
                  <c:v>1.778</c:v>
                </c:pt>
                <c:pt idx="1804">
                  <c:v>1.7790000000000001</c:v>
                </c:pt>
                <c:pt idx="1805">
                  <c:v>1.78</c:v>
                </c:pt>
                <c:pt idx="1806">
                  <c:v>1.7810000000000001</c:v>
                </c:pt>
                <c:pt idx="1807">
                  <c:v>1.782</c:v>
                </c:pt>
                <c:pt idx="1808">
                  <c:v>1.7830000000000001</c:v>
                </c:pt>
                <c:pt idx="1809">
                  <c:v>1.784</c:v>
                </c:pt>
                <c:pt idx="1810">
                  <c:v>1.7850000000000001</c:v>
                </c:pt>
                <c:pt idx="1811">
                  <c:v>1.786</c:v>
                </c:pt>
                <c:pt idx="1812">
                  <c:v>1.7870000000000001</c:v>
                </c:pt>
                <c:pt idx="1813">
                  <c:v>1.788</c:v>
                </c:pt>
                <c:pt idx="1814">
                  <c:v>1.7890000000000001</c:v>
                </c:pt>
                <c:pt idx="1815">
                  <c:v>1.79</c:v>
                </c:pt>
                <c:pt idx="1816">
                  <c:v>1.7910000000000001</c:v>
                </c:pt>
                <c:pt idx="1817">
                  <c:v>1.792</c:v>
                </c:pt>
                <c:pt idx="1818">
                  <c:v>1.7930000000000001</c:v>
                </c:pt>
                <c:pt idx="1819">
                  <c:v>1.794</c:v>
                </c:pt>
                <c:pt idx="1820">
                  <c:v>1.7950000000000002</c:v>
                </c:pt>
                <c:pt idx="1821">
                  <c:v>1.796</c:v>
                </c:pt>
                <c:pt idx="1822">
                  <c:v>1.7970000000000002</c:v>
                </c:pt>
                <c:pt idx="1823">
                  <c:v>1.798</c:v>
                </c:pt>
                <c:pt idx="1824">
                  <c:v>1.7990000000000002</c:v>
                </c:pt>
                <c:pt idx="1825">
                  <c:v>1.8</c:v>
                </c:pt>
                <c:pt idx="1826">
                  <c:v>1.8010000000000002</c:v>
                </c:pt>
                <c:pt idx="1827">
                  <c:v>1.802</c:v>
                </c:pt>
                <c:pt idx="1828">
                  <c:v>1.8030000000000002</c:v>
                </c:pt>
                <c:pt idx="1829">
                  <c:v>1.804</c:v>
                </c:pt>
                <c:pt idx="1830">
                  <c:v>1.8050000000000002</c:v>
                </c:pt>
                <c:pt idx="1831">
                  <c:v>1.806</c:v>
                </c:pt>
                <c:pt idx="1832">
                  <c:v>1.8070000000000002</c:v>
                </c:pt>
                <c:pt idx="1833">
                  <c:v>1.8080000000000001</c:v>
                </c:pt>
                <c:pt idx="1834">
                  <c:v>1.8090000000000002</c:v>
                </c:pt>
                <c:pt idx="1835">
                  <c:v>1.81</c:v>
                </c:pt>
                <c:pt idx="1836">
                  <c:v>1.8110000000000002</c:v>
                </c:pt>
                <c:pt idx="1837">
                  <c:v>1.8120000000000001</c:v>
                </c:pt>
                <c:pt idx="1838">
                  <c:v>1.8130000000000002</c:v>
                </c:pt>
                <c:pt idx="1839">
                  <c:v>1.8140000000000001</c:v>
                </c:pt>
                <c:pt idx="1840">
                  <c:v>1.8150000000000002</c:v>
                </c:pt>
                <c:pt idx="1841">
                  <c:v>1.8160000000000001</c:v>
                </c:pt>
                <c:pt idx="1842">
                  <c:v>1.8170000000000002</c:v>
                </c:pt>
                <c:pt idx="1843">
                  <c:v>1.8180000000000001</c:v>
                </c:pt>
                <c:pt idx="1844">
                  <c:v>1.8190000000000002</c:v>
                </c:pt>
                <c:pt idx="1845">
                  <c:v>1.82</c:v>
                </c:pt>
                <c:pt idx="1846">
                  <c:v>1.8210000000000002</c:v>
                </c:pt>
                <c:pt idx="1847">
                  <c:v>1.8220000000000001</c:v>
                </c:pt>
                <c:pt idx="1848">
                  <c:v>1.8230000000000002</c:v>
                </c:pt>
                <c:pt idx="1849">
                  <c:v>1.8240000000000001</c:v>
                </c:pt>
                <c:pt idx="1850">
                  <c:v>1.8250000000000002</c:v>
                </c:pt>
                <c:pt idx="1851">
                  <c:v>1.8260000000000001</c:v>
                </c:pt>
                <c:pt idx="1852">
                  <c:v>1.8270000000000002</c:v>
                </c:pt>
                <c:pt idx="1853">
                  <c:v>1.8280000000000001</c:v>
                </c:pt>
                <c:pt idx="1854">
                  <c:v>1.8290000000000002</c:v>
                </c:pt>
                <c:pt idx="1855">
                  <c:v>1.83</c:v>
                </c:pt>
                <c:pt idx="1856">
                  <c:v>1.8310000000000002</c:v>
                </c:pt>
                <c:pt idx="1857">
                  <c:v>1.8320000000000001</c:v>
                </c:pt>
                <c:pt idx="1858">
                  <c:v>1.8330000000000002</c:v>
                </c:pt>
                <c:pt idx="1859">
                  <c:v>1.8340000000000001</c:v>
                </c:pt>
                <c:pt idx="1860">
                  <c:v>1.8350000000000002</c:v>
                </c:pt>
                <c:pt idx="1861">
                  <c:v>1.8360000000000001</c:v>
                </c:pt>
                <c:pt idx="1862">
                  <c:v>1.8370000000000002</c:v>
                </c:pt>
                <c:pt idx="1863">
                  <c:v>1.8380000000000001</c:v>
                </c:pt>
                <c:pt idx="1864">
                  <c:v>1.8390000000000002</c:v>
                </c:pt>
                <c:pt idx="1865">
                  <c:v>1.84</c:v>
                </c:pt>
                <c:pt idx="1866">
                  <c:v>1.8410000000000002</c:v>
                </c:pt>
                <c:pt idx="1867">
                  <c:v>1.8420000000000001</c:v>
                </c:pt>
                <c:pt idx="1868">
                  <c:v>1.8430000000000002</c:v>
                </c:pt>
                <c:pt idx="1869">
                  <c:v>1.8440000000000001</c:v>
                </c:pt>
                <c:pt idx="1870">
                  <c:v>1.8450000000000002</c:v>
                </c:pt>
                <c:pt idx="1871">
                  <c:v>1.8460000000000001</c:v>
                </c:pt>
                <c:pt idx="1872">
                  <c:v>1.8470000000000002</c:v>
                </c:pt>
                <c:pt idx="1873">
                  <c:v>1.8480000000000001</c:v>
                </c:pt>
                <c:pt idx="1874">
                  <c:v>1.8490000000000002</c:v>
                </c:pt>
                <c:pt idx="1875">
                  <c:v>1.85</c:v>
                </c:pt>
                <c:pt idx="1876">
                  <c:v>1.851</c:v>
                </c:pt>
                <c:pt idx="1877">
                  <c:v>1.8520000000000001</c:v>
                </c:pt>
                <c:pt idx="1878">
                  <c:v>1.853</c:v>
                </c:pt>
                <c:pt idx="1879">
                  <c:v>1.8540000000000001</c:v>
                </c:pt>
                <c:pt idx="1880">
                  <c:v>1.855</c:v>
                </c:pt>
                <c:pt idx="1881">
                  <c:v>1.8560000000000001</c:v>
                </c:pt>
                <c:pt idx="1882">
                  <c:v>1.857</c:v>
                </c:pt>
                <c:pt idx="1883">
                  <c:v>1.8580000000000001</c:v>
                </c:pt>
                <c:pt idx="1884">
                  <c:v>1.859</c:v>
                </c:pt>
                <c:pt idx="1885">
                  <c:v>1.86</c:v>
                </c:pt>
                <c:pt idx="1886">
                  <c:v>1.861</c:v>
                </c:pt>
                <c:pt idx="1887">
                  <c:v>1.8620000000000001</c:v>
                </c:pt>
                <c:pt idx="1888">
                  <c:v>1.863</c:v>
                </c:pt>
                <c:pt idx="1889">
                  <c:v>1.8640000000000001</c:v>
                </c:pt>
                <c:pt idx="1890">
                  <c:v>1.865</c:v>
                </c:pt>
                <c:pt idx="1891">
                  <c:v>1.8660000000000001</c:v>
                </c:pt>
                <c:pt idx="1892">
                  <c:v>1.867</c:v>
                </c:pt>
                <c:pt idx="1893">
                  <c:v>1.8680000000000001</c:v>
                </c:pt>
                <c:pt idx="1894">
                  <c:v>1.869</c:v>
                </c:pt>
                <c:pt idx="1895">
                  <c:v>1.87</c:v>
                </c:pt>
                <c:pt idx="1896">
                  <c:v>1.871</c:v>
                </c:pt>
                <c:pt idx="1897">
                  <c:v>1.8720000000000001</c:v>
                </c:pt>
                <c:pt idx="1898">
                  <c:v>1.873</c:v>
                </c:pt>
                <c:pt idx="1899">
                  <c:v>1.8740000000000001</c:v>
                </c:pt>
                <c:pt idx="1900">
                  <c:v>1.875</c:v>
                </c:pt>
                <c:pt idx="1901">
                  <c:v>1.8760000000000001</c:v>
                </c:pt>
                <c:pt idx="1902">
                  <c:v>1.877</c:v>
                </c:pt>
                <c:pt idx="1903">
                  <c:v>1.8780000000000001</c:v>
                </c:pt>
                <c:pt idx="1904">
                  <c:v>1.879</c:v>
                </c:pt>
                <c:pt idx="1905">
                  <c:v>1.8800000000000001</c:v>
                </c:pt>
                <c:pt idx="1906">
                  <c:v>1.881</c:v>
                </c:pt>
                <c:pt idx="1907">
                  <c:v>1.8820000000000001</c:v>
                </c:pt>
                <c:pt idx="1908">
                  <c:v>1.883</c:v>
                </c:pt>
                <c:pt idx="1909">
                  <c:v>1.8840000000000001</c:v>
                </c:pt>
                <c:pt idx="1910">
                  <c:v>1.885</c:v>
                </c:pt>
                <c:pt idx="1911">
                  <c:v>1.8860000000000001</c:v>
                </c:pt>
                <c:pt idx="1912">
                  <c:v>1.887</c:v>
                </c:pt>
                <c:pt idx="1913">
                  <c:v>1.8880000000000001</c:v>
                </c:pt>
                <c:pt idx="1914">
                  <c:v>1.889</c:v>
                </c:pt>
                <c:pt idx="1915">
                  <c:v>1.8900000000000001</c:v>
                </c:pt>
                <c:pt idx="1916">
                  <c:v>1.891</c:v>
                </c:pt>
                <c:pt idx="1917">
                  <c:v>1.8920000000000001</c:v>
                </c:pt>
                <c:pt idx="1918">
                  <c:v>1.893</c:v>
                </c:pt>
                <c:pt idx="1919">
                  <c:v>1.8940000000000001</c:v>
                </c:pt>
                <c:pt idx="1920">
                  <c:v>1.895</c:v>
                </c:pt>
                <c:pt idx="1921">
                  <c:v>1.8960000000000001</c:v>
                </c:pt>
                <c:pt idx="1922">
                  <c:v>1.897</c:v>
                </c:pt>
                <c:pt idx="1923">
                  <c:v>1.8980000000000001</c:v>
                </c:pt>
                <c:pt idx="1924">
                  <c:v>1.899</c:v>
                </c:pt>
                <c:pt idx="1925">
                  <c:v>1.9000000000000001</c:v>
                </c:pt>
                <c:pt idx="1926">
                  <c:v>1.901</c:v>
                </c:pt>
                <c:pt idx="1927">
                  <c:v>1.9020000000000001</c:v>
                </c:pt>
                <c:pt idx="1928">
                  <c:v>1.903</c:v>
                </c:pt>
                <c:pt idx="1929">
                  <c:v>1.9040000000000001</c:v>
                </c:pt>
                <c:pt idx="1930">
                  <c:v>1.905</c:v>
                </c:pt>
                <c:pt idx="1931">
                  <c:v>1.9060000000000001</c:v>
                </c:pt>
                <c:pt idx="1932">
                  <c:v>1.907</c:v>
                </c:pt>
                <c:pt idx="1933">
                  <c:v>1.9080000000000001</c:v>
                </c:pt>
                <c:pt idx="1934">
                  <c:v>1.909</c:v>
                </c:pt>
                <c:pt idx="1935">
                  <c:v>1.9100000000000001</c:v>
                </c:pt>
                <c:pt idx="1936">
                  <c:v>1.911</c:v>
                </c:pt>
                <c:pt idx="1937">
                  <c:v>1.9120000000000001</c:v>
                </c:pt>
                <c:pt idx="1938">
                  <c:v>1.913</c:v>
                </c:pt>
                <c:pt idx="1939">
                  <c:v>1.9140000000000001</c:v>
                </c:pt>
                <c:pt idx="1940">
                  <c:v>1.915</c:v>
                </c:pt>
                <c:pt idx="1941">
                  <c:v>1.9160000000000001</c:v>
                </c:pt>
                <c:pt idx="1942">
                  <c:v>1.917</c:v>
                </c:pt>
                <c:pt idx="1943">
                  <c:v>1.9180000000000001</c:v>
                </c:pt>
                <c:pt idx="1944">
                  <c:v>1.919</c:v>
                </c:pt>
                <c:pt idx="1945">
                  <c:v>1.9200000000000002</c:v>
                </c:pt>
                <c:pt idx="1946">
                  <c:v>1.921</c:v>
                </c:pt>
                <c:pt idx="1947">
                  <c:v>1.9220000000000002</c:v>
                </c:pt>
                <c:pt idx="1948">
                  <c:v>1.923</c:v>
                </c:pt>
                <c:pt idx="1949">
                  <c:v>1.9240000000000002</c:v>
                </c:pt>
                <c:pt idx="1950">
                  <c:v>1.925</c:v>
                </c:pt>
                <c:pt idx="1951">
                  <c:v>1.9260000000000002</c:v>
                </c:pt>
                <c:pt idx="1952">
                  <c:v>1.927</c:v>
                </c:pt>
                <c:pt idx="1953">
                  <c:v>1.9280000000000002</c:v>
                </c:pt>
                <c:pt idx="1954">
                  <c:v>1.929</c:v>
                </c:pt>
                <c:pt idx="1955">
                  <c:v>1.9300000000000002</c:v>
                </c:pt>
                <c:pt idx="1956">
                  <c:v>1.931</c:v>
                </c:pt>
                <c:pt idx="1957">
                  <c:v>1.9320000000000002</c:v>
                </c:pt>
                <c:pt idx="1958">
                  <c:v>1.9330000000000001</c:v>
                </c:pt>
                <c:pt idx="1959">
                  <c:v>1.9340000000000002</c:v>
                </c:pt>
                <c:pt idx="1960">
                  <c:v>1.9350000000000001</c:v>
                </c:pt>
                <c:pt idx="1961">
                  <c:v>1.9360000000000002</c:v>
                </c:pt>
                <c:pt idx="1962">
                  <c:v>1.9370000000000001</c:v>
                </c:pt>
                <c:pt idx="1963">
                  <c:v>1.9380000000000002</c:v>
                </c:pt>
                <c:pt idx="1964">
                  <c:v>1.9390000000000001</c:v>
                </c:pt>
                <c:pt idx="1965">
                  <c:v>1.9400000000000002</c:v>
                </c:pt>
                <c:pt idx="1966">
                  <c:v>1.9410000000000001</c:v>
                </c:pt>
                <c:pt idx="1967">
                  <c:v>1.9420000000000002</c:v>
                </c:pt>
                <c:pt idx="1968">
                  <c:v>1.9430000000000001</c:v>
                </c:pt>
                <c:pt idx="1969">
                  <c:v>1.9440000000000002</c:v>
                </c:pt>
                <c:pt idx="1970">
                  <c:v>1.9450000000000001</c:v>
                </c:pt>
                <c:pt idx="1971">
                  <c:v>1.9460000000000002</c:v>
                </c:pt>
                <c:pt idx="1972">
                  <c:v>1.9470000000000001</c:v>
                </c:pt>
                <c:pt idx="1973">
                  <c:v>1.9480000000000002</c:v>
                </c:pt>
                <c:pt idx="1974">
                  <c:v>1.9490000000000001</c:v>
                </c:pt>
                <c:pt idx="1975">
                  <c:v>1.9500000000000002</c:v>
                </c:pt>
                <c:pt idx="1976">
                  <c:v>1.9510000000000001</c:v>
                </c:pt>
                <c:pt idx="1977">
                  <c:v>1.9520000000000002</c:v>
                </c:pt>
                <c:pt idx="1978">
                  <c:v>1.9530000000000001</c:v>
                </c:pt>
                <c:pt idx="1979">
                  <c:v>1.9540000000000002</c:v>
                </c:pt>
                <c:pt idx="1980">
                  <c:v>1.9550000000000001</c:v>
                </c:pt>
                <c:pt idx="1981">
                  <c:v>1.9560000000000002</c:v>
                </c:pt>
                <c:pt idx="1982">
                  <c:v>1.9570000000000001</c:v>
                </c:pt>
                <c:pt idx="1983">
                  <c:v>1.9580000000000002</c:v>
                </c:pt>
                <c:pt idx="1984">
                  <c:v>1.9590000000000001</c:v>
                </c:pt>
                <c:pt idx="1985">
                  <c:v>1.9600000000000002</c:v>
                </c:pt>
                <c:pt idx="1986">
                  <c:v>1.9610000000000001</c:v>
                </c:pt>
                <c:pt idx="1987">
                  <c:v>1.9620000000000002</c:v>
                </c:pt>
                <c:pt idx="1988">
                  <c:v>1.9630000000000001</c:v>
                </c:pt>
                <c:pt idx="1989">
                  <c:v>1.9640000000000002</c:v>
                </c:pt>
                <c:pt idx="1990">
                  <c:v>1.9650000000000001</c:v>
                </c:pt>
                <c:pt idx="1991">
                  <c:v>1.9660000000000002</c:v>
                </c:pt>
                <c:pt idx="1992">
                  <c:v>1.9670000000000001</c:v>
                </c:pt>
                <c:pt idx="1993">
                  <c:v>1.9680000000000002</c:v>
                </c:pt>
                <c:pt idx="1994">
                  <c:v>1.9690000000000001</c:v>
                </c:pt>
                <c:pt idx="1995">
                  <c:v>1.9700000000000002</c:v>
                </c:pt>
                <c:pt idx="1996">
                  <c:v>1.9710000000000001</c:v>
                </c:pt>
                <c:pt idx="1997">
                  <c:v>1.9720000000000002</c:v>
                </c:pt>
                <c:pt idx="1998">
                  <c:v>1.9730000000000001</c:v>
                </c:pt>
                <c:pt idx="1999">
                  <c:v>1.9740000000000002</c:v>
                </c:pt>
                <c:pt idx="2000">
                  <c:v>1.9750000000000001</c:v>
                </c:pt>
                <c:pt idx="2001">
                  <c:v>1.976</c:v>
                </c:pt>
                <c:pt idx="2002">
                  <c:v>1.9769999999999999</c:v>
                </c:pt>
                <c:pt idx="2003">
                  <c:v>1.9780000000000002</c:v>
                </c:pt>
                <c:pt idx="2004">
                  <c:v>1.9790000000000001</c:v>
                </c:pt>
                <c:pt idx="2005">
                  <c:v>1.98</c:v>
                </c:pt>
                <c:pt idx="2006">
                  <c:v>1.9809999999999999</c:v>
                </c:pt>
                <c:pt idx="2007">
                  <c:v>1.9820000000000002</c:v>
                </c:pt>
                <c:pt idx="2008">
                  <c:v>1.9830000000000001</c:v>
                </c:pt>
                <c:pt idx="2009">
                  <c:v>1.984</c:v>
                </c:pt>
                <c:pt idx="2010">
                  <c:v>1.9849999999999999</c:v>
                </c:pt>
                <c:pt idx="2011">
                  <c:v>1.9860000000000002</c:v>
                </c:pt>
                <c:pt idx="2012">
                  <c:v>1.9870000000000001</c:v>
                </c:pt>
                <c:pt idx="2013">
                  <c:v>1.988</c:v>
                </c:pt>
                <c:pt idx="2014">
                  <c:v>1.9889999999999999</c:v>
                </c:pt>
                <c:pt idx="2015">
                  <c:v>1.9900000000000002</c:v>
                </c:pt>
                <c:pt idx="2016">
                  <c:v>1.9910000000000001</c:v>
                </c:pt>
                <c:pt idx="2017">
                  <c:v>1.992</c:v>
                </c:pt>
                <c:pt idx="2018">
                  <c:v>1.9929999999999999</c:v>
                </c:pt>
                <c:pt idx="2019">
                  <c:v>1.9940000000000002</c:v>
                </c:pt>
                <c:pt idx="2020">
                  <c:v>1.9950000000000001</c:v>
                </c:pt>
                <c:pt idx="2021">
                  <c:v>1.996</c:v>
                </c:pt>
                <c:pt idx="2022">
                  <c:v>1.9969999999999999</c:v>
                </c:pt>
                <c:pt idx="2023">
                  <c:v>1.9980000000000002</c:v>
                </c:pt>
                <c:pt idx="2024">
                  <c:v>1.9990000000000001</c:v>
                </c:pt>
                <c:pt idx="2025">
                  <c:v>2</c:v>
                </c:pt>
                <c:pt idx="2026">
                  <c:v>2.0009999999999999</c:v>
                </c:pt>
                <c:pt idx="2027">
                  <c:v>2.0020000000000002</c:v>
                </c:pt>
                <c:pt idx="2028">
                  <c:v>2.0030000000000001</c:v>
                </c:pt>
                <c:pt idx="2029">
                  <c:v>2.004</c:v>
                </c:pt>
                <c:pt idx="2030">
                  <c:v>2.0049999999999999</c:v>
                </c:pt>
                <c:pt idx="2031">
                  <c:v>2.0060000000000002</c:v>
                </c:pt>
                <c:pt idx="2032">
                  <c:v>2.0070000000000001</c:v>
                </c:pt>
                <c:pt idx="2033">
                  <c:v>2.008</c:v>
                </c:pt>
                <c:pt idx="2034">
                  <c:v>2.0089999999999999</c:v>
                </c:pt>
                <c:pt idx="2035">
                  <c:v>2.0100000000000002</c:v>
                </c:pt>
                <c:pt idx="2036">
                  <c:v>2.0110000000000001</c:v>
                </c:pt>
                <c:pt idx="2037">
                  <c:v>2.012</c:v>
                </c:pt>
                <c:pt idx="2038">
                  <c:v>2.0129999999999999</c:v>
                </c:pt>
                <c:pt idx="2039">
                  <c:v>2.0140000000000002</c:v>
                </c:pt>
                <c:pt idx="2040">
                  <c:v>2.0150000000000001</c:v>
                </c:pt>
                <c:pt idx="2041">
                  <c:v>2.016</c:v>
                </c:pt>
                <c:pt idx="2042">
                  <c:v>2.0169999999999999</c:v>
                </c:pt>
                <c:pt idx="2043">
                  <c:v>2.0180000000000002</c:v>
                </c:pt>
                <c:pt idx="2044">
                  <c:v>2.0190000000000001</c:v>
                </c:pt>
                <c:pt idx="2045">
                  <c:v>2.02</c:v>
                </c:pt>
                <c:pt idx="2046">
                  <c:v>2.0209999999999999</c:v>
                </c:pt>
                <c:pt idx="2047">
                  <c:v>2.0220000000000002</c:v>
                </c:pt>
                <c:pt idx="2048">
                  <c:v>2.0230000000000001</c:v>
                </c:pt>
                <c:pt idx="2049">
                  <c:v>2.024</c:v>
                </c:pt>
                <c:pt idx="2050">
                  <c:v>2.0249999999999999</c:v>
                </c:pt>
                <c:pt idx="2051">
                  <c:v>2.0260000000000002</c:v>
                </c:pt>
                <c:pt idx="2052">
                  <c:v>2.0270000000000001</c:v>
                </c:pt>
                <c:pt idx="2053">
                  <c:v>2.028</c:v>
                </c:pt>
                <c:pt idx="2054">
                  <c:v>2.0289999999999999</c:v>
                </c:pt>
                <c:pt idx="2055">
                  <c:v>2.0300000000000002</c:v>
                </c:pt>
                <c:pt idx="2056">
                  <c:v>2.0310000000000001</c:v>
                </c:pt>
                <c:pt idx="2057">
                  <c:v>2.032</c:v>
                </c:pt>
                <c:pt idx="2058">
                  <c:v>2.0329999999999999</c:v>
                </c:pt>
                <c:pt idx="2059">
                  <c:v>2.0340000000000003</c:v>
                </c:pt>
                <c:pt idx="2060">
                  <c:v>2.0350000000000001</c:v>
                </c:pt>
                <c:pt idx="2061">
                  <c:v>2.036</c:v>
                </c:pt>
                <c:pt idx="2062">
                  <c:v>2.0369999999999999</c:v>
                </c:pt>
                <c:pt idx="2063">
                  <c:v>2.0380000000000003</c:v>
                </c:pt>
                <c:pt idx="2064">
                  <c:v>2.0390000000000001</c:v>
                </c:pt>
                <c:pt idx="2065">
                  <c:v>2.04</c:v>
                </c:pt>
                <c:pt idx="2066">
                  <c:v>2.0409999999999999</c:v>
                </c:pt>
                <c:pt idx="2067">
                  <c:v>2.0420000000000003</c:v>
                </c:pt>
                <c:pt idx="2068">
                  <c:v>2.0430000000000001</c:v>
                </c:pt>
                <c:pt idx="2069">
                  <c:v>2.044</c:v>
                </c:pt>
                <c:pt idx="2070">
                  <c:v>2.0449999999999999</c:v>
                </c:pt>
                <c:pt idx="2071">
                  <c:v>2.0460000000000003</c:v>
                </c:pt>
                <c:pt idx="2072">
                  <c:v>2.0470000000000002</c:v>
                </c:pt>
                <c:pt idx="2073">
                  <c:v>2.048</c:v>
                </c:pt>
                <c:pt idx="2074">
                  <c:v>2.0489999999999999</c:v>
                </c:pt>
                <c:pt idx="2075">
                  <c:v>2.0500000000000003</c:v>
                </c:pt>
                <c:pt idx="2076">
                  <c:v>2.0510000000000002</c:v>
                </c:pt>
                <c:pt idx="2077">
                  <c:v>2.052</c:v>
                </c:pt>
                <c:pt idx="2078">
                  <c:v>2.0529999999999999</c:v>
                </c:pt>
                <c:pt idx="2079">
                  <c:v>2.0540000000000003</c:v>
                </c:pt>
                <c:pt idx="2080">
                  <c:v>2.0550000000000002</c:v>
                </c:pt>
                <c:pt idx="2081">
                  <c:v>2.056</c:v>
                </c:pt>
                <c:pt idx="2082">
                  <c:v>2.0569999999999999</c:v>
                </c:pt>
                <c:pt idx="2083">
                  <c:v>2.0580000000000003</c:v>
                </c:pt>
                <c:pt idx="2084">
                  <c:v>2.0590000000000002</c:v>
                </c:pt>
                <c:pt idx="2085">
                  <c:v>2.06</c:v>
                </c:pt>
                <c:pt idx="2086">
                  <c:v>2.0609999999999999</c:v>
                </c:pt>
                <c:pt idx="2087">
                  <c:v>2.0620000000000003</c:v>
                </c:pt>
                <c:pt idx="2088">
                  <c:v>2.0630000000000002</c:v>
                </c:pt>
                <c:pt idx="2089">
                  <c:v>2.0640000000000001</c:v>
                </c:pt>
                <c:pt idx="2090">
                  <c:v>2.0649999999999999</c:v>
                </c:pt>
                <c:pt idx="2091">
                  <c:v>2.0660000000000003</c:v>
                </c:pt>
                <c:pt idx="2092">
                  <c:v>2.0670000000000002</c:v>
                </c:pt>
                <c:pt idx="2093">
                  <c:v>2.0680000000000001</c:v>
                </c:pt>
                <c:pt idx="2094">
                  <c:v>2.069</c:v>
                </c:pt>
                <c:pt idx="2095">
                  <c:v>2.0700000000000003</c:v>
                </c:pt>
                <c:pt idx="2096">
                  <c:v>2.0710000000000002</c:v>
                </c:pt>
                <c:pt idx="2097">
                  <c:v>2.0720000000000001</c:v>
                </c:pt>
                <c:pt idx="2098">
                  <c:v>2.073</c:v>
                </c:pt>
                <c:pt idx="2099">
                  <c:v>2.0740000000000003</c:v>
                </c:pt>
                <c:pt idx="2100">
                  <c:v>2.0750000000000002</c:v>
                </c:pt>
                <c:pt idx="2101">
                  <c:v>2.0760000000000001</c:v>
                </c:pt>
                <c:pt idx="2102">
                  <c:v>2.077</c:v>
                </c:pt>
                <c:pt idx="2103">
                  <c:v>2.0780000000000003</c:v>
                </c:pt>
                <c:pt idx="2104">
                  <c:v>2.0790000000000002</c:v>
                </c:pt>
                <c:pt idx="2105">
                  <c:v>2.08</c:v>
                </c:pt>
                <c:pt idx="2106">
                  <c:v>2.081</c:v>
                </c:pt>
                <c:pt idx="2107">
                  <c:v>2.0820000000000003</c:v>
                </c:pt>
                <c:pt idx="2108">
                  <c:v>2.0830000000000002</c:v>
                </c:pt>
                <c:pt idx="2109">
                  <c:v>2.0840000000000001</c:v>
                </c:pt>
                <c:pt idx="2110">
                  <c:v>2.085</c:v>
                </c:pt>
                <c:pt idx="2111">
                  <c:v>2.0860000000000003</c:v>
                </c:pt>
                <c:pt idx="2112">
                  <c:v>2.0870000000000002</c:v>
                </c:pt>
                <c:pt idx="2113">
                  <c:v>2.0880000000000001</c:v>
                </c:pt>
                <c:pt idx="2114">
                  <c:v>2.089</c:v>
                </c:pt>
                <c:pt idx="2115">
                  <c:v>2.0900000000000003</c:v>
                </c:pt>
                <c:pt idx="2116">
                  <c:v>2.0910000000000002</c:v>
                </c:pt>
                <c:pt idx="2117">
                  <c:v>2.0920000000000001</c:v>
                </c:pt>
                <c:pt idx="2118">
                  <c:v>2.093</c:v>
                </c:pt>
                <c:pt idx="2119">
                  <c:v>2.0940000000000003</c:v>
                </c:pt>
                <c:pt idx="2120">
                  <c:v>2.0950000000000002</c:v>
                </c:pt>
                <c:pt idx="2121">
                  <c:v>2.0960000000000001</c:v>
                </c:pt>
                <c:pt idx="2122">
                  <c:v>2.097</c:v>
                </c:pt>
                <c:pt idx="2123">
                  <c:v>2.0980000000000003</c:v>
                </c:pt>
                <c:pt idx="2124">
                  <c:v>2.0990000000000002</c:v>
                </c:pt>
                <c:pt idx="2125">
                  <c:v>2.1</c:v>
                </c:pt>
                <c:pt idx="2126">
                  <c:v>2.101</c:v>
                </c:pt>
                <c:pt idx="2127">
                  <c:v>2.1019999999999999</c:v>
                </c:pt>
                <c:pt idx="2128">
                  <c:v>2.1030000000000002</c:v>
                </c:pt>
                <c:pt idx="2129">
                  <c:v>2.1040000000000001</c:v>
                </c:pt>
                <c:pt idx="2130">
                  <c:v>2.105</c:v>
                </c:pt>
                <c:pt idx="2131">
                  <c:v>2.1059999999999999</c:v>
                </c:pt>
                <c:pt idx="2132">
                  <c:v>2.1070000000000002</c:v>
                </c:pt>
                <c:pt idx="2133">
                  <c:v>2.1080000000000001</c:v>
                </c:pt>
                <c:pt idx="2134">
                  <c:v>2.109</c:v>
                </c:pt>
                <c:pt idx="2135">
                  <c:v>2.11</c:v>
                </c:pt>
                <c:pt idx="2136">
                  <c:v>2.1110000000000002</c:v>
                </c:pt>
                <c:pt idx="2137">
                  <c:v>2.1120000000000001</c:v>
                </c:pt>
                <c:pt idx="2138">
                  <c:v>2.113</c:v>
                </c:pt>
                <c:pt idx="2139">
                  <c:v>2.1139999999999999</c:v>
                </c:pt>
                <c:pt idx="2140">
                  <c:v>2.1150000000000002</c:v>
                </c:pt>
                <c:pt idx="2141">
                  <c:v>2.1160000000000001</c:v>
                </c:pt>
                <c:pt idx="2142">
                  <c:v>2.117</c:v>
                </c:pt>
                <c:pt idx="2143">
                  <c:v>2.1179999999999999</c:v>
                </c:pt>
                <c:pt idx="2144">
                  <c:v>2.1190000000000002</c:v>
                </c:pt>
                <c:pt idx="2145">
                  <c:v>2.12</c:v>
                </c:pt>
                <c:pt idx="2146">
                  <c:v>2.121</c:v>
                </c:pt>
                <c:pt idx="2147">
                  <c:v>2.1219999999999999</c:v>
                </c:pt>
                <c:pt idx="2148">
                  <c:v>2.1230000000000002</c:v>
                </c:pt>
                <c:pt idx="2149">
                  <c:v>2.1240000000000001</c:v>
                </c:pt>
                <c:pt idx="2150">
                  <c:v>2.125</c:v>
                </c:pt>
                <c:pt idx="2151">
                  <c:v>2.1259999999999999</c:v>
                </c:pt>
                <c:pt idx="2152">
                  <c:v>2.1270000000000002</c:v>
                </c:pt>
                <c:pt idx="2153">
                  <c:v>2.1280000000000001</c:v>
                </c:pt>
                <c:pt idx="2154">
                  <c:v>2.129</c:v>
                </c:pt>
                <c:pt idx="2155">
                  <c:v>2.13</c:v>
                </c:pt>
                <c:pt idx="2156">
                  <c:v>2.1310000000000002</c:v>
                </c:pt>
                <c:pt idx="2157">
                  <c:v>2.1320000000000001</c:v>
                </c:pt>
                <c:pt idx="2158">
                  <c:v>2.133</c:v>
                </c:pt>
                <c:pt idx="2159">
                  <c:v>2.1339999999999999</c:v>
                </c:pt>
                <c:pt idx="2160">
                  <c:v>2.1350000000000002</c:v>
                </c:pt>
                <c:pt idx="2161">
                  <c:v>2.1360000000000001</c:v>
                </c:pt>
                <c:pt idx="2162">
                  <c:v>2.137</c:v>
                </c:pt>
                <c:pt idx="2163">
                  <c:v>2.1379999999999999</c:v>
                </c:pt>
                <c:pt idx="2164">
                  <c:v>2.1390000000000002</c:v>
                </c:pt>
                <c:pt idx="2165">
                  <c:v>2.14</c:v>
                </c:pt>
                <c:pt idx="2166">
                  <c:v>2.141</c:v>
                </c:pt>
                <c:pt idx="2167">
                  <c:v>2.1419999999999999</c:v>
                </c:pt>
                <c:pt idx="2168">
                  <c:v>2.1430000000000002</c:v>
                </c:pt>
                <c:pt idx="2169">
                  <c:v>2.1440000000000001</c:v>
                </c:pt>
                <c:pt idx="2170">
                  <c:v>2.145</c:v>
                </c:pt>
                <c:pt idx="2171">
                  <c:v>2.1459999999999999</c:v>
                </c:pt>
                <c:pt idx="2172">
                  <c:v>2.1470000000000002</c:v>
                </c:pt>
                <c:pt idx="2173">
                  <c:v>2.1480000000000001</c:v>
                </c:pt>
                <c:pt idx="2174">
                  <c:v>2.149</c:v>
                </c:pt>
                <c:pt idx="2175">
                  <c:v>2.15</c:v>
                </c:pt>
                <c:pt idx="2176">
                  <c:v>2.1510000000000002</c:v>
                </c:pt>
                <c:pt idx="2177">
                  <c:v>2.1520000000000001</c:v>
                </c:pt>
                <c:pt idx="2178">
                  <c:v>2.153</c:v>
                </c:pt>
                <c:pt idx="2179">
                  <c:v>2.1539999999999999</c:v>
                </c:pt>
                <c:pt idx="2180">
                  <c:v>2.1550000000000002</c:v>
                </c:pt>
                <c:pt idx="2181">
                  <c:v>2.1560000000000001</c:v>
                </c:pt>
                <c:pt idx="2182">
                  <c:v>2.157</c:v>
                </c:pt>
                <c:pt idx="2183">
                  <c:v>2.1579999999999999</c:v>
                </c:pt>
                <c:pt idx="2184">
                  <c:v>2.1590000000000003</c:v>
                </c:pt>
                <c:pt idx="2185">
                  <c:v>2.16</c:v>
                </c:pt>
                <c:pt idx="2186">
                  <c:v>2.161</c:v>
                </c:pt>
                <c:pt idx="2187">
                  <c:v>2.1619999999999999</c:v>
                </c:pt>
                <c:pt idx="2188">
                  <c:v>2.1630000000000003</c:v>
                </c:pt>
                <c:pt idx="2189">
                  <c:v>2.1640000000000001</c:v>
                </c:pt>
                <c:pt idx="2190">
                  <c:v>2.165</c:v>
                </c:pt>
                <c:pt idx="2191">
                  <c:v>2.1659999999999999</c:v>
                </c:pt>
                <c:pt idx="2192">
                  <c:v>2.1670000000000003</c:v>
                </c:pt>
                <c:pt idx="2193">
                  <c:v>2.1680000000000001</c:v>
                </c:pt>
                <c:pt idx="2194">
                  <c:v>2.169</c:v>
                </c:pt>
                <c:pt idx="2195">
                  <c:v>2.17</c:v>
                </c:pt>
                <c:pt idx="2196">
                  <c:v>2.1710000000000003</c:v>
                </c:pt>
                <c:pt idx="2197">
                  <c:v>2.1720000000000002</c:v>
                </c:pt>
                <c:pt idx="2198">
                  <c:v>2.173</c:v>
                </c:pt>
                <c:pt idx="2199">
                  <c:v>2.1739999999999999</c:v>
                </c:pt>
                <c:pt idx="2200">
                  <c:v>2.1750000000000003</c:v>
                </c:pt>
                <c:pt idx="2201">
                  <c:v>2.1760000000000002</c:v>
                </c:pt>
                <c:pt idx="2202">
                  <c:v>2.177</c:v>
                </c:pt>
                <c:pt idx="2203">
                  <c:v>2.1779999999999999</c:v>
                </c:pt>
                <c:pt idx="2204">
                  <c:v>2.1790000000000003</c:v>
                </c:pt>
                <c:pt idx="2205">
                  <c:v>2.1800000000000002</c:v>
                </c:pt>
                <c:pt idx="2206">
                  <c:v>2.181</c:v>
                </c:pt>
                <c:pt idx="2207">
                  <c:v>2.1819999999999999</c:v>
                </c:pt>
                <c:pt idx="2208">
                  <c:v>2.1830000000000003</c:v>
                </c:pt>
                <c:pt idx="2209">
                  <c:v>2.1840000000000002</c:v>
                </c:pt>
                <c:pt idx="2210">
                  <c:v>2.1850000000000001</c:v>
                </c:pt>
                <c:pt idx="2211">
                  <c:v>2.1859999999999999</c:v>
                </c:pt>
                <c:pt idx="2212">
                  <c:v>2.1870000000000003</c:v>
                </c:pt>
                <c:pt idx="2213">
                  <c:v>2.1880000000000002</c:v>
                </c:pt>
                <c:pt idx="2214">
                  <c:v>2.1890000000000001</c:v>
                </c:pt>
                <c:pt idx="2215">
                  <c:v>2.19</c:v>
                </c:pt>
                <c:pt idx="2216">
                  <c:v>2.1910000000000003</c:v>
                </c:pt>
                <c:pt idx="2217">
                  <c:v>2.1920000000000002</c:v>
                </c:pt>
                <c:pt idx="2218">
                  <c:v>2.1930000000000001</c:v>
                </c:pt>
                <c:pt idx="2219">
                  <c:v>2.194</c:v>
                </c:pt>
                <c:pt idx="2220">
                  <c:v>2.1950000000000003</c:v>
                </c:pt>
                <c:pt idx="2221">
                  <c:v>2.1960000000000002</c:v>
                </c:pt>
                <c:pt idx="2222">
                  <c:v>2.1970000000000001</c:v>
                </c:pt>
                <c:pt idx="2223">
                  <c:v>2.198</c:v>
                </c:pt>
                <c:pt idx="2224">
                  <c:v>2.1990000000000003</c:v>
                </c:pt>
                <c:pt idx="2225">
                  <c:v>2.2000000000000002</c:v>
                </c:pt>
                <c:pt idx="2226">
                  <c:v>2.2010000000000001</c:v>
                </c:pt>
                <c:pt idx="2227">
                  <c:v>2.202</c:v>
                </c:pt>
                <c:pt idx="2228">
                  <c:v>2.2030000000000003</c:v>
                </c:pt>
                <c:pt idx="2229">
                  <c:v>2.2040000000000002</c:v>
                </c:pt>
                <c:pt idx="2230">
                  <c:v>2.2050000000000001</c:v>
                </c:pt>
                <c:pt idx="2231">
                  <c:v>2.206</c:v>
                </c:pt>
                <c:pt idx="2232">
                  <c:v>2.2070000000000003</c:v>
                </c:pt>
                <c:pt idx="2233">
                  <c:v>2.2080000000000002</c:v>
                </c:pt>
                <c:pt idx="2234">
                  <c:v>2.2090000000000001</c:v>
                </c:pt>
                <c:pt idx="2235">
                  <c:v>2.21</c:v>
                </c:pt>
                <c:pt idx="2236">
                  <c:v>2.2110000000000003</c:v>
                </c:pt>
                <c:pt idx="2237">
                  <c:v>2.2120000000000002</c:v>
                </c:pt>
                <c:pt idx="2238">
                  <c:v>2.2130000000000001</c:v>
                </c:pt>
                <c:pt idx="2239">
                  <c:v>2.214</c:v>
                </c:pt>
                <c:pt idx="2240">
                  <c:v>2.2150000000000003</c:v>
                </c:pt>
                <c:pt idx="2241">
                  <c:v>2.2160000000000002</c:v>
                </c:pt>
                <c:pt idx="2242">
                  <c:v>2.2170000000000001</c:v>
                </c:pt>
                <c:pt idx="2243">
                  <c:v>2.218</c:v>
                </c:pt>
                <c:pt idx="2244">
                  <c:v>2.2190000000000003</c:v>
                </c:pt>
                <c:pt idx="2245">
                  <c:v>2.2200000000000002</c:v>
                </c:pt>
                <c:pt idx="2246">
                  <c:v>2.2210000000000001</c:v>
                </c:pt>
                <c:pt idx="2247">
                  <c:v>2.222</c:v>
                </c:pt>
                <c:pt idx="2248">
                  <c:v>2.2230000000000003</c:v>
                </c:pt>
                <c:pt idx="2249">
                  <c:v>2.2240000000000002</c:v>
                </c:pt>
                <c:pt idx="2250">
                  <c:v>2.2250000000000001</c:v>
                </c:pt>
                <c:pt idx="2251">
                  <c:v>2.226</c:v>
                </c:pt>
                <c:pt idx="2252">
                  <c:v>2.2269999999999999</c:v>
                </c:pt>
                <c:pt idx="2253">
                  <c:v>2.2280000000000002</c:v>
                </c:pt>
                <c:pt idx="2254">
                  <c:v>2.2290000000000001</c:v>
                </c:pt>
                <c:pt idx="2255">
                  <c:v>2.23</c:v>
                </c:pt>
                <c:pt idx="2256">
                  <c:v>2.2309999999999999</c:v>
                </c:pt>
                <c:pt idx="2257">
                  <c:v>2.2320000000000002</c:v>
                </c:pt>
                <c:pt idx="2258">
                  <c:v>2.2330000000000001</c:v>
                </c:pt>
                <c:pt idx="2259">
                  <c:v>2.234</c:v>
                </c:pt>
                <c:pt idx="2260">
                  <c:v>2.2349999999999999</c:v>
                </c:pt>
                <c:pt idx="2261">
                  <c:v>2.2360000000000002</c:v>
                </c:pt>
                <c:pt idx="2262">
                  <c:v>2.2370000000000001</c:v>
                </c:pt>
                <c:pt idx="2263">
                  <c:v>2.238</c:v>
                </c:pt>
                <c:pt idx="2264">
                  <c:v>2.2389999999999999</c:v>
                </c:pt>
                <c:pt idx="2265">
                  <c:v>2.2400000000000002</c:v>
                </c:pt>
                <c:pt idx="2266">
                  <c:v>2.2410000000000001</c:v>
                </c:pt>
                <c:pt idx="2267">
                  <c:v>2.242</c:v>
                </c:pt>
                <c:pt idx="2268">
                  <c:v>2.2429999999999999</c:v>
                </c:pt>
                <c:pt idx="2269">
                  <c:v>2.2440000000000002</c:v>
                </c:pt>
                <c:pt idx="2270">
                  <c:v>2.2450000000000001</c:v>
                </c:pt>
                <c:pt idx="2271">
                  <c:v>2.246</c:v>
                </c:pt>
                <c:pt idx="2272">
                  <c:v>2.2469999999999999</c:v>
                </c:pt>
                <c:pt idx="2273">
                  <c:v>2.2480000000000002</c:v>
                </c:pt>
                <c:pt idx="2274">
                  <c:v>2.2490000000000001</c:v>
                </c:pt>
                <c:pt idx="2275">
                  <c:v>2.25</c:v>
                </c:pt>
                <c:pt idx="2276">
                  <c:v>2.2509999999999999</c:v>
                </c:pt>
                <c:pt idx="2277">
                  <c:v>2.2520000000000002</c:v>
                </c:pt>
                <c:pt idx="2278">
                  <c:v>2.2530000000000001</c:v>
                </c:pt>
                <c:pt idx="2279">
                  <c:v>2.254</c:v>
                </c:pt>
                <c:pt idx="2280">
                  <c:v>2.2549999999999999</c:v>
                </c:pt>
                <c:pt idx="2281">
                  <c:v>2.2560000000000002</c:v>
                </c:pt>
                <c:pt idx="2282">
                  <c:v>2.2570000000000001</c:v>
                </c:pt>
                <c:pt idx="2283">
                  <c:v>2.258</c:v>
                </c:pt>
                <c:pt idx="2284">
                  <c:v>2.2589999999999999</c:v>
                </c:pt>
                <c:pt idx="2285">
                  <c:v>2.2600000000000002</c:v>
                </c:pt>
                <c:pt idx="2286">
                  <c:v>2.2610000000000001</c:v>
                </c:pt>
                <c:pt idx="2287">
                  <c:v>2.262</c:v>
                </c:pt>
                <c:pt idx="2288">
                  <c:v>2.2629999999999999</c:v>
                </c:pt>
                <c:pt idx="2289">
                  <c:v>2.2640000000000002</c:v>
                </c:pt>
                <c:pt idx="2290">
                  <c:v>2.2650000000000001</c:v>
                </c:pt>
                <c:pt idx="2291">
                  <c:v>2.266</c:v>
                </c:pt>
                <c:pt idx="2292">
                  <c:v>2.2669999999999999</c:v>
                </c:pt>
                <c:pt idx="2293">
                  <c:v>2.2680000000000002</c:v>
                </c:pt>
                <c:pt idx="2294">
                  <c:v>2.2690000000000001</c:v>
                </c:pt>
                <c:pt idx="2295">
                  <c:v>2.27</c:v>
                </c:pt>
                <c:pt idx="2296">
                  <c:v>2.2709999999999999</c:v>
                </c:pt>
                <c:pt idx="2297">
                  <c:v>2.2720000000000002</c:v>
                </c:pt>
                <c:pt idx="2298">
                  <c:v>2.2730000000000001</c:v>
                </c:pt>
                <c:pt idx="2299">
                  <c:v>2.274</c:v>
                </c:pt>
                <c:pt idx="2300">
                  <c:v>2.2749999999999999</c:v>
                </c:pt>
                <c:pt idx="2301">
                  <c:v>2.2760000000000002</c:v>
                </c:pt>
                <c:pt idx="2302">
                  <c:v>2.2770000000000001</c:v>
                </c:pt>
                <c:pt idx="2303">
                  <c:v>2.278</c:v>
                </c:pt>
                <c:pt idx="2304">
                  <c:v>2.2789999999999999</c:v>
                </c:pt>
                <c:pt idx="2305">
                  <c:v>2.2800000000000002</c:v>
                </c:pt>
                <c:pt idx="2306">
                  <c:v>2.2810000000000001</c:v>
                </c:pt>
                <c:pt idx="2307">
                  <c:v>2.282</c:v>
                </c:pt>
                <c:pt idx="2308">
                  <c:v>2.2829999999999999</c:v>
                </c:pt>
                <c:pt idx="2309">
                  <c:v>2.2840000000000003</c:v>
                </c:pt>
                <c:pt idx="2310">
                  <c:v>2.2850000000000001</c:v>
                </c:pt>
                <c:pt idx="2311">
                  <c:v>2.286</c:v>
                </c:pt>
                <c:pt idx="2312">
                  <c:v>2.2869999999999999</c:v>
                </c:pt>
                <c:pt idx="2313">
                  <c:v>2.2880000000000003</c:v>
                </c:pt>
                <c:pt idx="2314">
                  <c:v>2.2890000000000001</c:v>
                </c:pt>
                <c:pt idx="2315">
                  <c:v>2.29</c:v>
                </c:pt>
                <c:pt idx="2316">
                  <c:v>2.2909999999999999</c:v>
                </c:pt>
                <c:pt idx="2317">
                  <c:v>2.2920000000000003</c:v>
                </c:pt>
                <c:pt idx="2318">
                  <c:v>2.2930000000000001</c:v>
                </c:pt>
                <c:pt idx="2319">
                  <c:v>2.294</c:v>
                </c:pt>
                <c:pt idx="2320">
                  <c:v>2.2949999999999999</c:v>
                </c:pt>
                <c:pt idx="2321">
                  <c:v>2.2960000000000003</c:v>
                </c:pt>
                <c:pt idx="2322">
                  <c:v>2.2970000000000002</c:v>
                </c:pt>
                <c:pt idx="2323">
                  <c:v>2.298</c:v>
                </c:pt>
                <c:pt idx="2324">
                  <c:v>2.2989999999999999</c:v>
                </c:pt>
                <c:pt idx="2325">
                  <c:v>2.3000000000000003</c:v>
                </c:pt>
                <c:pt idx="2326">
                  <c:v>2.3010000000000002</c:v>
                </c:pt>
                <c:pt idx="2327">
                  <c:v>2.302</c:v>
                </c:pt>
                <c:pt idx="2328">
                  <c:v>2.3029999999999999</c:v>
                </c:pt>
                <c:pt idx="2329">
                  <c:v>2.3040000000000003</c:v>
                </c:pt>
                <c:pt idx="2330">
                  <c:v>2.3050000000000002</c:v>
                </c:pt>
                <c:pt idx="2331">
                  <c:v>2.306</c:v>
                </c:pt>
                <c:pt idx="2332">
                  <c:v>2.3069999999999999</c:v>
                </c:pt>
                <c:pt idx="2333">
                  <c:v>2.3080000000000003</c:v>
                </c:pt>
                <c:pt idx="2334">
                  <c:v>2.3090000000000002</c:v>
                </c:pt>
                <c:pt idx="2335">
                  <c:v>2.31</c:v>
                </c:pt>
                <c:pt idx="2336">
                  <c:v>2.3109999999999999</c:v>
                </c:pt>
                <c:pt idx="2337">
                  <c:v>2.3120000000000003</c:v>
                </c:pt>
                <c:pt idx="2338">
                  <c:v>2.3130000000000002</c:v>
                </c:pt>
                <c:pt idx="2339">
                  <c:v>2.3140000000000001</c:v>
                </c:pt>
                <c:pt idx="2340">
                  <c:v>2.3149999999999999</c:v>
                </c:pt>
                <c:pt idx="2341">
                  <c:v>2.3160000000000003</c:v>
                </c:pt>
                <c:pt idx="2342">
                  <c:v>2.3170000000000002</c:v>
                </c:pt>
                <c:pt idx="2343">
                  <c:v>2.3180000000000001</c:v>
                </c:pt>
                <c:pt idx="2344">
                  <c:v>2.319</c:v>
                </c:pt>
                <c:pt idx="2345">
                  <c:v>2.3200000000000003</c:v>
                </c:pt>
                <c:pt idx="2346">
                  <c:v>2.3210000000000002</c:v>
                </c:pt>
                <c:pt idx="2347">
                  <c:v>2.3220000000000001</c:v>
                </c:pt>
                <c:pt idx="2348">
                  <c:v>2.323</c:v>
                </c:pt>
                <c:pt idx="2349">
                  <c:v>2.3240000000000003</c:v>
                </c:pt>
                <c:pt idx="2350">
                  <c:v>2.3250000000000002</c:v>
                </c:pt>
                <c:pt idx="2351">
                  <c:v>2.3260000000000001</c:v>
                </c:pt>
                <c:pt idx="2352">
                  <c:v>2.327</c:v>
                </c:pt>
                <c:pt idx="2353">
                  <c:v>2.3280000000000003</c:v>
                </c:pt>
                <c:pt idx="2354">
                  <c:v>2.3290000000000002</c:v>
                </c:pt>
                <c:pt idx="2355">
                  <c:v>2.33</c:v>
                </c:pt>
                <c:pt idx="2356">
                  <c:v>2.331</c:v>
                </c:pt>
                <c:pt idx="2357">
                  <c:v>2.3320000000000003</c:v>
                </c:pt>
                <c:pt idx="2358">
                  <c:v>2.3330000000000002</c:v>
                </c:pt>
                <c:pt idx="2359">
                  <c:v>2.3340000000000001</c:v>
                </c:pt>
                <c:pt idx="2360">
                  <c:v>2.335</c:v>
                </c:pt>
                <c:pt idx="2361">
                  <c:v>2.3360000000000003</c:v>
                </c:pt>
                <c:pt idx="2362">
                  <c:v>2.3370000000000002</c:v>
                </c:pt>
                <c:pt idx="2363">
                  <c:v>2.3380000000000001</c:v>
                </c:pt>
                <c:pt idx="2364">
                  <c:v>2.339</c:v>
                </c:pt>
                <c:pt idx="2365">
                  <c:v>2.3400000000000003</c:v>
                </c:pt>
                <c:pt idx="2366">
                  <c:v>2.3410000000000002</c:v>
                </c:pt>
                <c:pt idx="2367">
                  <c:v>2.3420000000000001</c:v>
                </c:pt>
                <c:pt idx="2368">
                  <c:v>2.343</c:v>
                </c:pt>
                <c:pt idx="2369">
                  <c:v>2.3440000000000003</c:v>
                </c:pt>
                <c:pt idx="2370">
                  <c:v>2.3450000000000002</c:v>
                </c:pt>
                <c:pt idx="2371">
                  <c:v>2.3460000000000001</c:v>
                </c:pt>
                <c:pt idx="2372">
                  <c:v>2.347</c:v>
                </c:pt>
                <c:pt idx="2373">
                  <c:v>2.3480000000000003</c:v>
                </c:pt>
                <c:pt idx="2374">
                  <c:v>2.3490000000000002</c:v>
                </c:pt>
                <c:pt idx="2375">
                  <c:v>2.35</c:v>
                </c:pt>
                <c:pt idx="2376">
                  <c:v>2.351</c:v>
                </c:pt>
                <c:pt idx="2377">
                  <c:v>2.3519999999999999</c:v>
                </c:pt>
                <c:pt idx="2378">
                  <c:v>2.3530000000000002</c:v>
                </c:pt>
                <c:pt idx="2379">
                  <c:v>2.3540000000000001</c:v>
                </c:pt>
                <c:pt idx="2380">
                  <c:v>2.355</c:v>
                </c:pt>
                <c:pt idx="2381">
                  <c:v>2.3559999999999999</c:v>
                </c:pt>
                <c:pt idx="2382">
                  <c:v>2.3570000000000002</c:v>
                </c:pt>
                <c:pt idx="2383">
                  <c:v>2.3580000000000001</c:v>
                </c:pt>
                <c:pt idx="2384">
                  <c:v>2.359</c:v>
                </c:pt>
                <c:pt idx="2385">
                  <c:v>2.36</c:v>
                </c:pt>
                <c:pt idx="2386">
                  <c:v>2.3610000000000002</c:v>
                </c:pt>
                <c:pt idx="2387">
                  <c:v>2.3620000000000001</c:v>
                </c:pt>
                <c:pt idx="2388">
                  <c:v>2.363</c:v>
                </c:pt>
                <c:pt idx="2389">
                  <c:v>2.3639999999999999</c:v>
                </c:pt>
                <c:pt idx="2390">
                  <c:v>2.3650000000000002</c:v>
                </c:pt>
                <c:pt idx="2391">
                  <c:v>2.3660000000000001</c:v>
                </c:pt>
                <c:pt idx="2392">
                  <c:v>2.367</c:v>
                </c:pt>
                <c:pt idx="2393">
                  <c:v>2.3679999999999999</c:v>
                </c:pt>
                <c:pt idx="2394">
                  <c:v>2.3690000000000002</c:v>
                </c:pt>
                <c:pt idx="2395">
                  <c:v>2.37</c:v>
                </c:pt>
                <c:pt idx="2396">
                  <c:v>2.371</c:v>
                </c:pt>
                <c:pt idx="2397">
                  <c:v>2.3719999999999999</c:v>
                </c:pt>
                <c:pt idx="2398">
                  <c:v>2.3730000000000002</c:v>
                </c:pt>
                <c:pt idx="2399">
                  <c:v>2.3740000000000001</c:v>
                </c:pt>
                <c:pt idx="2400">
                  <c:v>2.375</c:v>
                </c:pt>
                <c:pt idx="2401">
                  <c:v>2.3759999999999999</c:v>
                </c:pt>
                <c:pt idx="2402">
                  <c:v>2.3770000000000002</c:v>
                </c:pt>
                <c:pt idx="2403">
                  <c:v>2.3780000000000001</c:v>
                </c:pt>
                <c:pt idx="2404">
                  <c:v>2.379</c:v>
                </c:pt>
                <c:pt idx="2405">
                  <c:v>2.38</c:v>
                </c:pt>
                <c:pt idx="2406">
                  <c:v>2.3810000000000002</c:v>
                </c:pt>
                <c:pt idx="2407">
                  <c:v>2.3820000000000001</c:v>
                </c:pt>
                <c:pt idx="2408">
                  <c:v>2.383</c:v>
                </c:pt>
                <c:pt idx="2409">
                  <c:v>2.3839999999999999</c:v>
                </c:pt>
                <c:pt idx="2410">
                  <c:v>2.3850000000000002</c:v>
                </c:pt>
                <c:pt idx="2411">
                  <c:v>2.3860000000000001</c:v>
                </c:pt>
                <c:pt idx="2412">
                  <c:v>2.387</c:v>
                </c:pt>
                <c:pt idx="2413">
                  <c:v>2.3879999999999999</c:v>
                </c:pt>
                <c:pt idx="2414">
                  <c:v>2.3890000000000002</c:v>
                </c:pt>
                <c:pt idx="2415">
                  <c:v>2.39</c:v>
                </c:pt>
                <c:pt idx="2416">
                  <c:v>2.391</c:v>
                </c:pt>
                <c:pt idx="2417">
                  <c:v>2.3919999999999999</c:v>
                </c:pt>
                <c:pt idx="2418">
                  <c:v>2.3930000000000002</c:v>
                </c:pt>
                <c:pt idx="2419">
                  <c:v>2.3940000000000001</c:v>
                </c:pt>
                <c:pt idx="2420">
                  <c:v>2.395</c:v>
                </c:pt>
                <c:pt idx="2421">
                  <c:v>2.3959999999999999</c:v>
                </c:pt>
                <c:pt idx="2422">
                  <c:v>2.3970000000000002</c:v>
                </c:pt>
                <c:pt idx="2423">
                  <c:v>2.3980000000000001</c:v>
                </c:pt>
                <c:pt idx="2424">
                  <c:v>2.399</c:v>
                </c:pt>
                <c:pt idx="2425">
                  <c:v>2.4</c:v>
                </c:pt>
                <c:pt idx="2426">
                  <c:v>2.4010000000000002</c:v>
                </c:pt>
                <c:pt idx="2427">
                  <c:v>2.4020000000000001</c:v>
                </c:pt>
                <c:pt idx="2428">
                  <c:v>2.403</c:v>
                </c:pt>
                <c:pt idx="2429">
                  <c:v>2.4039999999999999</c:v>
                </c:pt>
                <c:pt idx="2430">
                  <c:v>2.4050000000000002</c:v>
                </c:pt>
                <c:pt idx="2431">
                  <c:v>2.4060000000000001</c:v>
                </c:pt>
                <c:pt idx="2432">
                  <c:v>2.407</c:v>
                </c:pt>
                <c:pt idx="2433">
                  <c:v>2.4079999999999999</c:v>
                </c:pt>
                <c:pt idx="2434">
                  <c:v>2.4090000000000003</c:v>
                </c:pt>
                <c:pt idx="2435">
                  <c:v>2.41</c:v>
                </c:pt>
                <c:pt idx="2436">
                  <c:v>2.411</c:v>
                </c:pt>
                <c:pt idx="2437">
                  <c:v>2.4119999999999999</c:v>
                </c:pt>
                <c:pt idx="2438">
                  <c:v>2.4130000000000003</c:v>
                </c:pt>
                <c:pt idx="2439">
                  <c:v>2.4140000000000001</c:v>
                </c:pt>
                <c:pt idx="2440">
                  <c:v>2.415</c:v>
                </c:pt>
                <c:pt idx="2441">
                  <c:v>2.4159999999999999</c:v>
                </c:pt>
                <c:pt idx="2442">
                  <c:v>2.4170000000000003</c:v>
                </c:pt>
                <c:pt idx="2443">
                  <c:v>2.4180000000000001</c:v>
                </c:pt>
                <c:pt idx="2444">
                  <c:v>2.419</c:v>
                </c:pt>
                <c:pt idx="2445">
                  <c:v>2.42</c:v>
                </c:pt>
                <c:pt idx="2446">
                  <c:v>2.4210000000000003</c:v>
                </c:pt>
                <c:pt idx="2447">
                  <c:v>2.4220000000000002</c:v>
                </c:pt>
                <c:pt idx="2448">
                  <c:v>2.423</c:v>
                </c:pt>
                <c:pt idx="2449">
                  <c:v>2.4239999999999999</c:v>
                </c:pt>
                <c:pt idx="2450">
                  <c:v>2.4250000000000003</c:v>
                </c:pt>
                <c:pt idx="2451">
                  <c:v>2.4260000000000002</c:v>
                </c:pt>
                <c:pt idx="2452">
                  <c:v>2.427</c:v>
                </c:pt>
                <c:pt idx="2453">
                  <c:v>2.4279999999999999</c:v>
                </c:pt>
                <c:pt idx="2454">
                  <c:v>2.4290000000000003</c:v>
                </c:pt>
                <c:pt idx="2455">
                  <c:v>2.4300000000000002</c:v>
                </c:pt>
                <c:pt idx="2456">
                  <c:v>2.431</c:v>
                </c:pt>
                <c:pt idx="2457">
                  <c:v>2.4319999999999999</c:v>
                </c:pt>
                <c:pt idx="2458">
                  <c:v>2.4330000000000003</c:v>
                </c:pt>
                <c:pt idx="2459">
                  <c:v>2.4340000000000002</c:v>
                </c:pt>
                <c:pt idx="2460">
                  <c:v>2.4350000000000001</c:v>
                </c:pt>
                <c:pt idx="2461">
                  <c:v>2.4359999999999999</c:v>
                </c:pt>
                <c:pt idx="2462">
                  <c:v>2.4370000000000003</c:v>
                </c:pt>
                <c:pt idx="2463">
                  <c:v>2.4380000000000002</c:v>
                </c:pt>
                <c:pt idx="2464">
                  <c:v>2.4390000000000001</c:v>
                </c:pt>
                <c:pt idx="2465">
                  <c:v>2.44</c:v>
                </c:pt>
                <c:pt idx="2466">
                  <c:v>2.4410000000000003</c:v>
                </c:pt>
                <c:pt idx="2467">
                  <c:v>2.4420000000000002</c:v>
                </c:pt>
                <c:pt idx="2468">
                  <c:v>2.4430000000000001</c:v>
                </c:pt>
                <c:pt idx="2469">
                  <c:v>2.444</c:v>
                </c:pt>
                <c:pt idx="2470">
                  <c:v>2.4450000000000003</c:v>
                </c:pt>
                <c:pt idx="2471">
                  <c:v>2.4460000000000002</c:v>
                </c:pt>
                <c:pt idx="2472">
                  <c:v>2.4470000000000001</c:v>
                </c:pt>
                <c:pt idx="2473">
                  <c:v>2.448</c:v>
                </c:pt>
                <c:pt idx="2474">
                  <c:v>2.4490000000000003</c:v>
                </c:pt>
                <c:pt idx="2475">
                  <c:v>2.4500000000000002</c:v>
                </c:pt>
                <c:pt idx="2476">
                  <c:v>2.4510000000000001</c:v>
                </c:pt>
                <c:pt idx="2477">
                  <c:v>2.452</c:v>
                </c:pt>
                <c:pt idx="2478">
                  <c:v>2.4530000000000003</c:v>
                </c:pt>
                <c:pt idx="2479">
                  <c:v>2.4540000000000002</c:v>
                </c:pt>
                <c:pt idx="2480">
                  <c:v>2.4550000000000001</c:v>
                </c:pt>
                <c:pt idx="2481">
                  <c:v>2.456</c:v>
                </c:pt>
                <c:pt idx="2482">
                  <c:v>2.4570000000000003</c:v>
                </c:pt>
                <c:pt idx="2483">
                  <c:v>2.4580000000000002</c:v>
                </c:pt>
                <c:pt idx="2484">
                  <c:v>2.4590000000000001</c:v>
                </c:pt>
                <c:pt idx="2485">
                  <c:v>2.46</c:v>
                </c:pt>
                <c:pt idx="2486">
                  <c:v>2.4610000000000003</c:v>
                </c:pt>
                <c:pt idx="2487">
                  <c:v>2.4620000000000002</c:v>
                </c:pt>
                <c:pt idx="2488">
                  <c:v>2.4630000000000001</c:v>
                </c:pt>
                <c:pt idx="2489">
                  <c:v>2.464</c:v>
                </c:pt>
                <c:pt idx="2490">
                  <c:v>2.4650000000000003</c:v>
                </c:pt>
                <c:pt idx="2491">
                  <c:v>2.4660000000000002</c:v>
                </c:pt>
                <c:pt idx="2492">
                  <c:v>2.4670000000000001</c:v>
                </c:pt>
                <c:pt idx="2493">
                  <c:v>2.468</c:v>
                </c:pt>
                <c:pt idx="2494">
                  <c:v>2.4690000000000003</c:v>
                </c:pt>
                <c:pt idx="2495">
                  <c:v>2.4700000000000002</c:v>
                </c:pt>
                <c:pt idx="2496">
                  <c:v>2.4710000000000001</c:v>
                </c:pt>
                <c:pt idx="2497">
                  <c:v>2.472</c:v>
                </c:pt>
                <c:pt idx="2498">
                  <c:v>2.4730000000000003</c:v>
                </c:pt>
                <c:pt idx="2499">
                  <c:v>2.4740000000000002</c:v>
                </c:pt>
                <c:pt idx="2500">
                  <c:v>2.4750000000000001</c:v>
                </c:pt>
                <c:pt idx="2501">
                  <c:v>2.476</c:v>
                </c:pt>
                <c:pt idx="2502">
                  <c:v>2.4769999999999999</c:v>
                </c:pt>
                <c:pt idx="2503">
                  <c:v>2.4780000000000002</c:v>
                </c:pt>
                <c:pt idx="2504">
                  <c:v>2.4790000000000001</c:v>
                </c:pt>
                <c:pt idx="2505">
                  <c:v>2.48</c:v>
                </c:pt>
                <c:pt idx="2506">
                  <c:v>2.4809999999999999</c:v>
                </c:pt>
                <c:pt idx="2507">
                  <c:v>2.4820000000000002</c:v>
                </c:pt>
                <c:pt idx="2508">
                  <c:v>2.4830000000000001</c:v>
                </c:pt>
                <c:pt idx="2509">
                  <c:v>2.484</c:v>
                </c:pt>
                <c:pt idx="2510">
                  <c:v>2.4849999999999999</c:v>
                </c:pt>
                <c:pt idx="2511">
                  <c:v>2.4860000000000002</c:v>
                </c:pt>
                <c:pt idx="2512">
                  <c:v>2.4870000000000001</c:v>
                </c:pt>
                <c:pt idx="2513">
                  <c:v>2.488</c:v>
                </c:pt>
                <c:pt idx="2514">
                  <c:v>2.4889999999999999</c:v>
                </c:pt>
                <c:pt idx="2515">
                  <c:v>2.4900000000000002</c:v>
                </c:pt>
                <c:pt idx="2516">
                  <c:v>2.4910000000000001</c:v>
                </c:pt>
                <c:pt idx="2517">
                  <c:v>2.492</c:v>
                </c:pt>
                <c:pt idx="2518">
                  <c:v>2.4929999999999999</c:v>
                </c:pt>
                <c:pt idx="2519">
                  <c:v>2.4940000000000002</c:v>
                </c:pt>
                <c:pt idx="2520">
                  <c:v>2.4950000000000001</c:v>
                </c:pt>
                <c:pt idx="2521">
                  <c:v>2.496</c:v>
                </c:pt>
                <c:pt idx="2522">
                  <c:v>2.4969999999999999</c:v>
                </c:pt>
                <c:pt idx="2523">
                  <c:v>2.4980000000000002</c:v>
                </c:pt>
                <c:pt idx="2524">
                  <c:v>2.4990000000000001</c:v>
                </c:pt>
                <c:pt idx="2525">
                  <c:v>2.5</c:v>
                </c:pt>
                <c:pt idx="2526">
                  <c:v>2.5009999999999999</c:v>
                </c:pt>
                <c:pt idx="2527">
                  <c:v>2.5020000000000002</c:v>
                </c:pt>
                <c:pt idx="2528">
                  <c:v>2.5030000000000001</c:v>
                </c:pt>
                <c:pt idx="2529">
                  <c:v>2.504</c:v>
                </c:pt>
                <c:pt idx="2530">
                  <c:v>2.5049999999999999</c:v>
                </c:pt>
                <c:pt idx="2531">
                  <c:v>2.5060000000000002</c:v>
                </c:pt>
                <c:pt idx="2532">
                  <c:v>2.5070000000000001</c:v>
                </c:pt>
                <c:pt idx="2533">
                  <c:v>2.508</c:v>
                </c:pt>
                <c:pt idx="2534">
                  <c:v>2.5089999999999999</c:v>
                </c:pt>
                <c:pt idx="2535">
                  <c:v>2.5100000000000002</c:v>
                </c:pt>
                <c:pt idx="2536">
                  <c:v>2.5110000000000001</c:v>
                </c:pt>
                <c:pt idx="2537">
                  <c:v>2.512</c:v>
                </c:pt>
                <c:pt idx="2538">
                  <c:v>2.5129999999999999</c:v>
                </c:pt>
                <c:pt idx="2539">
                  <c:v>2.5140000000000002</c:v>
                </c:pt>
                <c:pt idx="2540">
                  <c:v>2.5150000000000001</c:v>
                </c:pt>
                <c:pt idx="2541">
                  <c:v>2.516</c:v>
                </c:pt>
                <c:pt idx="2542">
                  <c:v>2.5169999999999999</c:v>
                </c:pt>
                <c:pt idx="2543">
                  <c:v>2.5180000000000002</c:v>
                </c:pt>
                <c:pt idx="2544">
                  <c:v>2.5190000000000001</c:v>
                </c:pt>
                <c:pt idx="2545">
                  <c:v>2.52</c:v>
                </c:pt>
                <c:pt idx="2546">
                  <c:v>2.5209999999999999</c:v>
                </c:pt>
                <c:pt idx="2547">
                  <c:v>2.5220000000000002</c:v>
                </c:pt>
                <c:pt idx="2548">
                  <c:v>2.5230000000000001</c:v>
                </c:pt>
                <c:pt idx="2549">
                  <c:v>2.524</c:v>
                </c:pt>
                <c:pt idx="2550">
                  <c:v>2.5249999999999999</c:v>
                </c:pt>
                <c:pt idx="2551">
                  <c:v>2.5260000000000002</c:v>
                </c:pt>
                <c:pt idx="2552">
                  <c:v>2.5270000000000001</c:v>
                </c:pt>
                <c:pt idx="2553">
                  <c:v>2.528</c:v>
                </c:pt>
                <c:pt idx="2554">
                  <c:v>2.5289999999999999</c:v>
                </c:pt>
                <c:pt idx="2555">
                  <c:v>2.5300000000000002</c:v>
                </c:pt>
                <c:pt idx="2556">
                  <c:v>2.5310000000000001</c:v>
                </c:pt>
                <c:pt idx="2557">
                  <c:v>2.532</c:v>
                </c:pt>
                <c:pt idx="2558">
                  <c:v>2.5329999999999999</c:v>
                </c:pt>
                <c:pt idx="2559">
                  <c:v>2.5340000000000003</c:v>
                </c:pt>
                <c:pt idx="2560">
                  <c:v>2.5350000000000001</c:v>
                </c:pt>
                <c:pt idx="2561">
                  <c:v>2.536</c:v>
                </c:pt>
                <c:pt idx="2562">
                  <c:v>2.5369999999999999</c:v>
                </c:pt>
                <c:pt idx="2563">
                  <c:v>2.5380000000000003</c:v>
                </c:pt>
                <c:pt idx="2564">
                  <c:v>2.5390000000000001</c:v>
                </c:pt>
                <c:pt idx="2565">
                  <c:v>2.54</c:v>
                </c:pt>
                <c:pt idx="2566">
                  <c:v>2.5409999999999999</c:v>
                </c:pt>
                <c:pt idx="2567">
                  <c:v>2.5420000000000003</c:v>
                </c:pt>
                <c:pt idx="2568">
                  <c:v>2.5430000000000001</c:v>
                </c:pt>
                <c:pt idx="2569">
                  <c:v>2.544</c:v>
                </c:pt>
                <c:pt idx="2570">
                  <c:v>2.5449999999999999</c:v>
                </c:pt>
                <c:pt idx="2571">
                  <c:v>2.5460000000000003</c:v>
                </c:pt>
                <c:pt idx="2572">
                  <c:v>2.5470000000000002</c:v>
                </c:pt>
                <c:pt idx="2573">
                  <c:v>2.548</c:v>
                </c:pt>
                <c:pt idx="2574">
                  <c:v>2.5489999999999999</c:v>
                </c:pt>
                <c:pt idx="2575">
                  <c:v>2.5500000000000003</c:v>
                </c:pt>
                <c:pt idx="2576">
                  <c:v>2.5510000000000002</c:v>
                </c:pt>
                <c:pt idx="2577">
                  <c:v>2.552</c:v>
                </c:pt>
                <c:pt idx="2578">
                  <c:v>2.5529999999999999</c:v>
                </c:pt>
                <c:pt idx="2579">
                  <c:v>2.5540000000000003</c:v>
                </c:pt>
                <c:pt idx="2580">
                  <c:v>2.5550000000000002</c:v>
                </c:pt>
                <c:pt idx="2581">
                  <c:v>2.556</c:v>
                </c:pt>
                <c:pt idx="2582">
                  <c:v>2.5569999999999999</c:v>
                </c:pt>
                <c:pt idx="2583">
                  <c:v>2.5580000000000003</c:v>
                </c:pt>
                <c:pt idx="2584">
                  <c:v>2.5590000000000002</c:v>
                </c:pt>
                <c:pt idx="2585">
                  <c:v>2.56</c:v>
                </c:pt>
                <c:pt idx="2586">
                  <c:v>2.5609999999999999</c:v>
                </c:pt>
                <c:pt idx="2587">
                  <c:v>2.5620000000000003</c:v>
                </c:pt>
                <c:pt idx="2588">
                  <c:v>2.5630000000000002</c:v>
                </c:pt>
                <c:pt idx="2589">
                  <c:v>2.5640000000000001</c:v>
                </c:pt>
                <c:pt idx="2590">
                  <c:v>2.5649999999999999</c:v>
                </c:pt>
                <c:pt idx="2591">
                  <c:v>2.5660000000000003</c:v>
                </c:pt>
                <c:pt idx="2592">
                  <c:v>2.5670000000000002</c:v>
                </c:pt>
                <c:pt idx="2593">
                  <c:v>2.5680000000000001</c:v>
                </c:pt>
                <c:pt idx="2594">
                  <c:v>2.569</c:v>
                </c:pt>
                <c:pt idx="2595">
                  <c:v>2.5700000000000003</c:v>
                </c:pt>
                <c:pt idx="2596">
                  <c:v>2.5710000000000002</c:v>
                </c:pt>
                <c:pt idx="2597">
                  <c:v>2.5720000000000001</c:v>
                </c:pt>
                <c:pt idx="2598">
                  <c:v>2.573</c:v>
                </c:pt>
                <c:pt idx="2599">
                  <c:v>2.5740000000000003</c:v>
                </c:pt>
                <c:pt idx="2600">
                  <c:v>2.5750000000000002</c:v>
                </c:pt>
                <c:pt idx="2601">
                  <c:v>2.5760000000000001</c:v>
                </c:pt>
                <c:pt idx="2602">
                  <c:v>2.577</c:v>
                </c:pt>
                <c:pt idx="2603">
                  <c:v>2.5780000000000003</c:v>
                </c:pt>
                <c:pt idx="2604">
                  <c:v>2.5790000000000002</c:v>
                </c:pt>
                <c:pt idx="2605">
                  <c:v>2.58</c:v>
                </c:pt>
                <c:pt idx="2606">
                  <c:v>2.581</c:v>
                </c:pt>
                <c:pt idx="2607">
                  <c:v>2.5820000000000003</c:v>
                </c:pt>
                <c:pt idx="2608">
                  <c:v>2.5830000000000002</c:v>
                </c:pt>
                <c:pt idx="2609">
                  <c:v>2.5840000000000001</c:v>
                </c:pt>
                <c:pt idx="2610">
                  <c:v>2.585</c:v>
                </c:pt>
                <c:pt idx="2611">
                  <c:v>2.5860000000000003</c:v>
                </c:pt>
                <c:pt idx="2612">
                  <c:v>2.5870000000000002</c:v>
                </c:pt>
                <c:pt idx="2613">
                  <c:v>2.5880000000000001</c:v>
                </c:pt>
                <c:pt idx="2614">
                  <c:v>2.589</c:v>
                </c:pt>
                <c:pt idx="2615">
                  <c:v>2.5900000000000003</c:v>
                </c:pt>
                <c:pt idx="2616">
                  <c:v>2.5910000000000002</c:v>
                </c:pt>
                <c:pt idx="2617">
                  <c:v>2.5920000000000001</c:v>
                </c:pt>
                <c:pt idx="2618">
                  <c:v>2.593</c:v>
                </c:pt>
                <c:pt idx="2619">
                  <c:v>2.5940000000000003</c:v>
                </c:pt>
                <c:pt idx="2620">
                  <c:v>2.5950000000000002</c:v>
                </c:pt>
                <c:pt idx="2621">
                  <c:v>2.5960000000000001</c:v>
                </c:pt>
                <c:pt idx="2622">
                  <c:v>2.597</c:v>
                </c:pt>
                <c:pt idx="2623">
                  <c:v>2.5980000000000003</c:v>
                </c:pt>
                <c:pt idx="2624">
                  <c:v>2.5990000000000002</c:v>
                </c:pt>
                <c:pt idx="2625">
                  <c:v>2.6</c:v>
                </c:pt>
                <c:pt idx="2626">
                  <c:v>2.601</c:v>
                </c:pt>
                <c:pt idx="2627">
                  <c:v>2.6019999999999999</c:v>
                </c:pt>
                <c:pt idx="2628">
                  <c:v>2.6030000000000002</c:v>
                </c:pt>
                <c:pt idx="2629">
                  <c:v>2.6040000000000001</c:v>
                </c:pt>
                <c:pt idx="2630">
                  <c:v>2.605</c:v>
                </c:pt>
                <c:pt idx="2631">
                  <c:v>2.6059999999999999</c:v>
                </c:pt>
                <c:pt idx="2632">
                  <c:v>2.6070000000000002</c:v>
                </c:pt>
                <c:pt idx="2633">
                  <c:v>2.6080000000000001</c:v>
                </c:pt>
                <c:pt idx="2634">
                  <c:v>2.609</c:v>
                </c:pt>
                <c:pt idx="2635">
                  <c:v>2.61</c:v>
                </c:pt>
                <c:pt idx="2636">
                  <c:v>2.6110000000000002</c:v>
                </c:pt>
                <c:pt idx="2637">
                  <c:v>2.6120000000000001</c:v>
                </c:pt>
                <c:pt idx="2638">
                  <c:v>2.613</c:v>
                </c:pt>
                <c:pt idx="2639">
                  <c:v>2.6139999999999999</c:v>
                </c:pt>
                <c:pt idx="2640">
                  <c:v>2.6150000000000002</c:v>
                </c:pt>
                <c:pt idx="2641">
                  <c:v>2.6160000000000001</c:v>
                </c:pt>
                <c:pt idx="2642">
                  <c:v>2.617</c:v>
                </c:pt>
                <c:pt idx="2643">
                  <c:v>2.6179999999999999</c:v>
                </c:pt>
                <c:pt idx="2644">
                  <c:v>2.6190000000000002</c:v>
                </c:pt>
                <c:pt idx="2645">
                  <c:v>2.62</c:v>
                </c:pt>
                <c:pt idx="2646">
                  <c:v>2.621</c:v>
                </c:pt>
                <c:pt idx="2647">
                  <c:v>2.6219999999999999</c:v>
                </c:pt>
                <c:pt idx="2648">
                  <c:v>2.6230000000000002</c:v>
                </c:pt>
                <c:pt idx="2649">
                  <c:v>2.6240000000000001</c:v>
                </c:pt>
                <c:pt idx="2650">
                  <c:v>2.625</c:v>
                </c:pt>
                <c:pt idx="2651">
                  <c:v>2.6259999999999999</c:v>
                </c:pt>
                <c:pt idx="2652">
                  <c:v>2.6270000000000002</c:v>
                </c:pt>
                <c:pt idx="2653">
                  <c:v>2.6280000000000001</c:v>
                </c:pt>
                <c:pt idx="2654">
                  <c:v>2.629</c:v>
                </c:pt>
                <c:pt idx="2655">
                  <c:v>2.63</c:v>
                </c:pt>
                <c:pt idx="2656">
                  <c:v>2.6310000000000002</c:v>
                </c:pt>
                <c:pt idx="2657">
                  <c:v>2.6320000000000001</c:v>
                </c:pt>
                <c:pt idx="2658">
                  <c:v>2.633</c:v>
                </c:pt>
                <c:pt idx="2659">
                  <c:v>2.6339999999999999</c:v>
                </c:pt>
                <c:pt idx="2660">
                  <c:v>2.6350000000000002</c:v>
                </c:pt>
                <c:pt idx="2661">
                  <c:v>2.6360000000000001</c:v>
                </c:pt>
                <c:pt idx="2662">
                  <c:v>2.637</c:v>
                </c:pt>
                <c:pt idx="2663">
                  <c:v>2.6379999999999999</c:v>
                </c:pt>
                <c:pt idx="2664">
                  <c:v>2.6390000000000002</c:v>
                </c:pt>
                <c:pt idx="2665">
                  <c:v>2.64</c:v>
                </c:pt>
                <c:pt idx="2666">
                  <c:v>2.641</c:v>
                </c:pt>
                <c:pt idx="2667">
                  <c:v>2.6419999999999999</c:v>
                </c:pt>
                <c:pt idx="2668">
                  <c:v>2.6430000000000002</c:v>
                </c:pt>
                <c:pt idx="2669">
                  <c:v>2.6440000000000001</c:v>
                </c:pt>
                <c:pt idx="2670">
                  <c:v>2.645</c:v>
                </c:pt>
                <c:pt idx="2671">
                  <c:v>2.6459999999999999</c:v>
                </c:pt>
                <c:pt idx="2672">
                  <c:v>2.6470000000000002</c:v>
                </c:pt>
                <c:pt idx="2673">
                  <c:v>2.6480000000000001</c:v>
                </c:pt>
                <c:pt idx="2674">
                  <c:v>2.649</c:v>
                </c:pt>
                <c:pt idx="2675">
                  <c:v>2.65</c:v>
                </c:pt>
                <c:pt idx="2676">
                  <c:v>2.6510000000000002</c:v>
                </c:pt>
                <c:pt idx="2677">
                  <c:v>2.6520000000000001</c:v>
                </c:pt>
                <c:pt idx="2678">
                  <c:v>2.653</c:v>
                </c:pt>
                <c:pt idx="2679">
                  <c:v>2.6539999999999999</c:v>
                </c:pt>
                <c:pt idx="2680">
                  <c:v>2.6550000000000002</c:v>
                </c:pt>
                <c:pt idx="2681">
                  <c:v>2.6560000000000001</c:v>
                </c:pt>
                <c:pt idx="2682">
                  <c:v>2.657</c:v>
                </c:pt>
                <c:pt idx="2683">
                  <c:v>2.6579999999999999</c:v>
                </c:pt>
                <c:pt idx="2684">
                  <c:v>2.6590000000000003</c:v>
                </c:pt>
                <c:pt idx="2685">
                  <c:v>2.66</c:v>
                </c:pt>
                <c:pt idx="2686">
                  <c:v>2.661</c:v>
                </c:pt>
                <c:pt idx="2687">
                  <c:v>2.6619999999999999</c:v>
                </c:pt>
                <c:pt idx="2688">
                  <c:v>2.6630000000000003</c:v>
                </c:pt>
                <c:pt idx="2689">
                  <c:v>2.6640000000000001</c:v>
                </c:pt>
                <c:pt idx="2690">
                  <c:v>2.665</c:v>
                </c:pt>
                <c:pt idx="2691">
                  <c:v>2.6659999999999999</c:v>
                </c:pt>
                <c:pt idx="2692">
                  <c:v>2.6670000000000003</c:v>
                </c:pt>
                <c:pt idx="2693">
                  <c:v>2.6680000000000001</c:v>
                </c:pt>
                <c:pt idx="2694">
                  <c:v>2.669</c:v>
                </c:pt>
                <c:pt idx="2695">
                  <c:v>2.67</c:v>
                </c:pt>
                <c:pt idx="2696">
                  <c:v>2.6710000000000003</c:v>
                </c:pt>
                <c:pt idx="2697">
                  <c:v>2.6720000000000002</c:v>
                </c:pt>
                <c:pt idx="2698">
                  <c:v>2.673</c:v>
                </c:pt>
                <c:pt idx="2699">
                  <c:v>2.6739999999999999</c:v>
                </c:pt>
                <c:pt idx="2700">
                  <c:v>2.6750000000000003</c:v>
                </c:pt>
                <c:pt idx="2701">
                  <c:v>2.6760000000000002</c:v>
                </c:pt>
                <c:pt idx="2702">
                  <c:v>2.677</c:v>
                </c:pt>
                <c:pt idx="2703">
                  <c:v>2.6779999999999999</c:v>
                </c:pt>
                <c:pt idx="2704">
                  <c:v>2.6790000000000003</c:v>
                </c:pt>
                <c:pt idx="2705">
                  <c:v>2.68</c:v>
                </c:pt>
                <c:pt idx="2706">
                  <c:v>2.681</c:v>
                </c:pt>
                <c:pt idx="2707">
                  <c:v>2.6819999999999999</c:v>
                </c:pt>
                <c:pt idx="2708">
                  <c:v>2.6830000000000003</c:v>
                </c:pt>
                <c:pt idx="2709">
                  <c:v>2.6840000000000002</c:v>
                </c:pt>
                <c:pt idx="2710">
                  <c:v>2.6850000000000001</c:v>
                </c:pt>
                <c:pt idx="2711">
                  <c:v>2.6859999999999999</c:v>
                </c:pt>
                <c:pt idx="2712">
                  <c:v>2.6870000000000003</c:v>
                </c:pt>
                <c:pt idx="2713">
                  <c:v>2.6880000000000002</c:v>
                </c:pt>
                <c:pt idx="2714">
                  <c:v>2.6890000000000001</c:v>
                </c:pt>
                <c:pt idx="2715">
                  <c:v>2.69</c:v>
                </c:pt>
                <c:pt idx="2716">
                  <c:v>2.6910000000000003</c:v>
                </c:pt>
                <c:pt idx="2717">
                  <c:v>2.6920000000000002</c:v>
                </c:pt>
                <c:pt idx="2718">
                  <c:v>2.6930000000000001</c:v>
                </c:pt>
                <c:pt idx="2719">
                  <c:v>2.694</c:v>
                </c:pt>
                <c:pt idx="2720">
                  <c:v>2.6950000000000003</c:v>
                </c:pt>
                <c:pt idx="2721">
                  <c:v>2.6960000000000002</c:v>
                </c:pt>
                <c:pt idx="2722">
                  <c:v>2.6970000000000001</c:v>
                </c:pt>
                <c:pt idx="2723">
                  <c:v>2.698</c:v>
                </c:pt>
                <c:pt idx="2724">
                  <c:v>2.6990000000000003</c:v>
                </c:pt>
                <c:pt idx="2725">
                  <c:v>2.7</c:v>
                </c:pt>
                <c:pt idx="2726">
                  <c:v>2.7010000000000001</c:v>
                </c:pt>
                <c:pt idx="2727">
                  <c:v>2.702</c:v>
                </c:pt>
                <c:pt idx="2728">
                  <c:v>2.7030000000000003</c:v>
                </c:pt>
                <c:pt idx="2729">
                  <c:v>2.7040000000000002</c:v>
                </c:pt>
                <c:pt idx="2730">
                  <c:v>2.7050000000000001</c:v>
                </c:pt>
                <c:pt idx="2731">
                  <c:v>2.706</c:v>
                </c:pt>
                <c:pt idx="2732">
                  <c:v>2.7070000000000003</c:v>
                </c:pt>
                <c:pt idx="2733">
                  <c:v>2.7080000000000002</c:v>
                </c:pt>
                <c:pt idx="2734">
                  <c:v>2.7090000000000001</c:v>
                </c:pt>
                <c:pt idx="2735">
                  <c:v>2.71</c:v>
                </c:pt>
                <c:pt idx="2736">
                  <c:v>2.7110000000000003</c:v>
                </c:pt>
                <c:pt idx="2737">
                  <c:v>2.7120000000000002</c:v>
                </c:pt>
                <c:pt idx="2738">
                  <c:v>2.7130000000000001</c:v>
                </c:pt>
                <c:pt idx="2739">
                  <c:v>2.714</c:v>
                </c:pt>
                <c:pt idx="2740">
                  <c:v>2.7150000000000003</c:v>
                </c:pt>
                <c:pt idx="2741">
                  <c:v>2.7160000000000002</c:v>
                </c:pt>
                <c:pt idx="2742">
                  <c:v>2.7170000000000001</c:v>
                </c:pt>
                <c:pt idx="2743">
                  <c:v>2.718</c:v>
                </c:pt>
                <c:pt idx="2744">
                  <c:v>2.7190000000000003</c:v>
                </c:pt>
                <c:pt idx="2745">
                  <c:v>2.72</c:v>
                </c:pt>
                <c:pt idx="2746">
                  <c:v>2.7210000000000001</c:v>
                </c:pt>
                <c:pt idx="2747">
                  <c:v>2.722</c:v>
                </c:pt>
                <c:pt idx="2748">
                  <c:v>2.7230000000000003</c:v>
                </c:pt>
                <c:pt idx="2749">
                  <c:v>2.7240000000000002</c:v>
                </c:pt>
                <c:pt idx="2750">
                  <c:v>2.7250000000000001</c:v>
                </c:pt>
                <c:pt idx="2751">
                  <c:v>2.726</c:v>
                </c:pt>
                <c:pt idx="2752">
                  <c:v>2.7269999999999999</c:v>
                </c:pt>
                <c:pt idx="2753">
                  <c:v>2.7280000000000002</c:v>
                </c:pt>
                <c:pt idx="2754">
                  <c:v>2.7290000000000001</c:v>
                </c:pt>
                <c:pt idx="2755">
                  <c:v>2.73</c:v>
                </c:pt>
                <c:pt idx="2756">
                  <c:v>2.7309999999999999</c:v>
                </c:pt>
                <c:pt idx="2757">
                  <c:v>2.7320000000000002</c:v>
                </c:pt>
                <c:pt idx="2758">
                  <c:v>2.7330000000000001</c:v>
                </c:pt>
                <c:pt idx="2759">
                  <c:v>2.734</c:v>
                </c:pt>
                <c:pt idx="2760">
                  <c:v>2.7349999999999999</c:v>
                </c:pt>
                <c:pt idx="2761">
                  <c:v>2.7360000000000002</c:v>
                </c:pt>
                <c:pt idx="2762">
                  <c:v>2.7370000000000001</c:v>
                </c:pt>
                <c:pt idx="2763">
                  <c:v>2.738</c:v>
                </c:pt>
                <c:pt idx="2764">
                  <c:v>2.7389999999999999</c:v>
                </c:pt>
                <c:pt idx="2765">
                  <c:v>2.74</c:v>
                </c:pt>
                <c:pt idx="2766">
                  <c:v>2.7410000000000001</c:v>
                </c:pt>
                <c:pt idx="2767">
                  <c:v>2.742</c:v>
                </c:pt>
                <c:pt idx="2768">
                  <c:v>2.7429999999999999</c:v>
                </c:pt>
                <c:pt idx="2769">
                  <c:v>2.7440000000000002</c:v>
                </c:pt>
                <c:pt idx="2770">
                  <c:v>2.7450000000000001</c:v>
                </c:pt>
                <c:pt idx="2771">
                  <c:v>2.746</c:v>
                </c:pt>
                <c:pt idx="2772">
                  <c:v>2.7469999999999999</c:v>
                </c:pt>
                <c:pt idx="2773">
                  <c:v>2.7480000000000002</c:v>
                </c:pt>
                <c:pt idx="2774">
                  <c:v>2.7490000000000001</c:v>
                </c:pt>
                <c:pt idx="2775">
                  <c:v>2.75</c:v>
                </c:pt>
                <c:pt idx="2776">
                  <c:v>2.7509999999999999</c:v>
                </c:pt>
                <c:pt idx="2777">
                  <c:v>2.7520000000000002</c:v>
                </c:pt>
                <c:pt idx="2778">
                  <c:v>2.7530000000000001</c:v>
                </c:pt>
                <c:pt idx="2779">
                  <c:v>2.754</c:v>
                </c:pt>
                <c:pt idx="2780">
                  <c:v>2.7549999999999999</c:v>
                </c:pt>
                <c:pt idx="2781">
                  <c:v>2.7560000000000002</c:v>
                </c:pt>
                <c:pt idx="2782">
                  <c:v>2.7570000000000001</c:v>
                </c:pt>
                <c:pt idx="2783">
                  <c:v>2.758</c:v>
                </c:pt>
                <c:pt idx="2784">
                  <c:v>2.7589999999999999</c:v>
                </c:pt>
                <c:pt idx="2785">
                  <c:v>2.7600000000000002</c:v>
                </c:pt>
                <c:pt idx="2786">
                  <c:v>2.7610000000000001</c:v>
                </c:pt>
                <c:pt idx="2787">
                  <c:v>2.762</c:v>
                </c:pt>
                <c:pt idx="2788">
                  <c:v>2.7629999999999999</c:v>
                </c:pt>
                <c:pt idx="2789">
                  <c:v>2.7640000000000002</c:v>
                </c:pt>
                <c:pt idx="2790">
                  <c:v>2.7650000000000001</c:v>
                </c:pt>
                <c:pt idx="2791">
                  <c:v>2.766</c:v>
                </c:pt>
                <c:pt idx="2792">
                  <c:v>2.7669999999999999</c:v>
                </c:pt>
                <c:pt idx="2793">
                  <c:v>2.7680000000000002</c:v>
                </c:pt>
                <c:pt idx="2794">
                  <c:v>2.7690000000000001</c:v>
                </c:pt>
                <c:pt idx="2795">
                  <c:v>2.77</c:v>
                </c:pt>
                <c:pt idx="2796">
                  <c:v>2.7709999999999999</c:v>
                </c:pt>
                <c:pt idx="2797">
                  <c:v>2.7720000000000002</c:v>
                </c:pt>
                <c:pt idx="2798">
                  <c:v>2.7730000000000001</c:v>
                </c:pt>
                <c:pt idx="2799">
                  <c:v>2.774</c:v>
                </c:pt>
                <c:pt idx="2800">
                  <c:v>2.7749999999999999</c:v>
                </c:pt>
                <c:pt idx="2801">
                  <c:v>2.7760000000000002</c:v>
                </c:pt>
                <c:pt idx="2802">
                  <c:v>2.7770000000000001</c:v>
                </c:pt>
                <c:pt idx="2803">
                  <c:v>2.778</c:v>
                </c:pt>
                <c:pt idx="2804">
                  <c:v>2.7789999999999999</c:v>
                </c:pt>
                <c:pt idx="2805">
                  <c:v>2.7800000000000002</c:v>
                </c:pt>
                <c:pt idx="2806">
                  <c:v>2.7810000000000001</c:v>
                </c:pt>
                <c:pt idx="2807">
                  <c:v>2.782</c:v>
                </c:pt>
                <c:pt idx="2808">
                  <c:v>2.7829999999999999</c:v>
                </c:pt>
                <c:pt idx="2809">
                  <c:v>2.7840000000000003</c:v>
                </c:pt>
                <c:pt idx="2810">
                  <c:v>2.7850000000000001</c:v>
                </c:pt>
                <c:pt idx="2811">
                  <c:v>2.786</c:v>
                </c:pt>
                <c:pt idx="2812">
                  <c:v>2.7869999999999999</c:v>
                </c:pt>
                <c:pt idx="2813">
                  <c:v>2.7880000000000003</c:v>
                </c:pt>
                <c:pt idx="2814">
                  <c:v>2.7890000000000001</c:v>
                </c:pt>
                <c:pt idx="2815">
                  <c:v>2.79</c:v>
                </c:pt>
                <c:pt idx="2816">
                  <c:v>2.7909999999999999</c:v>
                </c:pt>
                <c:pt idx="2817">
                  <c:v>2.7920000000000003</c:v>
                </c:pt>
                <c:pt idx="2818">
                  <c:v>2.7930000000000001</c:v>
                </c:pt>
                <c:pt idx="2819">
                  <c:v>2.794</c:v>
                </c:pt>
                <c:pt idx="2820">
                  <c:v>2.7949999999999999</c:v>
                </c:pt>
                <c:pt idx="2821">
                  <c:v>2.7960000000000003</c:v>
                </c:pt>
                <c:pt idx="2822">
                  <c:v>2.7970000000000002</c:v>
                </c:pt>
                <c:pt idx="2823">
                  <c:v>2.798</c:v>
                </c:pt>
                <c:pt idx="2824">
                  <c:v>2.7989999999999999</c:v>
                </c:pt>
                <c:pt idx="2825">
                  <c:v>2.8000000000000003</c:v>
                </c:pt>
                <c:pt idx="2826">
                  <c:v>2.8010000000000002</c:v>
                </c:pt>
                <c:pt idx="2827">
                  <c:v>2.802</c:v>
                </c:pt>
                <c:pt idx="2828">
                  <c:v>2.8029999999999999</c:v>
                </c:pt>
                <c:pt idx="2829">
                  <c:v>2.8040000000000003</c:v>
                </c:pt>
                <c:pt idx="2830">
                  <c:v>2.8050000000000002</c:v>
                </c:pt>
                <c:pt idx="2831">
                  <c:v>2.806</c:v>
                </c:pt>
                <c:pt idx="2832">
                  <c:v>2.8069999999999999</c:v>
                </c:pt>
                <c:pt idx="2833">
                  <c:v>2.8080000000000003</c:v>
                </c:pt>
                <c:pt idx="2834">
                  <c:v>2.8090000000000002</c:v>
                </c:pt>
                <c:pt idx="2835">
                  <c:v>2.81</c:v>
                </c:pt>
                <c:pt idx="2836">
                  <c:v>2.8109999999999999</c:v>
                </c:pt>
                <c:pt idx="2837">
                  <c:v>2.8120000000000003</c:v>
                </c:pt>
                <c:pt idx="2838">
                  <c:v>2.8130000000000002</c:v>
                </c:pt>
                <c:pt idx="2839">
                  <c:v>2.8140000000000001</c:v>
                </c:pt>
                <c:pt idx="2840">
                  <c:v>2.8149999999999999</c:v>
                </c:pt>
                <c:pt idx="2841">
                  <c:v>2.8160000000000003</c:v>
                </c:pt>
                <c:pt idx="2842">
                  <c:v>2.8170000000000002</c:v>
                </c:pt>
                <c:pt idx="2843">
                  <c:v>2.8180000000000001</c:v>
                </c:pt>
                <c:pt idx="2844">
                  <c:v>2.819</c:v>
                </c:pt>
                <c:pt idx="2845">
                  <c:v>2.8200000000000003</c:v>
                </c:pt>
                <c:pt idx="2846">
                  <c:v>2.8210000000000002</c:v>
                </c:pt>
                <c:pt idx="2847">
                  <c:v>2.8220000000000001</c:v>
                </c:pt>
                <c:pt idx="2848">
                  <c:v>2.823</c:v>
                </c:pt>
                <c:pt idx="2849">
                  <c:v>2.8240000000000003</c:v>
                </c:pt>
                <c:pt idx="2850">
                  <c:v>2.8250000000000002</c:v>
                </c:pt>
                <c:pt idx="2851">
                  <c:v>2.8260000000000001</c:v>
                </c:pt>
                <c:pt idx="2852">
                  <c:v>2.827</c:v>
                </c:pt>
                <c:pt idx="2853">
                  <c:v>2.8280000000000003</c:v>
                </c:pt>
                <c:pt idx="2854">
                  <c:v>2.8290000000000002</c:v>
                </c:pt>
                <c:pt idx="2855">
                  <c:v>2.83</c:v>
                </c:pt>
                <c:pt idx="2856">
                  <c:v>2.831</c:v>
                </c:pt>
                <c:pt idx="2857">
                  <c:v>2.8320000000000003</c:v>
                </c:pt>
                <c:pt idx="2858">
                  <c:v>2.8330000000000002</c:v>
                </c:pt>
                <c:pt idx="2859">
                  <c:v>2.8340000000000001</c:v>
                </c:pt>
                <c:pt idx="2860">
                  <c:v>2.835</c:v>
                </c:pt>
                <c:pt idx="2861">
                  <c:v>2.8360000000000003</c:v>
                </c:pt>
                <c:pt idx="2862">
                  <c:v>2.8370000000000002</c:v>
                </c:pt>
                <c:pt idx="2863">
                  <c:v>2.8380000000000001</c:v>
                </c:pt>
                <c:pt idx="2864">
                  <c:v>2.839</c:v>
                </c:pt>
                <c:pt idx="2865">
                  <c:v>2.8400000000000003</c:v>
                </c:pt>
                <c:pt idx="2866">
                  <c:v>2.8410000000000002</c:v>
                </c:pt>
                <c:pt idx="2867">
                  <c:v>2.8420000000000001</c:v>
                </c:pt>
                <c:pt idx="2868">
                  <c:v>2.843</c:v>
                </c:pt>
                <c:pt idx="2869">
                  <c:v>2.8440000000000003</c:v>
                </c:pt>
                <c:pt idx="2870">
                  <c:v>2.8450000000000002</c:v>
                </c:pt>
                <c:pt idx="2871">
                  <c:v>2.8460000000000001</c:v>
                </c:pt>
                <c:pt idx="2872">
                  <c:v>2.847</c:v>
                </c:pt>
                <c:pt idx="2873">
                  <c:v>2.8480000000000003</c:v>
                </c:pt>
                <c:pt idx="2874">
                  <c:v>2.8490000000000002</c:v>
                </c:pt>
                <c:pt idx="2875">
                  <c:v>2.85</c:v>
                </c:pt>
                <c:pt idx="2876">
                  <c:v>2.851</c:v>
                </c:pt>
                <c:pt idx="2877">
                  <c:v>2.8519999999999999</c:v>
                </c:pt>
                <c:pt idx="2878">
                  <c:v>2.8530000000000002</c:v>
                </c:pt>
                <c:pt idx="2879">
                  <c:v>2.8540000000000001</c:v>
                </c:pt>
                <c:pt idx="2880">
                  <c:v>2.855</c:v>
                </c:pt>
                <c:pt idx="2881">
                  <c:v>2.8559999999999999</c:v>
                </c:pt>
                <c:pt idx="2882">
                  <c:v>2.8570000000000002</c:v>
                </c:pt>
                <c:pt idx="2883">
                  <c:v>2.8580000000000001</c:v>
                </c:pt>
                <c:pt idx="2884">
                  <c:v>2.859</c:v>
                </c:pt>
                <c:pt idx="2885">
                  <c:v>2.86</c:v>
                </c:pt>
                <c:pt idx="2886">
                  <c:v>2.8610000000000002</c:v>
                </c:pt>
                <c:pt idx="2887">
                  <c:v>2.8620000000000001</c:v>
                </c:pt>
                <c:pt idx="2888">
                  <c:v>2.863</c:v>
                </c:pt>
                <c:pt idx="2889">
                  <c:v>2.8639999999999999</c:v>
                </c:pt>
                <c:pt idx="2890">
                  <c:v>2.8650000000000002</c:v>
                </c:pt>
                <c:pt idx="2891">
                  <c:v>2.8660000000000001</c:v>
                </c:pt>
                <c:pt idx="2892">
                  <c:v>2.867</c:v>
                </c:pt>
                <c:pt idx="2893">
                  <c:v>2.8679999999999999</c:v>
                </c:pt>
                <c:pt idx="2894">
                  <c:v>2.8690000000000002</c:v>
                </c:pt>
                <c:pt idx="2895">
                  <c:v>2.87</c:v>
                </c:pt>
                <c:pt idx="2896">
                  <c:v>2.871</c:v>
                </c:pt>
                <c:pt idx="2897">
                  <c:v>2.8719999999999999</c:v>
                </c:pt>
                <c:pt idx="2898">
                  <c:v>2.8730000000000002</c:v>
                </c:pt>
                <c:pt idx="2899">
                  <c:v>2.8740000000000001</c:v>
                </c:pt>
                <c:pt idx="2900">
                  <c:v>2.875</c:v>
                </c:pt>
                <c:pt idx="2901">
                  <c:v>2.8759999999999999</c:v>
                </c:pt>
                <c:pt idx="2902">
                  <c:v>2.8770000000000002</c:v>
                </c:pt>
                <c:pt idx="2903">
                  <c:v>2.8780000000000001</c:v>
                </c:pt>
                <c:pt idx="2904">
                  <c:v>2.879</c:v>
                </c:pt>
                <c:pt idx="2905">
                  <c:v>2.88</c:v>
                </c:pt>
                <c:pt idx="2906">
                  <c:v>2.8810000000000002</c:v>
                </c:pt>
                <c:pt idx="2907">
                  <c:v>2.8820000000000001</c:v>
                </c:pt>
                <c:pt idx="2908">
                  <c:v>2.883</c:v>
                </c:pt>
                <c:pt idx="2909">
                  <c:v>2.8839999999999999</c:v>
                </c:pt>
                <c:pt idx="2910">
                  <c:v>2.8850000000000002</c:v>
                </c:pt>
                <c:pt idx="2911">
                  <c:v>2.8860000000000001</c:v>
                </c:pt>
                <c:pt idx="2912">
                  <c:v>2.887</c:v>
                </c:pt>
                <c:pt idx="2913">
                  <c:v>2.8879999999999999</c:v>
                </c:pt>
                <c:pt idx="2914">
                  <c:v>2.8890000000000002</c:v>
                </c:pt>
                <c:pt idx="2915">
                  <c:v>2.89</c:v>
                </c:pt>
                <c:pt idx="2916">
                  <c:v>2.891</c:v>
                </c:pt>
                <c:pt idx="2917">
                  <c:v>2.8919999999999999</c:v>
                </c:pt>
                <c:pt idx="2918">
                  <c:v>2.8930000000000002</c:v>
                </c:pt>
                <c:pt idx="2919">
                  <c:v>2.8940000000000001</c:v>
                </c:pt>
                <c:pt idx="2920">
                  <c:v>2.895</c:v>
                </c:pt>
                <c:pt idx="2921">
                  <c:v>2.8959999999999999</c:v>
                </c:pt>
                <c:pt idx="2922">
                  <c:v>2.8970000000000002</c:v>
                </c:pt>
                <c:pt idx="2923">
                  <c:v>2.8980000000000001</c:v>
                </c:pt>
                <c:pt idx="2924">
                  <c:v>2.899</c:v>
                </c:pt>
                <c:pt idx="2925">
                  <c:v>2.9</c:v>
                </c:pt>
                <c:pt idx="2926">
                  <c:v>2.9010000000000002</c:v>
                </c:pt>
                <c:pt idx="2927">
                  <c:v>2.9020000000000001</c:v>
                </c:pt>
                <c:pt idx="2928">
                  <c:v>2.903</c:v>
                </c:pt>
                <c:pt idx="2929">
                  <c:v>2.9039999999999999</c:v>
                </c:pt>
                <c:pt idx="2930">
                  <c:v>2.9050000000000002</c:v>
                </c:pt>
                <c:pt idx="2931">
                  <c:v>2.9060000000000001</c:v>
                </c:pt>
                <c:pt idx="2932">
                  <c:v>2.907</c:v>
                </c:pt>
                <c:pt idx="2933">
                  <c:v>2.9079999999999999</c:v>
                </c:pt>
                <c:pt idx="2934">
                  <c:v>2.9090000000000003</c:v>
                </c:pt>
                <c:pt idx="2935">
                  <c:v>2.91</c:v>
                </c:pt>
                <c:pt idx="2936">
                  <c:v>2.911</c:v>
                </c:pt>
                <c:pt idx="2937">
                  <c:v>2.9119999999999999</c:v>
                </c:pt>
                <c:pt idx="2938">
                  <c:v>2.9130000000000003</c:v>
                </c:pt>
                <c:pt idx="2939">
                  <c:v>2.9140000000000001</c:v>
                </c:pt>
                <c:pt idx="2940">
                  <c:v>2.915</c:v>
                </c:pt>
                <c:pt idx="2941">
                  <c:v>2.9159999999999999</c:v>
                </c:pt>
                <c:pt idx="2942">
                  <c:v>2.9170000000000003</c:v>
                </c:pt>
                <c:pt idx="2943">
                  <c:v>2.9180000000000001</c:v>
                </c:pt>
                <c:pt idx="2944">
                  <c:v>2.919</c:v>
                </c:pt>
                <c:pt idx="2945">
                  <c:v>2.92</c:v>
                </c:pt>
                <c:pt idx="2946">
                  <c:v>2.9210000000000003</c:v>
                </c:pt>
                <c:pt idx="2947">
                  <c:v>2.9220000000000002</c:v>
                </c:pt>
                <c:pt idx="2948">
                  <c:v>2.923</c:v>
                </c:pt>
                <c:pt idx="2949">
                  <c:v>2.9239999999999999</c:v>
                </c:pt>
                <c:pt idx="2950">
                  <c:v>2.9250000000000003</c:v>
                </c:pt>
                <c:pt idx="2951">
                  <c:v>2.9260000000000002</c:v>
                </c:pt>
                <c:pt idx="2952">
                  <c:v>2.927</c:v>
                </c:pt>
                <c:pt idx="2953">
                  <c:v>2.9279999999999999</c:v>
                </c:pt>
                <c:pt idx="2954">
                  <c:v>2.9290000000000003</c:v>
                </c:pt>
                <c:pt idx="2955">
                  <c:v>2.93</c:v>
                </c:pt>
                <c:pt idx="2956">
                  <c:v>2.931</c:v>
                </c:pt>
                <c:pt idx="2957">
                  <c:v>2.9319999999999999</c:v>
                </c:pt>
                <c:pt idx="2958">
                  <c:v>2.9330000000000003</c:v>
                </c:pt>
                <c:pt idx="2959">
                  <c:v>2.9340000000000002</c:v>
                </c:pt>
                <c:pt idx="2960">
                  <c:v>2.9350000000000001</c:v>
                </c:pt>
                <c:pt idx="2961">
                  <c:v>2.9359999999999999</c:v>
                </c:pt>
                <c:pt idx="2962">
                  <c:v>2.9370000000000003</c:v>
                </c:pt>
                <c:pt idx="2963">
                  <c:v>2.9380000000000002</c:v>
                </c:pt>
                <c:pt idx="2964">
                  <c:v>2.9390000000000001</c:v>
                </c:pt>
                <c:pt idx="2965">
                  <c:v>2.94</c:v>
                </c:pt>
                <c:pt idx="2966">
                  <c:v>2.9410000000000003</c:v>
                </c:pt>
                <c:pt idx="2967">
                  <c:v>2.9420000000000002</c:v>
                </c:pt>
                <c:pt idx="2968">
                  <c:v>2.9430000000000001</c:v>
                </c:pt>
                <c:pt idx="2969">
                  <c:v>2.944</c:v>
                </c:pt>
                <c:pt idx="2970">
                  <c:v>2.9450000000000003</c:v>
                </c:pt>
                <c:pt idx="2971">
                  <c:v>2.9460000000000002</c:v>
                </c:pt>
                <c:pt idx="2972">
                  <c:v>2.9470000000000001</c:v>
                </c:pt>
                <c:pt idx="2973">
                  <c:v>2.948</c:v>
                </c:pt>
                <c:pt idx="2974">
                  <c:v>2.9490000000000003</c:v>
                </c:pt>
                <c:pt idx="2975">
                  <c:v>2.95</c:v>
                </c:pt>
                <c:pt idx="2976">
                  <c:v>2.9510000000000001</c:v>
                </c:pt>
                <c:pt idx="2977">
                  <c:v>2.952</c:v>
                </c:pt>
                <c:pt idx="2978">
                  <c:v>2.9530000000000003</c:v>
                </c:pt>
                <c:pt idx="2979">
                  <c:v>2.9540000000000002</c:v>
                </c:pt>
                <c:pt idx="2980">
                  <c:v>2.9550000000000001</c:v>
                </c:pt>
                <c:pt idx="2981">
                  <c:v>2.956</c:v>
                </c:pt>
                <c:pt idx="2982">
                  <c:v>2.9570000000000003</c:v>
                </c:pt>
                <c:pt idx="2983">
                  <c:v>2.9580000000000002</c:v>
                </c:pt>
                <c:pt idx="2984">
                  <c:v>2.9590000000000001</c:v>
                </c:pt>
                <c:pt idx="2985">
                  <c:v>2.96</c:v>
                </c:pt>
                <c:pt idx="2986">
                  <c:v>2.9610000000000003</c:v>
                </c:pt>
                <c:pt idx="2987">
                  <c:v>2.9620000000000002</c:v>
                </c:pt>
                <c:pt idx="2988">
                  <c:v>2.9630000000000001</c:v>
                </c:pt>
                <c:pt idx="2989">
                  <c:v>2.964</c:v>
                </c:pt>
                <c:pt idx="2990">
                  <c:v>2.9650000000000003</c:v>
                </c:pt>
                <c:pt idx="2991">
                  <c:v>2.9660000000000002</c:v>
                </c:pt>
                <c:pt idx="2992">
                  <c:v>2.9670000000000001</c:v>
                </c:pt>
                <c:pt idx="2993">
                  <c:v>2.968</c:v>
                </c:pt>
                <c:pt idx="2994">
                  <c:v>2.9690000000000003</c:v>
                </c:pt>
                <c:pt idx="2995">
                  <c:v>2.97</c:v>
                </c:pt>
                <c:pt idx="2996">
                  <c:v>2.9710000000000001</c:v>
                </c:pt>
                <c:pt idx="2997">
                  <c:v>2.972</c:v>
                </c:pt>
                <c:pt idx="2998">
                  <c:v>2.9730000000000003</c:v>
                </c:pt>
                <c:pt idx="2999">
                  <c:v>2.9740000000000002</c:v>
                </c:pt>
              </c:numCache>
            </c:numRef>
          </c:xVal>
          <c:yVal>
            <c:numRef>
              <c:f>'SF - WT, D160A, D160E'!$AO$8:$AO$3007</c:f>
              <c:numCache>
                <c:formatCode>0.00E+00</c:formatCode>
                <c:ptCount val="3000"/>
                <c:pt idx="0">
                  <c:v>7.4854238785621516E-2</c:v>
                </c:pt>
                <c:pt idx="1">
                  <c:v>7.2023811790631928E-2</c:v>
                </c:pt>
                <c:pt idx="2">
                  <c:v>6.7171673896016679E-2</c:v>
                </c:pt>
                <c:pt idx="3">
                  <c:v>7.2023811790631928E-2</c:v>
                </c:pt>
                <c:pt idx="4">
                  <c:v>6.7171673896016679E-2</c:v>
                </c:pt>
                <c:pt idx="5">
                  <c:v>7.000210089100628E-2</c:v>
                </c:pt>
                <c:pt idx="6">
                  <c:v>7.242818570607075E-2</c:v>
                </c:pt>
                <c:pt idx="7">
                  <c:v>7.6875981420760867E-2</c:v>
                </c:pt>
                <c:pt idx="8">
                  <c:v>7.0810785250856531E-2</c:v>
                </c:pt>
                <c:pt idx="9">
                  <c:v>7.1619469610706796E-2</c:v>
                </c:pt>
                <c:pt idx="10">
                  <c:v>7.0406443070931399E-2</c:v>
                </c:pt>
                <c:pt idx="11">
                  <c:v>7.3236870065921E-2</c:v>
                </c:pt>
                <c:pt idx="12">
                  <c:v>6.7980358255866943E-2</c:v>
                </c:pt>
                <c:pt idx="13">
                  <c:v>7.000210089100628E-2</c:v>
                </c:pt>
                <c:pt idx="14">
                  <c:v>7.0810785250856531E-2</c:v>
                </c:pt>
                <c:pt idx="15">
                  <c:v>6.8384700435792076E-2</c:v>
                </c:pt>
                <c:pt idx="16">
                  <c:v>6.9597758711081148E-2</c:v>
                </c:pt>
                <c:pt idx="17">
                  <c:v>7.000210089100628E-2</c:v>
                </c:pt>
                <c:pt idx="18">
                  <c:v>7.1619469610706796E-2</c:v>
                </c:pt>
                <c:pt idx="19">
                  <c:v>7.1215127430781663E-2</c:v>
                </c:pt>
                <c:pt idx="20">
                  <c:v>7.242818570607075E-2</c:v>
                </c:pt>
                <c:pt idx="21">
                  <c:v>6.9193384795642326E-2</c:v>
                </c:pt>
                <c:pt idx="22">
                  <c:v>6.5958615620727606E-2</c:v>
                </c:pt>
                <c:pt idx="23">
                  <c:v>6.8789042615717208E-2</c:v>
                </c:pt>
                <c:pt idx="24">
                  <c:v>7.0406443070931399E-2</c:v>
                </c:pt>
                <c:pt idx="25">
                  <c:v>7.7684697516124807E-2</c:v>
                </c:pt>
                <c:pt idx="26">
                  <c:v>7.4854238785621516E-2</c:v>
                </c:pt>
                <c:pt idx="27">
                  <c:v>7.4449896605696397E-2</c:v>
                </c:pt>
                <c:pt idx="28">
                  <c:v>7.1619469610706796E-2</c:v>
                </c:pt>
                <c:pt idx="29">
                  <c:v>7.4045554425771265E-2</c:v>
                </c:pt>
                <c:pt idx="30">
                  <c:v>7.0406443070931399E-2</c:v>
                </c:pt>
                <c:pt idx="31">
                  <c:v>7.2023811790631928E-2</c:v>
                </c:pt>
                <c:pt idx="32">
                  <c:v>6.5958615620727606E-2</c:v>
                </c:pt>
                <c:pt idx="33">
                  <c:v>7.6067297060910602E-2</c:v>
                </c:pt>
                <c:pt idx="34">
                  <c:v>6.5149931260877342E-2</c:v>
                </c:pt>
                <c:pt idx="35">
                  <c:v>7.4045554425771265E-2</c:v>
                </c:pt>
                <c:pt idx="36">
                  <c:v>6.8789042615717208E-2</c:v>
                </c:pt>
                <c:pt idx="37">
                  <c:v>7.6875981420760867E-2</c:v>
                </c:pt>
                <c:pt idx="38">
                  <c:v>6.6362957800652739E-2</c:v>
                </c:pt>
                <c:pt idx="39">
                  <c:v>7.7684697516124807E-2</c:v>
                </c:pt>
                <c:pt idx="40">
                  <c:v>7.2023811790631928E-2</c:v>
                </c:pt>
                <c:pt idx="41">
                  <c:v>7.2023811790631928E-2</c:v>
                </c:pt>
                <c:pt idx="42">
                  <c:v>6.8384700435792076E-2</c:v>
                </c:pt>
                <c:pt idx="43">
                  <c:v>7.5258612701060337E-2</c:v>
                </c:pt>
                <c:pt idx="44">
                  <c:v>7.3641212245846133E-2</c:v>
                </c:pt>
                <c:pt idx="45">
                  <c:v>6.5554273440802474E-2</c:v>
                </c:pt>
                <c:pt idx="46">
                  <c:v>7.2023811790631928E-2</c:v>
                </c:pt>
                <c:pt idx="47">
                  <c:v>7.000210089100628E-2</c:v>
                </c:pt>
                <c:pt idx="48">
                  <c:v>7.4449896605696397E-2</c:v>
                </c:pt>
                <c:pt idx="49">
                  <c:v>7.2832527885995868E-2</c:v>
                </c:pt>
                <c:pt idx="50">
                  <c:v>7.4854238785621516E-2</c:v>
                </c:pt>
                <c:pt idx="51">
                  <c:v>7.242818570607075E-2</c:v>
                </c:pt>
                <c:pt idx="52">
                  <c:v>6.8789042615717208E-2</c:v>
                </c:pt>
                <c:pt idx="53">
                  <c:v>7.566295488098547E-2</c:v>
                </c:pt>
                <c:pt idx="54">
                  <c:v>7.1215127430781663E-2</c:v>
                </c:pt>
                <c:pt idx="55">
                  <c:v>7.0810785250856531E-2</c:v>
                </c:pt>
                <c:pt idx="56">
                  <c:v>6.4745589080952223E-2</c:v>
                </c:pt>
                <c:pt idx="57">
                  <c:v>7.1619469610706796E-2</c:v>
                </c:pt>
                <c:pt idx="58">
                  <c:v>7.000210089100628E-2</c:v>
                </c:pt>
                <c:pt idx="59">
                  <c:v>7.000210089100628E-2</c:v>
                </c:pt>
                <c:pt idx="60">
                  <c:v>6.7980358255866943E-2</c:v>
                </c:pt>
                <c:pt idx="61">
                  <c:v>6.7980358255866943E-2</c:v>
                </c:pt>
                <c:pt idx="62">
                  <c:v>6.5958615620727606E-2</c:v>
                </c:pt>
                <c:pt idx="63">
                  <c:v>7.0810785250856531E-2</c:v>
                </c:pt>
                <c:pt idx="64">
                  <c:v>7.0406443070931399E-2</c:v>
                </c:pt>
                <c:pt idx="65">
                  <c:v>6.7576016075941811E-2</c:v>
                </c:pt>
                <c:pt idx="66">
                  <c:v>6.7576016075941811E-2</c:v>
                </c:pt>
                <c:pt idx="67">
                  <c:v>6.5149931260877342E-2</c:v>
                </c:pt>
                <c:pt idx="68">
                  <c:v>6.5554273440802474E-2</c:v>
                </c:pt>
                <c:pt idx="69">
                  <c:v>7.0810785250856531E-2</c:v>
                </c:pt>
                <c:pt idx="70">
                  <c:v>6.5958615620727606E-2</c:v>
                </c:pt>
                <c:pt idx="71">
                  <c:v>6.3936872985588269E-2</c:v>
                </c:pt>
                <c:pt idx="72">
                  <c:v>7.4045554425771265E-2</c:v>
                </c:pt>
                <c:pt idx="73">
                  <c:v>6.5149931260877342E-2</c:v>
                </c:pt>
                <c:pt idx="74">
                  <c:v>7.4854238785621516E-2</c:v>
                </c:pt>
                <c:pt idx="75">
                  <c:v>6.7171673896016679E-2</c:v>
                </c:pt>
                <c:pt idx="76">
                  <c:v>7.0406443070931399E-2</c:v>
                </c:pt>
                <c:pt idx="77">
                  <c:v>7.1215127430781663E-2</c:v>
                </c:pt>
                <c:pt idx="78">
                  <c:v>6.7171673896016679E-2</c:v>
                </c:pt>
                <c:pt idx="79">
                  <c:v>6.7576016075941811E-2</c:v>
                </c:pt>
                <c:pt idx="80">
                  <c:v>6.5554273440802474E-2</c:v>
                </c:pt>
                <c:pt idx="81">
                  <c:v>7.3641212245846133E-2</c:v>
                </c:pt>
                <c:pt idx="82">
                  <c:v>6.4745589080952223E-2</c:v>
                </c:pt>
                <c:pt idx="83">
                  <c:v>6.8384700435792076E-2</c:v>
                </c:pt>
                <c:pt idx="84">
                  <c:v>7.0810785250856531E-2</c:v>
                </c:pt>
                <c:pt idx="85">
                  <c:v>6.8384700435792076E-2</c:v>
                </c:pt>
                <c:pt idx="86">
                  <c:v>6.7576016075941811E-2</c:v>
                </c:pt>
                <c:pt idx="87">
                  <c:v>6.9193384795642326E-2</c:v>
                </c:pt>
                <c:pt idx="88">
                  <c:v>7.4449896605696397E-2</c:v>
                </c:pt>
                <c:pt idx="89">
                  <c:v>6.9193384795642326E-2</c:v>
                </c:pt>
                <c:pt idx="90">
                  <c:v>6.7171673896016679E-2</c:v>
                </c:pt>
                <c:pt idx="91">
                  <c:v>7.2832527885995868E-2</c:v>
                </c:pt>
                <c:pt idx="92">
                  <c:v>7.2832527885995868E-2</c:v>
                </c:pt>
                <c:pt idx="93">
                  <c:v>7.242818570607075E-2</c:v>
                </c:pt>
                <c:pt idx="94">
                  <c:v>7.1619469610706796E-2</c:v>
                </c:pt>
                <c:pt idx="95">
                  <c:v>6.9597758711081148E-2</c:v>
                </c:pt>
                <c:pt idx="96">
                  <c:v>6.9193384795642326E-2</c:v>
                </c:pt>
                <c:pt idx="97">
                  <c:v>7.3236870065921E-2</c:v>
                </c:pt>
                <c:pt idx="98">
                  <c:v>7.4045554425771265E-2</c:v>
                </c:pt>
                <c:pt idx="99">
                  <c:v>7.1619469610706796E-2</c:v>
                </c:pt>
                <c:pt idx="100">
                  <c:v>6.3936872985588269E-2</c:v>
                </c:pt>
                <c:pt idx="101">
                  <c:v>6.9193384795642326E-2</c:v>
                </c:pt>
                <c:pt idx="102">
                  <c:v>7.1215127430781663E-2</c:v>
                </c:pt>
                <c:pt idx="103">
                  <c:v>7.566295488098547E-2</c:v>
                </c:pt>
                <c:pt idx="104">
                  <c:v>7.0810785250856531E-2</c:v>
                </c:pt>
                <c:pt idx="105">
                  <c:v>7.3236870065921E-2</c:v>
                </c:pt>
                <c:pt idx="106">
                  <c:v>6.8789042615717208E-2</c:v>
                </c:pt>
                <c:pt idx="107">
                  <c:v>7.242818570607075E-2</c:v>
                </c:pt>
                <c:pt idx="108">
                  <c:v>6.8789042615717208E-2</c:v>
                </c:pt>
                <c:pt idx="109">
                  <c:v>7.242818570607075E-2</c:v>
                </c:pt>
                <c:pt idx="110">
                  <c:v>7.0810785250856531E-2</c:v>
                </c:pt>
                <c:pt idx="111">
                  <c:v>7.242818570607075E-2</c:v>
                </c:pt>
                <c:pt idx="112">
                  <c:v>7.2832527885995868E-2</c:v>
                </c:pt>
                <c:pt idx="113">
                  <c:v>7.2023811790631928E-2</c:v>
                </c:pt>
                <c:pt idx="114">
                  <c:v>7.242818570607075E-2</c:v>
                </c:pt>
                <c:pt idx="115">
                  <c:v>7.0810785250856531E-2</c:v>
                </c:pt>
                <c:pt idx="116">
                  <c:v>7.0406443070931399E-2</c:v>
                </c:pt>
                <c:pt idx="117">
                  <c:v>7.2832527885995868E-2</c:v>
                </c:pt>
                <c:pt idx="118">
                  <c:v>7.0810785250856531E-2</c:v>
                </c:pt>
                <c:pt idx="119">
                  <c:v>6.8789042615717208E-2</c:v>
                </c:pt>
                <c:pt idx="120">
                  <c:v>7.4449896605696397E-2</c:v>
                </c:pt>
                <c:pt idx="121">
                  <c:v>7.0810785250856531E-2</c:v>
                </c:pt>
                <c:pt idx="122">
                  <c:v>6.7980358255866943E-2</c:v>
                </c:pt>
                <c:pt idx="123">
                  <c:v>7.2023811790631928E-2</c:v>
                </c:pt>
                <c:pt idx="124">
                  <c:v>6.9597758711081148E-2</c:v>
                </c:pt>
                <c:pt idx="125">
                  <c:v>7.3641212245846133E-2</c:v>
                </c:pt>
                <c:pt idx="126">
                  <c:v>7.1215127430781663E-2</c:v>
                </c:pt>
                <c:pt idx="127">
                  <c:v>6.7980358255866943E-2</c:v>
                </c:pt>
                <c:pt idx="128">
                  <c:v>6.9597758711081148E-2</c:v>
                </c:pt>
                <c:pt idx="129">
                  <c:v>7.242818570607075E-2</c:v>
                </c:pt>
                <c:pt idx="130">
                  <c:v>7.3641212245846133E-2</c:v>
                </c:pt>
                <c:pt idx="131">
                  <c:v>7.2023811790631928E-2</c:v>
                </c:pt>
                <c:pt idx="132">
                  <c:v>6.9193384795642326E-2</c:v>
                </c:pt>
                <c:pt idx="133">
                  <c:v>7.0406443070931399E-2</c:v>
                </c:pt>
                <c:pt idx="134">
                  <c:v>7.566295488098547E-2</c:v>
                </c:pt>
                <c:pt idx="135">
                  <c:v>7.4449896605696397E-2</c:v>
                </c:pt>
                <c:pt idx="136">
                  <c:v>7.3236870065921E-2</c:v>
                </c:pt>
                <c:pt idx="137">
                  <c:v>6.9597758711081148E-2</c:v>
                </c:pt>
                <c:pt idx="138">
                  <c:v>6.9193384795642326E-2</c:v>
                </c:pt>
                <c:pt idx="139">
                  <c:v>6.7980358255866943E-2</c:v>
                </c:pt>
                <c:pt idx="140">
                  <c:v>7.4045554425771265E-2</c:v>
                </c:pt>
                <c:pt idx="141">
                  <c:v>6.9597758711081148E-2</c:v>
                </c:pt>
                <c:pt idx="142">
                  <c:v>7.4045554425771265E-2</c:v>
                </c:pt>
                <c:pt idx="143">
                  <c:v>7.2023811790631928E-2</c:v>
                </c:pt>
                <c:pt idx="144">
                  <c:v>6.7980358255866943E-2</c:v>
                </c:pt>
                <c:pt idx="145">
                  <c:v>7.0406443070931399E-2</c:v>
                </c:pt>
                <c:pt idx="146">
                  <c:v>7.3236870065921E-2</c:v>
                </c:pt>
                <c:pt idx="147">
                  <c:v>6.8789042615717208E-2</c:v>
                </c:pt>
                <c:pt idx="148">
                  <c:v>7.1619469610706796E-2</c:v>
                </c:pt>
                <c:pt idx="149">
                  <c:v>7.0810785250856531E-2</c:v>
                </c:pt>
                <c:pt idx="150">
                  <c:v>7.0406443070931399E-2</c:v>
                </c:pt>
                <c:pt idx="151">
                  <c:v>7.0406443070931399E-2</c:v>
                </c:pt>
                <c:pt idx="152">
                  <c:v>6.9597758711081148E-2</c:v>
                </c:pt>
                <c:pt idx="153">
                  <c:v>7.242818570607075E-2</c:v>
                </c:pt>
                <c:pt idx="154">
                  <c:v>7.3236870065921E-2</c:v>
                </c:pt>
                <c:pt idx="155">
                  <c:v>7.1619469610706796E-2</c:v>
                </c:pt>
                <c:pt idx="156">
                  <c:v>6.676733171609156E-2</c:v>
                </c:pt>
                <c:pt idx="157">
                  <c:v>7.6875981420760867E-2</c:v>
                </c:pt>
                <c:pt idx="158">
                  <c:v>6.7576016075941811E-2</c:v>
                </c:pt>
                <c:pt idx="159">
                  <c:v>6.7171673896016679E-2</c:v>
                </c:pt>
                <c:pt idx="160">
                  <c:v>6.9597758711081148E-2</c:v>
                </c:pt>
                <c:pt idx="161">
                  <c:v>6.7171673896016679E-2</c:v>
                </c:pt>
                <c:pt idx="162">
                  <c:v>7.0810785250856531E-2</c:v>
                </c:pt>
                <c:pt idx="163">
                  <c:v>7.000210089100628E-2</c:v>
                </c:pt>
                <c:pt idx="164">
                  <c:v>6.7171673896016679E-2</c:v>
                </c:pt>
                <c:pt idx="165">
                  <c:v>7.4449896605696397E-2</c:v>
                </c:pt>
                <c:pt idx="166">
                  <c:v>7.0810785250856531E-2</c:v>
                </c:pt>
                <c:pt idx="167">
                  <c:v>6.9193384795642326E-2</c:v>
                </c:pt>
                <c:pt idx="168">
                  <c:v>6.9597758711081148E-2</c:v>
                </c:pt>
                <c:pt idx="169">
                  <c:v>6.9193384795642326E-2</c:v>
                </c:pt>
                <c:pt idx="170">
                  <c:v>7.0810785250856531E-2</c:v>
                </c:pt>
                <c:pt idx="171">
                  <c:v>7.2023811790631928E-2</c:v>
                </c:pt>
                <c:pt idx="172">
                  <c:v>7.4854238785621516E-2</c:v>
                </c:pt>
                <c:pt idx="173">
                  <c:v>6.676733171609156E-2</c:v>
                </c:pt>
                <c:pt idx="174">
                  <c:v>6.7171673896016679E-2</c:v>
                </c:pt>
                <c:pt idx="175">
                  <c:v>6.7576016075941811E-2</c:v>
                </c:pt>
                <c:pt idx="176">
                  <c:v>6.9193384795642326E-2</c:v>
                </c:pt>
                <c:pt idx="177">
                  <c:v>7.000210089100628E-2</c:v>
                </c:pt>
                <c:pt idx="178">
                  <c:v>7.1619469610706796E-2</c:v>
                </c:pt>
                <c:pt idx="179">
                  <c:v>7.242818570607075E-2</c:v>
                </c:pt>
                <c:pt idx="180">
                  <c:v>7.1215127430781663E-2</c:v>
                </c:pt>
                <c:pt idx="181">
                  <c:v>7.1215127430781663E-2</c:v>
                </c:pt>
                <c:pt idx="182">
                  <c:v>7.0810785250856531E-2</c:v>
                </c:pt>
                <c:pt idx="183">
                  <c:v>7.4449896605696397E-2</c:v>
                </c:pt>
                <c:pt idx="184">
                  <c:v>6.676733171609156E-2</c:v>
                </c:pt>
                <c:pt idx="185">
                  <c:v>7.0406443070931399E-2</c:v>
                </c:pt>
                <c:pt idx="186">
                  <c:v>6.4341246901027091E-2</c:v>
                </c:pt>
                <c:pt idx="187">
                  <c:v>7.242818570607075E-2</c:v>
                </c:pt>
                <c:pt idx="188">
                  <c:v>7.2023811790631928E-2</c:v>
                </c:pt>
                <c:pt idx="189">
                  <c:v>7.000210089100628E-2</c:v>
                </c:pt>
                <c:pt idx="190">
                  <c:v>7.2023811790631928E-2</c:v>
                </c:pt>
                <c:pt idx="191">
                  <c:v>6.9193384795642326E-2</c:v>
                </c:pt>
                <c:pt idx="192">
                  <c:v>7.4045554425771265E-2</c:v>
                </c:pt>
                <c:pt idx="193">
                  <c:v>7.2832527885995868E-2</c:v>
                </c:pt>
                <c:pt idx="194">
                  <c:v>6.8384700435792076E-2</c:v>
                </c:pt>
                <c:pt idx="195">
                  <c:v>7.1215127430781663E-2</c:v>
                </c:pt>
                <c:pt idx="196">
                  <c:v>7.566295488098547E-2</c:v>
                </c:pt>
                <c:pt idx="197">
                  <c:v>6.7576016075941811E-2</c:v>
                </c:pt>
                <c:pt idx="198">
                  <c:v>6.7171673896016679E-2</c:v>
                </c:pt>
                <c:pt idx="199">
                  <c:v>7.242818570607075E-2</c:v>
                </c:pt>
                <c:pt idx="200">
                  <c:v>6.7576016075941811E-2</c:v>
                </c:pt>
                <c:pt idx="201">
                  <c:v>7.4854238785621516E-2</c:v>
                </c:pt>
                <c:pt idx="202">
                  <c:v>6.8789042615717208E-2</c:v>
                </c:pt>
                <c:pt idx="203">
                  <c:v>7.0810785250856531E-2</c:v>
                </c:pt>
                <c:pt idx="204">
                  <c:v>7.3236870065921E-2</c:v>
                </c:pt>
                <c:pt idx="205">
                  <c:v>7.3236870065921E-2</c:v>
                </c:pt>
                <c:pt idx="206">
                  <c:v>7.242818570607075E-2</c:v>
                </c:pt>
                <c:pt idx="207">
                  <c:v>6.9193384795642326E-2</c:v>
                </c:pt>
                <c:pt idx="208">
                  <c:v>7.4449896605696397E-2</c:v>
                </c:pt>
                <c:pt idx="209">
                  <c:v>6.9597758711081148E-2</c:v>
                </c:pt>
                <c:pt idx="210">
                  <c:v>6.9193384795642326E-2</c:v>
                </c:pt>
                <c:pt idx="211">
                  <c:v>6.8384700435792076E-2</c:v>
                </c:pt>
                <c:pt idx="212">
                  <c:v>6.8789042615717208E-2</c:v>
                </c:pt>
                <c:pt idx="213">
                  <c:v>7.000210089100628E-2</c:v>
                </c:pt>
                <c:pt idx="214">
                  <c:v>7.242818570607075E-2</c:v>
                </c:pt>
                <c:pt idx="215">
                  <c:v>7.3236870065921E-2</c:v>
                </c:pt>
                <c:pt idx="216">
                  <c:v>6.7980358255866943E-2</c:v>
                </c:pt>
                <c:pt idx="217">
                  <c:v>7.242818570607075E-2</c:v>
                </c:pt>
                <c:pt idx="218">
                  <c:v>7.242818570607075E-2</c:v>
                </c:pt>
                <c:pt idx="219">
                  <c:v>7.1619469610706796E-2</c:v>
                </c:pt>
                <c:pt idx="220">
                  <c:v>7.4045554425771265E-2</c:v>
                </c:pt>
                <c:pt idx="221">
                  <c:v>7.0810785250856531E-2</c:v>
                </c:pt>
                <c:pt idx="222">
                  <c:v>7.1619469610706796E-2</c:v>
                </c:pt>
                <c:pt idx="223">
                  <c:v>7.242818570607075E-2</c:v>
                </c:pt>
                <c:pt idx="224">
                  <c:v>6.8789042615717208E-2</c:v>
                </c:pt>
                <c:pt idx="225">
                  <c:v>6.3936872985588269E-2</c:v>
                </c:pt>
                <c:pt idx="226">
                  <c:v>7.5258612701060337E-2</c:v>
                </c:pt>
                <c:pt idx="227">
                  <c:v>7.0406443070931399E-2</c:v>
                </c:pt>
                <c:pt idx="228">
                  <c:v>6.9193384795642326E-2</c:v>
                </c:pt>
                <c:pt idx="229">
                  <c:v>7.1619469610706796E-2</c:v>
                </c:pt>
                <c:pt idx="230">
                  <c:v>7.4045554425771265E-2</c:v>
                </c:pt>
                <c:pt idx="231">
                  <c:v>7.2023811790631928E-2</c:v>
                </c:pt>
                <c:pt idx="232">
                  <c:v>6.7171673896016679E-2</c:v>
                </c:pt>
                <c:pt idx="233">
                  <c:v>6.7171673896016679E-2</c:v>
                </c:pt>
                <c:pt idx="234">
                  <c:v>7.242818570607075E-2</c:v>
                </c:pt>
                <c:pt idx="235">
                  <c:v>7.1619469610706796E-2</c:v>
                </c:pt>
                <c:pt idx="236">
                  <c:v>7.3641212245846133E-2</c:v>
                </c:pt>
                <c:pt idx="237">
                  <c:v>7.0406443070931399E-2</c:v>
                </c:pt>
                <c:pt idx="238">
                  <c:v>7.1619469610706796E-2</c:v>
                </c:pt>
                <c:pt idx="239">
                  <c:v>6.7576016075941811E-2</c:v>
                </c:pt>
                <c:pt idx="240">
                  <c:v>7.242818570607075E-2</c:v>
                </c:pt>
                <c:pt idx="241">
                  <c:v>6.7980358255866943E-2</c:v>
                </c:pt>
                <c:pt idx="242">
                  <c:v>6.7171673896016679E-2</c:v>
                </c:pt>
                <c:pt idx="243">
                  <c:v>7.3641212245846133E-2</c:v>
                </c:pt>
                <c:pt idx="244">
                  <c:v>6.8384700435792076E-2</c:v>
                </c:pt>
                <c:pt idx="245">
                  <c:v>6.5554273440802474E-2</c:v>
                </c:pt>
                <c:pt idx="246">
                  <c:v>6.5149931260877342E-2</c:v>
                </c:pt>
                <c:pt idx="247">
                  <c:v>7.0810785250856531E-2</c:v>
                </c:pt>
                <c:pt idx="248">
                  <c:v>6.5958615620727606E-2</c:v>
                </c:pt>
                <c:pt idx="249">
                  <c:v>6.8384700435792076E-2</c:v>
                </c:pt>
                <c:pt idx="250">
                  <c:v>7.2832527885995868E-2</c:v>
                </c:pt>
                <c:pt idx="251">
                  <c:v>6.9193384795642326E-2</c:v>
                </c:pt>
                <c:pt idx="252">
                  <c:v>6.3532530805663137E-2</c:v>
                </c:pt>
                <c:pt idx="253">
                  <c:v>7.4045554425771265E-2</c:v>
                </c:pt>
                <c:pt idx="254">
                  <c:v>6.5554273440802474E-2</c:v>
                </c:pt>
                <c:pt idx="255">
                  <c:v>7.2023811790631928E-2</c:v>
                </c:pt>
                <c:pt idx="256">
                  <c:v>7.566295488098547E-2</c:v>
                </c:pt>
                <c:pt idx="257">
                  <c:v>6.7576016075941811E-2</c:v>
                </c:pt>
                <c:pt idx="258">
                  <c:v>7.2832527885995868E-2</c:v>
                </c:pt>
                <c:pt idx="259">
                  <c:v>6.8789042615717208E-2</c:v>
                </c:pt>
                <c:pt idx="260">
                  <c:v>7.0406443070931399E-2</c:v>
                </c:pt>
                <c:pt idx="261">
                  <c:v>6.4341246901027091E-2</c:v>
                </c:pt>
                <c:pt idx="262">
                  <c:v>6.5554273440802474E-2</c:v>
                </c:pt>
                <c:pt idx="263">
                  <c:v>6.5958615620727606E-2</c:v>
                </c:pt>
                <c:pt idx="264">
                  <c:v>6.8789042615717208E-2</c:v>
                </c:pt>
                <c:pt idx="265">
                  <c:v>7.000210089100628E-2</c:v>
                </c:pt>
                <c:pt idx="266">
                  <c:v>7.3641212245846133E-2</c:v>
                </c:pt>
                <c:pt idx="267">
                  <c:v>7.1215127430781663E-2</c:v>
                </c:pt>
                <c:pt idx="268">
                  <c:v>7.1619469610706796E-2</c:v>
                </c:pt>
                <c:pt idx="269">
                  <c:v>7.4449896605696397E-2</c:v>
                </c:pt>
                <c:pt idx="270">
                  <c:v>7.242818570607075E-2</c:v>
                </c:pt>
                <c:pt idx="271">
                  <c:v>7.242818570607075E-2</c:v>
                </c:pt>
                <c:pt idx="272">
                  <c:v>6.9193384795642326E-2</c:v>
                </c:pt>
                <c:pt idx="273">
                  <c:v>7.000210089100628E-2</c:v>
                </c:pt>
                <c:pt idx="274">
                  <c:v>7.3236870065921E-2</c:v>
                </c:pt>
                <c:pt idx="275">
                  <c:v>6.7171673896016679E-2</c:v>
                </c:pt>
                <c:pt idx="276">
                  <c:v>6.6362957800652739E-2</c:v>
                </c:pt>
                <c:pt idx="277">
                  <c:v>7.000210089100628E-2</c:v>
                </c:pt>
                <c:pt idx="278">
                  <c:v>7.2023811790631928E-2</c:v>
                </c:pt>
                <c:pt idx="279">
                  <c:v>7.1619469610706796E-2</c:v>
                </c:pt>
                <c:pt idx="280">
                  <c:v>7.2023811790631928E-2</c:v>
                </c:pt>
                <c:pt idx="281">
                  <c:v>7.1619469610706796E-2</c:v>
                </c:pt>
                <c:pt idx="282">
                  <c:v>7.1215127430781663E-2</c:v>
                </c:pt>
                <c:pt idx="283">
                  <c:v>6.7171673896016679E-2</c:v>
                </c:pt>
                <c:pt idx="284">
                  <c:v>6.5554273440802474E-2</c:v>
                </c:pt>
                <c:pt idx="285">
                  <c:v>7.0810785250856531E-2</c:v>
                </c:pt>
                <c:pt idx="286">
                  <c:v>7.2023811790631928E-2</c:v>
                </c:pt>
                <c:pt idx="287">
                  <c:v>7.3641212245846133E-2</c:v>
                </c:pt>
                <c:pt idx="288">
                  <c:v>6.6362957800652739E-2</c:v>
                </c:pt>
                <c:pt idx="289">
                  <c:v>7.4045554425771265E-2</c:v>
                </c:pt>
                <c:pt idx="290">
                  <c:v>7.1619469610706796E-2</c:v>
                </c:pt>
                <c:pt idx="291">
                  <c:v>6.8789042615717208E-2</c:v>
                </c:pt>
                <c:pt idx="292">
                  <c:v>7.0810785250856531E-2</c:v>
                </c:pt>
                <c:pt idx="293">
                  <c:v>7.1215127430781663E-2</c:v>
                </c:pt>
                <c:pt idx="294">
                  <c:v>6.7576016075941811E-2</c:v>
                </c:pt>
                <c:pt idx="295">
                  <c:v>7.0810785250856531E-2</c:v>
                </c:pt>
                <c:pt idx="296">
                  <c:v>7.1619469610706796E-2</c:v>
                </c:pt>
                <c:pt idx="297">
                  <c:v>7.2023811790631928E-2</c:v>
                </c:pt>
                <c:pt idx="298">
                  <c:v>6.6362957800652739E-2</c:v>
                </c:pt>
                <c:pt idx="299">
                  <c:v>7.0406443070931399E-2</c:v>
                </c:pt>
                <c:pt idx="300">
                  <c:v>6.9597758711081148E-2</c:v>
                </c:pt>
                <c:pt idx="301">
                  <c:v>7.1215127430781663E-2</c:v>
                </c:pt>
                <c:pt idx="302">
                  <c:v>6.9597758711081148E-2</c:v>
                </c:pt>
                <c:pt idx="303">
                  <c:v>7.1619469610706796E-2</c:v>
                </c:pt>
                <c:pt idx="304">
                  <c:v>7.2023811790631928E-2</c:v>
                </c:pt>
                <c:pt idx="305">
                  <c:v>6.7171673896016679E-2</c:v>
                </c:pt>
                <c:pt idx="306">
                  <c:v>6.7980358255866943E-2</c:v>
                </c:pt>
                <c:pt idx="307">
                  <c:v>7.1215127430781663E-2</c:v>
                </c:pt>
                <c:pt idx="308">
                  <c:v>6.3128188625738005E-2</c:v>
                </c:pt>
                <c:pt idx="309">
                  <c:v>6.3128188625738005E-2</c:v>
                </c:pt>
                <c:pt idx="310">
                  <c:v>6.5554273440802474E-2</c:v>
                </c:pt>
                <c:pt idx="311">
                  <c:v>6.7980358255866943E-2</c:v>
                </c:pt>
                <c:pt idx="312">
                  <c:v>6.8384700435792076E-2</c:v>
                </c:pt>
                <c:pt idx="313">
                  <c:v>8.9815089855933464E-2</c:v>
                </c:pt>
                <c:pt idx="314">
                  <c:v>0.10032811347604158</c:v>
                </c:pt>
                <c:pt idx="315">
                  <c:v>0.12256718725603324</c:v>
                </c:pt>
                <c:pt idx="316">
                  <c:v>0.14561494539587513</c:v>
                </c:pt>
                <c:pt idx="317">
                  <c:v>0.19090180905122237</c:v>
                </c:pt>
                <c:pt idx="318">
                  <c:v>0.24791472286645311</c:v>
                </c:pt>
                <c:pt idx="319">
                  <c:v>0.3004798092314801</c:v>
                </c:pt>
                <c:pt idx="320">
                  <c:v>0.39226649961092258</c:v>
                </c:pt>
                <c:pt idx="321">
                  <c:v>0.61910528700963863</c:v>
                </c:pt>
                <c:pt idx="322">
                  <c:v>0.66398755460095127</c:v>
                </c:pt>
                <c:pt idx="323">
                  <c:v>0.64013101689471807</c:v>
                </c:pt>
                <c:pt idx="324">
                  <c:v>0.5908006997046058</c:v>
                </c:pt>
                <c:pt idx="325">
                  <c:v>0.53297922847157952</c:v>
                </c:pt>
                <c:pt idx="326">
                  <c:v>0.47111433543930198</c:v>
                </c:pt>
                <c:pt idx="327">
                  <c:v>0.42501850180448131</c:v>
                </c:pt>
                <c:pt idx="328">
                  <c:v>0.38498827690124288</c:v>
                </c:pt>
                <c:pt idx="329">
                  <c:v>0.33808413973273616</c:v>
                </c:pt>
                <c:pt idx="330">
                  <c:v>0.29845806659634072</c:v>
                </c:pt>
                <c:pt idx="331">
                  <c:v>0.26894073837115573</c:v>
                </c:pt>
                <c:pt idx="332">
                  <c:v>0.24710600677108918</c:v>
                </c:pt>
                <c:pt idx="333">
                  <c:v>0.22082347945633254</c:v>
                </c:pt>
                <c:pt idx="334">
                  <c:v>0.11003242100078577</c:v>
                </c:pt>
                <c:pt idx="335">
                  <c:v>-2.9249950175243504</c:v>
                </c:pt>
                <c:pt idx="336">
                  <c:v>-2.9245907070799393</c:v>
                </c:pt>
                <c:pt idx="337">
                  <c:v>-2.9262082662127216</c:v>
                </c:pt>
                <c:pt idx="338">
                  <c:v>-2.9262082662127216</c:v>
                </c:pt>
                <c:pt idx="339">
                  <c:v>-2.9270168871015447</c:v>
                </c:pt>
                <c:pt idx="340">
                  <c:v>-2.9266125766571331</c:v>
                </c:pt>
                <c:pt idx="341">
                  <c:v>-2.9270168871015447</c:v>
                </c:pt>
                <c:pt idx="342">
                  <c:v>-2.9262082662127216</c:v>
                </c:pt>
                <c:pt idx="343">
                  <c:v>-2.9266125766571331</c:v>
                </c:pt>
                <c:pt idx="344">
                  <c:v>-2.9262082662127216</c:v>
                </c:pt>
                <c:pt idx="345">
                  <c:v>-2.92580395576831</c:v>
                </c:pt>
                <c:pt idx="346">
                  <c:v>-2.9262082662127216</c:v>
                </c:pt>
                <c:pt idx="347">
                  <c:v>-2.9266125766571331</c:v>
                </c:pt>
                <c:pt idx="348">
                  <c:v>-2.9270168871015447</c:v>
                </c:pt>
                <c:pt idx="349">
                  <c:v>-2.9266125766571331</c:v>
                </c:pt>
                <c:pt idx="350">
                  <c:v>-2.9266125766571331</c:v>
                </c:pt>
                <c:pt idx="351">
                  <c:v>-2.92580395576831</c:v>
                </c:pt>
                <c:pt idx="352">
                  <c:v>-2.9253996453238993</c:v>
                </c:pt>
                <c:pt idx="353">
                  <c:v>-2.9266125766571331</c:v>
                </c:pt>
                <c:pt idx="354">
                  <c:v>-2.9262082662127216</c:v>
                </c:pt>
                <c:pt idx="355">
                  <c:v>-2.9274211975459559</c:v>
                </c:pt>
                <c:pt idx="356">
                  <c:v>-2.9274211975459559</c:v>
                </c:pt>
                <c:pt idx="357">
                  <c:v>-2.8594910131372329</c:v>
                </c:pt>
                <c:pt idx="358">
                  <c:v>-2.6189047185631171</c:v>
                </c:pt>
                <c:pt idx="359">
                  <c:v>-2.4579745633510672</c:v>
                </c:pt>
                <c:pt idx="360">
                  <c:v>-2.2311357759523509</c:v>
                </c:pt>
                <c:pt idx="361">
                  <c:v>-2.0443275308120104</c:v>
                </c:pt>
                <c:pt idx="362">
                  <c:v>-2.0673754476294204</c:v>
                </c:pt>
                <c:pt idx="363">
                  <c:v>-1.9780149055360698</c:v>
                </c:pt>
                <c:pt idx="364">
                  <c:v>-1.8122327076359452</c:v>
                </c:pt>
                <c:pt idx="365">
                  <c:v>-1.6327026852052844</c:v>
                </c:pt>
                <c:pt idx="366">
                  <c:v>-1.4293161250683899</c:v>
                </c:pt>
                <c:pt idx="367">
                  <c:v>-1.2332077876411753</c:v>
                </c:pt>
                <c:pt idx="368">
                  <c:v>-1.0649994097194453</c:v>
                </c:pt>
                <c:pt idx="369">
                  <c:v>-0.95542144127470119</c:v>
                </c:pt>
                <c:pt idx="370">
                  <c:v>-0.85231307465081407</c:v>
                </c:pt>
                <c:pt idx="371">
                  <c:v>-0.77872190931005725</c:v>
                </c:pt>
                <c:pt idx="372">
                  <c:v>-0.7204961276326195</c:v>
                </c:pt>
                <c:pt idx="373">
                  <c:v>-0.6800612749298327</c:v>
                </c:pt>
                <c:pt idx="374">
                  <c:v>-0.64245723004819988</c:v>
                </c:pt>
                <c:pt idx="375">
                  <c:v>-0.60849197916626996</c:v>
                </c:pt>
                <c:pt idx="376">
                  <c:v>-0.58018770921637397</c:v>
                </c:pt>
                <c:pt idx="377">
                  <c:v>-0.54379659566797545</c:v>
                </c:pt>
                <c:pt idx="378">
                  <c:v>-0.51306614569647391</c:v>
                </c:pt>
                <c:pt idx="379">
                  <c:v>-0.48395325485775509</c:v>
                </c:pt>
                <c:pt idx="380">
                  <c:v>-0.46616200852796719</c:v>
                </c:pt>
                <c:pt idx="381">
                  <c:v>-0.4495836935314137</c:v>
                </c:pt>
                <c:pt idx="382">
                  <c:v>-0.4305791985132546</c:v>
                </c:pt>
                <c:pt idx="383">
                  <c:v>-0.41440551131624942</c:v>
                </c:pt>
                <c:pt idx="384">
                  <c:v>-0.40267923900777014</c:v>
                </c:pt>
                <c:pt idx="385">
                  <c:v>-0.39904012765293023</c:v>
                </c:pt>
                <c:pt idx="386">
                  <c:v>-0.39297515363162178</c:v>
                </c:pt>
                <c:pt idx="387">
                  <c:v>-0.37922732910108525</c:v>
                </c:pt>
                <c:pt idx="388">
                  <c:v>-0.37114048550258266</c:v>
                </c:pt>
                <c:pt idx="389">
                  <c:v>-0.35739266097204608</c:v>
                </c:pt>
                <c:pt idx="390">
                  <c:v>-0.33474905459904719</c:v>
                </c:pt>
                <c:pt idx="391">
                  <c:v>-0.32261878920129328</c:v>
                </c:pt>
                <c:pt idx="392">
                  <c:v>-0.30604050594025345</c:v>
                </c:pt>
                <c:pt idx="393">
                  <c:v>-0.29795356713520982</c:v>
                </c:pt>
                <c:pt idx="394">
                  <c:v>-0.28258837388497271</c:v>
                </c:pt>
                <c:pt idx="395">
                  <c:v>-0.27167100808493944</c:v>
                </c:pt>
                <c:pt idx="396">
                  <c:v>-0.26196670056019528</c:v>
                </c:pt>
                <c:pt idx="397">
                  <c:v>-0.25832755746984176</c:v>
                </c:pt>
                <c:pt idx="398">
                  <c:v>-0.24983627648487294</c:v>
                </c:pt>
                <c:pt idx="399">
                  <c:v>-0.23851456850491456</c:v>
                </c:pt>
                <c:pt idx="400">
                  <c:v>-0.2191059217199125</c:v>
                </c:pt>
                <c:pt idx="401">
                  <c:v>-0.22193634871490212</c:v>
                </c:pt>
                <c:pt idx="402">
                  <c:v>-0.21061464073494371</c:v>
                </c:pt>
                <c:pt idx="403">
                  <c:v>-0.20737987156002896</c:v>
                </c:pt>
                <c:pt idx="404">
                  <c:v>-0.20737987156002896</c:v>
                </c:pt>
                <c:pt idx="405">
                  <c:v>-0.19524944748470666</c:v>
                </c:pt>
                <c:pt idx="406">
                  <c:v>-0.187162508679663</c:v>
                </c:pt>
                <c:pt idx="407">
                  <c:v>-0.19161033612986678</c:v>
                </c:pt>
                <c:pt idx="408">
                  <c:v>-0.18797119303951326</c:v>
                </c:pt>
                <c:pt idx="409">
                  <c:v>-0.18352339732482315</c:v>
                </c:pt>
                <c:pt idx="410">
                  <c:v>-0.18109731250975866</c:v>
                </c:pt>
                <c:pt idx="411">
                  <c:v>-0.18109731250975866</c:v>
                </c:pt>
                <c:pt idx="412">
                  <c:v>-0.17705385897499368</c:v>
                </c:pt>
                <c:pt idx="413">
                  <c:v>-0.17947991205454447</c:v>
                </c:pt>
                <c:pt idx="414">
                  <c:v>-0.16654083535488554</c:v>
                </c:pt>
                <c:pt idx="415">
                  <c:v>-0.16047560744946754</c:v>
                </c:pt>
                <c:pt idx="416">
                  <c:v>-0.15279304255986267</c:v>
                </c:pt>
                <c:pt idx="417">
                  <c:v>-0.15926258090969217</c:v>
                </c:pt>
                <c:pt idx="418">
                  <c:v>-0.14996261556487309</c:v>
                </c:pt>
                <c:pt idx="419">
                  <c:v>-0.14268436111967969</c:v>
                </c:pt>
                <c:pt idx="420">
                  <c:v>-0.1471321885698835</c:v>
                </c:pt>
                <c:pt idx="421">
                  <c:v>-0.13823653366947589</c:v>
                </c:pt>
                <c:pt idx="422">
                  <c:v>-0.1297452526845071</c:v>
                </c:pt>
                <c:pt idx="423">
                  <c:v>-0.12934091050458196</c:v>
                </c:pt>
                <c:pt idx="424">
                  <c:v>-0.13176699531964645</c:v>
                </c:pt>
                <c:pt idx="425">
                  <c:v>-0.12772351004936774</c:v>
                </c:pt>
                <c:pt idx="426">
                  <c:v>-0.12893656832465683</c:v>
                </c:pt>
                <c:pt idx="427">
                  <c:v>-0.11963660297983779</c:v>
                </c:pt>
                <c:pt idx="428">
                  <c:v>-0.11882788688447384</c:v>
                </c:pt>
                <c:pt idx="429">
                  <c:v>-0.12165831387946344</c:v>
                </c:pt>
                <c:pt idx="430">
                  <c:v>-0.11357137507441976</c:v>
                </c:pt>
                <c:pt idx="431">
                  <c:v>-0.11721051816477332</c:v>
                </c:pt>
                <c:pt idx="432">
                  <c:v>-0.12084962951961317</c:v>
                </c:pt>
                <c:pt idx="433">
                  <c:v>-0.10952792153965479</c:v>
                </c:pt>
                <c:pt idx="434">
                  <c:v>-0.11033660589950506</c:v>
                </c:pt>
                <c:pt idx="435">
                  <c:v>-0.11235834853464438</c:v>
                </c:pt>
                <c:pt idx="436">
                  <c:v>-0.10952792153965479</c:v>
                </c:pt>
                <c:pt idx="437">
                  <c:v>-0.11478443334970885</c:v>
                </c:pt>
                <c:pt idx="438">
                  <c:v>-0.11074094807943019</c:v>
                </c:pt>
                <c:pt idx="439">
                  <c:v>-0.11438009116978372</c:v>
                </c:pt>
                <c:pt idx="440">
                  <c:v>-0.11033660589950506</c:v>
                </c:pt>
                <c:pt idx="441">
                  <c:v>-0.11438009116978372</c:v>
                </c:pt>
                <c:pt idx="442">
                  <c:v>-0.1127626907145695</c:v>
                </c:pt>
                <c:pt idx="443">
                  <c:v>-0.10871923717980454</c:v>
                </c:pt>
                <c:pt idx="444">
                  <c:v>-0.10791052108444059</c:v>
                </c:pt>
                <c:pt idx="445">
                  <c:v>-0.10952792153965479</c:v>
                </c:pt>
                <c:pt idx="446">
                  <c:v>-0.10144098273461113</c:v>
                </c:pt>
                <c:pt idx="447">
                  <c:v>-0.10669749454466519</c:v>
                </c:pt>
                <c:pt idx="448">
                  <c:v>-0.10305835145431165</c:v>
                </c:pt>
                <c:pt idx="449">
                  <c:v>-0.1038670675496756</c:v>
                </c:pt>
                <c:pt idx="450">
                  <c:v>-0.10305835145431165</c:v>
                </c:pt>
                <c:pt idx="451">
                  <c:v>-0.10588881018481494</c:v>
                </c:pt>
                <c:pt idx="452">
                  <c:v>-0.10427140972960072</c:v>
                </c:pt>
                <c:pt idx="453">
                  <c:v>-0.10548443626937612</c:v>
                </c:pt>
                <c:pt idx="454">
                  <c:v>-0.10831486326436572</c:v>
                </c:pt>
                <c:pt idx="455">
                  <c:v>-0.10912357935972966</c:v>
                </c:pt>
                <c:pt idx="456">
                  <c:v>-0.10871923717980454</c:v>
                </c:pt>
                <c:pt idx="457">
                  <c:v>-0.1038670675496756</c:v>
                </c:pt>
                <c:pt idx="458">
                  <c:v>-0.10791052108444059</c:v>
                </c:pt>
                <c:pt idx="459">
                  <c:v>-0.10508009408945099</c:v>
                </c:pt>
                <c:pt idx="460">
                  <c:v>-0.11357137507441976</c:v>
                </c:pt>
                <c:pt idx="461">
                  <c:v>-0.11357137507441976</c:v>
                </c:pt>
                <c:pt idx="462">
                  <c:v>-0.11599745988948423</c:v>
                </c:pt>
                <c:pt idx="463">
                  <c:v>-0.11640180206940937</c:v>
                </c:pt>
                <c:pt idx="464">
                  <c:v>-0.11801920252462357</c:v>
                </c:pt>
                <c:pt idx="465">
                  <c:v>-0.12165831387946344</c:v>
                </c:pt>
                <c:pt idx="466">
                  <c:v>-0.11801920252462357</c:v>
                </c:pt>
                <c:pt idx="467">
                  <c:v>-0.11640180206940937</c:v>
                </c:pt>
                <c:pt idx="468">
                  <c:v>-0.12368005651460277</c:v>
                </c:pt>
                <c:pt idx="469">
                  <c:v>-0.11599745988948423</c:v>
                </c:pt>
                <c:pt idx="470">
                  <c:v>-0.11478443334970885</c:v>
                </c:pt>
                <c:pt idx="471">
                  <c:v>-0.12206265605938856</c:v>
                </c:pt>
                <c:pt idx="472">
                  <c:v>-0.11923222906439897</c:v>
                </c:pt>
                <c:pt idx="473">
                  <c:v>-0.12489308305437816</c:v>
                </c:pt>
                <c:pt idx="474">
                  <c:v>-0.12044528733968804</c:v>
                </c:pt>
                <c:pt idx="475">
                  <c:v>-0.11923222906439897</c:v>
                </c:pt>
                <c:pt idx="476">
                  <c:v>-0.1155931177095591</c:v>
                </c:pt>
                <c:pt idx="477">
                  <c:v>-0.10952792153965479</c:v>
                </c:pt>
                <c:pt idx="478">
                  <c:v>-0.10831486326436572</c:v>
                </c:pt>
                <c:pt idx="479">
                  <c:v>-0.10305835145431165</c:v>
                </c:pt>
                <c:pt idx="480">
                  <c:v>-0.10305835145431165</c:v>
                </c:pt>
                <c:pt idx="481">
                  <c:v>-0.10184532491453625</c:v>
                </c:pt>
                <c:pt idx="482">
                  <c:v>-0.10224966709446139</c:v>
                </c:pt>
                <c:pt idx="483">
                  <c:v>-8.6884505579738008E-2</c:v>
                </c:pt>
                <c:pt idx="484">
                  <c:v>-8.4458420764673539E-2</c:v>
                </c:pt>
                <c:pt idx="485">
                  <c:v>-8.2436678129534202E-2</c:v>
                </c:pt>
                <c:pt idx="486">
                  <c:v>-8.0819277674319998E-2</c:v>
                </c:pt>
                <c:pt idx="487">
                  <c:v>-7.5158423684340808E-2</c:v>
                </c:pt>
                <c:pt idx="488">
                  <c:v>-7.1519312329500942E-2</c:v>
                </c:pt>
                <c:pt idx="489">
                  <c:v>-7.0306285789725559E-2</c:v>
                </c:pt>
                <c:pt idx="490">
                  <c:v>-6.1006288709392821E-2</c:v>
                </c:pt>
                <c:pt idx="491">
                  <c:v>-6.1410630889317953E-2</c:v>
                </c:pt>
                <c:pt idx="492">
                  <c:v>-5.6962835174627836E-2</c:v>
                </c:pt>
                <c:pt idx="493">
                  <c:v>-6.22193469846819E-2</c:v>
                </c:pt>
                <c:pt idx="494">
                  <c:v>-5.9793262169617431E-2</c:v>
                </c:pt>
                <c:pt idx="495">
                  <c:v>-5.3728034264199413E-2</c:v>
                </c:pt>
                <c:pt idx="496">
                  <c:v>-5.1706323364573765E-2</c:v>
                </c:pt>
                <c:pt idx="497">
                  <c:v>-4.6449811554519709E-2</c:v>
                </c:pt>
                <c:pt idx="498">
                  <c:v>-4.7258495914369966E-2</c:v>
                </c:pt>
                <c:pt idx="499">
                  <c:v>-4.038461538461538E-2</c:v>
                </c:pt>
                <c:pt idx="500">
                  <c:v>-3.4723761394636191E-2</c:v>
                </c:pt>
                <c:pt idx="501">
                  <c:v>-2.7041155248863552E-2</c:v>
                </c:pt>
                <c:pt idx="502">
                  <c:v>-2.8658543009872282E-2</c:v>
                </c:pt>
                <c:pt idx="503">
                  <c:v>-2.7849849129367919E-2</c:v>
                </c:pt>
                <c:pt idx="504">
                  <c:v>-2.0167258851352121E-2</c:v>
                </c:pt>
                <c:pt idx="505">
                  <c:v>-1.9762913497875623E-2</c:v>
                </c:pt>
                <c:pt idx="506">
                  <c:v>-2.1784646612360854E-2</c:v>
                </c:pt>
                <c:pt idx="507">
                  <c:v>-1.652813797585816E-2</c:v>
                </c:pt>
                <c:pt idx="508">
                  <c:v>-1.1675974692831962E-2</c:v>
                </c:pt>
                <c:pt idx="509">
                  <c:v>-8.4411991708144979E-3</c:v>
                </c:pt>
                <c:pt idx="510">
                  <c:v>-8.8455476978423642E-3</c:v>
                </c:pt>
                <c:pt idx="511">
                  <c:v>-9.2498930513188644E-3</c:v>
                </c:pt>
                <c:pt idx="512">
                  <c:v>4.5443065853729747E-4</c:v>
                </c:pt>
                <c:pt idx="513">
                  <c:v>-1.1629567851162979E-3</c:v>
                </c:pt>
                <c:pt idx="514">
                  <c:v>3.6892058631996251E-3</c:v>
                </c:pt>
                <c:pt idx="515">
                  <c:v>5.7109389776848563E-3</c:v>
                </c:pt>
                <c:pt idx="516">
                  <c:v>6.1152875047127244E-3</c:v>
                </c:pt>
                <c:pt idx="517">
                  <c:v>8.5413691462258214E-3</c:v>
                </c:pt>
                <c:pt idx="518">
                  <c:v>4.9022450971804897E-3</c:v>
                </c:pt>
                <c:pt idx="519">
                  <c:v>9.7544083802066864E-3</c:v>
                </c:pt>
                <c:pt idx="520">
                  <c:v>6.1152875047127244E-3</c:v>
                </c:pt>
                <c:pt idx="521">
                  <c:v>1.137179614121542E-2</c:v>
                </c:pt>
                <c:pt idx="522">
                  <c:v>6.1152875047127244E-3</c:v>
                </c:pt>
                <c:pt idx="523">
                  <c:v>4.9022450971804897E-3</c:v>
                </c:pt>
                <c:pt idx="524">
                  <c:v>8.9457144997023199E-3</c:v>
                </c:pt>
                <c:pt idx="525">
                  <c:v>8.9457144997023199E-3</c:v>
                </c:pt>
                <c:pt idx="526">
                  <c:v>4.4978997437039913E-3</c:v>
                </c:pt>
                <c:pt idx="527">
                  <c:v>6.9239813852170901E-3</c:v>
                </c:pt>
                <c:pt idx="528">
                  <c:v>1.0158756907234555E-2</c:v>
                </c:pt>
                <c:pt idx="529">
                  <c:v>5.7109389776848563E-3</c:v>
                </c:pt>
                <c:pt idx="530">
                  <c:v>6.9239813852170901E-3</c:v>
                </c:pt>
                <c:pt idx="531">
                  <c:v>6.519632858189222E-3</c:v>
                </c:pt>
                <c:pt idx="532">
                  <c:v>1.2631242216865266E-3</c:v>
                </c:pt>
                <c:pt idx="533">
                  <c:v>6.9239813852170901E-3</c:v>
                </c:pt>
                <c:pt idx="534">
                  <c:v>8.5413691462258214E-3</c:v>
                </c:pt>
                <c:pt idx="535">
                  <c:v>1.4606571663232884E-2</c:v>
                </c:pt>
                <c:pt idx="536">
                  <c:v>8.1370206191979551E-3</c:v>
                </c:pt>
                <c:pt idx="537">
                  <c:v>1.137179614121542E-2</c:v>
                </c:pt>
                <c:pt idx="538">
                  <c:v>-3.542632219670687E-4</c:v>
                </c:pt>
                <c:pt idx="539">
                  <c:v>9.350063026730188E-3</c:v>
                </c:pt>
                <c:pt idx="540">
                  <c:v>3.2848573361717575E-3</c:v>
                </c:pt>
                <c:pt idx="541">
                  <c:v>5.0083781756141776E-5</c:v>
                </c:pt>
                <c:pt idx="542">
                  <c:v>6.9239813852170901E-3</c:v>
                </c:pt>
                <c:pt idx="543">
                  <c:v>8.1370206191979551E-3</c:v>
                </c:pt>
                <c:pt idx="544">
                  <c:v>5.7109389776848563E-3</c:v>
                </c:pt>
                <c:pt idx="545">
                  <c:v>4.9022450971804897E-3</c:v>
                </c:pt>
                <c:pt idx="546">
                  <c:v>2.880511982695259E-3</c:v>
                </c:pt>
                <c:pt idx="547">
                  <c:v>5.7109389776848563E-3</c:v>
                </c:pt>
                <c:pt idx="548">
                  <c:v>6.519632858189222E-3</c:v>
                </c:pt>
                <c:pt idx="549">
                  <c:v>8.5877759878948059E-4</c:v>
                </c:pt>
                <c:pt idx="550">
                  <c:v>4.0935512166761232E-3</c:v>
                </c:pt>
                <c:pt idx="551">
                  <c:v>1.0563102260711053E-2</c:v>
                </c:pt>
                <c:pt idx="552">
                  <c:v>7.3283267386935877E-3</c:v>
                </c:pt>
                <c:pt idx="553">
                  <c:v>9.7544083802066864E-3</c:v>
                </c:pt>
                <c:pt idx="554">
                  <c:v>1.0158756907234555E-2</c:v>
                </c:pt>
                <c:pt idx="555">
                  <c:v>8.9457144997023199E-3</c:v>
                </c:pt>
                <c:pt idx="556">
                  <c:v>1.0967447614187551E-2</c:v>
                </c:pt>
                <c:pt idx="557">
                  <c:v>1.3393529255700649E-2</c:v>
                </c:pt>
                <c:pt idx="558">
                  <c:v>8.1370206191979551E-3</c:v>
                </c:pt>
                <c:pt idx="559">
                  <c:v>9.350063026730188E-3</c:v>
                </c:pt>
                <c:pt idx="560">
                  <c:v>1.1776141494691916E-2</c:v>
                </c:pt>
                <c:pt idx="561">
                  <c:v>1.6223959424241617E-2</c:v>
                </c:pt>
                <c:pt idx="562">
                  <c:v>1.8650041065754713E-2</c:v>
                </c:pt>
                <c:pt idx="563">
                  <c:v>2.188481341422081E-2</c:v>
                </c:pt>
                <c:pt idx="564">
                  <c:v>2.0671774180239941E-2</c:v>
                </c:pt>
                <c:pt idx="565">
                  <c:v>1.7436998658222479E-2</c:v>
                </c:pt>
                <c:pt idx="566">
                  <c:v>2.3906549702257411E-2</c:v>
                </c:pt>
                <c:pt idx="567">
                  <c:v>2.3097855821753045E-2</c:v>
                </c:pt>
                <c:pt idx="568">
                  <c:v>2.3906549702257411E-2</c:v>
                </c:pt>
                <c:pt idx="569">
                  <c:v>3.0780446099768839E-2</c:v>
                </c:pt>
                <c:pt idx="570">
                  <c:v>3.1184791453245334E-2</c:v>
                </c:pt>
                <c:pt idx="571">
                  <c:v>2.5928282816742639E-2</c:v>
                </c:pt>
                <c:pt idx="572">
                  <c:v>2.4310895055733906E-2</c:v>
                </c:pt>
                <c:pt idx="573">
                  <c:v>3.9271714390532154E-2</c:v>
                </c:pt>
                <c:pt idx="574">
                  <c:v>4.4123884020661086E-2</c:v>
                </c:pt>
                <c:pt idx="575">
                  <c:v>4.6549968835725555E-2</c:v>
                </c:pt>
                <c:pt idx="576">
                  <c:v>4.0484772665821227E-2</c:v>
                </c:pt>
                <c:pt idx="577">
                  <c:v>3.3610860400552958E-2</c:v>
                </c:pt>
                <c:pt idx="578">
                  <c:v>3.7250003490906507E-2</c:v>
                </c:pt>
                <c:pt idx="579">
                  <c:v>2.9163058338760105E-2</c:v>
                </c:pt>
                <c:pt idx="580">
                  <c:v>2.6332631343770507E-2</c:v>
                </c:pt>
                <c:pt idx="581">
                  <c:v>2.7545670577751376E-2</c:v>
                </c:pt>
                <c:pt idx="582">
                  <c:v>3.28021760407027E-2</c:v>
                </c:pt>
                <c:pt idx="583">
                  <c:v>2.9163058338760105E-2</c:v>
                </c:pt>
                <c:pt idx="584">
                  <c:v>2.4715243582761774E-2</c:v>
                </c:pt>
                <c:pt idx="585">
                  <c:v>2.8758709811732237E-2</c:v>
                </c:pt>
                <c:pt idx="586">
                  <c:v>2.9163058338760105E-2</c:v>
                </c:pt>
                <c:pt idx="587">
                  <c:v>2.8354364458255739E-2</c:v>
                </c:pt>
                <c:pt idx="588">
                  <c:v>2.7950019104779237E-2</c:v>
                </c:pt>
                <c:pt idx="589">
                  <c:v>2.7545670577751376E-2</c:v>
                </c:pt>
                <c:pt idx="590">
                  <c:v>3.1993491680852436E-2</c:v>
                </c:pt>
                <c:pt idx="591">
                  <c:v>2.8354364458255739E-2</c:v>
                </c:pt>
                <c:pt idx="592">
                  <c:v>2.9567403692236604E-2</c:v>
                </c:pt>
                <c:pt idx="593">
                  <c:v>2.5523937463266141E-2</c:v>
                </c:pt>
                <c:pt idx="594">
                  <c:v>2.7141325224274874E-2</c:v>
                </c:pt>
                <c:pt idx="595">
                  <c:v>2.8354364458255739E-2</c:v>
                </c:pt>
                <c:pt idx="596">
                  <c:v>3.3206518220627826E-2</c:v>
                </c:pt>
                <c:pt idx="597">
                  <c:v>3.1184791453245334E-2</c:v>
                </c:pt>
                <c:pt idx="598">
                  <c:v>2.4715243582761774E-2</c:v>
                </c:pt>
                <c:pt idx="599">
                  <c:v>2.6736976697247006E-2</c:v>
                </c:pt>
                <c:pt idx="600">
                  <c:v>2.5523937463266141E-2</c:v>
                </c:pt>
                <c:pt idx="601">
                  <c:v>2.9163058338760105E-2</c:v>
                </c:pt>
                <c:pt idx="602">
                  <c:v>3.2397833860777568E-2</c:v>
                </c:pt>
                <c:pt idx="603">
                  <c:v>2.4715243582761774E-2</c:v>
                </c:pt>
                <c:pt idx="604">
                  <c:v>2.8758709811732237E-2</c:v>
                </c:pt>
                <c:pt idx="605">
                  <c:v>2.3906549702257411E-2</c:v>
                </c:pt>
                <c:pt idx="606">
                  <c:v>2.9971752219264472E-2</c:v>
                </c:pt>
                <c:pt idx="607">
                  <c:v>2.4310895055733906E-2</c:v>
                </c:pt>
                <c:pt idx="608">
                  <c:v>2.7141325224274874E-2</c:v>
                </c:pt>
                <c:pt idx="609">
                  <c:v>2.9163058338760105E-2</c:v>
                </c:pt>
                <c:pt idx="610">
                  <c:v>3.522826085576717E-2</c:v>
                </c:pt>
                <c:pt idx="611">
                  <c:v>3.0376097572740967E-2</c:v>
                </c:pt>
                <c:pt idx="612">
                  <c:v>3.1993491680852436E-2</c:v>
                </c:pt>
                <c:pt idx="613">
                  <c:v>3.2397833860777568E-2</c:v>
                </c:pt>
                <c:pt idx="614">
                  <c:v>3.1184791453245334E-2</c:v>
                </c:pt>
                <c:pt idx="615">
                  <c:v>3.0376097572740967E-2</c:v>
                </c:pt>
                <c:pt idx="616">
                  <c:v>3.401523431599178E-2</c:v>
                </c:pt>
                <c:pt idx="617">
                  <c:v>3.4419576495916905E-2</c:v>
                </c:pt>
                <c:pt idx="618">
                  <c:v>3.6845661310981374E-2</c:v>
                </c:pt>
                <c:pt idx="619">
                  <c:v>3.4823918675842037E-2</c:v>
                </c:pt>
                <c:pt idx="620">
                  <c:v>3.4823918675842037E-2</c:v>
                </c:pt>
                <c:pt idx="621">
                  <c:v>3.8867372210607022E-2</c:v>
                </c:pt>
                <c:pt idx="622">
                  <c:v>3.401523431599178E-2</c:v>
                </c:pt>
                <c:pt idx="623">
                  <c:v>3.7654345670831632E-2</c:v>
                </c:pt>
                <c:pt idx="624">
                  <c:v>3.6845661310981374E-2</c:v>
                </c:pt>
                <c:pt idx="625">
                  <c:v>4.0889114845746359E-2</c:v>
                </c:pt>
                <c:pt idx="626">
                  <c:v>3.3206518220627826E-2</c:v>
                </c:pt>
                <c:pt idx="627">
                  <c:v>3.401523431599178E-2</c:v>
                </c:pt>
                <c:pt idx="628">
                  <c:v>3.5632603035692295E-2</c:v>
                </c:pt>
                <c:pt idx="629">
                  <c:v>3.6845661310981374E-2</c:v>
                </c:pt>
                <c:pt idx="630">
                  <c:v>3.5632603035692295E-2</c:v>
                </c:pt>
                <c:pt idx="631">
                  <c:v>3.7654345670831632E-2</c:v>
                </c:pt>
                <c:pt idx="632">
                  <c:v>3.8867372210607022E-2</c:v>
                </c:pt>
                <c:pt idx="633">
                  <c:v>3.4823918675842037E-2</c:v>
                </c:pt>
                <c:pt idx="634">
                  <c:v>3.8867372210607022E-2</c:v>
                </c:pt>
                <c:pt idx="635">
                  <c:v>3.7250003490906507E-2</c:v>
                </c:pt>
                <c:pt idx="636">
                  <c:v>3.6845661310981374E-2</c:v>
                </c:pt>
                <c:pt idx="637">
                  <c:v>3.9271714390532154E-2</c:v>
                </c:pt>
                <c:pt idx="638">
                  <c:v>3.1589139980273205E-2</c:v>
                </c:pt>
                <c:pt idx="639">
                  <c:v>3.3206518220627826E-2</c:v>
                </c:pt>
                <c:pt idx="640">
                  <c:v>3.4419576495916905E-2</c:v>
                </c:pt>
                <c:pt idx="641">
                  <c:v>3.1993491680852436E-2</c:v>
                </c:pt>
                <c:pt idx="642">
                  <c:v>4.0080430485896101E-2</c:v>
                </c:pt>
                <c:pt idx="643">
                  <c:v>3.5632603035692295E-2</c:v>
                </c:pt>
                <c:pt idx="644">
                  <c:v>3.1589139980273205E-2</c:v>
                </c:pt>
                <c:pt idx="645">
                  <c:v>3.8463030030681897E-2</c:v>
                </c:pt>
                <c:pt idx="646">
                  <c:v>3.401523431599178E-2</c:v>
                </c:pt>
                <c:pt idx="647">
                  <c:v>3.1993491680852436E-2</c:v>
                </c:pt>
                <c:pt idx="648">
                  <c:v>3.6845661310981374E-2</c:v>
                </c:pt>
                <c:pt idx="649">
                  <c:v>3.4823918675842037E-2</c:v>
                </c:pt>
                <c:pt idx="650">
                  <c:v>3.8463030030681897E-2</c:v>
                </c:pt>
                <c:pt idx="651">
                  <c:v>3.401523431599178E-2</c:v>
                </c:pt>
                <c:pt idx="652">
                  <c:v>4.6145626655800423E-2</c:v>
                </c:pt>
                <c:pt idx="653">
                  <c:v>4.9784738010640282E-2</c:v>
                </c:pt>
                <c:pt idx="654">
                  <c:v>4.2506515300960571E-2</c:v>
                </c:pt>
                <c:pt idx="655">
                  <c:v>4.2506515300960571E-2</c:v>
                </c:pt>
                <c:pt idx="656">
                  <c:v>3.7654345670831632E-2</c:v>
                </c:pt>
                <c:pt idx="657">
                  <c:v>4.1697799205596617E-2</c:v>
                </c:pt>
                <c:pt idx="658">
                  <c:v>3.6441287395542553E-2</c:v>
                </c:pt>
                <c:pt idx="659">
                  <c:v>3.6845661310981374E-2</c:v>
                </c:pt>
                <c:pt idx="660">
                  <c:v>3.8463030030681897E-2</c:v>
                </c:pt>
                <c:pt idx="661">
                  <c:v>3.8463030030681897E-2</c:v>
                </c:pt>
                <c:pt idx="662">
                  <c:v>3.6845661310981374E-2</c:v>
                </c:pt>
                <c:pt idx="663">
                  <c:v>4.0484772665821227E-2</c:v>
                </c:pt>
                <c:pt idx="664">
                  <c:v>4.1293457025671491E-2</c:v>
                </c:pt>
                <c:pt idx="665">
                  <c:v>3.8058687850756764E-2</c:v>
                </c:pt>
                <c:pt idx="666">
                  <c:v>3.6036945215617427E-2</c:v>
                </c:pt>
                <c:pt idx="667">
                  <c:v>4.2910857480885696E-2</c:v>
                </c:pt>
                <c:pt idx="668">
                  <c:v>3.8867372210607022E-2</c:v>
                </c:pt>
                <c:pt idx="669">
                  <c:v>4.2102173121035438E-2</c:v>
                </c:pt>
                <c:pt idx="670">
                  <c:v>3.8463030030681897E-2</c:v>
                </c:pt>
                <c:pt idx="671">
                  <c:v>3.8463030030681897E-2</c:v>
                </c:pt>
                <c:pt idx="672">
                  <c:v>3.9271714390532154E-2</c:v>
                </c:pt>
                <c:pt idx="673">
                  <c:v>4.2506515300960571E-2</c:v>
                </c:pt>
                <c:pt idx="674">
                  <c:v>4.1697799205596617E-2</c:v>
                </c:pt>
                <c:pt idx="675">
                  <c:v>4.2506515300960571E-2</c:v>
                </c:pt>
                <c:pt idx="676">
                  <c:v>4.2910857480885696E-2</c:v>
                </c:pt>
                <c:pt idx="677">
                  <c:v>4.2102173121035438E-2</c:v>
                </c:pt>
                <c:pt idx="678">
                  <c:v>4.1293457025671491E-2</c:v>
                </c:pt>
                <c:pt idx="679">
                  <c:v>4.0484772665821227E-2</c:v>
                </c:pt>
                <c:pt idx="680">
                  <c:v>3.7654345670831632E-2</c:v>
                </c:pt>
                <c:pt idx="681">
                  <c:v>3.8058687850756764E-2</c:v>
                </c:pt>
                <c:pt idx="682">
                  <c:v>4.3719541840735961E-2</c:v>
                </c:pt>
                <c:pt idx="683">
                  <c:v>4.493260011602504E-2</c:v>
                </c:pt>
                <c:pt idx="684">
                  <c:v>4.3315199660810828E-2</c:v>
                </c:pt>
                <c:pt idx="685">
                  <c:v>3.8463030030681897E-2</c:v>
                </c:pt>
                <c:pt idx="686">
                  <c:v>3.6036945215617427E-2</c:v>
                </c:pt>
                <c:pt idx="687">
                  <c:v>3.8058687850756764E-2</c:v>
                </c:pt>
                <c:pt idx="688">
                  <c:v>3.8463030030681897E-2</c:v>
                </c:pt>
                <c:pt idx="689">
                  <c:v>4.6954311015650688E-2</c:v>
                </c:pt>
                <c:pt idx="690">
                  <c:v>4.493260011602504E-2</c:v>
                </c:pt>
                <c:pt idx="691">
                  <c:v>4.3315199660810828E-2</c:v>
                </c:pt>
                <c:pt idx="692">
                  <c:v>4.4123884020661086E-2</c:v>
                </c:pt>
                <c:pt idx="693">
                  <c:v>4.1697799205596617E-2</c:v>
                </c:pt>
                <c:pt idx="694">
                  <c:v>4.1293457025671491E-2</c:v>
                </c:pt>
                <c:pt idx="695">
                  <c:v>4.0080430485896101E-2</c:v>
                </c:pt>
                <c:pt idx="696">
                  <c:v>4.0080430485896101E-2</c:v>
                </c:pt>
                <c:pt idx="697">
                  <c:v>4.4123884020661086E-2</c:v>
                </c:pt>
                <c:pt idx="698">
                  <c:v>4.6549968835725555E-2</c:v>
                </c:pt>
                <c:pt idx="699">
                  <c:v>4.0889114845746359E-2</c:v>
                </c:pt>
                <c:pt idx="700">
                  <c:v>4.9784738010640282E-2</c:v>
                </c:pt>
                <c:pt idx="701">
                  <c:v>4.1293457025671491E-2</c:v>
                </c:pt>
                <c:pt idx="702">
                  <c:v>4.6145626655800423E-2</c:v>
                </c:pt>
                <c:pt idx="703">
                  <c:v>4.4528226200586218E-2</c:v>
                </c:pt>
                <c:pt idx="704">
                  <c:v>4.2102173121035438E-2</c:v>
                </c:pt>
                <c:pt idx="705">
                  <c:v>4.7763027111014635E-2</c:v>
                </c:pt>
                <c:pt idx="706">
                  <c:v>4.6145626655800423E-2</c:v>
                </c:pt>
                <c:pt idx="707">
                  <c:v>4.2910857480885696E-2</c:v>
                </c:pt>
                <c:pt idx="708">
                  <c:v>4.6954311015650688E-2</c:v>
                </c:pt>
                <c:pt idx="709">
                  <c:v>4.493260011602504E-2</c:v>
                </c:pt>
                <c:pt idx="710">
                  <c:v>4.4528226200586218E-2</c:v>
                </c:pt>
                <c:pt idx="711">
                  <c:v>4.4123884020661086E-2</c:v>
                </c:pt>
                <c:pt idx="712">
                  <c:v>4.2506515300960571E-2</c:v>
                </c:pt>
                <c:pt idx="713">
                  <c:v>4.3719541840735961E-2</c:v>
                </c:pt>
                <c:pt idx="714">
                  <c:v>4.4528226200586218E-2</c:v>
                </c:pt>
                <c:pt idx="715">
                  <c:v>4.6549968835725555E-2</c:v>
                </c:pt>
                <c:pt idx="716">
                  <c:v>5.0593454106004222E-2</c:v>
                </c:pt>
                <c:pt idx="717">
                  <c:v>4.493260011602504E-2</c:v>
                </c:pt>
                <c:pt idx="718">
                  <c:v>4.5741284475875298E-2</c:v>
                </c:pt>
                <c:pt idx="719">
                  <c:v>4.7763027111014635E-2</c:v>
                </c:pt>
                <c:pt idx="720">
                  <c:v>4.8976053650790025E-2</c:v>
                </c:pt>
                <c:pt idx="721">
                  <c:v>4.9784738010640282E-2</c:v>
                </c:pt>
                <c:pt idx="722">
                  <c:v>4.6549968835725555E-2</c:v>
                </c:pt>
                <c:pt idx="723">
                  <c:v>5.0189080190565415E-2</c:v>
                </c:pt>
                <c:pt idx="724">
                  <c:v>5.0189080190565415E-2</c:v>
                </c:pt>
                <c:pt idx="725">
                  <c:v>5.3828223280918956E-2</c:v>
                </c:pt>
                <c:pt idx="726">
                  <c:v>4.8976053650790025E-2</c:v>
                </c:pt>
                <c:pt idx="727">
                  <c:v>4.7358653195575813E-2</c:v>
                </c:pt>
                <c:pt idx="728">
                  <c:v>4.9784738010640282E-2</c:v>
                </c:pt>
                <c:pt idx="729">
                  <c:v>5.261516500562987E-2</c:v>
                </c:pt>
                <c:pt idx="730">
                  <c:v>4.9380395830715157E-2</c:v>
                </c:pt>
                <c:pt idx="731">
                  <c:v>4.9380395830715157E-2</c:v>
                </c:pt>
                <c:pt idx="732">
                  <c:v>4.7358653195575813E-2</c:v>
                </c:pt>
                <c:pt idx="733">
                  <c:v>4.6954311015650688E-2</c:v>
                </c:pt>
                <c:pt idx="734">
                  <c:v>4.8571711470864892E-2</c:v>
                </c:pt>
                <c:pt idx="735">
                  <c:v>4.493260011602504E-2</c:v>
                </c:pt>
                <c:pt idx="736">
                  <c:v>4.6954311015650688E-2</c:v>
                </c:pt>
                <c:pt idx="737">
                  <c:v>4.9784738010640282E-2</c:v>
                </c:pt>
                <c:pt idx="738">
                  <c:v>4.8571711470864892E-2</c:v>
                </c:pt>
                <c:pt idx="739">
                  <c:v>4.7358653195575813E-2</c:v>
                </c:pt>
                <c:pt idx="740">
                  <c:v>4.5741284475875298E-2</c:v>
                </c:pt>
                <c:pt idx="741">
                  <c:v>4.7358653195575813E-2</c:v>
                </c:pt>
                <c:pt idx="742">
                  <c:v>4.6145626655800423E-2</c:v>
                </c:pt>
                <c:pt idx="743">
                  <c:v>4.6145626655800423E-2</c:v>
                </c:pt>
                <c:pt idx="744">
                  <c:v>4.493260011602504E-2</c:v>
                </c:pt>
                <c:pt idx="745">
                  <c:v>4.6145626655800423E-2</c:v>
                </c:pt>
                <c:pt idx="746">
                  <c:v>4.5741284475875298E-2</c:v>
                </c:pt>
                <c:pt idx="747">
                  <c:v>3.9676088305970969E-2</c:v>
                </c:pt>
                <c:pt idx="748">
                  <c:v>4.8167369290939767E-2</c:v>
                </c:pt>
                <c:pt idx="749">
                  <c:v>4.6145626655800423E-2</c:v>
                </c:pt>
                <c:pt idx="750">
                  <c:v>4.1293457025671491E-2</c:v>
                </c:pt>
                <c:pt idx="751">
                  <c:v>4.493260011602504E-2</c:v>
                </c:pt>
                <c:pt idx="752">
                  <c:v>4.7763027111014635E-2</c:v>
                </c:pt>
                <c:pt idx="753">
                  <c:v>4.4123884020661086E-2</c:v>
                </c:pt>
                <c:pt idx="754">
                  <c:v>4.9380395830715157E-2</c:v>
                </c:pt>
                <c:pt idx="755">
                  <c:v>4.8976053650790025E-2</c:v>
                </c:pt>
                <c:pt idx="756">
                  <c:v>5.4636907640769214E-2</c:v>
                </c:pt>
                <c:pt idx="757">
                  <c:v>4.4528226200586218E-2</c:v>
                </c:pt>
                <c:pt idx="758">
                  <c:v>4.8571711470864892E-2</c:v>
                </c:pt>
                <c:pt idx="759">
                  <c:v>4.4528226200586218E-2</c:v>
                </c:pt>
                <c:pt idx="760">
                  <c:v>4.1697799205596617E-2</c:v>
                </c:pt>
                <c:pt idx="761">
                  <c:v>4.7763027111014635E-2</c:v>
                </c:pt>
                <c:pt idx="762">
                  <c:v>4.6549968835725555E-2</c:v>
                </c:pt>
                <c:pt idx="763">
                  <c:v>4.3315199660810828E-2</c:v>
                </c:pt>
                <c:pt idx="764">
                  <c:v>4.6549968835725555E-2</c:v>
                </c:pt>
                <c:pt idx="765">
                  <c:v>4.8571711470864892E-2</c:v>
                </c:pt>
                <c:pt idx="766">
                  <c:v>4.6549968835725555E-2</c:v>
                </c:pt>
                <c:pt idx="767">
                  <c:v>4.9784738010640282E-2</c:v>
                </c:pt>
                <c:pt idx="768">
                  <c:v>4.5336942295950165E-2</c:v>
                </c:pt>
                <c:pt idx="769">
                  <c:v>4.8167369290939767E-2</c:v>
                </c:pt>
                <c:pt idx="770">
                  <c:v>5.0593454106004222E-2</c:v>
                </c:pt>
                <c:pt idx="771">
                  <c:v>5.2210822825704745E-2</c:v>
                </c:pt>
                <c:pt idx="772">
                  <c:v>5.0189080190565415E-2</c:v>
                </c:pt>
                <c:pt idx="773">
                  <c:v>4.8167369290939767E-2</c:v>
                </c:pt>
                <c:pt idx="774">
                  <c:v>5.261516500562987E-2</c:v>
                </c:pt>
                <c:pt idx="775">
                  <c:v>5.5041249820694339E-2</c:v>
                </c:pt>
                <c:pt idx="776">
                  <c:v>5.0593454106004222E-2</c:v>
                </c:pt>
                <c:pt idx="777">
                  <c:v>4.7358653195575813E-2</c:v>
                </c:pt>
                <c:pt idx="778">
                  <c:v>5.2210822825704745E-2</c:v>
                </c:pt>
                <c:pt idx="779">
                  <c:v>4.9784738010640282E-2</c:v>
                </c:pt>
                <c:pt idx="780">
                  <c:v>6.1510819906037489E-2</c:v>
                </c:pt>
                <c:pt idx="781">
                  <c:v>5.261516500562987E-2</c:v>
                </c:pt>
                <c:pt idx="782">
                  <c:v>5.1806480645779612E-2</c:v>
                </c:pt>
                <c:pt idx="783">
                  <c:v>4.9380395830715157E-2</c:v>
                </c:pt>
                <c:pt idx="784">
                  <c:v>5.0997796285929355E-2</c:v>
                </c:pt>
                <c:pt idx="785">
                  <c:v>5.2210822825704745E-2</c:v>
                </c:pt>
                <c:pt idx="786">
                  <c:v>6.1510819906037489E-2</c:v>
                </c:pt>
                <c:pt idx="787">
                  <c:v>5.7062992455833683E-2</c:v>
                </c:pt>
                <c:pt idx="788">
                  <c:v>5.3828223280918956E-2</c:v>
                </c:pt>
                <c:pt idx="789">
                  <c:v>5.1402138465854487E-2</c:v>
                </c:pt>
                <c:pt idx="790">
                  <c:v>4.9380395830715157E-2</c:v>
                </c:pt>
                <c:pt idx="791">
                  <c:v>5.7871676815683941E-2</c:v>
                </c:pt>
                <c:pt idx="792">
                  <c:v>5.5849965916058293E-2</c:v>
                </c:pt>
                <c:pt idx="793">
                  <c:v>5.4636907640769214E-2</c:v>
                </c:pt>
                <c:pt idx="794">
                  <c:v>5.0593454106004222E-2</c:v>
                </c:pt>
                <c:pt idx="795">
                  <c:v>5.0189080190565415E-2</c:v>
                </c:pt>
                <c:pt idx="796">
                  <c:v>4.8976053650790025E-2</c:v>
                </c:pt>
                <c:pt idx="797">
                  <c:v>5.1806480645779612E-2</c:v>
                </c:pt>
                <c:pt idx="798">
                  <c:v>5.4232565460844082E-2</c:v>
                </c:pt>
                <c:pt idx="799">
                  <c:v>5.7062992455833683E-2</c:v>
                </c:pt>
                <c:pt idx="800">
                  <c:v>5.2210822825704745E-2</c:v>
                </c:pt>
                <c:pt idx="801">
                  <c:v>4.8976053650790025E-2</c:v>
                </c:pt>
                <c:pt idx="802">
                  <c:v>5.3019538921068692E-2</c:v>
                </c:pt>
                <c:pt idx="803">
                  <c:v>5.0593454106004222E-2</c:v>
                </c:pt>
                <c:pt idx="804">
                  <c:v>5.5849965916058293E-2</c:v>
                </c:pt>
                <c:pt idx="805">
                  <c:v>6.0702103810673536E-2</c:v>
                </c:pt>
                <c:pt idx="806">
                  <c:v>4.9380395830715157E-2</c:v>
                </c:pt>
                <c:pt idx="807">
                  <c:v>4.9784738010640282E-2</c:v>
                </c:pt>
                <c:pt idx="808">
                  <c:v>5.6658650275908551E-2</c:v>
                </c:pt>
                <c:pt idx="809">
                  <c:v>5.7062992455833683E-2</c:v>
                </c:pt>
                <c:pt idx="810">
                  <c:v>5.1402138465854487E-2</c:v>
                </c:pt>
                <c:pt idx="811">
                  <c:v>5.5445592000619472E-2</c:v>
                </c:pt>
                <c:pt idx="812">
                  <c:v>5.9893419450823278E-2</c:v>
                </c:pt>
                <c:pt idx="813">
                  <c:v>5.5849965916058293E-2</c:v>
                </c:pt>
                <c:pt idx="814">
                  <c:v>5.8680392911047888E-2</c:v>
                </c:pt>
                <c:pt idx="815">
                  <c:v>5.8680392911047888E-2</c:v>
                </c:pt>
                <c:pt idx="816">
                  <c:v>5.0593454106004222E-2</c:v>
                </c:pt>
                <c:pt idx="817">
                  <c:v>5.5849965916058293E-2</c:v>
                </c:pt>
                <c:pt idx="818">
                  <c:v>5.2210822825704745E-2</c:v>
                </c:pt>
                <c:pt idx="819">
                  <c:v>5.261516500562987E-2</c:v>
                </c:pt>
                <c:pt idx="820">
                  <c:v>6.4341246901027091E-2</c:v>
                </c:pt>
                <c:pt idx="821">
                  <c:v>5.6658650275908551E-2</c:v>
                </c:pt>
                <c:pt idx="822">
                  <c:v>5.261516500562987E-2</c:v>
                </c:pt>
                <c:pt idx="823">
                  <c:v>5.6658650275908551E-2</c:v>
                </c:pt>
                <c:pt idx="824">
                  <c:v>5.9893419450823278E-2</c:v>
                </c:pt>
                <c:pt idx="825">
                  <c:v>6.3936872985588269E-2</c:v>
                </c:pt>
                <c:pt idx="826">
                  <c:v>6.5149931260877342E-2</c:v>
                </c:pt>
                <c:pt idx="827">
                  <c:v>5.8276018995609073E-2</c:v>
                </c:pt>
                <c:pt idx="828">
                  <c:v>5.5445592000619472E-2</c:v>
                </c:pt>
                <c:pt idx="829">
                  <c:v>5.7871676815683941E-2</c:v>
                </c:pt>
                <c:pt idx="830">
                  <c:v>5.8680392911047888E-2</c:v>
                </c:pt>
                <c:pt idx="831">
                  <c:v>6.1915162085962622E-2</c:v>
                </c:pt>
                <c:pt idx="832">
                  <c:v>6.2723846445812872E-2</c:v>
                </c:pt>
                <c:pt idx="833">
                  <c:v>5.9489077270898152E-2</c:v>
                </c:pt>
                <c:pt idx="834">
                  <c:v>6.2319504265887747E-2</c:v>
                </c:pt>
                <c:pt idx="835">
                  <c:v>5.5041249820694339E-2</c:v>
                </c:pt>
                <c:pt idx="836">
                  <c:v>5.7871676815683941E-2</c:v>
                </c:pt>
                <c:pt idx="837">
                  <c:v>5.908473509097302E-2</c:v>
                </c:pt>
                <c:pt idx="838">
                  <c:v>5.908473509097302E-2</c:v>
                </c:pt>
                <c:pt idx="839">
                  <c:v>6.1915162085962622E-2</c:v>
                </c:pt>
                <c:pt idx="840">
                  <c:v>5.4232565460844082E-2</c:v>
                </c:pt>
                <c:pt idx="841">
                  <c:v>5.7871676815683941E-2</c:v>
                </c:pt>
                <c:pt idx="842">
                  <c:v>5.4636907640769214E-2</c:v>
                </c:pt>
                <c:pt idx="843">
                  <c:v>5.7467334635758809E-2</c:v>
                </c:pt>
                <c:pt idx="844">
                  <c:v>6.1510819906037489E-2</c:v>
                </c:pt>
                <c:pt idx="845">
                  <c:v>6.0702103810673536E-2</c:v>
                </c:pt>
                <c:pt idx="846">
                  <c:v>5.7467334635758809E-2</c:v>
                </c:pt>
                <c:pt idx="847">
                  <c:v>5.908473509097302E-2</c:v>
                </c:pt>
                <c:pt idx="848">
                  <c:v>5.5445592000619472E-2</c:v>
                </c:pt>
                <c:pt idx="849">
                  <c:v>5.8680392911047888E-2</c:v>
                </c:pt>
                <c:pt idx="850">
                  <c:v>5.6658650275908551E-2</c:v>
                </c:pt>
                <c:pt idx="851">
                  <c:v>5.9893419450823278E-2</c:v>
                </c:pt>
                <c:pt idx="852">
                  <c:v>5.7467334635758809E-2</c:v>
                </c:pt>
                <c:pt idx="853">
                  <c:v>6.1510819906037489E-2</c:v>
                </c:pt>
                <c:pt idx="854">
                  <c:v>5.1806480645779612E-2</c:v>
                </c:pt>
                <c:pt idx="855">
                  <c:v>5.6254308095983419E-2</c:v>
                </c:pt>
                <c:pt idx="856">
                  <c:v>5.6254308095983419E-2</c:v>
                </c:pt>
                <c:pt idx="857">
                  <c:v>5.5445592000619472E-2</c:v>
                </c:pt>
                <c:pt idx="858">
                  <c:v>4.8976053650790025E-2</c:v>
                </c:pt>
                <c:pt idx="859">
                  <c:v>5.3423881100993824E-2</c:v>
                </c:pt>
                <c:pt idx="860">
                  <c:v>5.5445592000619472E-2</c:v>
                </c:pt>
                <c:pt idx="861">
                  <c:v>5.2210822825704745E-2</c:v>
                </c:pt>
                <c:pt idx="862">
                  <c:v>5.3828223280918956E-2</c:v>
                </c:pt>
                <c:pt idx="863">
                  <c:v>5.4232565460844082E-2</c:v>
                </c:pt>
                <c:pt idx="864">
                  <c:v>5.3828223280918956E-2</c:v>
                </c:pt>
                <c:pt idx="865">
                  <c:v>5.9893419450823278E-2</c:v>
                </c:pt>
                <c:pt idx="866">
                  <c:v>5.7467334635758809E-2</c:v>
                </c:pt>
                <c:pt idx="867">
                  <c:v>6.3936872985588269E-2</c:v>
                </c:pt>
                <c:pt idx="868">
                  <c:v>5.6658650275908551E-2</c:v>
                </c:pt>
                <c:pt idx="869">
                  <c:v>5.7062992455833683E-2</c:v>
                </c:pt>
                <c:pt idx="870">
                  <c:v>5.7871676815683941E-2</c:v>
                </c:pt>
                <c:pt idx="871">
                  <c:v>5.1402138465854487E-2</c:v>
                </c:pt>
                <c:pt idx="872">
                  <c:v>5.4636907640769214E-2</c:v>
                </c:pt>
                <c:pt idx="873">
                  <c:v>5.4232565460844082E-2</c:v>
                </c:pt>
                <c:pt idx="874">
                  <c:v>6.3128188625738005E-2</c:v>
                </c:pt>
                <c:pt idx="875">
                  <c:v>5.6658650275908551E-2</c:v>
                </c:pt>
                <c:pt idx="876">
                  <c:v>5.6254308095983419E-2</c:v>
                </c:pt>
                <c:pt idx="877">
                  <c:v>5.5041249820694339E-2</c:v>
                </c:pt>
                <c:pt idx="878">
                  <c:v>5.908473509097302E-2</c:v>
                </c:pt>
                <c:pt idx="879">
                  <c:v>5.5445592000619472E-2</c:v>
                </c:pt>
                <c:pt idx="880">
                  <c:v>6.029776163074841E-2</c:v>
                </c:pt>
                <c:pt idx="881">
                  <c:v>5.908473509097302E-2</c:v>
                </c:pt>
                <c:pt idx="882">
                  <c:v>5.4636907640769214E-2</c:v>
                </c:pt>
                <c:pt idx="883">
                  <c:v>5.7467334635758809E-2</c:v>
                </c:pt>
                <c:pt idx="884">
                  <c:v>6.4341246901027091E-2</c:v>
                </c:pt>
                <c:pt idx="885">
                  <c:v>5.5849965916058293E-2</c:v>
                </c:pt>
                <c:pt idx="886">
                  <c:v>5.7062992455833683E-2</c:v>
                </c:pt>
                <c:pt idx="887">
                  <c:v>5.4636907640769214E-2</c:v>
                </c:pt>
                <c:pt idx="888">
                  <c:v>5.8276018995609073E-2</c:v>
                </c:pt>
                <c:pt idx="889">
                  <c:v>5.6658650275908551E-2</c:v>
                </c:pt>
                <c:pt idx="890">
                  <c:v>6.1106445990598668E-2</c:v>
                </c:pt>
                <c:pt idx="891">
                  <c:v>5.5445592000619472E-2</c:v>
                </c:pt>
                <c:pt idx="892">
                  <c:v>5.0593454106004222E-2</c:v>
                </c:pt>
                <c:pt idx="893">
                  <c:v>5.6658650275908551E-2</c:v>
                </c:pt>
                <c:pt idx="894">
                  <c:v>5.4232565460844082E-2</c:v>
                </c:pt>
                <c:pt idx="895">
                  <c:v>5.4636907640769214E-2</c:v>
                </c:pt>
                <c:pt idx="896">
                  <c:v>5.5445592000619472E-2</c:v>
                </c:pt>
                <c:pt idx="897">
                  <c:v>5.6254308095983419E-2</c:v>
                </c:pt>
                <c:pt idx="898">
                  <c:v>5.0189080190565415E-2</c:v>
                </c:pt>
                <c:pt idx="899">
                  <c:v>5.0997796285929355E-2</c:v>
                </c:pt>
                <c:pt idx="900">
                  <c:v>5.9893419450823278E-2</c:v>
                </c:pt>
                <c:pt idx="901">
                  <c:v>5.9489077270898152E-2</c:v>
                </c:pt>
                <c:pt idx="902">
                  <c:v>5.908473509097302E-2</c:v>
                </c:pt>
                <c:pt idx="903">
                  <c:v>5.9893419450823278E-2</c:v>
                </c:pt>
                <c:pt idx="904">
                  <c:v>5.4232565460844082E-2</c:v>
                </c:pt>
                <c:pt idx="905">
                  <c:v>5.3828223280918956E-2</c:v>
                </c:pt>
                <c:pt idx="906">
                  <c:v>5.6658650275908551E-2</c:v>
                </c:pt>
                <c:pt idx="907">
                  <c:v>5.7062992455833683E-2</c:v>
                </c:pt>
                <c:pt idx="908">
                  <c:v>5.0189080190565415E-2</c:v>
                </c:pt>
                <c:pt idx="909">
                  <c:v>6.029776163074841E-2</c:v>
                </c:pt>
                <c:pt idx="910">
                  <c:v>5.2210822825704745E-2</c:v>
                </c:pt>
                <c:pt idx="911">
                  <c:v>5.5445592000619472E-2</c:v>
                </c:pt>
                <c:pt idx="912">
                  <c:v>6.0702103810673536E-2</c:v>
                </c:pt>
                <c:pt idx="913">
                  <c:v>5.3828223280918956E-2</c:v>
                </c:pt>
                <c:pt idx="914">
                  <c:v>5.0997796285929355E-2</c:v>
                </c:pt>
                <c:pt idx="915">
                  <c:v>4.8976053650790025E-2</c:v>
                </c:pt>
                <c:pt idx="916">
                  <c:v>5.261516500562987E-2</c:v>
                </c:pt>
                <c:pt idx="917">
                  <c:v>5.261516500562987E-2</c:v>
                </c:pt>
                <c:pt idx="918">
                  <c:v>5.4232565460844082E-2</c:v>
                </c:pt>
                <c:pt idx="919">
                  <c:v>5.261516500562987E-2</c:v>
                </c:pt>
                <c:pt idx="920">
                  <c:v>5.5849965916058293E-2</c:v>
                </c:pt>
                <c:pt idx="921">
                  <c:v>5.908473509097302E-2</c:v>
                </c:pt>
                <c:pt idx="922">
                  <c:v>6.2723846445812872E-2</c:v>
                </c:pt>
                <c:pt idx="923">
                  <c:v>5.9489077270898152E-2</c:v>
                </c:pt>
                <c:pt idx="924">
                  <c:v>5.908473509097302E-2</c:v>
                </c:pt>
                <c:pt idx="925">
                  <c:v>5.908473509097302E-2</c:v>
                </c:pt>
                <c:pt idx="926">
                  <c:v>6.4745589080952223E-2</c:v>
                </c:pt>
                <c:pt idx="927">
                  <c:v>6.0702103810673536E-2</c:v>
                </c:pt>
                <c:pt idx="928">
                  <c:v>6.5149931260877342E-2</c:v>
                </c:pt>
                <c:pt idx="929">
                  <c:v>6.1915162085962622E-2</c:v>
                </c:pt>
                <c:pt idx="930">
                  <c:v>5.7871676815683941E-2</c:v>
                </c:pt>
                <c:pt idx="931">
                  <c:v>5.4232565460844082E-2</c:v>
                </c:pt>
                <c:pt idx="932">
                  <c:v>6.2723846445812872E-2</c:v>
                </c:pt>
                <c:pt idx="933">
                  <c:v>5.7871676815683941E-2</c:v>
                </c:pt>
                <c:pt idx="934">
                  <c:v>5.5041249820694339E-2</c:v>
                </c:pt>
                <c:pt idx="935">
                  <c:v>6.3128188625738005E-2</c:v>
                </c:pt>
                <c:pt idx="936">
                  <c:v>5.4232565460844082E-2</c:v>
                </c:pt>
                <c:pt idx="937">
                  <c:v>5.9489077270898152E-2</c:v>
                </c:pt>
                <c:pt idx="938">
                  <c:v>4.9784738010640282E-2</c:v>
                </c:pt>
                <c:pt idx="939">
                  <c:v>5.8680392911047888E-2</c:v>
                </c:pt>
                <c:pt idx="940">
                  <c:v>5.8680392911047888E-2</c:v>
                </c:pt>
                <c:pt idx="941">
                  <c:v>5.8680392911047888E-2</c:v>
                </c:pt>
                <c:pt idx="942">
                  <c:v>6.029776163074841E-2</c:v>
                </c:pt>
                <c:pt idx="943">
                  <c:v>5.5849965916058293E-2</c:v>
                </c:pt>
                <c:pt idx="944">
                  <c:v>5.5041249820694339E-2</c:v>
                </c:pt>
                <c:pt idx="945">
                  <c:v>6.1510819906037489E-2</c:v>
                </c:pt>
                <c:pt idx="946">
                  <c:v>5.0593454106004222E-2</c:v>
                </c:pt>
                <c:pt idx="947">
                  <c:v>5.9489077270898152E-2</c:v>
                </c:pt>
                <c:pt idx="948">
                  <c:v>5.6658650275908551E-2</c:v>
                </c:pt>
                <c:pt idx="949">
                  <c:v>5.7467334635758809E-2</c:v>
                </c:pt>
                <c:pt idx="950">
                  <c:v>5.9489077270898152E-2</c:v>
                </c:pt>
                <c:pt idx="951">
                  <c:v>5.4232565460844082E-2</c:v>
                </c:pt>
                <c:pt idx="952">
                  <c:v>5.261516500562987E-2</c:v>
                </c:pt>
                <c:pt idx="953">
                  <c:v>5.5849965916058293E-2</c:v>
                </c:pt>
                <c:pt idx="954">
                  <c:v>5.4232565460844082E-2</c:v>
                </c:pt>
                <c:pt idx="955">
                  <c:v>5.5041249820694339E-2</c:v>
                </c:pt>
                <c:pt idx="956">
                  <c:v>5.261516500562987E-2</c:v>
                </c:pt>
                <c:pt idx="957">
                  <c:v>5.7871676815683941E-2</c:v>
                </c:pt>
                <c:pt idx="958">
                  <c:v>5.4636907640769214E-2</c:v>
                </c:pt>
                <c:pt idx="959">
                  <c:v>5.7871676815683941E-2</c:v>
                </c:pt>
                <c:pt idx="960">
                  <c:v>4.3719541840735961E-2</c:v>
                </c:pt>
                <c:pt idx="961">
                  <c:v>4.9380395830715157E-2</c:v>
                </c:pt>
                <c:pt idx="962">
                  <c:v>5.2210822825704745E-2</c:v>
                </c:pt>
                <c:pt idx="963">
                  <c:v>5.1806480645779612E-2</c:v>
                </c:pt>
                <c:pt idx="964">
                  <c:v>5.3423881100993824E-2</c:v>
                </c:pt>
                <c:pt idx="965">
                  <c:v>5.2210822825704745E-2</c:v>
                </c:pt>
                <c:pt idx="966">
                  <c:v>5.7871676815683941E-2</c:v>
                </c:pt>
                <c:pt idx="967">
                  <c:v>5.0189080190565415E-2</c:v>
                </c:pt>
                <c:pt idx="968">
                  <c:v>5.2210822825704745E-2</c:v>
                </c:pt>
                <c:pt idx="969">
                  <c:v>5.4636907640769214E-2</c:v>
                </c:pt>
                <c:pt idx="970">
                  <c:v>5.6254308095983419E-2</c:v>
                </c:pt>
                <c:pt idx="971">
                  <c:v>4.6145626655800423E-2</c:v>
                </c:pt>
                <c:pt idx="972">
                  <c:v>5.0997796285929355E-2</c:v>
                </c:pt>
                <c:pt idx="973">
                  <c:v>5.261516500562987E-2</c:v>
                </c:pt>
                <c:pt idx="974">
                  <c:v>5.908473509097302E-2</c:v>
                </c:pt>
                <c:pt idx="975">
                  <c:v>5.3423881100993824E-2</c:v>
                </c:pt>
                <c:pt idx="976">
                  <c:v>5.5445592000619472E-2</c:v>
                </c:pt>
                <c:pt idx="977">
                  <c:v>5.5849965916058293E-2</c:v>
                </c:pt>
                <c:pt idx="978">
                  <c:v>5.5445592000619472E-2</c:v>
                </c:pt>
                <c:pt idx="979">
                  <c:v>5.3423881100993824E-2</c:v>
                </c:pt>
                <c:pt idx="980">
                  <c:v>5.4636907640769214E-2</c:v>
                </c:pt>
                <c:pt idx="981">
                  <c:v>5.5445592000619472E-2</c:v>
                </c:pt>
                <c:pt idx="982">
                  <c:v>5.908473509097302E-2</c:v>
                </c:pt>
                <c:pt idx="983">
                  <c:v>4.6549968835725555E-2</c:v>
                </c:pt>
                <c:pt idx="984">
                  <c:v>5.1806480645779612E-2</c:v>
                </c:pt>
                <c:pt idx="985">
                  <c:v>5.4232565460844082E-2</c:v>
                </c:pt>
                <c:pt idx="986">
                  <c:v>4.8571711470864892E-2</c:v>
                </c:pt>
                <c:pt idx="987">
                  <c:v>5.1402138465854487E-2</c:v>
                </c:pt>
                <c:pt idx="988">
                  <c:v>4.8167369290939767E-2</c:v>
                </c:pt>
                <c:pt idx="989">
                  <c:v>4.6954311015650688E-2</c:v>
                </c:pt>
                <c:pt idx="990">
                  <c:v>5.1806480645779612E-2</c:v>
                </c:pt>
                <c:pt idx="991">
                  <c:v>4.7763027111014635E-2</c:v>
                </c:pt>
                <c:pt idx="992">
                  <c:v>5.2210822825704745E-2</c:v>
                </c:pt>
                <c:pt idx="993">
                  <c:v>4.8571711470864892E-2</c:v>
                </c:pt>
                <c:pt idx="994">
                  <c:v>4.9380395830715157E-2</c:v>
                </c:pt>
                <c:pt idx="995">
                  <c:v>4.6954311015650688E-2</c:v>
                </c:pt>
                <c:pt idx="996">
                  <c:v>4.7763027111014635E-2</c:v>
                </c:pt>
                <c:pt idx="997">
                  <c:v>4.2506515300960571E-2</c:v>
                </c:pt>
                <c:pt idx="998">
                  <c:v>4.7358653195575813E-2</c:v>
                </c:pt>
                <c:pt idx="999">
                  <c:v>4.9784738010640282E-2</c:v>
                </c:pt>
                <c:pt idx="1000">
                  <c:v>5.0189080190565415E-2</c:v>
                </c:pt>
                <c:pt idx="1001">
                  <c:v>4.493260011602504E-2</c:v>
                </c:pt>
                <c:pt idx="1002">
                  <c:v>5.3019538921068692E-2</c:v>
                </c:pt>
                <c:pt idx="1003">
                  <c:v>4.9784738010640282E-2</c:v>
                </c:pt>
                <c:pt idx="1004">
                  <c:v>5.261516500562987E-2</c:v>
                </c:pt>
                <c:pt idx="1005">
                  <c:v>5.261516500562987E-2</c:v>
                </c:pt>
                <c:pt idx="1006">
                  <c:v>5.0189080190565415E-2</c:v>
                </c:pt>
                <c:pt idx="1007">
                  <c:v>3.9271714390532154E-2</c:v>
                </c:pt>
                <c:pt idx="1008">
                  <c:v>5.1402138465854487E-2</c:v>
                </c:pt>
                <c:pt idx="1009">
                  <c:v>4.9784738010640282E-2</c:v>
                </c:pt>
                <c:pt idx="1010">
                  <c:v>4.8571711470864892E-2</c:v>
                </c:pt>
                <c:pt idx="1011">
                  <c:v>4.5336942295950165E-2</c:v>
                </c:pt>
                <c:pt idx="1012">
                  <c:v>5.1402138465854487E-2</c:v>
                </c:pt>
                <c:pt idx="1013">
                  <c:v>4.7763027111014635E-2</c:v>
                </c:pt>
                <c:pt idx="1014">
                  <c:v>5.4636907640769214E-2</c:v>
                </c:pt>
                <c:pt idx="1015">
                  <c:v>5.1402138465854487E-2</c:v>
                </c:pt>
                <c:pt idx="1016">
                  <c:v>5.0189080190565415E-2</c:v>
                </c:pt>
                <c:pt idx="1017">
                  <c:v>5.3828223280918956E-2</c:v>
                </c:pt>
                <c:pt idx="1018">
                  <c:v>4.8976053650790025E-2</c:v>
                </c:pt>
                <c:pt idx="1019">
                  <c:v>5.261516500562987E-2</c:v>
                </c:pt>
                <c:pt idx="1020">
                  <c:v>4.8976053650790025E-2</c:v>
                </c:pt>
                <c:pt idx="1021">
                  <c:v>5.2210822825704745E-2</c:v>
                </c:pt>
                <c:pt idx="1022">
                  <c:v>5.2210822825704745E-2</c:v>
                </c:pt>
                <c:pt idx="1023">
                  <c:v>5.5849965916058293E-2</c:v>
                </c:pt>
                <c:pt idx="1024">
                  <c:v>5.1806480645779612E-2</c:v>
                </c:pt>
                <c:pt idx="1025">
                  <c:v>5.5445592000619472E-2</c:v>
                </c:pt>
                <c:pt idx="1026">
                  <c:v>4.8976053650790025E-2</c:v>
                </c:pt>
                <c:pt idx="1027">
                  <c:v>4.7358653195575813E-2</c:v>
                </c:pt>
                <c:pt idx="1028">
                  <c:v>4.0080430485896101E-2</c:v>
                </c:pt>
                <c:pt idx="1029">
                  <c:v>4.2102173121035438E-2</c:v>
                </c:pt>
                <c:pt idx="1030">
                  <c:v>4.0080430485896101E-2</c:v>
                </c:pt>
                <c:pt idx="1031">
                  <c:v>3.8463030030681897E-2</c:v>
                </c:pt>
                <c:pt idx="1032">
                  <c:v>3.6441287395542553E-2</c:v>
                </c:pt>
                <c:pt idx="1033">
                  <c:v>1.9863080299735578E-2</c:v>
                </c:pt>
                <c:pt idx="1034">
                  <c:v>2.880511982695259E-3</c:v>
                </c:pt>
                <c:pt idx="1035">
                  <c:v>-1.4910750214849427E-2</c:v>
                </c:pt>
                <c:pt idx="1036">
                  <c:v>-3.2702018759496847E-2</c:v>
                </c:pt>
                <c:pt idx="1037">
                  <c:v>-4.4023726739455239E-2</c:v>
                </c:pt>
                <c:pt idx="1038">
                  <c:v>-5.7367177354552962E-2</c:v>
                </c:pt>
                <c:pt idx="1039">
                  <c:v>-7.4754081504415676E-2</c:v>
                </c:pt>
                <c:pt idx="1040">
                  <c:v>-8.0414935494394865E-2</c:v>
                </c:pt>
                <c:pt idx="1041">
                  <c:v>-9.3354043929567462E-2</c:v>
                </c:pt>
                <c:pt idx="1042">
                  <c:v>-0.10427140972960072</c:v>
                </c:pt>
                <c:pt idx="1043">
                  <c:v>-0.10224966709446139</c:v>
                </c:pt>
                <c:pt idx="1044">
                  <c:v>-0.10508009408945099</c:v>
                </c:pt>
                <c:pt idx="1045">
                  <c:v>-0.10710183672459032</c:v>
                </c:pt>
                <c:pt idx="1046">
                  <c:v>-0.10629315236474007</c:v>
                </c:pt>
                <c:pt idx="1047">
                  <c:v>-9.9419240099471798E-2</c:v>
                </c:pt>
                <c:pt idx="1048">
                  <c:v>-7.7988850679330396E-2</c:v>
                </c:pt>
                <c:pt idx="1049">
                  <c:v>-8.1223651589758805E-2</c:v>
                </c:pt>
                <c:pt idx="1050">
                  <c:v>-7.1519312329500942E-2</c:v>
                </c:pt>
                <c:pt idx="1051">
                  <c:v>-6.1006288709392821E-2</c:v>
                </c:pt>
                <c:pt idx="1052">
                  <c:v>-5.0897607269209826E-2</c:v>
                </c:pt>
                <c:pt idx="1053">
                  <c:v>-4.5641127194669451E-2</c:v>
                </c:pt>
                <c:pt idx="1054">
                  <c:v>-3.5128103574561316E-2</c:v>
                </c:pt>
                <c:pt idx="1055">
                  <c:v>-2.825419765639578E-2</c:v>
                </c:pt>
                <c:pt idx="1056">
                  <c:v>-2.2997689019893085E-2</c:v>
                </c:pt>
                <c:pt idx="1057">
                  <c:v>-2.0167258851352121E-2</c:v>
                </c:pt>
                <c:pt idx="1058">
                  <c:v>-1.0867280812327596E-2</c:v>
                </c:pt>
                <c:pt idx="1059">
                  <c:v>-3.9933844148161684E-3</c:v>
                </c:pt>
                <c:pt idx="1060">
                  <c:v>-3.1846905343118023E-3</c:v>
                </c:pt>
                <c:pt idx="1061">
                  <c:v>8.5877759878948059E-4</c:v>
                </c:pt>
                <c:pt idx="1062">
                  <c:v>6.9239813852170901E-3</c:v>
                </c:pt>
                <c:pt idx="1063">
                  <c:v>6.1152875047127244E-3</c:v>
                </c:pt>
                <c:pt idx="1064">
                  <c:v>1.0158756907234555E-2</c:v>
                </c:pt>
                <c:pt idx="1065">
                  <c:v>1.2180490021719784E-2</c:v>
                </c:pt>
                <c:pt idx="1066">
                  <c:v>2.188481341422081E-2</c:v>
                </c:pt>
                <c:pt idx="1067">
                  <c:v>2.188481341422081E-2</c:v>
                </c:pt>
                <c:pt idx="1068">
                  <c:v>2.4310895055733906E-2</c:v>
                </c:pt>
                <c:pt idx="1069">
                  <c:v>3.0780446099768839E-2</c:v>
                </c:pt>
                <c:pt idx="1070">
                  <c:v>3.6036945215617427E-2</c:v>
                </c:pt>
                <c:pt idx="1071">
                  <c:v>4.0080430485896101E-2</c:v>
                </c:pt>
                <c:pt idx="1072">
                  <c:v>4.4123884020661086E-2</c:v>
                </c:pt>
                <c:pt idx="1073">
                  <c:v>4.5336942295950165E-2</c:v>
                </c:pt>
                <c:pt idx="1074">
                  <c:v>5.4636907640769214E-2</c:v>
                </c:pt>
                <c:pt idx="1075">
                  <c:v>5.9893419450823278E-2</c:v>
                </c:pt>
                <c:pt idx="1076">
                  <c:v>6.1915162085962622E-2</c:v>
                </c:pt>
                <c:pt idx="1077">
                  <c:v>5.908473509097302E-2</c:v>
                </c:pt>
                <c:pt idx="1078">
                  <c:v>6.0702103810673536E-2</c:v>
                </c:pt>
                <c:pt idx="1079">
                  <c:v>6.3936872985588269E-2</c:v>
                </c:pt>
                <c:pt idx="1080">
                  <c:v>6.6362957800652739E-2</c:v>
                </c:pt>
                <c:pt idx="1081">
                  <c:v>7.3641212245846133E-2</c:v>
                </c:pt>
                <c:pt idx="1082">
                  <c:v>7.4045554425771265E-2</c:v>
                </c:pt>
                <c:pt idx="1083">
                  <c:v>7.3641212245846133E-2</c:v>
                </c:pt>
                <c:pt idx="1084">
                  <c:v>7.3641212245846133E-2</c:v>
                </c:pt>
                <c:pt idx="1085">
                  <c:v>6.7576016075941811E-2</c:v>
                </c:pt>
                <c:pt idx="1086">
                  <c:v>6.5149931260877342E-2</c:v>
                </c:pt>
                <c:pt idx="1087">
                  <c:v>6.676733171609156E-2</c:v>
                </c:pt>
                <c:pt idx="1088">
                  <c:v>6.676733171609156E-2</c:v>
                </c:pt>
                <c:pt idx="1089">
                  <c:v>6.4745589080952223E-2</c:v>
                </c:pt>
                <c:pt idx="1090">
                  <c:v>6.7171673896016679E-2</c:v>
                </c:pt>
                <c:pt idx="1091">
                  <c:v>6.7576016075941811E-2</c:v>
                </c:pt>
                <c:pt idx="1092">
                  <c:v>6.4341246901027091E-2</c:v>
                </c:pt>
                <c:pt idx="1093">
                  <c:v>6.5958615620727606E-2</c:v>
                </c:pt>
                <c:pt idx="1094">
                  <c:v>6.2723846445812872E-2</c:v>
                </c:pt>
                <c:pt idx="1095">
                  <c:v>6.5958615620727606E-2</c:v>
                </c:pt>
                <c:pt idx="1096">
                  <c:v>6.2319504265887747E-2</c:v>
                </c:pt>
                <c:pt idx="1097">
                  <c:v>6.3128188625738005E-2</c:v>
                </c:pt>
                <c:pt idx="1098">
                  <c:v>6.5958615620727606E-2</c:v>
                </c:pt>
                <c:pt idx="1099">
                  <c:v>6.3532530805663137E-2</c:v>
                </c:pt>
                <c:pt idx="1100">
                  <c:v>5.9893419450823278E-2</c:v>
                </c:pt>
                <c:pt idx="1101">
                  <c:v>6.1915162085962622E-2</c:v>
                </c:pt>
                <c:pt idx="1102">
                  <c:v>6.5149931260877342E-2</c:v>
                </c:pt>
                <c:pt idx="1103">
                  <c:v>6.1106445990598668E-2</c:v>
                </c:pt>
                <c:pt idx="1104">
                  <c:v>6.4745589080952223E-2</c:v>
                </c:pt>
                <c:pt idx="1105">
                  <c:v>6.2723846445812872E-2</c:v>
                </c:pt>
                <c:pt idx="1106">
                  <c:v>6.4341246901027091E-2</c:v>
                </c:pt>
                <c:pt idx="1107">
                  <c:v>7.7280323600685985E-2</c:v>
                </c:pt>
                <c:pt idx="1108">
                  <c:v>9.2241174670997933E-2</c:v>
                </c:pt>
                <c:pt idx="1109">
                  <c:v>8.8602031580644378E-2</c:v>
                </c:pt>
                <c:pt idx="1110">
                  <c:v>0.11569327499076495</c:v>
                </c:pt>
                <c:pt idx="1111">
                  <c:v>0.16866273527123071</c:v>
                </c:pt>
                <c:pt idx="1112">
                  <c:v>0.23740169924634502</c:v>
                </c:pt>
                <c:pt idx="1113">
                  <c:v>0.31139717503151337</c:v>
                </c:pt>
                <c:pt idx="1114">
                  <c:v>0.392670810055334</c:v>
                </c:pt>
                <c:pt idx="1115">
                  <c:v>0.45938806313082264</c:v>
                </c:pt>
                <c:pt idx="1116">
                  <c:v>0.52125327351823714</c:v>
                </c:pt>
                <c:pt idx="1117">
                  <c:v>0.57705319252920617</c:v>
                </c:pt>
                <c:pt idx="1118">
                  <c:v>0.62921368283019852</c:v>
                </c:pt>
                <c:pt idx="1119">
                  <c:v>0.66681804506696829</c:v>
                </c:pt>
                <c:pt idx="1120">
                  <c:v>0.70887013954740075</c:v>
                </c:pt>
                <c:pt idx="1121">
                  <c:v>0.74768743311740493</c:v>
                </c:pt>
                <c:pt idx="1122">
                  <c:v>0.77558739262288934</c:v>
                </c:pt>
                <c:pt idx="1123">
                  <c:v>0.80712646348321371</c:v>
                </c:pt>
                <c:pt idx="1124">
                  <c:v>0.83583504387752117</c:v>
                </c:pt>
                <c:pt idx="1125">
                  <c:v>0.86252207204977138</c:v>
                </c:pt>
                <c:pt idx="1126">
                  <c:v>0.89123065244407884</c:v>
                </c:pt>
                <c:pt idx="1127">
                  <c:v>0.90416953873065553</c:v>
                </c:pt>
                <c:pt idx="1128">
                  <c:v>0.91670443192795781</c:v>
                </c:pt>
                <c:pt idx="1129">
                  <c:v>0.92721745554806589</c:v>
                </c:pt>
                <c:pt idx="1130">
                  <c:v>0.94945643412151659</c:v>
                </c:pt>
                <c:pt idx="1131">
                  <c:v>0.95875652640839037</c:v>
                </c:pt>
                <c:pt idx="1132">
                  <c:v>0.97007817091732129</c:v>
                </c:pt>
                <c:pt idx="1133">
                  <c:v>0.97816501451582383</c:v>
                </c:pt>
                <c:pt idx="1134">
                  <c:v>0.97937826320419508</c:v>
                </c:pt>
                <c:pt idx="1135">
                  <c:v>0.98503892678109217</c:v>
                </c:pt>
                <c:pt idx="1136">
                  <c:v>0.99150852860194894</c:v>
                </c:pt>
                <c:pt idx="1137">
                  <c:v>0.99312608773473166</c:v>
                </c:pt>
                <c:pt idx="1138">
                  <c:v>0.99433901906796596</c:v>
                </c:pt>
                <c:pt idx="1139">
                  <c:v>0.99231714949077188</c:v>
                </c:pt>
                <c:pt idx="1140">
                  <c:v>0.99312608773473166</c:v>
                </c:pt>
                <c:pt idx="1141">
                  <c:v>0.98989128682430316</c:v>
                </c:pt>
                <c:pt idx="1142">
                  <c:v>1</c:v>
                </c:pt>
                <c:pt idx="1143">
                  <c:v>0.99312608773473166</c:v>
                </c:pt>
                <c:pt idx="1144">
                  <c:v>0.98827372769152066</c:v>
                </c:pt>
                <c:pt idx="1145">
                  <c:v>0.9822087536702121</c:v>
                </c:pt>
                <c:pt idx="1146">
                  <c:v>0.97412159271657262</c:v>
                </c:pt>
                <c:pt idx="1147">
                  <c:v>0.95390448372031611</c:v>
                </c:pt>
                <c:pt idx="1148">
                  <c:v>0.94217821141183677</c:v>
                </c:pt>
                <c:pt idx="1149">
                  <c:v>0.92236541285999174</c:v>
                </c:pt>
                <c:pt idx="1150">
                  <c:v>0.91185238923988354</c:v>
                </c:pt>
                <c:pt idx="1151">
                  <c:v>0.9021479865085984</c:v>
                </c:pt>
                <c:pt idx="1152">
                  <c:v>0.89325220466613597</c:v>
                </c:pt>
                <c:pt idx="1153">
                  <c:v>0.87707851746913079</c:v>
                </c:pt>
                <c:pt idx="1154">
                  <c:v>0.85524384934009168</c:v>
                </c:pt>
                <c:pt idx="1155">
                  <c:v>0.8427089561427894</c:v>
                </c:pt>
                <c:pt idx="1156">
                  <c:v>0.82127859845816176</c:v>
                </c:pt>
                <c:pt idx="1157">
                  <c:v>0.80631784259439088</c:v>
                </c:pt>
                <c:pt idx="1158">
                  <c:v>0.78893090670901445</c:v>
                </c:pt>
                <c:pt idx="1159">
                  <c:v>0.77639601351171217</c:v>
                </c:pt>
                <c:pt idx="1160">
                  <c:v>0.75011361313901037</c:v>
                </c:pt>
                <c:pt idx="1161">
                  <c:v>0.73353529814245688</c:v>
                </c:pt>
                <c:pt idx="1162">
                  <c:v>0.72423520585558299</c:v>
                </c:pt>
                <c:pt idx="1163">
                  <c:v>0.71210494045782913</c:v>
                </c:pt>
                <c:pt idx="1164">
                  <c:v>0.70240053772654398</c:v>
                </c:pt>
                <c:pt idx="1165">
                  <c:v>0.69229182455084726</c:v>
                </c:pt>
                <c:pt idx="1166">
                  <c:v>0.68177880093073917</c:v>
                </c:pt>
                <c:pt idx="1167">
                  <c:v>0.66196600237889414</c:v>
                </c:pt>
                <c:pt idx="1168">
                  <c:v>0.65226159964760888</c:v>
                </c:pt>
                <c:pt idx="1169">
                  <c:v>0.64215288647191204</c:v>
                </c:pt>
                <c:pt idx="1170">
                  <c:v>0.63123555240739249</c:v>
                </c:pt>
                <c:pt idx="1171">
                  <c:v>0.62274439836447848</c:v>
                </c:pt>
                <c:pt idx="1172">
                  <c:v>0.61708341743244466</c:v>
                </c:pt>
                <c:pt idx="1173">
                  <c:v>0.60373990334631944</c:v>
                </c:pt>
                <c:pt idx="1174">
                  <c:v>0.59363119017062271</c:v>
                </c:pt>
                <c:pt idx="1175">
                  <c:v>0.58716158834976595</c:v>
                </c:pt>
                <c:pt idx="1176">
                  <c:v>0.57543563339642356</c:v>
                </c:pt>
                <c:pt idx="1177">
                  <c:v>0.56411398888749242</c:v>
                </c:pt>
                <c:pt idx="1178">
                  <c:v>0.55966625664382974</c:v>
                </c:pt>
                <c:pt idx="1179">
                  <c:v>0.55238803393415004</c:v>
                </c:pt>
                <c:pt idx="1180">
                  <c:v>0.54389656253609919</c:v>
                </c:pt>
                <c:pt idx="1181">
                  <c:v>0.53540540849318508</c:v>
                </c:pt>
                <c:pt idx="1182">
                  <c:v>0.53176629713834522</c:v>
                </c:pt>
                <c:pt idx="1183">
                  <c:v>0.52287051529588291</c:v>
                </c:pt>
                <c:pt idx="1184">
                  <c:v>0.51397505080855743</c:v>
                </c:pt>
                <c:pt idx="1185">
                  <c:v>0.50063153672243232</c:v>
                </c:pt>
                <c:pt idx="1186">
                  <c:v>0.4990139775896496</c:v>
                </c:pt>
                <c:pt idx="1187">
                  <c:v>0.49254469312392968</c:v>
                </c:pt>
                <c:pt idx="1188">
                  <c:v>0.48081842081545034</c:v>
                </c:pt>
                <c:pt idx="1189">
                  <c:v>0.48000979992662746</c:v>
                </c:pt>
                <c:pt idx="1190">
                  <c:v>0.47030539719534226</c:v>
                </c:pt>
                <c:pt idx="1191">
                  <c:v>0.45574895177598279</c:v>
                </c:pt>
                <c:pt idx="1192">
                  <c:v>0.45049259864349717</c:v>
                </c:pt>
                <c:pt idx="1193">
                  <c:v>0.4464491768442459</c:v>
                </c:pt>
                <c:pt idx="1194">
                  <c:v>0.43957526457897761</c:v>
                </c:pt>
                <c:pt idx="1195">
                  <c:v>0.43391428364694368</c:v>
                </c:pt>
                <c:pt idx="1196">
                  <c:v>0.43310566275812079</c:v>
                </c:pt>
                <c:pt idx="1197">
                  <c:v>0.42582744004844109</c:v>
                </c:pt>
                <c:pt idx="1198">
                  <c:v>0.4201664591164071</c:v>
                </c:pt>
                <c:pt idx="1199">
                  <c:v>0.41935783822758421</c:v>
                </c:pt>
                <c:pt idx="1200">
                  <c:v>0.41612303731715583</c:v>
                </c:pt>
                <c:pt idx="1201">
                  <c:v>0.41207961551790451</c:v>
                </c:pt>
                <c:pt idx="1202">
                  <c:v>0.41086636682953331</c:v>
                </c:pt>
                <c:pt idx="1203">
                  <c:v>0.40520570325263622</c:v>
                </c:pt>
                <c:pt idx="1204">
                  <c:v>0.39792748054295651</c:v>
                </c:pt>
                <c:pt idx="1205">
                  <c:v>0.39833179098736798</c:v>
                </c:pt>
                <c:pt idx="1206">
                  <c:v>0.39711885965413363</c:v>
                </c:pt>
                <c:pt idx="1207">
                  <c:v>0.39186218916651111</c:v>
                </c:pt>
                <c:pt idx="1208">
                  <c:v>0.38660583603402554</c:v>
                </c:pt>
                <c:pt idx="1209">
                  <c:v>0.3833710351235971</c:v>
                </c:pt>
                <c:pt idx="1210">
                  <c:v>0.38417965601241999</c:v>
                </c:pt>
                <c:pt idx="1211">
                  <c:v>0.37568818461436909</c:v>
                </c:pt>
                <c:pt idx="1212">
                  <c:v>0.37568818461436909</c:v>
                </c:pt>
                <c:pt idx="1213">
                  <c:v>0.36719703057145503</c:v>
                </c:pt>
                <c:pt idx="1214">
                  <c:v>0.36679272012704361</c:v>
                </c:pt>
                <c:pt idx="1215">
                  <c:v>0.35951449741736385</c:v>
                </c:pt>
                <c:pt idx="1216">
                  <c:v>0.35991880786177533</c:v>
                </c:pt>
                <c:pt idx="1217">
                  <c:v>0.35830124872899272</c:v>
                </c:pt>
                <c:pt idx="1218">
                  <c:v>0.35304489559650704</c:v>
                </c:pt>
                <c:pt idx="1219">
                  <c:v>0.34657529377565022</c:v>
                </c:pt>
                <c:pt idx="1220">
                  <c:v>0.34414911375404472</c:v>
                </c:pt>
                <c:pt idx="1221">
                  <c:v>0.34293618242081036</c:v>
                </c:pt>
                <c:pt idx="1222">
                  <c:v>0.33727551884391332</c:v>
                </c:pt>
                <c:pt idx="1223">
                  <c:v>0.33161453791187934</c:v>
                </c:pt>
                <c:pt idx="1224">
                  <c:v>0.33808413973273616</c:v>
                </c:pt>
                <c:pt idx="1225">
                  <c:v>0.32959266833468526</c:v>
                </c:pt>
                <c:pt idx="1226">
                  <c:v>0.32433631520219963</c:v>
                </c:pt>
                <c:pt idx="1227">
                  <c:v>0.32514493609102252</c:v>
                </c:pt>
                <c:pt idx="1228">
                  <c:v>0.31948395515898853</c:v>
                </c:pt>
                <c:pt idx="1229">
                  <c:v>0.31746240293693134</c:v>
                </c:pt>
                <c:pt idx="1230">
                  <c:v>0.31786671338134276</c:v>
                </c:pt>
                <c:pt idx="1231">
                  <c:v>0.31665368684156742</c:v>
                </c:pt>
                <c:pt idx="1232">
                  <c:v>0.31139717503151337</c:v>
                </c:pt>
                <c:pt idx="1233">
                  <c:v>0.30654500540138441</c:v>
                </c:pt>
                <c:pt idx="1234">
                  <c:v>0.30209717795118057</c:v>
                </c:pt>
                <c:pt idx="1235">
                  <c:v>0.30209717795118057</c:v>
                </c:pt>
                <c:pt idx="1236">
                  <c:v>0.29886240877626591</c:v>
                </c:pt>
                <c:pt idx="1237">
                  <c:v>0.29360589696621181</c:v>
                </c:pt>
                <c:pt idx="1238">
                  <c:v>0.29320155478628668</c:v>
                </c:pt>
                <c:pt idx="1239">
                  <c:v>0.28511461598124299</c:v>
                </c:pt>
                <c:pt idx="1240">
                  <c:v>0.29037112779129709</c:v>
                </c:pt>
                <c:pt idx="1241">
                  <c:v>0.28390158944146765</c:v>
                </c:pt>
                <c:pt idx="1242">
                  <c:v>0.28551895816116818</c:v>
                </c:pt>
                <c:pt idx="1243">
                  <c:v>0.27702767717619936</c:v>
                </c:pt>
                <c:pt idx="1244">
                  <c:v>0.27257988146150924</c:v>
                </c:pt>
                <c:pt idx="1245">
                  <c:v>0.28228418898625346</c:v>
                </c:pt>
                <c:pt idx="1246">
                  <c:v>0.27298422364143438</c:v>
                </c:pt>
                <c:pt idx="1247">
                  <c:v>0.27015379664644479</c:v>
                </c:pt>
                <c:pt idx="1248">
                  <c:v>0.26813205401130547</c:v>
                </c:pt>
                <c:pt idx="1249">
                  <c:v>0.27419725018120977</c:v>
                </c:pt>
                <c:pt idx="1250">
                  <c:v>0.27257988146150924</c:v>
                </c:pt>
                <c:pt idx="1251">
                  <c:v>0.26853639619123054</c:v>
                </c:pt>
                <c:pt idx="1252">
                  <c:v>0.26489728483639069</c:v>
                </c:pt>
                <c:pt idx="1253">
                  <c:v>0.26368422656110163</c:v>
                </c:pt>
                <c:pt idx="1254">
                  <c:v>0.25964077302633665</c:v>
                </c:pt>
                <c:pt idx="1255">
                  <c:v>0.25883208866648638</c:v>
                </c:pt>
                <c:pt idx="1256">
                  <c:v>0.25236251858114322</c:v>
                </c:pt>
                <c:pt idx="1257">
                  <c:v>0.26004511520626178</c:v>
                </c:pt>
                <c:pt idx="1258">
                  <c:v>0.2499364337660788</c:v>
                </c:pt>
                <c:pt idx="1259">
                  <c:v>0.25195817640121815</c:v>
                </c:pt>
                <c:pt idx="1260">
                  <c:v>0.2499364337660788</c:v>
                </c:pt>
                <c:pt idx="1261">
                  <c:v>0.25600166167149679</c:v>
                </c:pt>
                <c:pt idx="1262">
                  <c:v>0.247510380686528</c:v>
                </c:pt>
                <c:pt idx="1263">
                  <c:v>0.2499364337660788</c:v>
                </c:pt>
                <c:pt idx="1264">
                  <c:v>0.24710600677108918</c:v>
                </c:pt>
                <c:pt idx="1265">
                  <c:v>0.24265821105639906</c:v>
                </c:pt>
                <c:pt idx="1266">
                  <c:v>0.23618864097105594</c:v>
                </c:pt>
                <c:pt idx="1267">
                  <c:v>0.23537995661120567</c:v>
                </c:pt>
                <c:pt idx="1268">
                  <c:v>0.23416693007143027</c:v>
                </c:pt>
                <c:pt idx="1269">
                  <c:v>0.23335821397606635</c:v>
                </c:pt>
                <c:pt idx="1270">
                  <c:v>0.23133650307644069</c:v>
                </c:pt>
                <c:pt idx="1271">
                  <c:v>0.23093212916100186</c:v>
                </c:pt>
                <c:pt idx="1272">
                  <c:v>0.23133650307644069</c:v>
                </c:pt>
                <c:pt idx="1273">
                  <c:v>0.22729301780616198</c:v>
                </c:pt>
                <c:pt idx="1274">
                  <c:v>0.22648433344631175</c:v>
                </c:pt>
                <c:pt idx="1275">
                  <c:v>0.22365390645132213</c:v>
                </c:pt>
                <c:pt idx="1276">
                  <c:v>0.22082347945633254</c:v>
                </c:pt>
                <c:pt idx="1277">
                  <c:v>0.22082347945633254</c:v>
                </c:pt>
                <c:pt idx="1278">
                  <c:v>0.22324956427139703</c:v>
                </c:pt>
                <c:pt idx="1279">
                  <c:v>0.21435390937098941</c:v>
                </c:pt>
                <c:pt idx="1280">
                  <c:v>0.2244625908111724</c:v>
                </c:pt>
                <c:pt idx="1281">
                  <c:v>0.21799305246134296</c:v>
                </c:pt>
                <c:pt idx="1282">
                  <c:v>0.21597130982620361</c:v>
                </c:pt>
                <c:pt idx="1283">
                  <c:v>0.21192785629143862</c:v>
                </c:pt>
                <c:pt idx="1284">
                  <c:v>0.21637565200612874</c:v>
                </c:pt>
                <c:pt idx="1285">
                  <c:v>0.21435390937098941</c:v>
                </c:pt>
                <c:pt idx="1286">
                  <c:v>0.21111914019607469</c:v>
                </c:pt>
                <c:pt idx="1287">
                  <c:v>0.21314088283121405</c:v>
                </c:pt>
                <c:pt idx="1288">
                  <c:v>0.20181917485125564</c:v>
                </c:pt>
                <c:pt idx="1289">
                  <c:v>0.20788437102115995</c:v>
                </c:pt>
                <c:pt idx="1290">
                  <c:v>0.20343654357095617</c:v>
                </c:pt>
                <c:pt idx="1291">
                  <c:v>0.20060611657596658</c:v>
                </c:pt>
                <c:pt idx="1292">
                  <c:v>0.20707568666130971</c:v>
                </c:pt>
                <c:pt idx="1293">
                  <c:v>0.19979743221611632</c:v>
                </c:pt>
                <c:pt idx="1294">
                  <c:v>0.19454092040606222</c:v>
                </c:pt>
                <c:pt idx="1295">
                  <c:v>0.20586262838602062</c:v>
                </c:pt>
                <c:pt idx="1296">
                  <c:v>0.19251917777092289</c:v>
                </c:pt>
                <c:pt idx="1297">
                  <c:v>0.20020177439604142</c:v>
                </c:pt>
                <c:pt idx="1298">
                  <c:v>0.19737134740105183</c:v>
                </c:pt>
                <c:pt idx="1299">
                  <c:v>0.19534960476591248</c:v>
                </c:pt>
                <c:pt idx="1300">
                  <c:v>0.19211483559099776</c:v>
                </c:pt>
                <c:pt idx="1301">
                  <c:v>0.19494526258598738</c:v>
                </c:pt>
                <c:pt idx="1302">
                  <c:v>0.19211483559099776</c:v>
                </c:pt>
                <c:pt idx="1303">
                  <c:v>0.18847572423615791</c:v>
                </c:pt>
                <c:pt idx="1304">
                  <c:v>0.19211483559099776</c:v>
                </c:pt>
                <c:pt idx="1305">
                  <c:v>0.18888006641608301</c:v>
                </c:pt>
                <c:pt idx="1306">
                  <c:v>0.18847572423615791</c:v>
                </c:pt>
                <c:pt idx="1307">
                  <c:v>0.18483661288131806</c:v>
                </c:pt>
                <c:pt idx="1308">
                  <c:v>0.18604963942109343</c:v>
                </c:pt>
                <c:pt idx="1309">
                  <c:v>0.18847572423615791</c:v>
                </c:pt>
                <c:pt idx="1310">
                  <c:v>0.18079312761103938</c:v>
                </c:pt>
                <c:pt idx="1311">
                  <c:v>0.18281487024617871</c:v>
                </c:pt>
                <c:pt idx="1312">
                  <c:v>0.18443223896587924</c:v>
                </c:pt>
                <c:pt idx="1313">
                  <c:v>0.18160181197088965</c:v>
                </c:pt>
                <c:pt idx="1314">
                  <c:v>0.18119746979096449</c:v>
                </c:pt>
                <c:pt idx="1315">
                  <c:v>0.17472793144113508</c:v>
                </c:pt>
                <c:pt idx="1316">
                  <c:v>0.17796270061604977</c:v>
                </c:pt>
                <c:pt idx="1317">
                  <c:v>0.17998444325118912</c:v>
                </c:pt>
                <c:pt idx="1318">
                  <c:v>0.17513227362106018</c:v>
                </c:pt>
                <c:pt idx="1319">
                  <c:v>0.17715401625619953</c:v>
                </c:pt>
                <c:pt idx="1320">
                  <c:v>0.17836704279597493</c:v>
                </c:pt>
                <c:pt idx="1321">
                  <c:v>0.17715401625619953</c:v>
                </c:pt>
                <c:pt idx="1322">
                  <c:v>0.17715401625619953</c:v>
                </c:pt>
                <c:pt idx="1323">
                  <c:v>0.16866273527123071</c:v>
                </c:pt>
                <c:pt idx="1324">
                  <c:v>0.17230184662607059</c:v>
                </c:pt>
                <c:pt idx="1325">
                  <c:v>0.17108882008629522</c:v>
                </c:pt>
                <c:pt idx="1326">
                  <c:v>0.17230184662607059</c:v>
                </c:pt>
                <c:pt idx="1327">
                  <c:v>0.16704533481601652</c:v>
                </c:pt>
                <c:pt idx="1328">
                  <c:v>0.16542796609631602</c:v>
                </c:pt>
                <c:pt idx="1329">
                  <c:v>0.17230184662607059</c:v>
                </c:pt>
                <c:pt idx="1330">
                  <c:v>0.16098013864611219</c:v>
                </c:pt>
                <c:pt idx="1331">
                  <c:v>0.16542796609631602</c:v>
                </c:pt>
                <c:pt idx="1332">
                  <c:v>0.15612796901598328</c:v>
                </c:pt>
                <c:pt idx="1333">
                  <c:v>0.159362738190898</c:v>
                </c:pt>
                <c:pt idx="1334">
                  <c:v>0.15491494247620788</c:v>
                </c:pt>
                <c:pt idx="1335">
                  <c:v>0.15855405383104773</c:v>
                </c:pt>
                <c:pt idx="1336">
                  <c:v>0.15855405383104773</c:v>
                </c:pt>
                <c:pt idx="1337">
                  <c:v>0.15289319984106856</c:v>
                </c:pt>
                <c:pt idx="1338">
                  <c:v>0.14804103021093962</c:v>
                </c:pt>
                <c:pt idx="1339">
                  <c:v>0.15127579938585434</c:v>
                </c:pt>
                <c:pt idx="1340">
                  <c:v>0.14925408848622868</c:v>
                </c:pt>
                <c:pt idx="1341">
                  <c:v>0.14763668803101448</c:v>
                </c:pt>
                <c:pt idx="1342">
                  <c:v>0.15006277284607894</c:v>
                </c:pt>
                <c:pt idx="1343">
                  <c:v>0.14601928757580027</c:v>
                </c:pt>
                <c:pt idx="1344">
                  <c:v>0.14844537239086472</c:v>
                </c:pt>
                <c:pt idx="1345">
                  <c:v>0.15006277284607894</c:v>
                </c:pt>
                <c:pt idx="1346">
                  <c:v>0.15127579938585434</c:v>
                </c:pt>
                <c:pt idx="1347">
                  <c:v>0.14561494539587513</c:v>
                </c:pt>
                <c:pt idx="1348">
                  <c:v>0.14642366149123909</c:v>
                </c:pt>
                <c:pt idx="1349">
                  <c:v>0.14278451840088555</c:v>
                </c:pt>
                <c:pt idx="1350">
                  <c:v>0.14601928757580027</c:v>
                </c:pt>
                <c:pt idx="1351">
                  <c:v>0.14238017622096041</c:v>
                </c:pt>
                <c:pt idx="1352">
                  <c:v>0.13874106486612056</c:v>
                </c:pt>
                <c:pt idx="1353">
                  <c:v>0.14035843358582106</c:v>
                </c:pt>
                <c:pt idx="1354">
                  <c:v>0.14197583404103528</c:v>
                </c:pt>
                <c:pt idx="1355">
                  <c:v>0.14076280750125988</c:v>
                </c:pt>
                <c:pt idx="1356">
                  <c:v>0.13550629569120581</c:v>
                </c:pt>
                <c:pt idx="1357">
                  <c:v>0.13712366441090634</c:v>
                </c:pt>
                <c:pt idx="1358">
                  <c:v>0.13671932223098121</c:v>
                </c:pt>
                <c:pt idx="1359">
                  <c:v>0.13914540704604569</c:v>
                </c:pt>
                <c:pt idx="1360">
                  <c:v>0.12903672560586268</c:v>
                </c:pt>
                <c:pt idx="1361">
                  <c:v>0.13671932223098121</c:v>
                </c:pt>
                <c:pt idx="1362">
                  <c:v>0.13388889523599162</c:v>
                </c:pt>
                <c:pt idx="1363">
                  <c:v>0.13388889523599162</c:v>
                </c:pt>
                <c:pt idx="1364">
                  <c:v>0.13469757959584186</c:v>
                </c:pt>
                <c:pt idx="1365">
                  <c:v>0.12418455597573376</c:v>
                </c:pt>
                <c:pt idx="1366">
                  <c:v>0.12661064079079823</c:v>
                </c:pt>
                <c:pt idx="1367">
                  <c:v>0.12661064079079823</c:v>
                </c:pt>
                <c:pt idx="1368">
                  <c:v>0.12661064079079823</c:v>
                </c:pt>
                <c:pt idx="1369">
                  <c:v>0.12661064079079823</c:v>
                </c:pt>
                <c:pt idx="1370">
                  <c:v>0.12944106778578782</c:v>
                </c:pt>
                <c:pt idx="1371">
                  <c:v>0.12418455597573376</c:v>
                </c:pt>
                <c:pt idx="1372">
                  <c:v>0.12539761425102283</c:v>
                </c:pt>
                <c:pt idx="1373">
                  <c:v>0.12094978680081903</c:v>
                </c:pt>
                <c:pt idx="1374">
                  <c:v>0.12539761425102283</c:v>
                </c:pt>
                <c:pt idx="1375">
                  <c:v>0.12216284507610811</c:v>
                </c:pt>
                <c:pt idx="1376">
                  <c:v>0.12378021379580863</c:v>
                </c:pt>
                <c:pt idx="1377">
                  <c:v>0.11731067544597917</c:v>
                </c:pt>
                <c:pt idx="1378">
                  <c:v>0.1233758716158835</c:v>
                </c:pt>
                <c:pt idx="1379">
                  <c:v>0.12418455597573376</c:v>
                </c:pt>
                <c:pt idx="1380">
                  <c:v>0.11933241808111851</c:v>
                </c:pt>
                <c:pt idx="1381">
                  <c:v>0.11771501762590431</c:v>
                </c:pt>
                <c:pt idx="1382">
                  <c:v>0.11367156409113931</c:v>
                </c:pt>
                <c:pt idx="1383">
                  <c:v>0.11771501762590431</c:v>
                </c:pt>
                <c:pt idx="1384">
                  <c:v>0.12094978680081903</c:v>
                </c:pt>
                <c:pt idx="1385">
                  <c:v>0.11650199108612891</c:v>
                </c:pt>
                <c:pt idx="1386">
                  <c:v>0.11448024845098957</c:v>
                </c:pt>
                <c:pt idx="1387">
                  <c:v>0.11286284799577537</c:v>
                </c:pt>
                <c:pt idx="1388">
                  <c:v>0.11286284799577537</c:v>
                </c:pt>
                <c:pt idx="1389">
                  <c:v>0.10962807882086063</c:v>
                </c:pt>
                <c:pt idx="1390">
                  <c:v>0.11609764890620378</c:v>
                </c:pt>
                <c:pt idx="1391">
                  <c:v>0.1104367631807109</c:v>
                </c:pt>
                <c:pt idx="1392">
                  <c:v>0.10518028310617052</c:v>
                </c:pt>
                <c:pt idx="1393">
                  <c:v>0.11245850581585023</c:v>
                </c:pt>
                <c:pt idx="1394">
                  <c:v>0.10437156701080656</c:v>
                </c:pt>
                <c:pt idx="1395">
                  <c:v>0.10194548219574209</c:v>
                </c:pt>
                <c:pt idx="1396">
                  <c:v>0.10801071010116012</c:v>
                </c:pt>
                <c:pt idx="1397">
                  <c:v>0.10639330964594591</c:v>
                </c:pt>
                <c:pt idx="1398">
                  <c:v>0.11003242100078577</c:v>
                </c:pt>
                <c:pt idx="1399">
                  <c:v>0.10194548219574209</c:v>
                </c:pt>
                <c:pt idx="1400">
                  <c:v>0.10315854047103118</c:v>
                </c:pt>
                <c:pt idx="1401">
                  <c:v>0.10841505228108525</c:v>
                </c:pt>
                <c:pt idx="1402">
                  <c:v>0.10639330964594591</c:v>
                </c:pt>
                <c:pt idx="1403">
                  <c:v>0.10315854047103118</c:v>
                </c:pt>
                <c:pt idx="1404">
                  <c:v>0.10598896746602078</c:v>
                </c:pt>
                <c:pt idx="1405">
                  <c:v>0.10962807882086063</c:v>
                </c:pt>
                <c:pt idx="1406">
                  <c:v>0.11003242100078577</c:v>
                </c:pt>
                <c:pt idx="1407">
                  <c:v>0.10558462528609565</c:v>
                </c:pt>
                <c:pt idx="1408">
                  <c:v>0.10720199400579616</c:v>
                </c:pt>
                <c:pt idx="1409">
                  <c:v>0.1148845906309147</c:v>
                </c:pt>
                <c:pt idx="1410">
                  <c:v>0.10518028310617052</c:v>
                </c:pt>
                <c:pt idx="1411">
                  <c:v>0.10639330964594591</c:v>
                </c:pt>
                <c:pt idx="1412">
                  <c:v>0.1076063361857213</c:v>
                </c:pt>
                <c:pt idx="1413">
                  <c:v>0.1076063361857213</c:v>
                </c:pt>
                <c:pt idx="1414">
                  <c:v>0.10962807882086063</c:v>
                </c:pt>
                <c:pt idx="1415">
                  <c:v>0.10801071010116012</c:v>
                </c:pt>
                <c:pt idx="1416">
                  <c:v>0.10962807882086063</c:v>
                </c:pt>
                <c:pt idx="1417">
                  <c:v>0.10477590919073169</c:v>
                </c:pt>
                <c:pt idx="1418">
                  <c:v>0.10396722483088144</c:v>
                </c:pt>
                <c:pt idx="1419">
                  <c:v>0.10073245565596671</c:v>
                </c:pt>
                <c:pt idx="1420">
                  <c:v>0.10356288265095631</c:v>
                </c:pt>
                <c:pt idx="1421">
                  <c:v>0.10356288265095631</c:v>
                </c:pt>
                <c:pt idx="1422">
                  <c:v>0.10234985611118091</c:v>
                </c:pt>
                <c:pt idx="1423">
                  <c:v>0.10518028310617052</c:v>
                </c:pt>
                <c:pt idx="1424">
                  <c:v>0.10639330964594591</c:v>
                </c:pt>
                <c:pt idx="1425">
                  <c:v>0.10073245565596671</c:v>
                </c:pt>
                <c:pt idx="1426">
                  <c:v>0.10356288265095631</c:v>
                </c:pt>
                <c:pt idx="1427">
                  <c:v>9.5880286025837771E-2</c:v>
                </c:pt>
                <c:pt idx="1428">
                  <c:v>0.10558462528609565</c:v>
                </c:pt>
                <c:pt idx="1429">
                  <c:v>9.3454201210773316E-2</c:v>
                </c:pt>
                <c:pt idx="1430">
                  <c:v>0.10154114001581697</c:v>
                </c:pt>
                <c:pt idx="1431">
                  <c:v>9.6284628205762904E-2</c:v>
                </c:pt>
                <c:pt idx="1432">
                  <c:v>9.2241174670997933E-2</c:v>
                </c:pt>
                <c:pt idx="1433">
                  <c:v>0.10113679783589184</c:v>
                </c:pt>
                <c:pt idx="1434">
                  <c:v>9.3858543390698448E-2</c:v>
                </c:pt>
                <c:pt idx="1435">
                  <c:v>9.8710713020827373E-2</c:v>
                </c:pt>
                <c:pt idx="1436">
                  <c:v>9.1836832491072801E-2</c:v>
                </c:pt>
                <c:pt idx="1437">
                  <c:v>9.0219432035858596E-2</c:v>
                </c:pt>
                <c:pt idx="1438">
                  <c:v>8.9006405496083199E-2</c:v>
                </c:pt>
                <c:pt idx="1439">
                  <c:v>9.1028116395708847E-2</c:v>
                </c:pt>
                <c:pt idx="1440">
                  <c:v>9.4667259486062388E-2</c:v>
                </c:pt>
                <c:pt idx="1441">
                  <c:v>9.3049859030848198E-2</c:v>
                </c:pt>
                <c:pt idx="1442">
                  <c:v>9.3049859030848198E-2</c:v>
                </c:pt>
                <c:pt idx="1443">
                  <c:v>8.8602031580644378E-2</c:v>
                </c:pt>
                <c:pt idx="1444">
                  <c:v>8.4558578045879393E-2</c:v>
                </c:pt>
                <c:pt idx="1445">
                  <c:v>9.2241174670997933E-2</c:v>
                </c:pt>
                <c:pt idx="1446">
                  <c:v>9.6688970385688036E-2</c:v>
                </c:pt>
                <c:pt idx="1447">
                  <c:v>8.9410747676008331E-2</c:v>
                </c:pt>
                <c:pt idx="1448">
                  <c:v>9.5475943845912639E-2</c:v>
                </c:pt>
                <c:pt idx="1449">
                  <c:v>8.5367262405729658E-2</c:v>
                </c:pt>
                <c:pt idx="1450">
                  <c:v>9.3858543390698448E-2</c:v>
                </c:pt>
                <c:pt idx="1451">
                  <c:v>9.1432490311147668E-2</c:v>
                </c:pt>
                <c:pt idx="1452">
                  <c:v>9.1836832491072801E-2</c:v>
                </c:pt>
                <c:pt idx="1453">
                  <c:v>9.4667259486062388E-2</c:v>
                </c:pt>
                <c:pt idx="1454">
                  <c:v>9.1836832491072801E-2</c:v>
                </c:pt>
                <c:pt idx="1455">
                  <c:v>9.7497686481051976E-2</c:v>
                </c:pt>
                <c:pt idx="1456">
                  <c:v>9.1028116395708847E-2</c:v>
                </c:pt>
                <c:pt idx="1457">
                  <c:v>8.9006405496083199E-2</c:v>
                </c:pt>
                <c:pt idx="1458">
                  <c:v>9.0219432035858596E-2</c:v>
                </c:pt>
                <c:pt idx="1459">
                  <c:v>9.4667259486062388E-2</c:v>
                </c:pt>
                <c:pt idx="1460">
                  <c:v>9.0623774215783728E-2</c:v>
                </c:pt>
                <c:pt idx="1461">
                  <c:v>9.2645516850923065E-2</c:v>
                </c:pt>
                <c:pt idx="1462">
                  <c:v>9.0623774215783728E-2</c:v>
                </c:pt>
                <c:pt idx="1463">
                  <c:v>9.6284628205762904E-2</c:v>
                </c:pt>
                <c:pt idx="1464">
                  <c:v>9.3049859030848198E-2</c:v>
                </c:pt>
                <c:pt idx="1465">
                  <c:v>9.3454201210773316E-2</c:v>
                </c:pt>
                <c:pt idx="1466">
                  <c:v>9.1836832491072801E-2</c:v>
                </c:pt>
                <c:pt idx="1467">
                  <c:v>8.7793347220794127E-2</c:v>
                </c:pt>
                <c:pt idx="1468">
                  <c:v>9.9115055200752505E-2</c:v>
                </c:pt>
                <c:pt idx="1469">
                  <c:v>9.5475943845912639E-2</c:v>
                </c:pt>
                <c:pt idx="1470">
                  <c:v>9.3049859030848198E-2</c:v>
                </c:pt>
                <c:pt idx="1471">
                  <c:v>9.2645516850923065E-2</c:v>
                </c:pt>
                <c:pt idx="1472">
                  <c:v>9.3049859030848198E-2</c:v>
                </c:pt>
                <c:pt idx="1473">
                  <c:v>8.8602031580644378E-2</c:v>
                </c:pt>
                <c:pt idx="1474">
                  <c:v>9.4262917306137256E-2</c:v>
                </c:pt>
                <c:pt idx="1475">
                  <c:v>9.0219432035858596E-2</c:v>
                </c:pt>
                <c:pt idx="1476">
                  <c:v>9.8306370840902241E-2</c:v>
                </c:pt>
                <c:pt idx="1477">
                  <c:v>9.0219432035858596E-2</c:v>
                </c:pt>
                <c:pt idx="1478">
                  <c:v>8.8197689400719259E-2</c:v>
                </c:pt>
                <c:pt idx="1479">
                  <c:v>8.9006405496083199E-2</c:v>
                </c:pt>
                <c:pt idx="1480">
                  <c:v>8.7389005040868994E-2</c:v>
                </c:pt>
                <c:pt idx="1481">
                  <c:v>9.1836832491072801E-2</c:v>
                </c:pt>
                <c:pt idx="1482">
                  <c:v>8.658032068101873E-2</c:v>
                </c:pt>
                <c:pt idx="1483">
                  <c:v>8.6175978501093611E-2</c:v>
                </c:pt>
                <c:pt idx="1484">
                  <c:v>8.6175978501093611E-2</c:v>
                </c:pt>
                <c:pt idx="1485">
                  <c:v>8.9006405496083199E-2</c:v>
                </c:pt>
                <c:pt idx="1486">
                  <c:v>8.658032068101873E-2</c:v>
                </c:pt>
                <c:pt idx="1487">
                  <c:v>8.334555150610401E-2</c:v>
                </c:pt>
                <c:pt idx="1488">
                  <c:v>8.658032068101873E-2</c:v>
                </c:pt>
                <c:pt idx="1489">
                  <c:v>8.7389005040868994E-2</c:v>
                </c:pt>
                <c:pt idx="1490">
                  <c:v>8.334555150610401E-2</c:v>
                </c:pt>
                <c:pt idx="1491">
                  <c:v>8.1728151050889805E-2</c:v>
                </c:pt>
                <c:pt idx="1492">
                  <c:v>9.0219432035858596E-2</c:v>
                </c:pt>
                <c:pt idx="1493">
                  <c:v>8.3749893686029142E-2</c:v>
                </c:pt>
                <c:pt idx="1494">
                  <c:v>8.7389005040868994E-2</c:v>
                </c:pt>
                <c:pt idx="1495">
                  <c:v>8.577160458565479E-2</c:v>
                </c:pt>
                <c:pt idx="1496">
                  <c:v>8.577160458565479E-2</c:v>
                </c:pt>
                <c:pt idx="1497">
                  <c:v>8.6984662860943862E-2</c:v>
                </c:pt>
                <c:pt idx="1498">
                  <c:v>8.658032068101873E-2</c:v>
                </c:pt>
                <c:pt idx="1499">
                  <c:v>8.8602031580644378E-2</c:v>
                </c:pt>
                <c:pt idx="1500">
                  <c:v>8.5367262405729658E-2</c:v>
                </c:pt>
                <c:pt idx="1501">
                  <c:v>8.8197689400719259E-2</c:v>
                </c:pt>
                <c:pt idx="1502">
                  <c:v>8.6984662860943862E-2</c:v>
                </c:pt>
                <c:pt idx="1503">
                  <c:v>8.6984662860943862E-2</c:v>
                </c:pt>
                <c:pt idx="1504">
                  <c:v>8.8602031580644378E-2</c:v>
                </c:pt>
                <c:pt idx="1505">
                  <c:v>8.7793347220794127E-2</c:v>
                </c:pt>
                <c:pt idx="1506">
                  <c:v>8.8197689400719259E-2</c:v>
                </c:pt>
                <c:pt idx="1507">
                  <c:v>9.2241174670997933E-2</c:v>
                </c:pt>
                <c:pt idx="1508">
                  <c:v>8.9410747676008331E-2</c:v>
                </c:pt>
                <c:pt idx="1509">
                  <c:v>8.1728151050889805E-2</c:v>
                </c:pt>
                <c:pt idx="1510">
                  <c:v>8.4558578045879393E-2</c:v>
                </c:pt>
                <c:pt idx="1511">
                  <c:v>8.6984662860943862E-2</c:v>
                </c:pt>
                <c:pt idx="1512">
                  <c:v>8.577160458565479E-2</c:v>
                </c:pt>
                <c:pt idx="1513">
                  <c:v>8.4558578045879393E-2</c:v>
                </c:pt>
                <c:pt idx="1514">
                  <c:v>9.0219432035858596E-2</c:v>
                </c:pt>
                <c:pt idx="1515">
                  <c:v>8.7793347220794127E-2</c:v>
                </c:pt>
                <c:pt idx="1516">
                  <c:v>8.7389005040868994E-2</c:v>
                </c:pt>
                <c:pt idx="1517">
                  <c:v>9.0219432035858596E-2</c:v>
                </c:pt>
                <c:pt idx="1518">
                  <c:v>8.5367262405729658E-2</c:v>
                </c:pt>
                <c:pt idx="1519">
                  <c:v>8.658032068101873E-2</c:v>
                </c:pt>
                <c:pt idx="1520">
                  <c:v>8.7389005040868994E-2</c:v>
                </c:pt>
                <c:pt idx="1521">
                  <c:v>8.7793347220794127E-2</c:v>
                </c:pt>
                <c:pt idx="1522">
                  <c:v>8.2941177590665188E-2</c:v>
                </c:pt>
                <c:pt idx="1523">
                  <c:v>8.4962920225804525E-2</c:v>
                </c:pt>
                <c:pt idx="1524">
                  <c:v>8.5367262405729658E-2</c:v>
                </c:pt>
                <c:pt idx="1525">
                  <c:v>8.658032068101873E-2</c:v>
                </c:pt>
                <c:pt idx="1526">
                  <c:v>8.3749893686029142E-2</c:v>
                </c:pt>
                <c:pt idx="1527">
                  <c:v>9.1432490311147668E-2</c:v>
                </c:pt>
                <c:pt idx="1528">
                  <c:v>9.0623774215783728E-2</c:v>
                </c:pt>
                <c:pt idx="1529">
                  <c:v>8.3749893686029142E-2</c:v>
                </c:pt>
                <c:pt idx="1530">
                  <c:v>8.4962920225804525E-2</c:v>
                </c:pt>
                <c:pt idx="1531">
                  <c:v>9.0219432035858596E-2</c:v>
                </c:pt>
                <c:pt idx="1532">
                  <c:v>8.4962920225804525E-2</c:v>
                </c:pt>
                <c:pt idx="1533">
                  <c:v>8.4558578045879393E-2</c:v>
                </c:pt>
                <c:pt idx="1534">
                  <c:v>8.7793347220794127E-2</c:v>
                </c:pt>
                <c:pt idx="1535">
                  <c:v>8.4558578045879393E-2</c:v>
                </c:pt>
                <c:pt idx="1536">
                  <c:v>8.8197689400719259E-2</c:v>
                </c:pt>
                <c:pt idx="1537">
                  <c:v>8.2941177590665188E-2</c:v>
                </c:pt>
                <c:pt idx="1538">
                  <c:v>8.9410747676008331E-2</c:v>
                </c:pt>
                <c:pt idx="1539">
                  <c:v>7.6471639240835734E-2</c:v>
                </c:pt>
                <c:pt idx="1540">
                  <c:v>8.2941177590665188E-2</c:v>
                </c:pt>
                <c:pt idx="1541">
                  <c:v>7.9706408415750454E-2</c:v>
                </c:pt>
                <c:pt idx="1542">
                  <c:v>8.4558578045879393E-2</c:v>
                </c:pt>
                <c:pt idx="1543">
                  <c:v>8.4558578045879393E-2</c:v>
                </c:pt>
                <c:pt idx="1544">
                  <c:v>8.091946669103954E-2</c:v>
                </c:pt>
                <c:pt idx="1545">
                  <c:v>8.3749893686029142E-2</c:v>
                </c:pt>
                <c:pt idx="1546">
                  <c:v>7.8897724055900204E-2</c:v>
                </c:pt>
                <c:pt idx="1547">
                  <c:v>8.5367262405729658E-2</c:v>
                </c:pt>
                <c:pt idx="1548">
                  <c:v>7.9302066235825336E-2</c:v>
                </c:pt>
                <c:pt idx="1549">
                  <c:v>8.3749893686029142E-2</c:v>
                </c:pt>
                <c:pt idx="1550">
                  <c:v>8.334555150610401E-2</c:v>
                </c:pt>
                <c:pt idx="1551">
                  <c:v>8.577160458565479E-2</c:v>
                </c:pt>
                <c:pt idx="1552">
                  <c:v>8.9410747676008331E-2</c:v>
                </c:pt>
                <c:pt idx="1553">
                  <c:v>8.5367262405729658E-2</c:v>
                </c:pt>
                <c:pt idx="1554">
                  <c:v>8.6984662860943862E-2</c:v>
                </c:pt>
                <c:pt idx="1555">
                  <c:v>8.6984662860943862E-2</c:v>
                </c:pt>
                <c:pt idx="1556">
                  <c:v>8.0515124511114408E-2</c:v>
                </c:pt>
                <c:pt idx="1557">
                  <c:v>8.577160458565479E-2</c:v>
                </c:pt>
                <c:pt idx="1558">
                  <c:v>8.4558578045879393E-2</c:v>
                </c:pt>
                <c:pt idx="1559">
                  <c:v>8.2941177590665188E-2</c:v>
                </c:pt>
                <c:pt idx="1560">
                  <c:v>8.6984662860943862E-2</c:v>
                </c:pt>
                <c:pt idx="1561">
                  <c:v>8.2132493230814924E-2</c:v>
                </c:pt>
                <c:pt idx="1562">
                  <c:v>8.334555150610401E-2</c:v>
                </c:pt>
                <c:pt idx="1563">
                  <c:v>8.6175978501093611E-2</c:v>
                </c:pt>
                <c:pt idx="1564">
                  <c:v>7.6067297060910602E-2</c:v>
                </c:pt>
                <c:pt idx="1565">
                  <c:v>7.8493381875975071E-2</c:v>
                </c:pt>
                <c:pt idx="1566">
                  <c:v>8.1728151050889805E-2</c:v>
                </c:pt>
                <c:pt idx="1567">
                  <c:v>7.8493381875975071E-2</c:v>
                </c:pt>
                <c:pt idx="1568">
                  <c:v>8.1728151050889805E-2</c:v>
                </c:pt>
                <c:pt idx="1569">
                  <c:v>8.6984662860943862E-2</c:v>
                </c:pt>
                <c:pt idx="1570">
                  <c:v>8.334555150610401E-2</c:v>
                </c:pt>
                <c:pt idx="1571">
                  <c:v>8.4558578045879393E-2</c:v>
                </c:pt>
                <c:pt idx="1572">
                  <c:v>8.0110750595675587E-2</c:v>
                </c:pt>
                <c:pt idx="1573">
                  <c:v>8.4154235865954261E-2</c:v>
                </c:pt>
                <c:pt idx="1574">
                  <c:v>8.4154235865954261E-2</c:v>
                </c:pt>
                <c:pt idx="1575">
                  <c:v>8.4558578045879393E-2</c:v>
                </c:pt>
                <c:pt idx="1576">
                  <c:v>8.2941177590665188E-2</c:v>
                </c:pt>
                <c:pt idx="1577">
                  <c:v>7.9706408415750454E-2</c:v>
                </c:pt>
                <c:pt idx="1578">
                  <c:v>7.9706408415750454E-2</c:v>
                </c:pt>
                <c:pt idx="1579">
                  <c:v>8.0515124511114408E-2</c:v>
                </c:pt>
                <c:pt idx="1580">
                  <c:v>8.334555150610401E-2</c:v>
                </c:pt>
                <c:pt idx="1581">
                  <c:v>7.8089039696049939E-2</c:v>
                </c:pt>
                <c:pt idx="1582">
                  <c:v>7.8897724055900204E-2</c:v>
                </c:pt>
                <c:pt idx="1583">
                  <c:v>7.9706408415750454E-2</c:v>
                </c:pt>
                <c:pt idx="1584">
                  <c:v>8.0515124511114408E-2</c:v>
                </c:pt>
                <c:pt idx="1585">
                  <c:v>7.8089039696049939E-2</c:v>
                </c:pt>
                <c:pt idx="1586">
                  <c:v>7.7280323600685985E-2</c:v>
                </c:pt>
                <c:pt idx="1587">
                  <c:v>7.4854238785621516E-2</c:v>
                </c:pt>
                <c:pt idx="1588">
                  <c:v>7.4045554425771265E-2</c:v>
                </c:pt>
                <c:pt idx="1589">
                  <c:v>7.4449896605696397E-2</c:v>
                </c:pt>
                <c:pt idx="1590">
                  <c:v>7.5258612701060337E-2</c:v>
                </c:pt>
                <c:pt idx="1591">
                  <c:v>7.7280323600685985E-2</c:v>
                </c:pt>
                <c:pt idx="1592">
                  <c:v>7.1619469610706796E-2</c:v>
                </c:pt>
                <c:pt idx="1593">
                  <c:v>7.6471639240835734E-2</c:v>
                </c:pt>
                <c:pt idx="1594">
                  <c:v>7.9302066235825336E-2</c:v>
                </c:pt>
                <c:pt idx="1595">
                  <c:v>7.566295488098547E-2</c:v>
                </c:pt>
                <c:pt idx="1596">
                  <c:v>7.7280323600685985E-2</c:v>
                </c:pt>
                <c:pt idx="1597">
                  <c:v>7.0810785250856531E-2</c:v>
                </c:pt>
                <c:pt idx="1598">
                  <c:v>8.0515124511114408E-2</c:v>
                </c:pt>
                <c:pt idx="1599">
                  <c:v>8.0515124511114408E-2</c:v>
                </c:pt>
                <c:pt idx="1600">
                  <c:v>7.7684697516124807E-2</c:v>
                </c:pt>
                <c:pt idx="1601">
                  <c:v>8.577160458565479E-2</c:v>
                </c:pt>
                <c:pt idx="1602">
                  <c:v>7.8897724055900204E-2</c:v>
                </c:pt>
                <c:pt idx="1603">
                  <c:v>7.5258612701060337E-2</c:v>
                </c:pt>
                <c:pt idx="1604">
                  <c:v>7.6471639240835734E-2</c:v>
                </c:pt>
                <c:pt idx="1605">
                  <c:v>7.6067297060910602E-2</c:v>
                </c:pt>
                <c:pt idx="1606">
                  <c:v>8.1728151050889805E-2</c:v>
                </c:pt>
                <c:pt idx="1607">
                  <c:v>8.5367262405729658E-2</c:v>
                </c:pt>
                <c:pt idx="1608">
                  <c:v>8.577160458565479E-2</c:v>
                </c:pt>
                <c:pt idx="1609">
                  <c:v>8.4558578045879393E-2</c:v>
                </c:pt>
                <c:pt idx="1610">
                  <c:v>7.8089039696049939E-2</c:v>
                </c:pt>
                <c:pt idx="1611">
                  <c:v>8.1728151050889805E-2</c:v>
                </c:pt>
                <c:pt idx="1612">
                  <c:v>8.1323808870964673E-2</c:v>
                </c:pt>
                <c:pt idx="1613">
                  <c:v>8.5367262405729658E-2</c:v>
                </c:pt>
                <c:pt idx="1614">
                  <c:v>8.4154235865954261E-2</c:v>
                </c:pt>
                <c:pt idx="1615">
                  <c:v>7.6875981420760867E-2</c:v>
                </c:pt>
                <c:pt idx="1616">
                  <c:v>8.334555150610401E-2</c:v>
                </c:pt>
                <c:pt idx="1617">
                  <c:v>8.6175978501093611E-2</c:v>
                </c:pt>
                <c:pt idx="1618">
                  <c:v>8.1323808870964673E-2</c:v>
                </c:pt>
                <c:pt idx="1619">
                  <c:v>7.9302066235825336E-2</c:v>
                </c:pt>
                <c:pt idx="1620">
                  <c:v>7.8089039696049939E-2</c:v>
                </c:pt>
                <c:pt idx="1621">
                  <c:v>8.4558578045879393E-2</c:v>
                </c:pt>
                <c:pt idx="1622">
                  <c:v>7.7280323600685985E-2</c:v>
                </c:pt>
                <c:pt idx="1623">
                  <c:v>7.6471639240835734E-2</c:v>
                </c:pt>
                <c:pt idx="1624">
                  <c:v>8.1728151050889805E-2</c:v>
                </c:pt>
                <c:pt idx="1625">
                  <c:v>7.8493381875975071E-2</c:v>
                </c:pt>
                <c:pt idx="1626">
                  <c:v>8.0515124511114408E-2</c:v>
                </c:pt>
                <c:pt idx="1627">
                  <c:v>7.9706408415750454E-2</c:v>
                </c:pt>
                <c:pt idx="1628">
                  <c:v>7.8897724055900204E-2</c:v>
                </c:pt>
                <c:pt idx="1629">
                  <c:v>8.0515124511114408E-2</c:v>
                </c:pt>
                <c:pt idx="1630">
                  <c:v>7.6067297060910602E-2</c:v>
                </c:pt>
                <c:pt idx="1631">
                  <c:v>7.7280323600685985E-2</c:v>
                </c:pt>
                <c:pt idx="1632">
                  <c:v>7.4854238785621516E-2</c:v>
                </c:pt>
                <c:pt idx="1633">
                  <c:v>8.0515124511114408E-2</c:v>
                </c:pt>
                <c:pt idx="1634">
                  <c:v>7.8089039696049939E-2</c:v>
                </c:pt>
                <c:pt idx="1635">
                  <c:v>7.6471639240835734E-2</c:v>
                </c:pt>
                <c:pt idx="1636">
                  <c:v>7.566295488098547E-2</c:v>
                </c:pt>
                <c:pt idx="1637">
                  <c:v>7.566295488098547E-2</c:v>
                </c:pt>
                <c:pt idx="1638">
                  <c:v>7.5258612701060337E-2</c:v>
                </c:pt>
                <c:pt idx="1639">
                  <c:v>7.566295488098547E-2</c:v>
                </c:pt>
                <c:pt idx="1640">
                  <c:v>7.566295488098547E-2</c:v>
                </c:pt>
                <c:pt idx="1641">
                  <c:v>7.9302066235825336E-2</c:v>
                </c:pt>
                <c:pt idx="1642">
                  <c:v>7.4449896605696397E-2</c:v>
                </c:pt>
                <c:pt idx="1643">
                  <c:v>7.4045554425771265E-2</c:v>
                </c:pt>
                <c:pt idx="1644">
                  <c:v>8.1323808870964673E-2</c:v>
                </c:pt>
                <c:pt idx="1645">
                  <c:v>7.8089039696049939E-2</c:v>
                </c:pt>
                <c:pt idx="1646">
                  <c:v>7.6067297060910602E-2</c:v>
                </c:pt>
                <c:pt idx="1647">
                  <c:v>7.4449896605696397E-2</c:v>
                </c:pt>
                <c:pt idx="1648">
                  <c:v>7.242818570607075E-2</c:v>
                </c:pt>
                <c:pt idx="1649">
                  <c:v>8.2941177590665188E-2</c:v>
                </c:pt>
                <c:pt idx="1650">
                  <c:v>7.4854238785621516E-2</c:v>
                </c:pt>
                <c:pt idx="1651">
                  <c:v>8.091946669103954E-2</c:v>
                </c:pt>
                <c:pt idx="1652">
                  <c:v>7.9706408415750454E-2</c:v>
                </c:pt>
                <c:pt idx="1653">
                  <c:v>8.3749893686029142E-2</c:v>
                </c:pt>
                <c:pt idx="1654">
                  <c:v>8.4154235865954261E-2</c:v>
                </c:pt>
                <c:pt idx="1655">
                  <c:v>7.9302066235825336E-2</c:v>
                </c:pt>
                <c:pt idx="1656">
                  <c:v>7.7280323600685985E-2</c:v>
                </c:pt>
                <c:pt idx="1657">
                  <c:v>7.9302066235825336E-2</c:v>
                </c:pt>
                <c:pt idx="1658">
                  <c:v>8.4558578045879393E-2</c:v>
                </c:pt>
                <c:pt idx="1659">
                  <c:v>7.8897724055900204E-2</c:v>
                </c:pt>
                <c:pt idx="1660">
                  <c:v>8.0515124511114408E-2</c:v>
                </c:pt>
                <c:pt idx="1661">
                  <c:v>7.6875981420760867E-2</c:v>
                </c:pt>
                <c:pt idx="1662">
                  <c:v>8.1323808870964673E-2</c:v>
                </c:pt>
                <c:pt idx="1663">
                  <c:v>8.4154235865954261E-2</c:v>
                </c:pt>
                <c:pt idx="1664">
                  <c:v>8.1728151050889805E-2</c:v>
                </c:pt>
                <c:pt idx="1665">
                  <c:v>8.0515124511114408E-2</c:v>
                </c:pt>
                <c:pt idx="1666">
                  <c:v>8.3749893686029142E-2</c:v>
                </c:pt>
                <c:pt idx="1667">
                  <c:v>8.2536835410740056E-2</c:v>
                </c:pt>
                <c:pt idx="1668">
                  <c:v>7.8897724055900204E-2</c:v>
                </c:pt>
                <c:pt idx="1669">
                  <c:v>8.577160458565479E-2</c:v>
                </c:pt>
                <c:pt idx="1670">
                  <c:v>8.4558578045879393E-2</c:v>
                </c:pt>
                <c:pt idx="1671">
                  <c:v>8.658032068101873E-2</c:v>
                </c:pt>
                <c:pt idx="1672">
                  <c:v>8.0515124511114408E-2</c:v>
                </c:pt>
                <c:pt idx="1673">
                  <c:v>8.1728151050889805E-2</c:v>
                </c:pt>
                <c:pt idx="1674">
                  <c:v>8.334555150610401E-2</c:v>
                </c:pt>
                <c:pt idx="1675">
                  <c:v>8.5367262405729658E-2</c:v>
                </c:pt>
                <c:pt idx="1676">
                  <c:v>8.1323808870964673E-2</c:v>
                </c:pt>
                <c:pt idx="1677">
                  <c:v>8.334555150610401E-2</c:v>
                </c:pt>
                <c:pt idx="1678">
                  <c:v>8.091946669103954E-2</c:v>
                </c:pt>
                <c:pt idx="1679">
                  <c:v>8.5367262405729658E-2</c:v>
                </c:pt>
                <c:pt idx="1680">
                  <c:v>8.1323808870964673E-2</c:v>
                </c:pt>
                <c:pt idx="1681">
                  <c:v>8.577160458565479E-2</c:v>
                </c:pt>
                <c:pt idx="1682">
                  <c:v>8.1728151050889805E-2</c:v>
                </c:pt>
                <c:pt idx="1683">
                  <c:v>8.8602031580644378E-2</c:v>
                </c:pt>
                <c:pt idx="1684">
                  <c:v>8.8197689400719259E-2</c:v>
                </c:pt>
                <c:pt idx="1685">
                  <c:v>7.8493381875975071E-2</c:v>
                </c:pt>
                <c:pt idx="1686">
                  <c:v>8.334555150610401E-2</c:v>
                </c:pt>
                <c:pt idx="1687">
                  <c:v>8.3749893686029142E-2</c:v>
                </c:pt>
                <c:pt idx="1688">
                  <c:v>8.2132493230814924E-2</c:v>
                </c:pt>
                <c:pt idx="1689">
                  <c:v>7.9302066235825336E-2</c:v>
                </c:pt>
                <c:pt idx="1690">
                  <c:v>8.8197689400719259E-2</c:v>
                </c:pt>
                <c:pt idx="1691">
                  <c:v>9.0219432035858596E-2</c:v>
                </c:pt>
                <c:pt idx="1692">
                  <c:v>8.7793347220794127E-2</c:v>
                </c:pt>
                <c:pt idx="1693">
                  <c:v>8.577160458565479E-2</c:v>
                </c:pt>
                <c:pt idx="1694">
                  <c:v>8.8197689400719259E-2</c:v>
                </c:pt>
                <c:pt idx="1695">
                  <c:v>8.5367262405729658E-2</c:v>
                </c:pt>
                <c:pt idx="1696">
                  <c:v>8.658032068101873E-2</c:v>
                </c:pt>
                <c:pt idx="1697">
                  <c:v>8.7793347220794127E-2</c:v>
                </c:pt>
                <c:pt idx="1698">
                  <c:v>8.9006405496083199E-2</c:v>
                </c:pt>
                <c:pt idx="1699">
                  <c:v>8.9006405496083199E-2</c:v>
                </c:pt>
                <c:pt idx="1700">
                  <c:v>8.577160458565479E-2</c:v>
                </c:pt>
                <c:pt idx="1701">
                  <c:v>8.6175978501093611E-2</c:v>
                </c:pt>
                <c:pt idx="1702">
                  <c:v>8.658032068101873E-2</c:v>
                </c:pt>
                <c:pt idx="1703">
                  <c:v>9.0219432035858596E-2</c:v>
                </c:pt>
                <c:pt idx="1704">
                  <c:v>8.4558578045879393E-2</c:v>
                </c:pt>
                <c:pt idx="1705">
                  <c:v>8.6175978501093611E-2</c:v>
                </c:pt>
                <c:pt idx="1706">
                  <c:v>8.4962920225804525E-2</c:v>
                </c:pt>
                <c:pt idx="1707">
                  <c:v>8.577160458565479E-2</c:v>
                </c:pt>
                <c:pt idx="1708">
                  <c:v>8.658032068101873E-2</c:v>
                </c:pt>
                <c:pt idx="1709">
                  <c:v>9.1028116395708847E-2</c:v>
                </c:pt>
                <c:pt idx="1710">
                  <c:v>8.577160458565479E-2</c:v>
                </c:pt>
                <c:pt idx="1711">
                  <c:v>8.2536835410740056E-2</c:v>
                </c:pt>
                <c:pt idx="1712">
                  <c:v>8.6175978501093611E-2</c:v>
                </c:pt>
                <c:pt idx="1713">
                  <c:v>8.7389005040868994E-2</c:v>
                </c:pt>
                <c:pt idx="1714">
                  <c:v>9.0219432035858596E-2</c:v>
                </c:pt>
                <c:pt idx="1715">
                  <c:v>8.577160458565479E-2</c:v>
                </c:pt>
                <c:pt idx="1716">
                  <c:v>8.2941177590665188E-2</c:v>
                </c:pt>
                <c:pt idx="1717">
                  <c:v>8.577160458565479E-2</c:v>
                </c:pt>
                <c:pt idx="1718">
                  <c:v>8.9815089855933464E-2</c:v>
                </c:pt>
                <c:pt idx="1719">
                  <c:v>8.2132493230814924E-2</c:v>
                </c:pt>
                <c:pt idx="1720">
                  <c:v>8.658032068101873E-2</c:v>
                </c:pt>
                <c:pt idx="1721">
                  <c:v>8.0515124511114408E-2</c:v>
                </c:pt>
                <c:pt idx="1722">
                  <c:v>8.3749893686029142E-2</c:v>
                </c:pt>
                <c:pt idx="1723">
                  <c:v>8.6175978501093611E-2</c:v>
                </c:pt>
                <c:pt idx="1724">
                  <c:v>7.9706408415750454E-2</c:v>
                </c:pt>
                <c:pt idx="1725">
                  <c:v>8.2941177590665188E-2</c:v>
                </c:pt>
                <c:pt idx="1726">
                  <c:v>8.2536835410740056E-2</c:v>
                </c:pt>
                <c:pt idx="1727">
                  <c:v>8.4558578045879393E-2</c:v>
                </c:pt>
                <c:pt idx="1728">
                  <c:v>8.0515124511114408E-2</c:v>
                </c:pt>
                <c:pt idx="1729">
                  <c:v>8.0515124511114408E-2</c:v>
                </c:pt>
                <c:pt idx="1730">
                  <c:v>8.091946669103954E-2</c:v>
                </c:pt>
                <c:pt idx="1731">
                  <c:v>8.1323808870964673E-2</c:v>
                </c:pt>
                <c:pt idx="1732">
                  <c:v>7.8897724055900204E-2</c:v>
                </c:pt>
                <c:pt idx="1733">
                  <c:v>7.8493381875975071E-2</c:v>
                </c:pt>
                <c:pt idx="1734">
                  <c:v>8.1323808870964673E-2</c:v>
                </c:pt>
                <c:pt idx="1735">
                  <c:v>8.1728151050889805E-2</c:v>
                </c:pt>
                <c:pt idx="1736">
                  <c:v>8.3749893686029142E-2</c:v>
                </c:pt>
                <c:pt idx="1737">
                  <c:v>7.8897724055900204E-2</c:v>
                </c:pt>
                <c:pt idx="1738">
                  <c:v>7.7684697516124807E-2</c:v>
                </c:pt>
                <c:pt idx="1739">
                  <c:v>7.9706408415750454E-2</c:v>
                </c:pt>
                <c:pt idx="1740">
                  <c:v>7.9302066235825336E-2</c:v>
                </c:pt>
                <c:pt idx="1741">
                  <c:v>8.2132493230814924E-2</c:v>
                </c:pt>
                <c:pt idx="1742">
                  <c:v>8.2536835410740056E-2</c:v>
                </c:pt>
                <c:pt idx="1743">
                  <c:v>7.5258612701060337E-2</c:v>
                </c:pt>
                <c:pt idx="1744">
                  <c:v>8.0515124511114408E-2</c:v>
                </c:pt>
                <c:pt idx="1745">
                  <c:v>8.2132493230814924E-2</c:v>
                </c:pt>
                <c:pt idx="1746">
                  <c:v>7.9302066235825336E-2</c:v>
                </c:pt>
                <c:pt idx="1747">
                  <c:v>8.1323808870964673E-2</c:v>
                </c:pt>
                <c:pt idx="1748">
                  <c:v>7.9302066235825336E-2</c:v>
                </c:pt>
                <c:pt idx="1749">
                  <c:v>8.4962920225804525E-2</c:v>
                </c:pt>
                <c:pt idx="1750">
                  <c:v>8.5367262405729658E-2</c:v>
                </c:pt>
                <c:pt idx="1751">
                  <c:v>8.334555150610401E-2</c:v>
                </c:pt>
                <c:pt idx="1752">
                  <c:v>8.1728151050889805E-2</c:v>
                </c:pt>
                <c:pt idx="1753">
                  <c:v>8.0515124511114408E-2</c:v>
                </c:pt>
                <c:pt idx="1754">
                  <c:v>8.1728151050889805E-2</c:v>
                </c:pt>
                <c:pt idx="1755">
                  <c:v>8.9410747676008331E-2</c:v>
                </c:pt>
                <c:pt idx="1756">
                  <c:v>8.091946669103954E-2</c:v>
                </c:pt>
                <c:pt idx="1757">
                  <c:v>8.577160458565479E-2</c:v>
                </c:pt>
                <c:pt idx="1758">
                  <c:v>8.4154235865954261E-2</c:v>
                </c:pt>
                <c:pt idx="1759">
                  <c:v>8.2941177590665188E-2</c:v>
                </c:pt>
                <c:pt idx="1760">
                  <c:v>8.2536835410740056E-2</c:v>
                </c:pt>
                <c:pt idx="1761">
                  <c:v>8.5367262405729658E-2</c:v>
                </c:pt>
                <c:pt idx="1762">
                  <c:v>8.2536835410740056E-2</c:v>
                </c:pt>
                <c:pt idx="1763">
                  <c:v>8.5367262405729658E-2</c:v>
                </c:pt>
                <c:pt idx="1764">
                  <c:v>8.1323808870964673E-2</c:v>
                </c:pt>
                <c:pt idx="1765">
                  <c:v>9.0623774215783728E-2</c:v>
                </c:pt>
                <c:pt idx="1766">
                  <c:v>8.2132493230814924E-2</c:v>
                </c:pt>
                <c:pt idx="1767">
                  <c:v>8.4154235865954261E-2</c:v>
                </c:pt>
                <c:pt idx="1768">
                  <c:v>8.3749893686029142E-2</c:v>
                </c:pt>
                <c:pt idx="1769">
                  <c:v>8.3749893686029142E-2</c:v>
                </c:pt>
                <c:pt idx="1770">
                  <c:v>8.2941177590665188E-2</c:v>
                </c:pt>
                <c:pt idx="1771">
                  <c:v>8.2941177590665188E-2</c:v>
                </c:pt>
                <c:pt idx="1772">
                  <c:v>8.2132493230814924E-2</c:v>
                </c:pt>
                <c:pt idx="1773">
                  <c:v>8.334555150610401E-2</c:v>
                </c:pt>
                <c:pt idx="1774">
                  <c:v>8.3749893686029142E-2</c:v>
                </c:pt>
                <c:pt idx="1775">
                  <c:v>8.1323808870964673E-2</c:v>
                </c:pt>
                <c:pt idx="1776">
                  <c:v>7.6875981420760867E-2</c:v>
                </c:pt>
                <c:pt idx="1777">
                  <c:v>7.3641212245846133E-2</c:v>
                </c:pt>
                <c:pt idx="1778">
                  <c:v>8.5367262405729658E-2</c:v>
                </c:pt>
                <c:pt idx="1779">
                  <c:v>7.3641212245846133E-2</c:v>
                </c:pt>
                <c:pt idx="1780">
                  <c:v>8.7793347220794127E-2</c:v>
                </c:pt>
                <c:pt idx="1781">
                  <c:v>7.9706408415750454E-2</c:v>
                </c:pt>
                <c:pt idx="1782">
                  <c:v>8.2941177590665188E-2</c:v>
                </c:pt>
                <c:pt idx="1783">
                  <c:v>7.9302066235825336E-2</c:v>
                </c:pt>
                <c:pt idx="1784">
                  <c:v>7.6067297060910602E-2</c:v>
                </c:pt>
                <c:pt idx="1785">
                  <c:v>7.4449896605696397E-2</c:v>
                </c:pt>
                <c:pt idx="1786">
                  <c:v>7.6067297060910602E-2</c:v>
                </c:pt>
                <c:pt idx="1787">
                  <c:v>7.5258612701060337E-2</c:v>
                </c:pt>
                <c:pt idx="1788">
                  <c:v>7.6875981420760867E-2</c:v>
                </c:pt>
                <c:pt idx="1789">
                  <c:v>7.4854238785621516E-2</c:v>
                </c:pt>
                <c:pt idx="1790">
                  <c:v>7.4045554425771265E-2</c:v>
                </c:pt>
                <c:pt idx="1791">
                  <c:v>7.566295488098547E-2</c:v>
                </c:pt>
                <c:pt idx="1792">
                  <c:v>7.242818570607075E-2</c:v>
                </c:pt>
                <c:pt idx="1793">
                  <c:v>7.9302066235825336E-2</c:v>
                </c:pt>
                <c:pt idx="1794">
                  <c:v>7.8897724055900204E-2</c:v>
                </c:pt>
                <c:pt idx="1795">
                  <c:v>8.2132493230814924E-2</c:v>
                </c:pt>
                <c:pt idx="1796">
                  <c:v>8.3749893686029142E-2</c:v>
                </c:pt>
                <c:pt idx="1797">
                  <c:v>7.9706408415750454E-2</c:v>
                </c:pt>
                <c:pt idx="1798">
                  <c:v>7.566295488098547E-2</c:v>
                </c:pt>
                <c:pt idx="1799">
                  <c:v>8.0110750595675587E-2</c:v>
                </c:pt>
                <c:pt idx="1800">
                  <c:v>7.9302066235825336E-2</c:v>
                </c:pt>
                <c:pt idx="1801">
                  <c:v>8.2132493230814924E-2</c:v>
                </c:pt>
                <c:pt idx="1802">
                  <c:v>8.2536835410740056E-2</c:v>
                </c:pt>
                <c:pt idx="1803">
                  <c:v>7.8493381875975071E-2</c:v>
                </c:pt>
                <c:pt idx="1804">
                  <c:v>8.7389005040868994E-2</c:v>
                </c:pt>
                <c:pt idx="1805">
                  <c:v>8.9006405496083199E-2</c:v>
                </c:pt>
                <c:pt idx="1806">
                  <c:v>8.5367262405729658E-2</c:v>
                </c:pt>
                <c:pt idx="1807">
                  <c:v>8.4558578045879393E-2</c:v>
                </c:pt>
                <c:pt idx="1808">
                  <c:v>8.6175978501093611E-2</c:v>
                </c:pt>
                <c:pt idx="1809">
                  <c:v>8.4962920225804525E-2</c:v>
                </c:pt>
                <c:pt idx="1810">
                  <c:v>9.1028116395708847E-2</c:v>
                </c:pt>
                <c:pt idx="1811">
                  <c:v>8.577160458565479E-2</c:v>
                </c:pt>
                <c:pt idx="1812">
                  <c:v>8.577160458565479E-2</c:v>
                </c:pt>
                <c:pt idx="1813">
                  <c:v>8.4962920225804525E-2</c:v>
                </c:pt>
                <c:pt idx="1814">
                  <c:v>9.0219432035858596E-2</c:v>
                </c:pt>
                <c:pt idx="1815">
                  <c:v>8.334555150610401E-2</c:v>
                </c:pt>
                <c:pt idx="1816">
                  <c:v>8.3749893686029142E-2</c:v>
                </c:pt>
                <c:pt idx="1817">
                  <c:v>8.4154235865954261E-2</c:v>
                </c:pt>
                <c:pt idx="1818">
                  <c:v>8.6984662860943862E-2</c:v>
                </c:pt>
                <c:pt idx="1819">
                  <c:v>8.091946669103954E-2</c:v>
                </c:pt>
                <c:pt idx="1820">
                  <c:v>8.4962920225804525E-2</c:v>
                </c:pt>
                <c:pt idx="1821">
                  <c:v>8.1728151050889805E-2</c:v>
                </c:pt>
                <c:pt idx="1822">
                  <c:v>8.4154235865954261E-2</c:v>
                </c:pt>
                <c:pt idx="1823">
                  <c:v>8.658032068101873E-2</c:v>
                </c:pt>
                <c:pt idx="1824">
                  <c:v>8.1728151050889805E-2</c:v>
                </c:pt>
                <c:pt idx="1825">
                  <c:v>8.334555150610401E-2</c:v>
                </c:pt>
                <c:pt idx="1826">
                  <c:v>7.8493381875975071E-2</c:v>
                </c:pt>
                <c:pt idx="1827">
                  <c:v>8.2536835410740056E-2</c:v>
                </c:pt>
                <c:pt idx="1828">
                  <c:v>8.2132493230814924E-2</c:v>
                </c:pt>
                <c:pt idx="1829">
                  <c:v>7.9302066235825336E-2</c:v>
                </c:pt>
                <c:pt idx="1830">
                  <c:v>8.2132493230814924E-2</c:v>
                </c:pt>
                <c:pt idx="1831">
                  <c:v>8.2132493230814924E-2</c:v>
                </c:pt>
                <c:pt idx="1832">
                  <c:v>8.1323808870964673E-2</c:v>
                </c:pt>
                <c:pt idx="1833">
                  <c:v>8.3749893686029142E-2</c:v>
                </c:pt>
                <c:pt idx="1834">
                  <c:v>7.8089039696049939E-2</c:v>
                </c:pt>
                <c:pt idx="1835">
                  <c:v>7.9706408415750454E-2</c:v>
                </c:pt>
                <c:pt idx="1836">
                  <c:v>8.2536835410740056E-2</c:v>
                </c:pt>
                <c:pt idx="1837">
                  <c:v>7.8897724055900204E-2</c:v>
                </c:pt>
                <c:pt idx="1838">
                  <c:v>8.0515124511114408E-2</c:v>
                </c:pt>
                <c:pt idx="1839">
                  <c:v>7.6067297060910602E-2</c:v>
                </c:pt>
                <c:pt idx="1840">
                  <c:v>7.3236870065921E-2</c:v>
                </c:pt>
                <c:pt idx="1841">
                  <c:v>7.6471639240835734E-2</c:v>
                </c:pt>
                <c:pt idx="1842">
                  <c:v>7.7684697516124807E-2</c:v>
                </c:pt>
                <c:pt idx="1843">
                  <c:v>7.9302066235825336E-2</c:v>
                </c:pt>
                <c:pt idx="1844">
                  <c:v>8.0110750595675587E-2</c:v>
                </c:pt>
                <c:pt idx="1845">
                  <c:v>7.9302066235825336E-2</c:v>
                </c:pt>
                <c:pt idx="1846">
                  <c:v>8.4154235865954261E-2</c:v>
                </c:pt>
                <c:pt idx="1847">
                  <c:v>8.5367262405729658E-2</c:v>
                </c:pt>
                <c:pt idx="1848">
                  <c:v>8.658032068101873E-2</c:v>
                </c:pt>
                <c:pt idx="1849">
                  <c:v>8.4558578045879393E-2</c:v>
                </c:pt>
                <c:pt idx="1850">
                  <c:v>8.0515124511114408E-2</c:v>
                </c:pt>
                <c:pt idx="1851">
                  <c:v>8.5367262405729658E-2</c:v>
                </c:pt>
                <c:pt idx="1852">
                  <c:v>8.1323808870964673E-2</c:v>
                </c:pt>
                <c:pt idx="1853">
                  <c:v>8.0515124511114408E-2</c:v>
                </c:pt>
                <c:pt idx="1854">
                  <c:v>8.4962920225804525E-2</c:v>
                </c:pt>
                <c:pt idx="1855">
                  <c:v>8.1728151050889805E-2</c:v>
                </c:pt>
                <c:pt idx="1856">
                  <c:v>8.334555150610401E-2</c:v>
                </c:pt>
                <c:pt idx="1857">
                  <c:v>8.7793347220794127E-2</c:v>
                </c:pt>
                <c:pt idx="1858">
                  <c:v>8.577160458565479E-2</c:v>
                </c:pt>
                <c:pt idx="1859">
                  <c:v>9.0219432035858596E-2</c:v>
                </c:pt>
                <c:pt idx="1860">
                  <c:v>8.9410747676008331E-2</c:v>
                </c:pt>
                <c:pt idx="1861">
                  <c:v>8.7389005040868994E-2</c:v>
                </c:pt>
                <c:pt idx="1862">
                  <c:v>8.5367262405729658E-2</c:v>
                </c:pt>
                <c:pt idx="1863">
                  <c:v>8.5367262405729658E-2</c:v>
                </c:pt>
                <c:pt idx="1864">
                  <c:v>8.8197689400719259E-2</c:v>
                </c:pt>
                <c:pt idx="1865">
                  <c:v>9.1836832491072801E-2</c:v>
                </c:pt>
                <c:pt idx="1866">
                  <c:v>8.6175978501093611E-2</c:v>
                </c:pt>
                <c:pt idx="1867">
                  <c:v>9.6688970385688036E-2</c:v>
                </c:pt>
                <c:pt idx="1868">
                  <c:v>8.6984662860943862E-2</c:v>
                </c:pt>
                <c:pt idx="1869">
                  <c:v>8.4962920225804525E-2</c:v>
                </c:pt>
                <c:pt idx="1870">
                  <c:v>8.6984662860943862E-2</c:v>
                </c:pt>
                <c:pt idx="1871">
                  <c:v>8.4558578045879393E-2</c:v>
                </c:pt>
                <c:pt idx="1872">
                  <c:v>8.5367262405729658E-2</c:v>
                </c:pt>
                <c:pt idx="1873">
                  <c:v>9.0219432035858596E-2</c:v>
                </c:pt>
                <c:pt idx="1874">
                  <c:v>8.658032068101873E-2</c:v>
                </c:pt>
                <c:pt idx="1875">
                  <c:v>8.577160458565479E-2</c:v>
                </c:pt>
                <c:pt idx="1876">
                  <c:v>7.6875981420760867E-2</c:v>
                </c:pt>
                <c:pt idx="1877">
                  <c:v>8.0110750595675587E-2</c:v>
                </c:pt>
                <c:pt idx="1878">
                  <c:v>7.5258612701060337E-2</c:v>
                </c:pt>
                <c:pt idx="1879">
                  <c:v>7.9302066235825336E-2</c:v>
                </c:pt>
                <c:pt idx="1880">
                  <c:v>7.8089039696049939E-2</c:v>
                </c:pt>
                <c:pt idx="1881">
                  <c:v>8.091946669103954E-2</c:v>
                </c:pt>
                <c:pt idx="1882">
                  <c:v>8.5367262405729658E-2</c:v>
                </c:pt>
                <c:pt idx="1883">
                  <c:v>7.3641212245846133E-2</c:v>
                </c:pt>
                <c:pt idx="1884">
                  <c:v>8.3749893686029142E-2</c:v>
                </c:pt>
                <c:pt idx="1885">
                  <c:v>7.6067297060910602E-2</c:v>
                </c:pt>
                <c:pt idx="1886">
                  <c:v>8.0110750595675587E-2</c:v>
                </c:pt>
                <c:pt idx="1887">
                  <c:v>7.7684697516124807E-2</c:v>
                </c:pt>
                <c:pt idx="1888">
                  <c:v>7.8089039696049939E-2</c:v>
                </c:pt>
                <c:pt idx="1889">
                  <c:v>8.5367262405729658E-2</c:v>
                </c:pt>
                <c:pt idx="1890">
                  <c:v>7.7684697516124807E-2</c:v>
                </c:pt>
                <c:pt idx="1891">
                  <c:v>7.8897724055900204E-2</c:v>
                </c:pt>
                <c:pt idx="1892">
                  <c:v>8.2536835410740056E-2</c:v>
                </c:pt>
                <c:pt idx="1893">
                  <c:v>8.3749893686029142E-2</c:v>
                </c:pt>
                <c:pt idx="1894">
                  <c:v>8.0515124511114408E-2</c:v>
                </c:pt>
                <c:pt idx="1895">
                  <c:v>8.7793347220794127E-2</c:v>
                </c:pt>
                <c:pt idx="1896">
                  <c:v>8.334555150610401E-2</c:v>
                </c:pt>
                <c:pt idx="1897">
                  <c:v>8.2536835410740056E-2</c:v>
                </c:pt>
                <c:pt idx="1898">
                  <c:v>8.577160458565479E-2</c:v>
                </c:pt>
                <c:pt idx="1899">
                  <c:v>8.4962920225804525E-2</c:v>
                </c:pt>
                <c:pt idx="1900">
                  <c:v>8.3749893686029142E-2</c:v>
                </c:pt>
                <c:pt idx="1901">
                  <c:v>8.3749893686029142E-2</c:v>
                </c:pt>
                <c:pt idx="1902">
                  <c:v>8.6984662860943862E-2</c:v>
                </c:pt>
                <c:pt idx="1903">
                  <c:v>8.2941177590665188E-2</c:v>
                </c:pt>
                <c:pt idx="1904">
                  <c:v>8.6175978501093611E-2</c:v>
                </c:pt>
                <c:pt idx="1905">
                  <c:v>9.1028116395708847E-2</c:v>
                </c:pt>
                <c:pt idx="1906">
                  <c:v>8.577160458565479E-2</c:v>
                </c:pt>
                <c:pt idx="1907">
                  <c:v>7.9302066235825336E-2</c:v>
                </c:pt>
                <c:pt idx="1908">
                  <c:v>8.577160458565479E-2</c:v>
                </c:pt>
                <c:pt idx="1909">
                  <c:v>8.7793347220794127E-2</c:v>
                </c:pt>
                <c:pt idx="1910">
                  <c:v>8.658032068101873E-2</c:v>
                </c:pt>
                <c:pt idx="1911">
                  <c:v>8.3749893686029142E-2</c:v>
                </c:pt>
                <c:pt idx="1912">
                  <c:v>8.6175978501093611E-2</c:v>
                </c:pt>
                <c:pt idx="1913">
                  <c:v>8.3749893686029142E-2</c:v>
                </c:pt>
                <c:pt idx="1914">
                  <c:v>8.7793347220794127E-2</c:v>
                </c:pt>
                <c:pt idx="1915">
                  <c:v>8.4154235865954261E-2</c:v>
                </c:pt>
                <c:pt idx="1916">
                  <c:v>8.6984662860943862E-2</c:v>
                </c:pt>
                <c:pt idx="1917">
                  <c:v>8.091946669103954E-2</c:v>
                </c:pt>
                <c:pt idx="1918">
                  <c:v>8.334555150610401E-2</c:v>
                </c:pt>
                <c:pt idx="1919">
                  <c:v>8.6984662860943862E-2</c:v>
                </c:pt>
                <c:pt idx="1920">
                  <c:v>8.1728151050889805E-2</c:v>
                </c:pt>
                <c:pt idx="1921">
                  <c:v>7.7280323600685985E-2</c:v>
                </c:pt>
                <c:pt idx="1922">
                  <c:v>8.2536835410740056E-2</c:v>
                </c:pt>
                <c:pt idx="1923">
                  <c:v>7.7684697516124807E-2</c:v>
                </c:pt>
                <c:pt idx="1924">
                  <c:v>8.2536835410740056E-2</c:v>
                </c:pt>
                <c:pt idx="1925">
                  <c:v>8.4558578045879393E-2</c:v>
                </c:pt>
                <c:pt idx="1926">
                  <c:v>8.0515124511114408E-2</c:v>
                </c:pt>
                <c:pt idx="1927">
                  <c:v>8.577160458565479E-2</c:v>
                </c:pt>
                <c:pt idx="1928">
                  <c:v>7.6471639240835734E-2</c:v>
                </c:pt>
                <c:pt idx="1929">
                  <c:v>8.0515124511114408E-2</c:v>
                </c:pt>
                <c:pt idx="1930">
                  <c:v>7.7280323600685985E-2</c:v>
                </c:pt>
                <c:pt idx="1931">
                  <c:v>7.7684697516124807E-2</c:v>
                </c:pt>
                <c:pt idx="1932">
                  <c:v>7.6067297060910602E-2</c:v>
                </c:pt>
                <c:pt idx="1933">
                  <c:v>7.5258612701060337E-2</c:v>
                </c:pt>
                <c:pt idx="1934">
                  <c:v>7.242818570607075E-2</c:v>
                </c:pt>
                <c:pt idx="1935">
                  <c:v>8.2536835410740056E-2</c:v>
                </c:pt>
                <c:pt idx="1936">
                  <c:v>8.334555150610401E-2</c:v>
                </c:pt>
                <c:pt idx="1937">
                  <c:v>8.2941177590665188E-2</c:v>
                </c:pt>
                <c:pt idx="1938">
                  <c:v>8.2132493230814924E-2</c:v>
                </c:pt>
                <c:pt idx="1939">
                  <c:v>8.0110750595675587E-2</c:v>
                </c:pt>
                <c:pt idx="1940">
                  <c:v>7.8493381875975071E-2</c:v>
                </c:pt>
                <c:pt idx="1941">
                  <c:v>7.6875981420760867E-2</c:v>
                </c:pt>
                <c:pt idx="1942">
                  <c:v>8.1728151050889805E-2</c:v>
                </c:pt>
                <c:pt idx="1943">
                  <c:v>8.6984662860943862E-2</c:v>
                </c:pt>
                <c:pt idx="1944">
                  <c:v>8.4962920225804525E-2</c:v>
                </c:pt>
                <c:pt idx="1945">
                  <c:v>8.4558578045879393E-2</c:v>
                </c:pt>
                <c:pt idx="1946">
                  <c:v>8.7389005040868994E-2</c:v>
                </c:pt>
                <c:pt idx="1947">
                  <c:v>8.9815089855933464E-2</c:v>
                </c:pt>
                <c:pt idx="1948">
                  <c:v>8.9410747676008331E-2</c:v>
                </c:pt>
                <c:pt idx="1949">
                  <c:v>9.1836832491072801E-2</c:v>
                </c:pt>
                <c:pt idx="1950">
                  <c:v>8.9410747676008331E-2</c:v>
                </c:pt>
                <c:pt idx="1951">
                  <c:v>9.4667259486062388E-2</c:v>
                </c:pt>
                <c:pt idx="1952">
                  <c:v>8.334555150610401E-2</c:v>
                </c:pt>
                <c:pt idx="1953">
                  <c:v>8.9410747676008331E-2</c:v>
                </c:pt>
                <c:pt idx="1954">
                  <c:v>8.6175978501093611E-2</c:v>
                </c:pt>
                <c:pt idx="1955">
                  <c:v>9.1432490311147668E-2</c:v>
                </c:pt>
                <c:pt idx="1956">
                  <c:v>8.9410747676008331E-2</c:v>
                </c:pt>
                <c:pt idx="1957">
                  <c:v>8.6175978501093611E-2</c:v>
                </c:pt>
                <c:pt idx="1958">
                  <c:v>8.8197689400719259E-2</c:v>
                </c:pt>
                <c:pt idx="1959">
                  <c:v>8.8602031580644378E-2</c:v>
                </c:pt>
                <c:pt idx="1960">
                  <c:v>8.577160458565479E-2</c:v>
                </c:pt>
                <c:pt idx="1961">
                  <c:v>8.6984662860943862E-2</c:v>
                </c:pt>
                <c:pt idx="1962">
                  <c:v>8.2536835410740056E-2</c:v>
                </c:pt>
                <c:pt idx="1963">
                  <c:v>8.5367262405729658E-2</c:v>
                </c:pt>
                <c:pt idx="1964">
                  <c:v>8.658032068101873E-2</c:v>
                </c:pt>
                <c:pt idx="1965">
                  <c:v>9.3454201210773316E-2</c:v>
                </c:pt>
                <c:pt idx="1966">
                  <c:v>9.1432490311147668E-2</c:v>
                </c:pt>
                <c:pt idx="1967">
                  <c:v>8.4962920225804525E-2</c:v>
                </c:pt>
                <c:pt idx="1968">
                  <c:v>8.2536835410740056E-2</c:v>
                </c:pt>
                <c:pt idx="1969">
                  <c:v>8.577160458565479E-2</c:v>
                </c:pt>
                <c:pt idx="1970">
                  <c:v>8.1728151050889805E-2</c:v>
                </c:pt>
                <c:pt idx="1971">
                  <c:v>8.3749893686029142E-2</c:v>
                </c:pt>
                <c:pt idx="1972">
                  <c:v>8.577160458565479E-2</c:v>
                </c:pt>
                <c:pt idx="1973">
                  <c:v>8.6984662860943862E-2</c:v>
                </c:pt>
                <c:pt idx="1974">
                  <c:v>8.2941177590665188E-2</c:v>
                </c:pt>
                <c:pt idx="1975">
                  <c:v>8.0110750595675587E-2</c:v>
                </c:pt>
                <c:pt idx="1976">
                  <c:v>8.2132493230814924E-2</c:v>
                </c:pt>
                <c:pt idx="1977">
                  <c:v>8.1323808870964673E-2</c:v>
                </c:pt>
                <c:pt idx="1978">
                  <c:v>7.566295488098547E-2</c:v>
                </c:pt>
                <c:pt idx="1979">
                  <c:v>7.566295488098547E-2</c:v>
                </c:pt>
                <c:pt idx="1980">
                  <c:v>7.566295488098547E-2</c:v>
                </c:pt>
                <c:pt idx="1981">
                  <c:v>7.7684697516124807E-2</c:v>
                </c:pt>
                <c:pt idx="1982">
                  <c:v>7.6067297060910602E-2</c:v>
                </c:pt>
                <c:pt idx="1983">
                  <c:v>8.0110750595675587E-2</c:v>
                </c:pt>
                <c:pt idx="1984">
                  <c:v>8.0110750595675587E-2</c:v>
                </c:pt>
                <c:pt idx="1985">
                  <c:v>7.7280323600685985E-2</c:v>
                </c:pt>
                <c:pt idx="1986">
                  <c:v>7.8089039696049939E-2</c:v>
                </c:pt>
                <c:pt idx="1987">
                  <c:v>7.8089039696049939E-2</c:v>
                </c:pt>
                <c:pt idx="1988">
                  <c:v>7.9706408415750454E-2</c:v>
                </c:pt>
                <c:pt idx="1989">
                  <c:v>8.5367262405729658E-2</c:v>
                </c:pt>
                <c:pt idx="1990">
                  <c:v>8.091946669103954E-2</c:v>
                </c:pt>
                <c:pt idx="1991">
                  <c:v>7.6067297060910602E-2</c:v>
                </c:pt>
                <c:pt idx="1992">
                  <c:v>7.6875981420760867E-2</c:v>
                </c:pt>
                <c:pt idx="1993">
                  <c:v>7.8089039696049939E-2</c:v>
                </c:pt>
                <c:pt idx="1994">
                  <c:v>7.8897724055900204E-2</c:v>
                </c:pt>
                <c:pt idx="1995">
                  <c:v>7.9302066235825336E-2</c:v>
                </c:pt>
                <c:pt idx="1996">
                  <c:v>8.7793347220794127E-2</c:v>
                </c:pt>
                <c:pt idx="1997">
                  <c:v>7.6875981420760867E-2</c:v>
                </c:pt>
                <c:pt idx="1998">
                  <c:v>8.577160458565479E-2</c:v>
                </c:pt>
                <c:pt idx="1999">
                  <c:v>8.9006405496083199E-2</c:v>
                </c:pt>
                <c:pt idx="2000">
                  <c:v>8.4962920225804525E-2</c:v>
                </c:pt>
                <c:pt idx="2001">
                  <c:v>8.2132493230814924E-2</c:v>
                </c:pt>
                <c:pt idx="2002">
                  <c:v>8.3749893686029142E-2</c:v>
                </c:pt>
                <c:pt idx="2003">
                  <c:v>8.0515124511114408E-2</c:v>
                </c:pt>
                <c:pt idx="2004">
                  <c:v>8.4962920225804525E-2</c:v>
                </c:pt>
                <c:pt idx="2005">
                  <c:v>9.1028116395708847E-2</c:v>
                </c:pt>
                <c:pt idx="2006">
                  <c:v>8.4558578045879393E-2</c:v>
                </c:pt>
                <c:pt idx="2007">
                  <c:v>9.4667259486062388E-2</c:v>
                </c:pt>
                <c:pt idx="2008">
                  <c:v>8.4558578045879393E-2</c:v>
                </c:pt>
                <c:pt idx="2009">
                  <c:v>8.2536835410740056E-2</c:v>
                </c:pt>
                <c:pt idx="2010">
                  <c:v>7.8493381875975071E-2</c:v>
                </c:pt>
                <c:pt idx="2011">
                  <c:v>7.5258612701060337E-2</c:v>
                </c:pt>
                <c:pt idx="2012">
                  <c:v>7.1619469610706796E-2</c:v>
                </c:pt>
                <c:pt idx="2013">
                  <c:v>7.6471639240835734E-2</c:v>
                </c:pt>
                <c:pt idx="2014">
                  <c:v>7.0406443070931399E-2</c:v>
                </c:pt>
                <c:pt idx="2015">
                  <c:v>6.5554273440802474E-2</c:v>
                </c:pt>
                <c:pt idx="2016">
                  <c:v>6.4745589080952223E-2</c:v>
                </c:pt>
                <c:pt idx="2017">
                  <c:v>6.1915162085962622E-2</c:v>
                </c:pt>
                <c:pt idx="2018">
                  <c:v>6.1915162085962622E-2</c:v>
                </c:pt>
                <c:pt idx="2019">
                  <c:v>5.4636907640769214E-2</c:v>
                </c:pt>
                <c:pt idx="2020">
                  <c:v>3.8058687850756764E-2</c:v>
                </c:pt>
                <c:pt idx="2021">
                  <c:v>4.1697799205596617E-2</c:v>
                </c:pt>
                <c:pt idx="2022">
                  <c:v>5.4232565460844082E-2</c:v>
                </c:pt>
                <c:pt idx="2023">
                  <c:v>4.7358653195575813E-2</c:v>
                </c:pt>
                <c:pt idx="2024">
                  <c:v>5.6254308095983419E-2</c:v>
                </c:pt>
                <c:pt idx="2025">
                  <c:v>5.9893419450823278E-2</c:v>
                </c:pt>
                <c:pt idx="2026">
                  <c:v>6.3128188625738005E-2</c:v>
                </c:pt>
                <c:pt idx="2027">
                  <c:v>6.7576016075941811E-2</c:v>
                </c:pt>
                <c:pt idx="2028">
                  <c:v>7.8493381875975071E-2</c:v>
                </c:pt>
                <c:pt idx="2029">
                  <c:v>8.1323808870964673E-2</c:v>
                </c:pt>
                <c:pt idx="2030">
                  <c:v>8.2132493230814924E-2</c:v>
                </c:pt>
                <c:pt idx="2031">
                  <c:v>7.9302066235825336E-2</c:v>
                </c:pt>
                <c:pt idx="2032">
                  <c:v>8.2536835410740056E-2</c:v>
                </c:pt>
                <c:pt idx="2033">
                  <c:v>8.3749893686029142E-2</c:v>
                </c:pt>
                <c:pt idx="2034">
                  <c:v>8.4962920225804525E-2</c:v>
                </c:pt>
                <c:pt idx="2035">
                  <c:v>8.2941177590665188E-2</c:v>
                </c:pt>
                <c:pt idx="2036">
                  <c:v>8.6984662860943862E-2</c:v>
                </c:pt>
                <c:pt idx="2037">
                  <c:v>7.8493381875975071E-2</c:v>
                </c:pt>
                <c:pt idx="2038">
                  <c:v>8.4154235865954261E-2</c:v>
                </c:pt>
                <c:pt idx="2039">
                  <c:v>9.0219432035858596E-2</c:v>
                </c:pt>
                <c:pt idx="2040">
                  <c:v>8.8602031580644378E-2</c:v>
                </c:pt>
                <c:pt idx="2041">
                  <c:v>9.0623774215783728E-2</c:v>
                </c:pt>
                <c:pt idx="2042">
                  <c:v>9.1028116395708847E-2</c:v>
                </c:pt>
                <c:pt idx="2043">
                  <c:v>9.2645516850923065E-2</c:v>
                </c:pt>
                <c:pt idx="2044">
                  <c:v>8.9410747676008331E-2</c:v>
                </c:pt>
                <c:pt idx="2045">
                  <c:v>8.6984662860943862E-2</c:v>
                </c:pt>
                <c:pt idx="2046">
                  <c:v>9.5880286025837771E-2</c:v>
                </c:pt>
                <c:pt idx="2047">
                  <c:v>9.5880286025837771E-2</c:v>
                </c:pt>
                <c:pt idx="2048">
                  <c:v>9.5071601665987507E-2</c:v>
                </c:pt>
                <c:pt idx="2049">
                  <c:v>9.7497686481051976E-2</c:v>
                </c:pt>
                <c:pt idx="2050">
                  <c:v>9.0623774215783728E-2</c:v>
                </c:pt>
                <c:pt idx="2051">
                  <c:v>8.334555150610401E-2</c:v>
                </c:pt>
                <c:pt idx="2052">
                  <c:v>8.1728151050889805E-2</c:v>
                </c:pt>
                <c:pt idx="2053">
                  <c:v>6.676733171609156E-2</c:v>
                </c:pt>
                <c:pt idx="2054">
                  <c:v>7.000210089100628E-2</c:v>
                </c:pt>
                <c:pt idx="2055">
                  <c:v>6.0702103810673536E-2</c:v>
                </c:pt>
                <c:pt idx="2056">
                  <c:v>5.0997796285929355E-2</c:v>
                </c:pt>
                <c:pt idx="2057">
                  <c:v>3.522826085576717E-2</c:v>
                </c:pt>
                <c:pt idx="2058">
                  <c:v>9.7544083802066864E-3</c:v>
                </c:pt>
                <c:pt idx="2059">
                  <c:v>-1.4910750214849427E-2</c:v>
                </c:pt>
                <c:pt idx="2060">
                  <c:v>-4.7662838094295099E-2</c:v>
                </c:pt>
                <c:pt idx="2061">
                  <c:v>-8.2841020309459334E-2</c:v>
                </c:pt>
                <c:pt idx="2062">
                  <c:v>-9.2141017389792079E-2</c:v>
                </c:pt>
                <c:pt idx="2063">
                  <c:v>-8.8097532119513391E-2</c:v>
                </c:pt>
                <c:pt idx="2064">
                  <c:v>-9.0927959114502993E-2</c:v>
                </c:pt>
                <c:pt idx="2065">
                  <c:v>-7.6371481959629881E-2</c:v>
                </c:pt>
                <c:pt idx="2066">
                  <c:v>-5.4132408179638235E-2</c:v>
                </c:pt>
                <c:pt idx="2067">
                  <c:v>-3.6341130114336706E-2</c:v>
                </c:pt>
                <c:pt idx="2068">
                  <c:v>-1.6932483329334658E-2</c:v>
                </c:pt>
                <c:pt idx="2069">
                  <c:v>-1.7741177209839021E-2</c:v>
                </c:pt>
                <c:pt idx="2070">
                  <c:v>-2.1380301258884356E-2</c:v>
                </c:pt>
                <c:pt idx="2071">
                  <c:v>-2.0571607378379989E-2</c:v>
                </c:pt>
                <c:pt idx="2072">
                  <c:v>-1.0867280812327596E-2</c:v>
                </c:pt>
                <c:pt idx="2073">
                  <c:v>-8.4411991708144979E-3</c:v>
                </c:pt>
                <c:pt idx="2074">
                  <c:v>-3.9933844148161684E-3</c:v>
                </c:pt>
                <c:pt idx="2075">
                  <c:v>2.4761650424430762E-3</c:v>
                </c:pt>
                <c:pt idx="2076">
                  <c:v>9.7544083802066864E-3</c:v>
                </c:pt>
                <c:pt idx="2077">
                  <c:v>1.5010917016709381E-2</c:v>
                </c:pt>
                <c:pt idx="2078">
                  <c:v>2.4310895055733906E-2</c:v>
                </c:pt>
                <c:pt idx="2079">
                  <c:v>2.6736976697247006E-2</c:v>
                </c:pt>
                <c:pt idx="2080">
                  <c:v>3.6845661310981374E-2</c:v>
                </c:pt>
                <c:pt idx="2081">
                  <c:v>3.6036945215617427E-2</c:v>
                </c:pt>
                <c:pt idx="2082">
                  <c:v>3.8463030030681897E-2</c:v>
                </c:pt>
                <c:pt idx="2083">
                  <c:v>4.2102173121035438E-2</c:v>
                </c:pt>
                <c:pt idx="2084">
                  <c:v>4.0484772665821227E-2</c:v>
                </c:pt>
                <c:pt idx="2085">
                  <c:v>4.6954311015650688E-2</c:v>
                </c:pt>
                <c:pt idx="2086">
                  <c:v>5.5445592000619472E-2</c:v>
                </c:pt>
                <c:pt idx="2087">
                  <c:v>4.5741284475875298E-2</c:v>
                </c:pt>
                <c:pt idx="2088">
                  <c:v>5.7871676815683941E-2</c:v>
                </c:pt>
                <c:pt idx="2089">
                  <c:v>5.5445592000619472E-2</c:v>
                </c:pt>
                <c:pt idx="2090">
                  <c:v>5.6658650275908551E-2</c:v>
                </c:pt>
                <c:pt idx="2091">
                  <c:v>5.7062992455833683E-2</c:v>
                </c:pt>
                <c:pt idx="2092">
                  <c:v>5.7871676815683941E-2</c:v>
                </c:pt>
                <c:pt idx="2093">
                  <c:v>6.2319504265887747E-2</c:v>
                </c:pt>
                <c:pt idx="2094">
                  <c:v>6.6362957800652739E-2</c:v>
                </c:pt>
                <c:pt idx="2095">
                  <c:v>6.6362957800652739E-2</c:v>
                </c:pt>
                <c:pt idx="2096">
                  <c:v>7.2023811790631928E-2</c:v>
                </c:pt>
                <c:pt idx="2097">
                  <c:v>7.242818570607075E-2</c:v>
                </c:pt>
                <c:pt idx="2098">
                  <c:v>7.242818570607075E-2</c:v>
                </c:pt>
                <c:pt idx="2099">
                  <c:v>6.7576016075941811E-2</c:v>
                </c:pt>
                <c:pt idx="2100">
                  <c:v>7.2023811790631928E-2</c:v>
                </c:pt>
                <c:pt idx="2101">
                  <c:v>7.2832527885995868E-2</c:v>
                </c:pt>
                <c:pt idx="2102">
                  <c:v>7.3641212245846133E-2</c:v>
                </c:pt>
                <c:pt idx="2103">
                  <c:v>7.2832527885995868E-2</c:v>
                </c:pt>
                <c:pt idx="2104">
                  <c:v>8.091946669103954E-2</c:v>
                </c:pt>
                <c:pt idx="2105">
                  <c:v>7.3236870065921E-2</c:v>
                </c:pt>
                <c:pt idx="2106">
                  <c:v>7.8897724055900204E-2</c:v>
                </c:pt>
                <c:pt idx="2107">
                  <c:v>8.6175978501093611E-2</c:v>
                </c:pt>
                <c:pt idx="2108">
                  <c:v>8.4154235865954261E-2</c:v>
                </c:pt>
                <c:pt idx="2109">
                  <c:v>8.1728151050889805E-2</c:v>
                </c:pt>
                <c:pt idx="2110">
                  <c:v>8.1323808870964673E-2</c:v>
                </c:pt>
                <c:pt idx="2111">
                  <c:v>5.908473509097302E-2</c:v>
                </c:pt>
                <c:pt idx="2112">
                  <c:v>3.3610860400552958E-2</c:v>
                </c:pt>
                <c:pt idx="2113">
                  <c:v>2.880511982695259E-3</c:v>
                </c:pt>
                <c:pt idx="2114">
                  <c:v>-1.4910750214849427E-2</c:v>
                </c:pt>
                <c:pt idx="2115">
                  <c:v>-4.159764192439077E-2</c:v>
                </c:pt>
                <c:pt idx="2116">
                  <c:v>-6.3432373524457283E-2</c:v>
                </c:pt>
                <c:pt idx="2117">
                  <c:v>-9.4567070469342859E-2</c:v>
                </c:pt>
                <c:pt idx="2118">
                  <c:v>-0.1398539341246901</c:v>
                </c:pt>
                <c:pt idx="2119">
                  <c:v>-0.17907556987461931</c:v>
                </c:pt>
                <c:pt idx="2120">
                  <c:v>-0.20980592463957976</c:v>
                </c:pt>
                <c:pt idx="2121">
                  <c:v>-0.25549713047485212</c:v>
                </c:pt>
                <c:pt idx="2122">
                  <c:v>-0.29391008186493112</c:v>
                </c:pt>
                <c:pt idx="2123">
                  <c:v>-0.33434474415463578</c:v>
                </c:pt>
                <c:pt idx="2124">
                  <c:v>-0.36588381501496009</c:v>
                </c:pt>
                <c:pt idx="2125">
                  <c:v>-0.40631866771774683</c:v>
                </c:pt>
                <c:pt idx="2126">
                  <c:v>-0.4354315585564657</c:v>
                </c:pt>
                <c:pt idx="2127">
                  <c:v>-0.46454444939518458</c:v>
                </c:pt>
                <c:pt idx="2128">
                  <c:v>-0.49689214114433178</c:v>
                </c:pt>
                <c:pt idx="2129">
                  <c:v>-0.51670525705131376</c:v>
                </c:pt>
                <c:pt idx="2130">
                  <c:v>-0.5425833469796042</c:v>
                </c:pt>
                <c:pt idx="2131">
                  <c:v>-0.55956597242056916</c:v>
                </c:pt>
                <c:pt idx="2132">
                  <c:v>-0.58099633010519691</c:v>
                </c:pt>
                <c:pt idx="2133">
                  <c:v>-0.59919188687939617</c:v>
                </c:pt>
                <c:pt idx="2134">
                  <c:v>-0.61779207145314374</c:v>
                </c:pt>
                <c:pt idx="2135">
                  <c:v>-0.62951802640648613</c:v>
                </c:pt>
                <c:pt idx="2136">
                  <c:v>-0.65377887455713091</c:v>
                </c:pt>
                <c:pt idx="2137">
                  <c:v>-0.66914394086531326</c:v>
                </c:pt>
                <c:pt idx="2138">
                  <c:v>-0.68370038628467267</c:v>
                </c:pt>
                <c:pt idx="2139">
                  <c:v>-0.69259616812713498</c:v>
                </c:pt>
                <c:pt idx="2140">
                  <c:v>-0.70310919174724307</c:v>
                </c:pt>
                <c:pt idx="2141">
                  <c:v>-0.70553505441371167</c:v>
                </c:pt>
                <c:pt idx="2142">
                  <c:v>-0.70068301172563752</c:v>
                </c:pt>
                <c:pt idx="2143">
                  <c:v>-0.69300047857154645</c:v>
                </c:pt>
                <c:pt idx="2144">
                  <c:v>-0.68491363497304381</c:v>
                </c:pt>
                <c:pt idx="2145">
                  <c:v>-0.68289176539584973</c:v>
                </c:pt>
                <c:pt idx="2146">
                  <c:v>-0.6776354122633641</c:v>
                </c:pt>
                <c:pt idx="2147">
                  <c:v>-0.68046558537424418</c:v>
                </c:pt>
                <c:pt idx="2148">
                  <c:v>-0.67076149999809576</c:v>
                </c:pt>
                <c:pt idx="2149">
                  <c:v>-0.67197443133133017</c:v>
                </c:pt>
                <c:pt idx="2150">
                  <c:v>-0.66631345039929624</c:v>
                </c:pt>
                <c:pt idx="2151">
                  <c:v>-0.65620473722359951</c:v>
                </c:pt>
                <c:pt idx="2152">
                  <c:v>-0.65458749544595374</c:v>
                </c:pt>
                <c:pt idx="2153">
                  <c:v>-0.64730927273627403</c:v>
                </c:pt>
                <c:pt idx="2154">
                  <c:v>-0.6404353604710058</c:v>
                </c:pt>
                <c:pt idx="2155">
                  <c:v>-0.62668753594046922</c:v>
                </c:pt>
                <c:pt idx="2156">
                  <c:v>-0.61577020187594966</c:v>
                </c:pt>
                <c:pt idx="2157">
                  <c:v>-0.60889628961068132</c:v>
                </c:pt>
                <c:pt idx="2158">
                  <c:v>-0.59919188687939617</c:v>
                </c:pt>
                <c:pt idx="2159">
                  <c:v>-0.58584837279327096</c:v>
                </c:pt>
                <c:pt idx="2160">
                  <c:v>-0.57533534917316287</c:v>
                </c:pt>
                <c:pt idx="2161">
                  <c:v>-0.56886606470744294</c:v>
                </c:pt>
                <c:pt idx="2162">
                  <c:v>-0.55916166197615769</c:v>
                </c:pt>
                <c:pt idx="2163">
                  <c:v>-0.54015748431313548</c:v>
                </c:pt>
                <c:pt idx="2164">
                  <c:v>-0.5296444606930274</c:v>
                </c:pt>
                <c:pt idx="2165">
                  <c:v>-0.51468338747411968</c:v>
                </c:pt>
                <c:pt idx="2166">
                  <c:v>-0.50255312207636571</c:v>
                </c:pt>
                <c:pt idx="2167">
                  <c:v>-0.48718773841304658</c:v>
                </c:pt>
                <c:pt idx="2168">
                  <c:v>-0.4782922739257211</c:v>
                </c:pt>
                <c:pt idx="2169">
                  <c:v>-0.47384454168205831</c:v>
                </c:pt>
                <c:pt idx="2170">
                  <c:v>-0.46171395892916761</c:v>
                </c:pt>
                <c:pt idx="2171">
                  <c:v>-0.45241418399743072</c:v>
                </c:pt>
                <c:pt idx="2172">
                  <c:v>-0.4410922221333628</c:v>
                </c:pt>
                <c:pt idx="2173">
                  <c:v>-0.43098382631280296</c:v>
                </c:pt>
                <c:pt idx="2174">
                  <c:v>-0.42249235491475201</c:v>
                </c:pt>
                <c:pt idx="2175">
                  <c:v>-0.41238364173905534</c:v>
                </c:pt>
                <c:pt idx="2176">
                  <c:v>-0.4079359094953926</c:v>
                </c:pt>
                <c:pt idx="2177">
                  <c:v>-0.39944475545247854</c:v>
                </c:pt>
                <c:pt idx="2178">
                  <c:v>-0.40267923900777014</c:v>
                </c:pt>
                <c:pt idx="2179">
                  <c:v>-0.39176190494325053</c:v>
                </c:pt>
                <c:pt idx="2180">
                  <c:v>-0.38327075090033647</c:v>
                </c:pt>
                <c:pt idx="2181">
                  <c:v>-0.37680114907947965</c:v>
                </c:pt>
                <c:pt idx="2182">
                  <c:v>-0.37397065861346274</c:v>
                </c:pt>
                <c:pt idx="2183">
                  <c:v>-0.36830999503656564</c:v>
                </c:pt>
                <c:pt idx="2184">
                  <c:v>-0.36264901410453165</c:v>
                </c:pt>
                <c:pt idx="2185">
                  <c:v>-0.35617941228367483</c:v>
                </c:pt>
                <c:pt idx="2186">
                  <c:v>-0.34728394779634936</c:v>
                </c:pt>
                <c:pt idx="2187">
                  <c:v>-0.35092305915118926</c:v>
                </c:pt>
                <c:pt idx="2188">
                  <c:v>-0.35011443826236638</c:v>
                </c:pt>
                <c:pt idx="2189">
                  <c:v>-0.35213599048442357</c:v>
                </c:pt>
                <c:pt idx="2190">
                  <c:v>-0.35011443826236638</c:v>
                </c:pt>
                <c:pt idx="2191">
                  <c:v>-0.35051874870677779</c:v>
                </c:pt>
                <c:pt idx="2192">
                  <c:v>-0.34809256868517224</c:v>
                </c:pt>
                <c:pt idx="2193">
                  <c:v>-0.35132736959560068</c:v>
                </c:pt>
                <c:pt idx="2194">
                  <c:v>-0.35456217050602906</c:v>
                </c:pt>
                <c:pt idx="2195">
                  <c:v>-0.35213599048442357</c:v>
                </c:pt>
                <c:pt idx="2196">
                  <c:v>-0.35900990274969186</c:v>
                </c:pt>
                <c:pt idx="2197">
                  <c:v>-0.36588381501496009</c:v>
                </c:pt>
                <c:pt idx="2198">
                  <c:v>-0.36426657323731437</c:v>
                </c:pt>
                <c:pt idx="2199">
                  <c:v>-0.36264901410453165</c:v>
                </c:pt>
                <c:pt idx="2200">
                  <c:v>-0.36790568459215417</c:v>
                </c:pt>
                <c:pt idx="2201">
                  <c:v>-0.36022283408292616</c:v>
                </c:pt>
                <c:pt idx="2202">
                  <c:v>-0.35860559230528039</c:v>
                </c:pt>
                <c:pt idx="2203">
                  <c:v>-0.35334892181765787</c:v>
                </c:pt>
                <c:pt idx="2204">
                  <c:v>-0.34324052599709809</c:v>
                </c:pt>
                <c:pt idx="2205">
                  <c:v>-0.33757954506506416</c:v>
                </c:pt>
                <c:pt idx="2206">
                  <c:v>-0.33838816595388699</c:v>
                </c:pt>
                <c:pt idx="2207">
                  <c:v>-0.32989701191097298</c:v>
                </c:pt>
                <c:pt idx="2208">
                  <c:v>-0.3193839882908649</c:v>
                </c:pt>
                <c:pt idx="2209">
                  <c:v>-0.31048830165494357</c:v>
                </c:pt>
                <c:pt idx="2210">
                  <c:v>-0.3084665907553179</c:v>
                </c:pt>
                <c:pt idx="2211">
                  <c:v>-0.30078399413019935</c:v>
                </c:pt>
                <c:pt idx="2212">
                  <c:v>-0.29350573968500598</c:v>
                </c:pt>
                <c:pt idx="2213">
                  <c:v>-0.29633616667999557</c:v>
                </c:pt>
                <c:pt idx="2214">
                  <c:v>-0.29067531269001634</c:v>
                </c:pt>
                <c:pt idx="2215">
                  <c:v>-0.28258837388497271</c:v>
                </c:pt>
                <c:pt idx="2216">
                  <c:v>-0.27854492035020773</c:v>
                </c:pt>
                <c:pt idx="2217">
                  <c:v>-0.27571449335521814</c:v>
                </c:pt>
                <c:pt idx="2218">
                  <c:v>-0.26964926544980011</c:v>
                </c:pt>
                <c:pt idx="2219">
                  <c:v>-0.26681883845481053</c:v>
                </c:pt>
                <c:pt idx="2220">
                  <c:v>-0.26398841145982094</c:v>
                </c:pt>
                <c:pt idx="2221">
                  <c:v>-0.25994495792505595</c:v>
                </c:pt>
                <c:pt idx="2222">
                  <c:v>-0.26439275363974607</c:v>
                </c:pt>
                <c:pt idx="2223">
                  <c:v>-0.26601015409496026</c:v>
                </c:pt>
                <c:pt idx="2224">
                  <c:v>-0.25671018875014123</c:v>
                </c:pt>
                <c:pt idx="2225">
                  <c:v>-0.2522623612999374</c:v>
                </c:pt>
                <c:pt idx="2226">
                  <c:v>-0.25145367694008713</c:v>
                </c:pt>
                <c:pt idx="2227">
                  <c:v>-0.24983627648487294</c:v>
                </c:pt>
                <c:pt idx="2228">
                  <c:v>-0.24821887602965872</c:v>
                </c:pt>
                <c:pt idx="2229">
                  <c:v>-0.25307104565978766</c:v>
                </c:pt>
                <c:pt idx="2230">
                  <c:v>-0.24983627648487294</c:v>
                </c:pt>
                <c:pt idx="2231">
                  <c:v>-0.25468844611500191</c:v>
                </c:pt>
                <c:pt idx="2232">
                  <c:v>-0.251049334760162</c:v>
                </c:pt>
                <c:pt idx="2233">
                  <c:v>-0.24619716513003309</c:v>
                </c:pt>
                <c:pt idx="2234">
                  <c:v>-0.25145367694008713</c:v>
                </c:pt>
                <c:pt idx="2235">
                  <c:v>-0.24781453384973362</c:v>
                </c:pt>
                <c:pt idx="2236">
                  <c:v>-0.251049334760162</c:v>
                </c:pt>
                <c:pt idx="2237">
                  <c:v>-0.24619716513003309</c:v>
                </c:pt>
                <c:pt idx="2238">
                  <c:v>-0.24174933767982926</c:v>
                </c:pt>
                <c:pt idx="2239">
                  <c:v>-0.24174933767982926</c:v>
                </c:pt>
                <c:pt idx="2240">
                  <c:v>-0.24296239595511834</c:v>
                </c:pt>
                <c:pt idx="2241">
                  <c:v>-0.23851456850491456</c:v>
                </c:pt>
                <c:pt idx="2242">
                  <c:v>-0.23649282586977521</c:v>
                </c:pt>
                <c:pt idx="2243">
                  <c:v>-0.24215367985975442</c:v>
                </c:pt>
                <c:pt idx="2244">
                  <c:v>-0.22881022924465669</c:v>
                </c:pt>
                <c:pt idx="2245">
                  <c:v>-0.22274503307475238</c:v>
                </c:pt>
                <c:pt idx="2246">
                  <c:v>-0.21789286344462344</c:v>
                </c:pt>
                <c:pt idx="2247">
                  <c:v>-0.21587115254499775</c:v>
                </c:pt>
                <c:pt idx="2248">
                  <c:v>-0.20737987156002896</c:v>
                </c:pt>
                <c:pt idx="2249">
                  <c:v>-0.20778421373995412</c:v>
                </c:pt>
                <c:pt idx="2250">
                  <c:v>-0.19646250575999571</c:v>
                </c:pt>
                <c:pt idx="2251">
                  <c:v>-0.19605813184455689</c:v>
                </c:pt>
                <c:pt idx="2252">
                  <c:v>-0.19241902048971704</c:v>
                </c:pt>
                <c:pt idx="2253">
                  <c:v>-0.18958859349472745</c:v>
                </c:pt>
                <c:pt idx="2254">
                  <c:v>-0.18392773950474825</c:v>
                </c:pt>
                <c:pt idx="2255">
                  <c:v>-0.1819059968696089</c:v>
                </c:pt>
                <c:pt idx="2256">
                  <c:v>-0.17422340024449037</c:v>
                </c:pt>
                <c:pt idx="2257">
                  <c:v>-0.17422340024449037</c:v>
                </c:pt>
                <c:pt idx="2258">
                  <c:v>-0.17462777415992919</c:v>
                </c:pt>
                <c:pt idx="2259">
                  <c:v>-0.16451909271974621</c:v>
                </c:pt>
                <c:pt idx="2260">
                  <c:v>-0.16532777707959648</c:v>
                </c:pt>
                <c:pt idx="2261">
                  <c:v>-0.17017994670972542</c:v>
                </c:pt>
                <c:pt idx="2262">
                  <c:v>-0.16492343489967132</c:v>
                </c:pt>
                <c:pt idx="2263">
                  <c:v>-0.15602781173477742</c:v>
                </c:pt>
                <c:pt idx="2264">
                  <c:v>-0.15724083827455279</c:v>
                </c:pt>
                <c:pt idx="2265">
                  <c:v>-0.16371040835989595</c:v>
                </c:pt>
                <c:pt idx="2266">
                  <c:v>-0.1616886657247566</c:v>
                </c:pt>
                <c:pt idx="2267">
                  <c:v>-0.15643215391470255</c:v>
                </c:pt>
                <c:pt idx="2268">
                  <c:v>-0.15400606909963807</c:v>
                </c:pt>
                <c:pt idx="2269">
                  <c:v>-0.15400606909963807</c:v>
                </c:pt>
                <c:pt idx="2270">
                  <c:v>-0.148749557289584</c:v>
                </c:pt>
                <c:pt idx="2271">
                  <c:v>-0.15562346955485229</c:v>
                </c:pt>
                <c:pt idx="2272">
                  <c:v>-0.15562346955485229</c:v>
                </c:pt>
                <c:pt idx="2273">
                  <c:v>-0.14753653074980863</c:v>
                </c:pt>
                <c:pt idx="2274">
                  <c:v>-0.14672781465444468</c:v>
                </c:pt>
                <c:pt idx="2275">
                  <c:v>-0.15238870037993757</c:v>
                </c:pt>
                <c:pt idx="2276">
                  <c:v>-0.14834521510965887</c:v>
                </c:pt>
                <c:pt idx="2277">
                  <c:v>-0.148749557289584</c:v>
                </c:pt>
                <c:pt idx="2278">
                  <c:v>-0.14430176157489391</c:v>
                </c:pt>
                <c:pt idx="2279">
                  <c:v>-0.14794087292973374</c:v>
                </c:pt>
                <c:pt idx="2280">
                  <c:v>-0.14672781465444468</c:v>
                </c:pt>
                <c:pt idx="2281">
                  <c:v>-0.14430176157489391</c:v>
                </c:pt>
                <c:pt idx="2282">
                  <c:v>-0.14591913029459441</c:v>
                </c:pt>
                <c:pt idx="2283">
                  <c:v>-0.14430176157489391</c:v>
                </c:pt>
                <c:pt idx="2284">
                  <c:v>-0.13944959194476497</c:v>
                </c:pt>
                <c:pt idx="2285">
                  <c:v>-0.13944959194476497</c:v>
                </c:pt>
                <c:pt idx="2286">
                  <c:v>-0.14066261848454037</c:v>
                </c:pt>
                <c:pt idx="2287">
                  <c:v>-0.13500176449456117</c:v>
                </c:pt>
                <c:pt idx="2288">
                  <c:v>-0.13338439577486064</c:v>
                </c:pt>
                <c:pt idx="2289">
                  <c:v>-0.13136265313972131</c:v>
                </c:pt>
                <c:pt idx="2290">
                  <c:v>-0.12165831387946344</c:v>
                </c:pt>
                <c:pt idx="2291">
                  <c:v>-0.11923222906439897</c:v>
                </c:pt>
                <c:pt idx="2292">
                  <c:v>-0.1184235447045487</c:v>
                </c:pt>
                <c:pt idx="2293">
                  <c:v>-0.12327571433467764</c:v>
                </c:pt>
                <c:pt idx="2294">
                  <c:v>-0.11680617598484819</c:v>
                </c:pt>
                <c:pt idx="2295">
                  <c:v>-0.11357137507441976</c:v>
                </c:pt>
                <c:pt idx="2296">
                  <c:v>-0.1155931177095591</c:v>
                </c:pt>
                <c:pt idx="2297">
                  <c:v>-0.11114529025935531</c:v>
                </c:pt>
                <c:pt idx="2298">
                  <c:v>-0.1155931177095591</c:v>
                </c:pt>
                <c:pt idx="2299">
                  <c:v>-0.10629315236474007</c:v>
                </c:pt>
                <c:pt idx="2300">
                  <c:v>-0.10346272536975047</c:v>
                </c:pt>
                <c:pt idx="2301">
                  <c:v>-0.10224966709446139</c:v>
                </c:pt>
                <c:pt idx="2302">
                  <c:v>-9.7801871379771269E-2</c:v>
                </c:pt>
                <c:pt idx="2303">
                  <c:v>-9.7801871379771269E-2</c:v>
                </c:pt>
                <c:pt idx="2304">
                  <c:v>-9.5375786564706799E-2</c:v>
                </c:pt>
                <c:pt idx="2305">
                  <c:v>-0.10144098273461113</c:v>
                </c:pt>
                <c:pt idx="2306">
                  <c:v>-9.1332301294428125E-2</c:v>
                </c:pt>
                <c:pt idx="2307">
                  <c:v>-8.6075789484374055E-2</c:v>
                </c:pt>
                <c:pt idx="2308">
                  <c:v>-8.5267105124523804E-2</c:v>
                </c:pt>
                <c:pt idx="2309">
                  <c:v>-9.0927959114502993E-2</c:v>
                </c:pt>
                <c:pt idx="2310">
                  <c:v>-8.2841020309459334E-2</c:v>
                </c:pt>
                <c:pt idx="2311">
                  <c:v>-8.0010593314469733E-2</c:v>
                </c:pt>
                <c:pt idx="2312">
                  <c:v>-8.0819277674319998E-2</c:v>
                </c:pt>
                <c:pt idx="2313">
                  <c:v>-7.9606251134544601E-2</c:v>
                </c:pt>
                <c:pt idx="2314">
                  <c:v>-7.7584508499405277E-2</c:v>
                </c:pt>
                <c:pt idx="2315">
                  <c:v>-7.6371481959629881E-2</c:v>
                </c:pt>
                <c:pt idx="2316">
                  <c:v>-8.0414935494394865E-2</c:v>
                </c:pt>
                <c:pt idx="2317">
                  <c:v>-7.1923654509426074E-2</c:v>
                </c:pt>
                <c:pt idx="2318">
                  <c:v>-7.3945397144565411E-2</c:v>
                </c:pt>
                <c:pt idx="2319">
                  <c:v>-7.5967139779704748E-2</c:v>
                </c:pt>
                <c:pt idx="2320">
                  <c:v>-7.9201908954619482E-2</c:v>
                </c:pt>
                <c:pt idx="2321">
                  <c:v>-7.3945397144565411E-2</c:v>
                </c:pt>
                <c:pt idx="2322">
                  <c:v>-7.111497014957581E-2</c:v>
                </c:pt>
                <c:pt idx="2323">
                  <c:v>-7.111497014957581E-2</c:v>
                </c:pt>
                <c:pt idx="2324">
                  <c:v>-6.5454116159596634E-2</c:v>
                </c:pt>
                <c:pt idx="2325">
                  <c:v>-7.0306285789725559E-2</c:v>
                </c:pt>
                <c:pt idx="2326">
                  <c:v>-7.0306285789725559E-2</c:v>
                </c:pt>
                <c:pt idx="2327">
                  <c:v>-6.4241057884307548E-2</c:v>
                </c:pt>
                <c:pt idx="2328">
                  <c:v>-6.9497569694361605E-2</c:v>
                </c:pt>
                <c:pt idx="2329">
                  <c:v>-6.9901911874286737E-2</c:v>
                </c:pt>
                <c:pt idx="2330">
                  <c:v>-6.1410630889317953E-2</c:v>
                </c:pt>
                <c:pt idx="2331">
                  <c:v>-7.0306285789725559E-2</c:v>
                </c:pt>
                <c:pt idx="2332">
                  <c:v>-6.788020097466109E-2</c:v>
                </c:pt>
                <c:pt idx="2333">
                  <c:v>-7.111497014957581E-2</c:v>
                </c:pt>
                <c:pt idx="2334">
                  <c:v>-6.6667142699372017E-2</c:v>
                </c:pt>
                <c:pt idx="2335">
                  <c:v>-6.5454116159596634E-2</c:v>
                </c:pt>
                <c:pt idx="2336">
                  <c:v>-6.464540006423268E-2</c:v>
                </c:pt>
                <c:pt idx="2337">
                  <c:v>-6.9093227514436473E-2</c:v>
                </c:pt>
                <c:pt idx="2338">
                  <c:v>-6.5454116159596634E-2</c:v>
                </c:pt>
                <c:pt idx="2339">
                  <c:v>-6.3836715704382416E-2</c:v>
                </c:pt>
                <c:pt idx="2340">
                  <c:v>-6.3836715704382416E-2</c:v>
                </c:pt>
                <c:pt idx="2341">
                  <c:v>-6.788020097466109E-2</c:v>
                </c:pt>
                <c:pt idx="2342">
                  <c:v>-6.3432373524457283E-2</c:v>
                </c:pt>
                <c:pt idx="2343">
                  <c:v>-6.5049773979671502E-2</c:v>
                </c:pt>
                <c:pt idx="2344">
                  <c:v>-6.22193469846819E-2</c:v>
                </c:pt>
                <c:pt idx="2345">
                  <c:v>-6.1410630889317953E-2</c:v>
                </c:pt>
                <c:pt idx="2346">
                  <c:v>-5.0493265089284693E-2</c:v>
                </c:pt>
                <c:pt idx="2347">
                  <c:v>-5.574977689933875E-2</c:v>
                </c:pt>
                <c:pt idx="2348">
                  <c:v>-5.1706323364573765E-2</c:v>
                </c:pt>
                <c:pt idx="2349">
                  <c:v>-5.3728034264199413E-2</c:v>
                </c:pt>
                <c:pt idx="2350">
                  <c:v>-4.7662838094295099E-2</c:v>
                </c:pt>
                <c:pt idx="2351">
                  <c:v>-4.5641127194669451E-2</c:v>
                </c:pt>
                <c:pt idx="2352">
                  <c:v>-4.5236753279230629E-2</c:v>
                </c:pt>
                <c:pt idx="2353">
                  <c:v>-4.5641127194669451E-2</c:v>
                </c:pt>
                <c:pt idx="2354">
                  <c:v>-4.5641127194669451E-2</c:v>
                </c:pt>
                <c:pt idx="2355">
                  <c:v>-4.4832411099305497E-2</c:v>
                </c:pt>
                <c:pt idx="2356">
                  <c:v>-4.1193299744465638E-2</c:v>
                </c:pt>
                <c:pt idx="2357">
                  <c:v>-3.8767214929401175E-2</c:v>
                </c:pt>
                <c:pt idx="2358">
                  <c:v>-3.7958530569550911E-2</c:v>
                </c:pt>
                <c:pt idx="2359">
                  <c:v>-3.8362872749476043E-2</c:v>
                </c:pt>
                <c:pt idx="2360">
                  <c:v>-3.0275930770881015E-2</c:v>
                </c:pt>
                <c:pt idx="2361">
                  <c:v>-3.6745472294261838E-2</c:v>
                </c:pt>
                <c:pt idx="2362">
                  <c:v>-3.0275930770881015E-2</c:v>
                </c:pt>
                <c:pt idx="2363">
                  <c:v>-3.0275930770881015E-2</c:v>
                </c:pt>
                <c:pt idx="2364">
                  <c:v>-3.1084624651385381E-2</c:v>
                </c:pt>
                <c:pt idx="2365">
                  <c:v>-2.5423767487854815E-2</c:v>
                </c:pt>
                <c:pt idx="2366">
                  <c:v>-2.5828116014882684E-2</c:v>
                </c:pt>
                <c:pt idx="2367">
                  <c:v>-2.0167258851352121E-2</c:v>
                </c:pt>
                <c:pt idx="2368">
                  <c:v>-2.2997689019893085E-2</c:v>
                </c:pt>
                <c:pt idx="2369">
                  <c:v>-2.6232461368359185E-2</c:v>
                </c:pt>
                <c:pt idx="2370">
                  <c:v>-2.6232461368359185E-2</c:v>
                </c:pt>
                <c:pt idx="2371">
                  <c:v>-2.9467236890376648E-2</c:v>
                </c:pt>
                <c:pt idx="2372">
                  <c:v>-2.7445503775891417E-2</c:v>
                </c:pt>
                <c:pt idx="2373">
                  <c:v>-2.3402034373369587E-2</c:v>
                </c:pt>
                <c:pt idx="2374">
                  <c:v>-2.825419765639578E-2</c:v>
                </c:pt>
                <c:pt idx="2375">
                  <c:v>-2.5423767487854815E-2</c:v>
                </c:pt>
                <c:pt idx="2376">
                  <c:v>-2.1380301258884356E-2</c:v>
                </c:pt>
                <c:pt idx="2377">
                  <c:v>-2.5828116014882684E-2</c:v>
                </c:pt>
                <c:pt idx="2378">
                  <c:v>-2.9467236890376648E-2</c:v>
                </c:pt>
                <c:pt idx="2379">
                  <c:v>-3.1084624651385381E-2</c:v>
                </c:pt>
                <c:pt idx="2380">
                  <c:v>-2.5019422134378317E-2</c:v>
                </c:pt>
                <c:pt idx="2381">
                  <c:v>-2.2997689019893085E-2</c:v>
                </c:pt>
                <c:pt idx="2382">
                  <c:v>-2.4210728253873954E-2</c:v>
                </c:pt>
                <c:pt idx="2383">
                  <c:v>-2.4615073607350449E-2</c:v>
                </c:pt>
                <c:pt idx="2384">
                  <c:v>-2.5019422134378317E-2</c:v>
                </c:pt>
                <c:pt idx="2385">
                  <c:v>-2.1784646612360854E-2</c:v>
                </c:pt>
                <c:pt idx="2386">
                  <c:v>-2.7445503775891417E-2</c:v>
                </c:pt>
                <c:pt idx="2387">
                  <c:v>-1.7336831856362526E-2</c:v>
                </c:pt>
                <c:pt idx="2388">
                  <c:v>-2.0167258851352121E-2</c:v>
                </c:pt>
                <c:pt idx="2389">
                  <c:v>-2.3806379726846086E-2</c:v>
                </c:pt>
                <c:pt idx="2390">
                  <c:v>-1.8954219617371256E-2</c:v>
                </c:pt>
                <c:pt idx="2391">
                  <c:v>-1.5315095568325927E-2</c:v>
                </c:pt>
                <c:pt idx="2392">
                  <c:v>-1.8954219617371256E-2</c:v>
                </c:pt>
                <c:pt idx="2393">
                  <c:v>-1.6932483329334658E-2</c:v>
                </c:pt>
                <c:pt idx="2394">
                  <c:v>-2.0167258851352121E-2</c:v>
                </c:pt>
                <c:pt idx="2395">
                  <c:v>-1.0462935458851097E-2</c:v>
                </c:pt>
                <c:pt idx="2396">
                  <c:v>-1.0462935458851097E-2</c:v>
                </c:pt>
                <c:pt idx="2397">
                  <c:v>-9.6542415783467325E-3</c:v>
                </c:pt>
                <c:pt idx="2398">
                  <c:v>-1.1675974692831962E-2</c:v>
                </c:pt>
                <c:pt idx="2399">
                  <c:v>-1.0462935458851097E-2</c:v>
                </c:pt>
                <c:pt idx="2400">
                  <c:v>-6.8238114098057657E-3</c:v>
                </c:pt>
                <c:pt idx="2401">
                  <c:v>-1.1675974692831962E-2</c:v>
                </c:pt>
                <c:pt idx="2402">
                  <c:v>-8.0368538173379994E-3</c:v>
                </c:pt>
                <c:pt idx="2403">
                  <c:v>-5.6107721758249015E-3</c:v>
                </c:pt>
                <c:pt idx="2404">
                  <c:v>-1.9716506656206638E-3</c:v>
                </c:pt>
                <c:pt idx="2405">
                  <c:v>8.5877759878948059E-4</c:v>
                </c:pt>
                <c:pt idx="2406">
                  <c:v>-7.2281599368336337E-3</c:v>
                </c:pt>
                <c:pt idx="2407">
                  <c:v>-3.542632219670687E-4</c:v>
                </c:pt>
                <c:pt idx="2408">
                  <c:v>1.6674711619387099E-3</c:v>
                </c:pt>
                <c:pt idx="2409">
                  <c:v>-3.542632219670687E-4</c:v>
                </c:pt>
                <c:pt idx="2410">
                  <c:v>4.9022450971804897E-3</c:v>
                </c:pt>
                <c:pt idx="2411">
                  <c:v>1.2631242216865266E-3</c:v>
                </c:pt>
                <c:pt idx="2412">
                  <c:v>6.9239813852170901E-3</c:v>
                </c:pt>
                <c:pt idx="2413">
                  <c:v>5.7109389776848563E-3</c:v>
                </c:pt>
                <c:pt idx="2414">
                  <c:v>7.7326752657214549E-3</c:v>
                </c:pt>
                <c:pt idx="2415">
                  <c:v>4.4978997437039913E-3</c:v>
                </c:pt>
                <c:pt idx="2416">
                  <c:v>8.5413691462258214E-3</c:v>
                </c:pt>
                <c:pt idx="2417">
                  <c:v>2.0718181021908929E-3</c:v>
                </c:pt>
                <c:pt idx="2418">
                  <c:v>5.306593624208357E-3</c:v>
                </c:pt>
                <c:pt idx="2419">
                  <c:v>3.6892058631996251E-3</c:v>
                </c:pt>
                <c:pt idx="2420">
                  <c:v>2.880511982695259E-3</c:v>
                </c:pt>
                <c:pt idx="2421">
                  <c:v>6.9239813852170901E-3</c:v>
                </c:pt>
                <c:pt idx="2422">
                  <c:v>1.137179614121542E-2</c:v>
                </c:pt>
                <c:pt idx="2423">
                  <c:v>1.6674711619387099E-3</c:v>
                </c:pt>
                <c:pt idx="2424">
                  <c:v>1.2631242216865266E-3</c:v>
                </c:pt>
                <c:pt idx="2425">
                  <c:v>7.7326752657214549E-3</c:v>
                </c:pt>
                <c:pt idx="2426">
                  <c:v>6.519632858189222E-3</c:v>
                </c:pt>
                <c:pt idx="2427">
                  <c:v>5.0083781756141776E-5</c:v>
                </c:pt>
                <c:pt idx="2428">
                  <c:v>4.9022450971804897E-3</c:v>
                </c:pt>
                <c:pt idx="2429">
                  <c:v>5.7109389776848563E-3</c:v>
                </c:pt>
                <c:pt idx="2430">
                  <c:v>6.1152875047127244E-3</c:v>
                </c:pt>
                <c:pt idx="2431">
                  <c:v>6.519632858189222E-3</c:v>
                </c:pt>
                <c:pt idx="2432">
                  <c:v>5.7109389776848563E-3</c:v>
                </c:pt>
                <c:pt idx="2433">
                  <c:v>6.1152875047127244E-3</c:v>
                </c:pt>
                <c:pt idx="2434">
                  <c:v>4.5443065853729747E-4</c:v>
                </c:pt>
                <c:pt idx="2435">
                  <c:v>2.4761650424430762E-3</c:v>
                </c:pt>
                <c:pt idx="2436">
                  <c:v>6.1152875047127244E-3</c:v>
                </c:pt>
                <c:pt idx="2437">
                  <c:v>9.7544083802066864E-3</c:v>
                </c:pt>
                <c:pt idx="2438">
                  <c:v>-7.5860984486411491E-4</c:v>
                </c:pt>
                <c:pt idx="2439">
                  <c:v>4.0935512166761232E-3</c:v>
                </c:pt>
                <c:pt idx="2440">
                  <c:v>3.2848573361717575E-3</c:v>
                </c:pt>
                <c:pt idx="2441">
                  <c:v>6.9239813852170901E-3</c:v>
                </c:pt>
                <c:pt idx="2442">
                  <c:v>6.9239813852170901E-3</c:v>
                </c:pt>
                <c:pt idx="2443">
                  <c:v>8.1370206191979551E-3</c:v>
                </c:pt>
                <c:pt idx="2444">
                  <c:v>1.4202223136205016E-2</c:v>
                </c:pt>
                <c:pt idx="2445">
                  <c:v>1.0967447614187551E-2</c:v>
                </c:pt>
                <c:pt idx="2446">
                  <c:v>8.1370206191979551E-3</c:v>
                </c:pt>
                <c:pt idx="2447">
                  <c:v>1.3393529255700649E-2</c:v>
                </c:pt>
                <c:pt idx="2448">
                  <c:v>1.0967447614187551E-2</c:v>
                </c:pt>
                <c:pt idx="2449">
                  <c:v>1.5819610897213749E-2</c:v>
                </c:pt>
                <c:pt idx="2450">
                  <c:v>1.9054386419231212E-2</c:v>
                </c:pt>
                <c:pt idx="2451">
                  <c:v>1.2584835375196285E-2</c:v>
                </c:pt>
                <c:pt idx="2452">
                  <c:v>1.7841347185250347E-2</c:v>
                </c:pt>
                <c:pt idx="2453">
                  <c:v>2.1480468060744308E-2</c:v>
                </c:pt>
                <c:pt idx="2454">
                  <c:v>2.1076119533716443E-2</c:v>
                </c:pt>
                <c:pt idx="2455">
                  <c:v>1.7841347185250347E-2</c:v>
                </c:pt>
                <c:pt idx="2456">
                  <c:v>2.3097855821753045E-2</c:v>
                </c:pt>
                <c:pt idx="2457">
                  <c:v>2.1076119533716443E-2</c:v>
                </c:pt>
                <c:pt idx="2458">
                  <c:v>2.4310895055733906E-2</c:v>
                </c:pt>
                <c:pt idx="2459">
                  <c:v>2.1076119533716443E-2</c:v>
                </c:pt>
                <c:pt idx="2460">
                  <c:v>2.4310895055733906E-2</c:v>
                </c:pt>
                <c:pt idx="2461">
                  <c:v>2.6332631343770507E-2</c:v>
                </c:pt>
                <c:pt idx="2462">
                  <c:v>2.7141325224274874E-2</c:v>
                </c:pt>
                <c:pt idx="2463">
                  <c:v>2.5523937463266141E-2</c:v>
                </c:pt>
                <c:pt idx="2464">
                  <c:v>2.7141325224274874E-2</c:v>
                </c:pt>
                <c:pt idx="2465">
                  <c:v>2.7141325224274874E-2</c:v>
                </c:pt>
                <c:pt idx="2466">
                  <c:v>2.9971752219264472E-2</c:v>
                </c:pt>
                <c:pt idx="2467">
                  <c:v>2.2693507294725176E-2</c:v>
                </c:pt>
                <c:pt idx="2468">
                  <c:v>3.3206518220627826E-2</c:v>
                </c:pt>
                <c:pt idx="2469">
                  <c:v>2.5523937463266141E-2</c:v>
                </c:pt>
                <c:pt idx="2470">
                  <c:v>2.6736976697247006E-2</c:v>
                </c:pt>
                <c:pt idx="2471">
                  <c:v>3.0376097572740967E-2</c:v>
                </c:pt>
                <c:pt idx="2472">
                  <c:v>2.2289161941248678E-2</c:v>
                </c:pt>
                <c:pt idx="2473">
                  <c:v>2.3906549702257411E-2</c:v>
                </c:pt>
                <c:pt idx="2474">
                  <c:v>2.5119588936238273E-2</c:v>
                </c:pt>
                <c:pt idx="2475">
                  <c:v>2.5523937463266141E-2</c:v>
                </c:pt>
                <c:pt idx="2476">
                  <c:v>2.3502201175229543E-2</c:v>
                </c:pt>
                <c:pt idx="2477">
                  <c:v>2.7950019104779237E-2</c:v>
                </c:pt>
                <c:pt idx="2478">
                  <c:v>2.9163058338760105E-2</c:v>
                </c:pt>
                <c:pt idx="2479">
                  <c:v>2.7545670577751376E-2</c:v>
                </c:pt>
                <c:pt idx="2480">
                  <c:v>2.3906549702257411E-2</c:v>
                </c:pt>
                <c:pt idx="2481">
                  <c:v>2.8758709811732237E-2</c:v>
                </c:pt>
                <c:pt idx="2482">
                  <c:v>2.6736976697247006E-2</c:v>
                </c:pt>
                <c:pt idx="2483">
                  <c:v>3.0376097572740967E-2</c:v>
                </c:pt>
                <c:pt idx="2484">
                  <c:v>2.9567403692236604E-2</c:v>
                </c:pt>
                <c:pt idx="2485">
                  <c:v>2.7950019104779237E-2</c:v>
                </c:pt>
                <c:pt idx="2486">
                  <c:v>3.1589139980273205E-2</c:v>
                </c:pt>
                <c:pt idx="2487">
                  <c:v>3.1993491680852436E-2</c:v>
                </c:pt>
                <c:pt idx="2488">
                  <c:v>2.9567403692236604E-2</c:v>
                </c:pt>
                <c:pt idx="2489">
                  <c:v>2.4310895055733906E-2</c:v>
                </c:pt>
                <c:pt idx="2490">
                  <c:v>2.3906549702257411E-2</c:v>
                </c:pt>
                <c:pt idx="2491">
                  <c:v>2.0671774180239941E-2</c:v>
                </c:pt>
                <c:pt idx="2492">
                  <c:v>2.3906549702257411E-2</c:v>
                </c:pt>
                <c:pt idx="2493">
                  <c:v>2.3906549702257411E-2</c:v>
                </c:pt>
                <c:pt idx="2494">
                  <c:v>2.6736976697247006E-2</c:v>
                </c:pt>
                <c:pt idx="2495">
                  <c:v>2.8758709811732237E-2</c:v>
                </c:pt>
                <c:pt idx="2496">
                  <c:v>2.3906549702257411E-2</c:v>
                </c:pt>
                <c:pt idx="2497">
                  <c:v>3.0376097572740967E-2</c:v>
                </c:pt>
                <c:pt idx="2498">
                  <c:v>2.6736976697247006E-2</c:v>
                </c:pt>
                <c:pt idx="2499">
                  <c:v>2.4310895055733906E-2</c:v>
                </c:pt>
                <c:pt idx="2500">
                  <c:v>2.5119588936238273E-2</c:v>
                </c:pt>
                <c:pt idx="2501">
                  <c:v>2.9567403692236604E-2</c:v>
                </c:pt>
                <c:pt idx="2502">
                  <c:v>4.0080430485896101E-2</c:v>
                </c:pt>
                <c:pt idx="2503">
                  <c:v>3.1184791453245334E-2</c:v>
                </c:pt>
                <c:pt idx="2504">
                  <c:v>3.401523431599178E-2</c:v>
                </c:pt>
                <c:pt idx="2505">
                  <c:v>3.0780446099768839E-2</c:v>
                </c:pt>
                <c:pt idx="2506">
                  <c:v>3.3206518220627826E-2</c:v>
                </c:pt>
                <c:pt idx="2507">
                  <c:v>2.9971752219264472E-2</c:v>
                </c:pt>
                <c:pt idx="2508">
                  <c:v>3.5632603035692295E-2</c:v>
                </c:pt>
                <c:pt idx="2509">
                  <c:v>3.4823918675842037E-2</c:v>
                </c:pt>
                <c:pt idx="2510">
                  <c:v>3.4823918675842037E-2</c:v>
                </c:pt>
                <c:pt idx="2511">
                  <c:v>3.6036945215617427E-2</c:v>
                </c:pt>
                <c:pt idx="2512">
                  <c:v>3.4419576495916905E-2</c:v>
                </c:pt>
                <c:pt idx="2513">
                  <c:v>3.3206518220627826E-2</c:v>
                </c:pt>
                <c:pt idx="2514">
                  <c:v>3.5632603035692295E-2</c:v>
                </c:pt>
                <c:pt idx="2515">
                  <c:v>3.401523431599178E-2</c:v>
                </c:pt>
                <c:pt idx="2516">
                  <c:v>3.6036945215617427E-2</c:v>
                </c:pt>
                <c:pt idx="2517">
                  <c:v>4.2910857480885696E-2</c:v>
                </c:pt>
                <c:pt idx="2518">
                  <c:v>3.7654345670831632E-2</c:v>
                </c:pt>
                <c:pt idx="2519">
                  <c:v>3.6036945215617427E-2</c:v>
                </c:pt>
                <c:pt idx="2520">
                  <c:v>3.4823918675842037E-2</c:v>
                </c:pt>
                <c:pt idx="2521">
                  <c:v>3.3610860400552958E-2</c:v>
                </c:pt>
                <c:pt idx="2522">
                  <c:v>3.1589139980273205E-2</c:v>
                </c:pt>
                <c:pt idx="2523">
                  <c:v>3.4823918675842037E-2</c:v>
                </c:pt>
                <c:pt idx="2524">
                  <c:v>3.1184791453245334E-2</c:v>
                </c:pt>
                <c:pt idx="2525">
                  <c:v>4.0080430485896101E-2</c:v>
                </c:pt>
                <c:pt idx="2526">
                  <c:v>3.401523431599178E-2</c:v>
                </c:pt>
                <c:pt idx="2527">
                  <c:v>3.9271714390532154E-2</c:v>
                </c:pt>
                <c:pt idx="2528">
                  <c:v>3.6036945215617427E-2</c:v>
                </c:pt>
                <c:pt idx="2529">
                  <c:v>3.1993491680852436E-2</c:v>
                </c:pt>
                <c:pt idx="2530">
                  <c:v>2.8758709811732237E-2</c:v>
                </c:pt>
                <c:pt idx="2531">
                  <c:v>3.0376097572740967E-2</c:v>
                </c:pt>
                <c:pt idx="2532">
                  <c:v>2.7950019104779237E-2</c:v>
                </c:pt>
                <c:pt idx="2533">
                  <c:v>2.8758709811732237E-2</c:v>
                </c:pt>
                <c:pt idx="2534">
                  <c:v>2.8758709811732237E-2</c:v>
                </c:pt>
                <c:pt idx="2535">
                  <c:v>3.3206518220627826E-2</c:v>
                </c:pt>
                <c:pt idx="2536">
                  <c:v>2.7950019104779237E-2</c:v>
                </c:pt>
                <c:pt idx="2537">
                  <c:v>2.5119588936238273E-2</c:v>
                </c:pt>
                <c:pt idx="2538">
                  <c:v>2.9163058338760105E-2</c:v>
                </c:pt>
                <c:pt idx="2539">
                  <c:v>2.5119588936238273E-2</c:v>
                </c:pt>
                <c:pt idx="2540">
                  <c:v>2.5523937463266141E-2</c:v>
                </c:pt>
                <c:pt idx="2541">
                  <c:v>2.7545670577751376E-2</c:v>
                </c:pt>
                <c:pt idx="2542">
                  <c:v>2.7141325224274874E-2</c:v>
                </c:pt>
                <c:pt idx="2543">
                  <c:v>3.0780446099768839E-2</c:v>
                </c:pt>
                <c:pt idx="2544">
                  <c:v>2.8354364458255739E-2</c:v>
                </c:pt>
                <c:pt idx="2545">
                  <c:v>3.1589139980273205E-2</c:v>
                </c:pt>
                <c:pt idx="2546">
                  <c:v>3.28021760407027E-2</c:v>
                </c:pt>
                <c:pt idx="2547">
                  <c:v>3.3610860400552958E-2</c:v>
                </c:pt>
                <c:pt idx="2548">
                  <c:v>3.8058687850756764E-2</c:v>
                </c:pt>
                <c:pt idx="2549">
                  <c:v>3.8463030030681897E-2</c:v>
                </c:pt>
                <c:pt idx="2550">
                  <c:v>3.6036945215617427E-2</c:v>
                </c:pt>
                <c:pt idx="2551">
                  <c:v>3.6036945215617427E-2</c:v>
                </c:pt>
                <c:pt idx="2552">
                  <c:v>4.0889114845746359E-2</c:v>
                </c:pt>
                <c:pt idx="2553">
                  <c:v>4.3719541840735961E-2</c:v>
                </c:pt>
                <c:pt idx="2554">
                  <c:v>4.493260011602504E-2</c:v>
                </c:pt>
                <c:pt idx="2555">
                  <c:v>4.3315199660810828E-2</c:v>
                </c:pt>
                <c:pt idx="2556">
                  <c:v>4.6954311015650688E-2</c:v>
                </c:pt>
                <c:pt idx="2557">
                  <c:v>4.8976053650790025E-2</c:v>
                </c:pt>
                <c:pt idx="2558">
                  <c:v>3.8463030030681897E-2</c:v>
                </c:pt>
                <c:pt idx="2559">
                  <c:v>4.4123884020661086E-2</c:v>
                </c:pt>
                <c:pt idx="2560">
                  <c:v>4.6549968835725555E-2</c:v>
                </c:pt>
                <c:pt idx="2561">
                  <c:v>4.6954311015650688E-2</c:v>
                </c:pt>
                <c:pt idx="2562">
                  <c:v>4.7358653195575813E-2</c:v>
                </c:pt>
                <c:pt idx="2563">
                  <c:v>4.8571711470864892E-2</c:v>
                </c:pt>
                <c:pt idx="2564">
                  <c:v>4.9784738010640282E-2</c:v>
                </c:pt>
                <c:pt idx="2565">
                  <c:v>5.0997796285929355E-2</c:v>
                </c:pt>
                <c:pt idx="2566">
                  <c:v>4.6549968835725555E-2</c:v>
                </c:pt>
                <c:pt idx="2567">
                  <c:v>4.5741284475875298E-2</c:v>
                </c:pt>
                <c:pt idx="2568">
                  <c:v>5.0997796285929355E-2</c:v>
                </c:pt>
                <c:pt idx="2569">
                  <c:v>4.7763027111014635E-2</c:v>
                </c:pt>
                <c:pt idx="2570">
                  <c:v>5.0997796285929355E-2</c:v>
                </c:pt>
                <c:pt idx="2571">
                  <c:v>4.493260011602504E-2</c:v>
                </c:pt>
                <c:pt idx="2572">
                  <c:v>5.0593454106004222E-2</c:v>
                </c:pt>
                <c:pt idx="2573">
                  <c:v>5.0997796285929355E-2</c:v>
                </c:pt>
                <c:pt idx="2574">
                  <c:v>5.1402138465854487E-2</c:v>
                </c:pt>
                <c:pt idx="2575">
                  <c:v>4.2102173121035438E-2</c:v>
                </c:pt>
                <c:pt idx="2576">
                  <c:v>4.2506515300960571E-2</c:v>
                </c:pt>
                <c:pt idx="2577">
                  <c:v>4.6549968835725555E-2</c:v>
                </c:pt>
                <c:pt idx="2578">
                  <c:v>4.0080430485896101E-2</c:v>
                </c:pt>
                <c:pt idx="2579">
                  <c:v>3.9271714390532154E-2</c:v>
                </c:pt>
                <c:pt idx="2580">
                  <c:v>4.493260011602504E-2</c:v>
                </c:pt>
                <c:pt idx="2581">
                  <c:v>4.4123884020661086E-2</c:v>
                </c:pt>
                <c:pt idx="2582">
                  <c:v>4.5336942295950165E-2</c:v>
                </c:pt>
                <c:pt idx="2583">
                  <c:v>4.2910857480885696E-2</c:v>
                </c:pt>
                <c:pt idx="2584">
                  <c:v>4.9380395830715157E-2</c:v>
                </c:pt>
                <c:pt idx="2585">
                  <c:v>4.6549968835725555E-2</c:v>
                </c:pt>
                <c:pt idx="2586">
                  <c:v>4.7763027111014635E-2</c:v>
                </c:pt>
                <c:pt idx="2587">
                  <c:v>4.4123884020661086E-2</c:v>
                </c:pt>
                <c:pt idx="2588">
                  <c:v>4.5336942295950165E-2</c:v>
                </c:pt>
                <c:pt idx="2589">
                  <c:v>3.9271714390532154E-2</c:v>
                </c:pt>
                <c:pt idx="2590">
                  <c:v>4.4528226200586218E-2</c:v>
                </c:pt>
                <c:pt idx="2591">
                  <c:v>4.493260011602504E-2</c:v>
                </c:pt>
                <c:pt idx="2592">
                  <c:v>3.8058687850756764E-2</c:v>
                </c:pt>
                <c:pt idx="2593">
                  <c:v>4.5336942295950165E-2</c:v>
                </c:pt>
                <c:pt idx="2594">
                  <c:v>4.2910857480885696E-2</c:v>
                </c:pt>
                <c:pt idx="2595">
                  <c:v>4.8976053650790025E-2</c:v>
                </c:pt>
                <c:pt idx="2596">
                  <c:v>4.7358653195575813E-2</c:v>
                </c:pt>
                <c:pt idx="2597">
                  <c:v>4.9380395830715157E-2</c:v>
                </c:pt>
                <c:pt idx="2598">
                  <c:v>4.9380395830715157E-2</c:v>
                </c:pt>
                <c:pt idx="2599">
                  <c:v>4.8167369290939767E-2</c:v>
                </c:pt>
                <c:pt idx="2600">
                  <c:v>4.4123884020661086E-2</c:v>
                </c:pt>
                <c:pt idx="2601">
                  <c:v>4.8571711470864892E-2</c:v>
                </c:pt>
                <c:pt idx="2602">
                  <c:v>4.5741284475875298E-2</c:v>
                </c:pt>
                <c:pt idx="2603">
                  <c:v>4.9380395830715157E-2</c:v>
                </c:pt>
                <c:pt idx="2604">
                  <c:v>4.493260011602504E-2</c:v>
                </c:pt>
                <c:pt idx="2605">
                  <c:v>4.8571711470864892E-2</c:v>
                </c:pt>
                <c:pt idx="2606">
                  <c:v>5.0189080190565415E-2</c:v>
                </c:pt>
                <c:pt idx="2607">
                  <c:v>4.7358653195575813E-2</c:v>
                </c:pt>
                <c:pt idx="2608">
                  <c:v>4.8167369290939767E-2</c:v>
                </c:pt>
                <c:pt idx="2609">
                  <c:v>5.261516500562987E-2</c:v>
                </c:pt>
                <c:pt idx="2610">
                  <c:v>4.6549968835725555E-2</c:v>
                </c:pt>
                <c:pt idx="2611">
                  <c:v>5.0997796285929355E-2</c:v>
                </c:pt>
                <c:pt idx="2612">
                  <c:v>5.0593454106004222E-2</c:v>
                </c:pt>
                <c:pt idx="2613">
                  <c:v>5.4232565460844082E-2</c:v>
                </c:pt>
                <c:pt idx="2614">
                  <c:v>5.3019538921068692E-2</c:v>
                </c:pt>
                <c:pt idx="2615">
                  <c:v>5.3019538921068692E-2</c:v>
                </c:pt>
                <c:pt idx="2616">
                  <c:v>4.8167369290939767E-2</c:v>
                </c:pt>
                <c:pt idx="2617">
                  <c:v>4.6954311015650688E-2</c:v>
                </c:pt>
                <c:pt idx="2618">
                  <c:v>4.6549968835725555E-2</c:v>
                </c:pt>
                <c:pt idx="2619">
                  <c:v>4.8976053650790025E-2</c:v>
                </c:pt>
                <c:pt idx="2620">
                  <c:v>4.0080430485896101E-2</c:v>
                </c:pt>
                <c:pt idx="2621">
                  <c:v>4.7358653195575813E-2</c:v>
                </c:pt>
                <c:pt idx="2622">
                  <c:v>4.2910857480885696E-2</c:v>
                </c:pt>
                <c:pt idx="2623">
                  <c:v>4.2910857480885696E-2</c:v>
                </c:pt>
                <c:pt idx="2624">
                  <c:v>4.4123884020661086E-2</c:v>
                </c:pt>
                <c:pt idx="2625">
                  <c:v>4.8571711470864892E-2</c:v>
                </c:pt>
                <c:pt idx="2626">
                  <c:v>4.0484772665821227E-2</c:v>
                </c:pt>
                <c:pt idx="2627">
                  <c:v>4.2506515300960571E-2</c:v>
                </c:pt>
                <c:pt idx="2628">
                  <c:v>4.3315199660810828E-2</c:v>
                </c:pt>
                <c:pt idx="2629">
                  <c:v>4.4123884020661086E-2</c:v>
                </c:pt>
                <c:pt idx="2630">
                  <c:v>4.5336942295950165E-2</c:v>
                </c:pt>
                <c:pt idx="2631">
                  <c:v>4.2910857480885696E-2</c:v>
                </c:pt>
                <c:pt idx="2632">
                  <c:v>3.9271714390532154E-2</c:v>
                </c:pt>
                <c:pt idx="2633">
                  <c:v>4.2506515300960571E-2</c:v>
                </c:pt>
                <c:pt idx="2634">
                  <c:v>3.8058687850756764E-2</c:v>
                </c:pt>
                <c:pt idx="2635">
                  <c:v>3.8058687850756764E-2</c:v>
                </c:pt>
                <c:pt idx="2636">
                  <c:v>4.1697799205596617E-2</c:v>
                </c:pt>
                <c:pt idx="2637">
                  <c:v>3.8867372210607022E-2</c:v>
                </c:pt>
                <c:pt idx="2638">
                  <c:v>3.9271714390532154E-2</c:v>
                </c:pt>
                <c:pt idx="2639">
                  <c:v>4.0484772665821227E-2</c:v>
                </c:pt>
                <c:pt idx="2640">
                  <c:v>4.1293457025671491E-2</c:v>
                </c:pt>
                <c:pt idx="2641">
                  <c:v>4.3315199660810828E-2</c:v>
                </c:pt>
                <c:pt idx="2642">
                  <c:v>3.3610860400552958E-2</c:v>
                </c:pt>
                <c:pt idx="2643">
                  <c:v>4.3315199660810828E-2</c:v>
                </c:pt>
                <c:pt idx="2644">
                  <c:v>3.8058687850756764E-2</c:v>
                </c:pt>
                <c:pt idx="2645">
                  <c:v>4.1697799205596617E-2</c:v>
                </c:pt>
                <c:pt idx="2646">
                  <c:v>4.6549968835725555E-2</c:v>
                </c:pt>
                <c:pt idx="2647">
                  <c:v>4.6549968835725555E-2</c:v>
                </c:pt>
                <c:pt idx="2648">
                  <c:v>4.493260011602504E-2</c:v>
                </c:pt>
                <c:pt idx="2649">
                  <c:v>4.4123884020661086E-2</c:v>
                </c:pt>
                <c:pt idx="2650">
                  <c:v>4.493260011602504E-2</c:v>
                </c:pt>
                <c:pt idx="2651">
                  <c:v>4.8167369290939767E-2</c:v>
                </c:pt>
                <c:pt idx="2652">
                  <c:v>5.1402138465854487E-2</c:v>
                </c:pt>
                <c:pt idx="2653">
                  <c:v>5.261516500562987E-2</c:v>
                </c:pt>
                <c:pt idx="2654">
                  <c:v>4.9784738010640282E-2</c:v>
                </c:pt>
                <c:pt idx="2655">
                  <c:v>5.261516500562987E-2</c:v>
                </c:pt>
                <c:pt idx="2656">
                  <c:v>5.0593454106004222E-2</c:v>
                </c:pt>
                <c:pt idx="2657">
                  <c:v>5.3828223280918956E-2</c:v>
                </c:pt>
                <c:pt idx="2658">
                  <c:v>5.0997796285929355E-2</c:v>
                </c:pt>
                <c:pt idx="2659">
                  <c:v>5.7062992455833683E-2</c:v>
                </c:pt>
                <c:pt idx="2660">
                  <c:v>5.1402138465854487E-2</c:v>
                </c:pt>
                <c:pt idx="2661">
                  <c:v>5.3828223280918956E-2</c:v>
                </c:pt>
                <c:pt idx="2662">
                  <c:v>5.908473509097302E-2</c:v>
                </c:pt>
                <c:pt idx="2663">
                  <c:v>4.7763027111014635E-2</c:v>
                </c:pt>
                <c:pt idx="2664">
                  <c:v>5.6254308095983419E-2</c:v>
                </c:pt>
                <c:pt idx="2665">
                  <c:v>5.3019538921068692E-2</c:v>
                </c:pt>
                <c:pt idx="2666">
                  <c:v>5.7871676815683941E-2</c:v>
                </c:pt>
                <c:pt idx="2667">
                  <c:v>5.4232565460844082E-2</c:v>
                </c:pt>
                <c:pt idx="2668">
                  <c:v>5.3828223280918956E-2</c:v>
                </c:pt>
                <c:pt idx="2669">
                  <c:v>5.6658650275908551E-2</c:v>
                </c:pt>
                <c:pt idx="2670">
                  <c:v>4.6549968835725555E-2</c:v>
                </c:pt>
                <c:pt idx="2671">
                  <c:v>5.3828223280918956E-2</c:v>
                </c:pt>
                <c:pt idx="2672">
                  <c:v>5.2210822825704745E-2</c:v>
                </c:pt>
                <c:pt idx="2673">
                  <c:v>5.4232565460844082E-2</c:v>
                </c:pt>
                <c:pt idx="2674">
                  <c:v>5.0189080190565415E-2</c:v>
                </c:pt>
                <c:pt idx="2675">
                  <c:v>5.1806480645779612E-2</c:v>
                </c:pt>
                <c:pt idx="2676">
                  <c:v>4.2102173121035438E-2</c:v>
                </c:pt>
                <c:pt idx="2677">
                  <c:v>4.3315199660810828E-2</c:v>
                </c:pt>
                <c:pt idx="2678">
                  <c:v>4.1697799205596617E-2</c:v>
                </c:pt>
                <c:pt idx="2679">
                  <c:v>4.9784738010640282E-2</c:v>
                </c:pt>
                <c:pt idx="2680">
                  <c:v>4.7763027111014635E-2</c:v>
                </c:pt>
                <c:pt idx="2681">
                  <c:v>4.6549968835725555E-2</c:v>
                </c:pt>
                <c:pt idx="2682">
                  <c:v>4.4528226200586218E-2</c:v>
                </c:pt>
                <c:pt idx="2683">
                  <c:v>4.2506515300960571E-2</c:v>
                </c:pt>
                <c:pt idx="2684">
                  <c:v>4.4528226200586218E-2</c:v>
                </c:pt>
                <c:pt idx="2685">
                  <c:v>5.2210822825704745E-2</c:v>
                </c:pt>
                <c:pt idx="2686">
                  <c:v>4.6549968835725555E-2</c:v>
                </c:pt>
                <c:pt idx="2687">
                  <c:v>4.6549968835725555E-2</c:v>
                </c:pt>
                <c:pt idx="2688">
                  <c:v>4.6549968835725555E-2</c:v>
                </c:pt>
                <c:pt idx="2689">
                  <c:v>4.2506515300960571E-2</c:v>
                </c:pt>
                <c:pt idx="2690">
                  <c:v>4.5741284475875298E-2</c:v>
                </c:pt>
                <c:pt idx="2691">
                  <c:v>4.9380395830715157E-2</c:v>
                </c:pt>
                <c:pt idx="2692">
                  <c:v>4.5336942295950165E-2</c:v>
                </c:pt>
                <c:pt idx="2693">
                  <c:v>4.7763027111014635E-2</c:v>
                </c:pt>
                <c:pt idx="2694">
                  <c:v>4.5741284475875298E-2</c:v>
                </c:pt>
                <c:pt idx="2695">
                  <c:v>5.5445592000619472E-2</c:v>
                </c:pt>
                <c:pt idx="2696">
                  <c:v>4.8976053650790025E-2</c:v>
                </c:pt>
                <c:pt idx="2697">
                  <c:v>5.0189080190565415E-2</c:v>
                </c:pt>
                <c:pt idx="2698">
                  <c:v>4.9380395830715157E-2</c:v>
                </c:pt>
                <c:pt idx="2699">
                  <c:v>5.2210822825704745E-2</c:v>
                </c:pt>
                <c:pt idx="2700">
                  <c:v>5.3019538921068692E-2</c:v>
                </c:pt>
                <c:pt idx="2701">
                  <c:v>4.5336942295950165E-2</c:v>
                </c:pt>
                <c:pt idx="2702">
                  <c:v>5.3423881100993824E-2</c:v>
                </c:pt>
                <c:pt idx="2703">
                  <c:v>5.3423881100993824E-2</c:v>
                </c:pt>
                <c:pt idx="2704">
                  <c:v>5.5849965916058293E-2</c:v>
                </c:pt>
                <c:pt idx="2705">
                  <c:v>5.4636907640769214E-2</c:v>
                </c:pt>
                <c:pt idx="2706">
                  <c:v>5.261516500562987E-2</c:v>
                </c:pt>
                <c:pt idx="2707">
                  <c:v>5.0189080190565415E-2</c:v>
                </c:pt>
                <c:pt idx="2708">
                  <c:v>5.1402138465854487E-2</c:v>
                </c:pt>
                <c:pt idx="2709">
                  <c:v>5.0189080190565415E-2</c:v>
                </c:pt>
                <c:pt idx="2710">
                  <c:v>5.7062992455833683E-2</c:v>
                </c:pt>
                <c:pt idx="2711">
                  <c:v>5.8680392911047888E-2</c:v>
                </c:pt>
                <c:pt idx="2712">
                  <c:v>5.0593454106004222E-2</c:v>
                </c:pt>
                <c:pt idx="2713">
                  <c:v>5.3828223280918956E-2</c:v>
                </c:pt>
                <c:pt idx="2714">
                  <c:v>5.261516500562987E-2</c:v>
                </c:pt>
                <c:pt idx="2715">
                  <c:v>5.0593454106004222E-2</c:v>
                </c:pt>
                <c:pt idx="2716">
                  <c:v>5.0593454106004222E-2</c:v>
                </c:pt>
                <c:pt idx="2717">
                  <c:v>5.4232565460844082E-2</c:v>
                </c:pt>
                <c:pt idx="2718">
                  <c:v>5.0593454106004222E-2</c:v>
                </c:pt>
                <c:pt idx="2719">
                  <c:v>5.5849965916058293E-2</c:v>
                </c:pt>
                <c:pt idx="2720">
                  <c:v>4.9380395830715157E-2</c:v>
                </c:pt>
                <c:pt idx="2721">
                  <c:v>5.0189080190565415E-2</c:v>
                </c:pt>
                <c:pt idx="2722">
                  <c:v>4.9380395830715157E-2</c:v>
                </c:pt>
                <c:pt idx="2723">
                  <c:v>4.8167369290939767E-2</c:v>
                </c:pt>
                <c:pt idx="2724">
                  <c:v>4.9784738010640282E-2</c:v>
                </c:pt>
                <c:pt idx="2725">
                  <c:v>4.6549968835725555E-2</c:v>
                </c:pt>
                <c:pt idx="2726">
                  <c:v>4.8976053650790025E-2</c:v>
                </c:pt>
                <c:pt idx="2727">
                  <c:v>4.493260011602504E-2</c:v>
                </c:pt>
                <c:pt idx="2728">
                  <c:v>4.4528226200586218E-2</c:v>
                </c:pt>
                <c:pt idx="2729">
                  <c:v>4.1697799205596617E-2</c:v>
                </c:pt>
                <c:pt idx="2730">
                  <c:v>4.6954311015650688E-2</c:v>
                </c:pt>
                <c:pt idx="2731">
                  <c:v>4.6549968835725555E-2</c:v>
                </c:pt>
                <c:pt idx="2732">
                  <c:v>4.6549968835725555E-2</c:v>
                </c:pt>
                <c:pt idx="2733">
                  <c:v>4.5336942295950165E-2</c:v>
                </c:pt>
                <c:pt idx="2734">
                  <c:v>4.3315199660810828E-2</c:v>
                </c:pt>
                <c:pt idx="2735">
                  <c:v>4.6549968835725555E-2</c:v>
                </c:pt>
                <c:pt idx="2736">
                  <c:v>4.493260011602504E-2</c:v>
                </c:pt>
                <c:pt idx="2737">
                  <c:v>4.2506515300960571E-2</c:v>
                </c:pt>
                <c:pt idx="2738">
                  <c:v>4.3719541840735961E-2</c:v>
                </c:pt>
                <c:pt idx="2739">
                  <c:v>3.5632603035692295E-2</c:v>
                </c:pt>
                <c:pt idx="2740">
                  <c:v>4.2910857480885696E-2</c:v>
                </c:pt>
                <c:pt idx="2741">
                  <c:v>4.3719541840735961E-2</c:v>
                </c:pt>
                <c:pt idx="2742">
                  <c:v>3.9271714390532154E-2</c:v>
                </c:pt>
                <c:pt idx="2743">
                  <c:v>4.0484772665821227E-2</c:v>
                </c:pt>
                <c:pt idx="2744">
                  <c:v>4.493260011602504E-2</c:v>
                </c:pt>
                <c:pt idx="2745">
                  <c:v>4.1697799205596617E-2</c:v>
                </c:pt>
                <c:pt idx="2746">
                  <c:v>4.9380395830715157E-2</c:v>
                </c:pt>
                <c:pt idx="2747">
                  <c:v>4.493260011602504E-2</c:v>
                </c:pt>
                <c:pt idx="2748">
                  <c:v>4.9784738010640282E-2</c:v>
                </c:pt>
                <c:pt idx="2749">
                  <c:v>4.7763027111014635E-2</c:v>
                </c:pt>
                <c:pt idx="2750">
                  <c:v>5.261516500562987E-2</c:v>
                </c:pt>
                <c:pt idx="2751">
                  <c:v>5.0593454106004222E-2</c:v>
                </c:pt>
                <c:pt idx="2752">
                  <c:v>4.5336942295950165E-2</c:v>
                </c:pt>
                <c:pt idx="2753">
                  <c:v>5.0189080190565415E-2</c:v>
                </c:pt>
                <c:pt idx="2754">
                  <c:v>4.9784738010640282E-2</c:v>
                </c:pt>
                <c:pt idx="2755">
                  <c:v>5.3423881100993824E-2</c:v>
                </c:pt>
                <c:pt idx="2756">
                  <c:v>5.3828223280918956E-2</c:v>
                </c:pt>
                <c:pt idx="2757">
                  <c:v>5.3019538921068692E-2</c:v>
                </c:pt>
                <c:pt idx="2758">
                  <c:v>5.3019538921068692E-2</c:v>
                </c:pt>
                <c:pt idx="2759">
                  <c:v>5.4232565460844082E-2</c:v>
                </c:pt>
                <c:pt idx="2760">
                  <c:v>5.5849965916058293E-2</c:v>
                </c:pt>
                <c:pt idx="2761">
                  <c:v>5.5849965916058293E-2</c:v>
                </c:pt>
                <c:pt idx="2762">
                  <c:v>5.0997796285929355E-2</c:v>
                </c:pt>
                <c:pt idx="2763">
                  <c:v>5.8680392911047888E-2</c:v>
                </c:pt>
                <c:pt idx="2764">
                  <c:v>6.1106445990598668E-2</c:v>
                </c:pt>
                <c:pt idx="2765">
                  <c:v>6.2723846445812872E-2</c:v>
                </c:pt>
                <c:pt idx="2766">
                  <c:v>5.4232565460844082E-2</c:v>
                </c:pt>
                <c:pt idx="2767">
                  <c:v>5.7871676815683941E-2</c:v>
                </c:pt>
                <c:pt idx="2768">
                  <c:v>6.0702103810673536E-2</c:v>
                </c:pt>
                <c:pt idx="2769">
                  <c:v>5.7467334635758809E-2</c:v>
                </c:pt>
                <c:pt idx="2770">
                  <c:v>5.908473509097302E-2</c:v>
                </c:pt>
                <c:pt idx="2771">
                  <c:v>5.908473509097302E-2</c:v>
                </c:pt>
                <c:pt idx="2772">
                  <c:v>5.3019538921068692E-2</c:v>
                </c:pt>
                <c:pt idx="2773">
                  <c:v>5.5041249820694339E-2</c:v>
                </c:pt>
                <c:pt idx="2774">
                  <c:v>6.0702103810673536E-2</c:v>
                </c:pt>
                <c:pt idx="2775">
                  <c:v>6.3532530805663137E-2</c:v>
                </c:pt>
                <c:pt idx="2776">
                  <c:v>4.9380395830715157E-2</c:v>
                </c:pt>
                <c:pt idx="2777">
                  <c:v>5.261516500562987E-2</c:v>
                </c:pt>
                <c:pt idx="2778">
                  <c:v>5.4232565460844082E-2</c:v>
                </c:pt>
                <c:pt idx="2779">
                  <c:v>4.8976053650790025E-2</c:v>
                </c:pt>
                <c:pt idx="2780">
                  <c:v>5.3828223280918956E-2</c:v>
                </c:pt>
                <c:pt idx="2781">
                  <c:v>5.261516500562987E-2</c:v>
                </c:pt>
                <c:pt idx="2782">
                  <c:v>5.3019538921068692E-2</c:v>
                </c:pt>
                <c:pt idx="2783">
                  <c:v>5.3019538921068692E-2</c:v>
                </c:pt>
                <c:pt idx="2784">
                  <c:v>5.2210822825704745E-2</c:v>
                </c:pt>
                <c:pt idx="2785">
                  <c:v>5.1402138465854487E-2</c:v>
                </c:pt>
                <c:pt idx="2786">
                  <c:v>4.8571711470864892E-2</c:v>
                </c:pt>
                <c:pt idx="2787">
                  <c:v>4.8167369290939767E-2</c:v>
                </c:pt>
                <c:pt idx="2788">
                  <c:v>5.6254308095983419E-2</c:v>
                </c:pt>
                <c:pt idx="2789">
                  <c:v>4.4123884020661086E-2</c:v>
                </c:pt>
                <c:pt idx="2790">
                  <c:v>4.9784738010640282E-2</c:v>
                </c:pt>
                <c:pt idx="2791">
                  <c:v>5.6254308095983419E-2</c:v>
                </c:pt>
                <c:pt idx="2792">
                  <c:v>5.7062992455833683E-2</c:v>
                </c:pt>
                <c:pt idx="2793">
                  <c:v>5.4232565460844082E-2</c:v>
                </c:pt>
                <c:pt idx="2794">
                  <c:v>5.2210822825704745E-2</c:v>
                </c:pt>
                <c:pt idx="2795">
                  <c:v>5.8680392911047888E-2</c:v>
                </c:pt>
                <c:pt idx="2796">
                  <c:v>5.4232565460844082E-2</c:v>
                </c:pt>
                <c:pt idx="2797">
                  <c:v>6.2723846445812872E-2</c:v>
                </c:pt>
                <c:pt idx="2798">
                  <c:v>5.8680392911047888E-2</c:v>
                </c:pt>
                <c:pt idx="2799">
                  <c:v>5.5445592000619472E-2</c:v>
                </c:pt>
                <c:pt idx="2800">
                  <c:v>5.4636907640769214E-2</c:v>
                </c:pt>
                <c:pt idx="2801">
                  <c:v>6.1915162085962622E-2</c:v>
                </c:pt>
                <c:pt idx="2802">
                  <c:v>5.4232565460844082E-2</c:v>
                </c:pt>
                <c:pt idx="2803">
                  <c:v>5.7062992455833683E-2</c:v>
                </c:pt>
                <c:pt idx="2804">
                  <c:v>6.2723846445812872E-2</c:v>
                </c:pt>
                <c:pt idx="2805">
                  <c:v>5.4636907640769214E-2</c:v>
                </c:pt>
                <c:pt idx="2806">
                  <c:v>5.7871676815683941E-2</c:v>
                </c:pt>
                <c:pt idx="2807">
                  <c:v>5.5445592000619472E-2</c:v>
                </c:pt>
                <c:pt idx="2808">
                  <c:v>6.0702103810673536E-2</c:v>
                </c:pt>
                <c:pt idx="2809">
                  <c:v>5.3019538921068692E-2</c:v>
                </c:pt>
                <c:pt idx="2810">
                  <c:v>5.908473509097302E-2</c:v>
                </c:pt>
                <c:pt idx="2811">
                  <c:v>5.4232565460844082E-2</c:v>
                </c:pt>
                <c:pt idx="2812">
                  <c:v>5.7871676815683941E-2</c:v>
                </c:pt>
                <c:pt idx="2813">
                  <c:v>5.3423881100993824E-2</c:v>
                </c:pt>
                <c:pt idx="2814">
                  <c:v>5.4636907640769214E-2</c:v>
                </c:pt>
                <c:pt idx="2815">
                  <c:v>5.5849965916058293E-2</c:v>
                </c:pt>
                <c:pt idx="2816">
                  <c:v>5.8276018995609073E-2</c:v>
                </c:pt>
                <c:pt idx="2817">
                  <c:v>4.8571711470864892E-2</c:v>
                </c:pt>
                <c:pt idx="2818">
                  <c:v>4.8167369290939767E-2</c:v>
                </c:pt>
                <c:pt idx="2819">
                  <c:v>5.261516500562987E-2</c:v>
                </c:pt>
                <c:pt idx="2820">
                  <c:v>5.1402138465854487E-2</c:v>
                </c:pt>
                <c:pt idx="2821">
                  <c:v>5.0593454106004222E-2</c:v>
                </c:pt>
                <c:pt idx="2822">
                  <c:v>4.6145626655800423E-2</c:v>
                </c:pt>
                <c:pt idx="2823">
                  <c:v>5.261516500562987E-2</c:v>
                </c:pt>
                <c:pt idx="2824">
                  <c:v>4.9380395830715157E-2</c:v>
                </c:pt>
                <c:pt idx="2825">
                  <c:v>5.0189080190565415E-2</c:v>
                </c:pt>
                <c:pt idx="2826">
                  <c:v>4.2102173121035438E-2</c:v>
                </c:pt>
                <c:pt idx="2827">
                  <c:v>4.0080430485896101E-2</c:v>
                </c:pt>
                <c:pt idx="2828">
                  <c:v>4.1697799205596617E-2</c:v>
                </c:pt>
                <c:pt idx="2829">
                  <c:v>4.493260011602504E-2</c:v>
                </c:pt>
                <c:pt idx="2830">
                  <c:v>4.8976053650790025E-2</c:v>
                </c:pt>
                <c:pt idx="2831">
                  <c:v>4.4528226200586218E-2</c:v>
                </c:pt>
                <c:pt idx="2832">
                  <c:v>4.1697799205596617E-2</c:v>
                </c:pt>
                <c:pt idx="2833">
                  <c:v>4.6549968835725555E-2</c:v>
                </c:pt>
                <c:pt idx="2834">
                  <c:v>4.0080430485896101E-2</c:v>
                </c:pt>
                <c:pt idx="2835">
                  <c:v>4.0484772665821227E-2</c:v>
                </c:pt>
                <c:pt idx="2836">
                  <c:v>4.1697799205596617E-2</c:v>
                </c:pt>
                <c:pt idx="2837">
                  <c:v>3.8058687850756764E-2</c:v>
                </c:pt>
                <c:pt idx="2838">
                  <c:v>3.9676088305970969E-2</c:v>
                </c:pt>
                <c:pt idx="2839">
                  <c:v>3.401523431599178E-2</c:v>
                </c:pt>
                <c:pt idx="2840">
                  <c:v>4.3315199660810828E-2</c:v>
                </c:pt>
                <c:pt idx="2841">
                  <c:v>4.0484772665821227E-2</c:v>
                </c:pt>
                <c:pt idx="2842">
                  <c:v>4.6145626655800423E-2</c:v>
                </c:pt>
                <c:pt idx="2843">
                  <c:v>4.1293457025671491E-2</c:v>
                </c:pt>
                <c:pt idx="2844">
                  <c:v>4.0484772665821227E-2</c:v>
                </c:pt>
                <c:pt idx="2845">
                  <c:v>3.8463030030681897E-2</c:v>
                </c:pt>
                <c:pt idx="2846">
                  <c:v>4.2102173121035438E-2</c:v>
                </c:pt>
                <c:pt idx="2847">
                  <c:v>3.4419576495916905E-2</c:v>
                </c:pt>
                <c:pt idx="2848">
                  <c:v>3.9271714390532154E-2</c:v>
                </c:pt>
                <c:pt idx="2849">
                  <c:v>3.8463030030681897E-2</c:v>
                </c:pt>
                <c:pt idx="2850">
                  <c:v>3.2397833860777568E-2</c:v>
                </c:pt>
                <c:pt idx="2851">
                  <c:v>3.4823918675842037E-2</c:v>
                </c:pt>
                <c:pt idx="2852">
                  <c:v>3.9676088305970969E-2</c:v>
                </c:pt>
                <c:pt idx="2853">
                  <c:v>3.401523431599178E-2</c:v>
                </c:pt>
                <c:pt idx="2854">
                  <c:v>4.0080430485896101E-2</c:v>
                </c:pt>
                <c:pt idx="2855">
                  <c:v>4.2102173121035438E-2</c:v>
                </c:pt>
                <c:pt idx="2856">
                  <c:v>3.6441287395542553E-2</c:v>
                </c:pt>
                <c:pt idx="2857">
                  <c:v>3.7654345670831632E-2</c:v>
                </c:pt>
                <c:pt idx="2858">
                  <c:v>4.0080430485896101E-2</c:v>
                </c:pt>
                <c:pt idx="2859">
                  <c:v>4.0080430485896101E-2</c:v>
                </c:pt>
                <c:pt idx="2860">
                  <c:v>3.9676088305970969E-2</c:v>
                </c:pt>
                <c:pt idx="2861">
                  <c:v>3.3610860400552958E-2</c:v>
                </c:pt>
                <c:pt idx="2862">
                  <c:v>3.9271714390532154E-2</c:v>
                </c:pt>
                <c:pt idx="2863">
                  <c:v>3.9676088305970969E-2</c:v>
                </c:pt>
                <c:pt idx="2864">
                  <c:v>3.6845661310981374E-2</c:v>
                </c:pt>
                <c:pt idx="2865">
                  <c:v>2.8758709811732237E-2</c:v>
                </c:pt>
                <c:pt idx="2866">
                  <c:v>4.1697799205596617E-2</c:v>
                </c:pt>
                <c:pt idx="2867">
                  <c:v>4.1697799205596617E-2</c:v>
                </c:pt>
                <c:pt idx="2868">
                  <c:v>3.8463030030681897E-2</c:v>
                </c:pt>
                <c:pt idx="2869">
                  <c:v>3.9676088305970969E-2</c:v>
                </c:pt>
                <c:pt idx="2870">
                  <c:v>4.0889114845746359E-2</c:v>
                </c:pt>
                <c:pt idx="2871">
                  <c:v>4.2102173121035438E-2</c:v>
                </c:pt>
                <c:pt idx="2872">
                  <c:v>4.0484772665821227E-2</c:v>
                </c:pt>
                <c:pt idx="2873">
                  <c:v>4.493260011602504E-2</c:v>
                </c:pt>
                <c:pt idx="2874">
                  <c:v>3.7654345670831632E-2</c:v>
                </c:pt>
                <c:pt idx="2875">
                  <c:v>4.0484772665821227E-2</c:v>
                </c:pt>
                <c:pt idx="2876">
                  <c:v>3.9271714390532154E-2</c:v>
                </c:pt>
                <c:pt idx="2877">
                  <c:v>4.2506515300960571E-2</c:v>
                </c:pt>
                <c:pt idx="2878">
                  <c:v>4.5741284475875298E-2</c:v>
                </c:pt>
                <c:pt idx="2879">
                  <c:v>4.0080430485896101E-2</c:v>
                </c:pt>
                <c:pt idx="2880">
                  <c:v>3.9676088305970969E-2</c:v>
                </c:pt>
                <c:pt idx="2881">
                  <c:v>3.6845661310981374E-2</c:v>
                </c:pt>
                <c:pt idx="2882">
                  <c:v>3.4823918675842037E-2</c:v>
                </c:pt>
                <c:pt idx="2883">
                  <c:v>3.6036945215617427E-2</c:v>
                </c:pt>
                <c:pt idx="2884">
                  <c:v>3.3610860400552958E-2</c:v>
                </c:pt>
                <c:pt idx="2885">
                  <c:v>3.1993491680852436E-2</c:v>
                </c:pt>
                <c:pt idx="2886">
                  <c:v>3.2397833860777568E-2</c:v>
                </c:pt>
                <c:pt idx="2887">
                  <c:v>3.3206518220627826E-2</c:v>
                </c:pt>
                <c:pt idx="2888">
                  <c:v>3.28021760407027E-2</c:v>
                </c:pt>
                <c:pt idx="2889">
                  <c:v>3.4823918675842037E-2</c:v>
                </c:pt>
                <c:pt idx="2890">
                  <c:v>2.9163058338760105E-2</c:v>
                </c:pt>
                <c:pt idx="2891">
                  <c:v>3.1589139980273205E-2</c:v>
                </c:pt>
                <c:pt idx="2892">
                  <c:v>3.0780446099768839E-2</c:v>
                </c:pt>
                <c:pt idx="2893">
                  <c:v>3.1589139980273205E-2</c:v>
                </c:pt>
                <c:pt idx="2894">
                  <c:v>3.1993491680852436E-2</c:v>
                </c:pt>
                <c:pt idx="2895">
                  <c:v>2.8758709811732237E-2</c:v>
                </c:pt>
                <c:pt idx="2896">
                  <c:v>2.9971752219264472E-2</c:v>
                </c:pt>
                <c:pt idx="2897">
                  <c:v>3.4419576495916905E-2</c:v>
                </c:pt>
                <c:pt idx="2898">
                  <c:v>2.9163058338760105E-2</c:v>
                </c:pt>
                <c:pt idx="2899">
                  <c:v>2.7545670577751376E-2</c:v>
                </c:pt>
                <c:pt idx="2900">
                  <c:v>2.9567403692236604E-2</c:v>
                </c:pt>
                <c:pt idx="2901">
                  <c:v>2.5119588936238273E-2</c:v>
                </c:pt>
                <c:pt idx="2902">
                  <c:v>2.3502201175229543E-2</c:v>
                </c:pt>
                <c:pt idx="2903">
                  <c:v>2.7141325224274874E-2</c:v>
                </c:pt>
                <c:pt idx="2904">
                  <c:v>2.7141325224274874E-2</c:v>
                </c:pt>
                <c:pt idx="2905">
                  <c:v>2.6736976697247006E-2</c:v>
                </c:pt>
                <c:pt idx="2906">
                  <c:v>3.0376097572740967E-2</c:v>
                </c:pt>
                <c:pt idx="2907">
                  <c:v>2.6736976697247006E-2</c:v>
                </c:pt>
                <c:pt idx="2908">
                  <c:v>3.4419576495916905E-2</c:v>
                </c:pt>
                <c:pt idx="2909">
                  <c:v>3.3206518220627826E-2</c:v>
                </c:pt>
                <c:pt idx="2910">
                  <c:v>4.0080430485896101E-2</c:v>
                </c:pt>
                <c:pt idx="2911">
                  <c:v>3.6441287395542553E-2</c:v>
                </c:pt>
                <c:pt idx="2912">
                  <c:v>4.6145626655800423E-2</c:v>
                </c:pt>
                <c:pt idx="2913">
                  <c:v>3.8058687850756764E-2</c:v>
                </c:pt>
                <c:pt idx="2914">
                  <c:v>4.3719541840735961E-2</c:v>
                </c:pt>
                <c:pt idx="2915">
                  <c:v>5.1402138465854487E-2</c:v>
                </c:pt>
                <c:pt idx="2916">
                  <c:v>4.8976053650790025E-2</c:v>
                </c:pt>
                <c:pt idx="2917">
                  <c:v>4.8571711470864892E-2</c:v>
                </c:pt>
                <c:pt idx="2918">
                  <c:v>4.6549968835725555E-2</c:v>
                </c:pt>
                <c:pt idx="2919">
                  <c:v>5.5849965916058293E-2</c:v>
                </c:pt>
                <c:pt idx="2920">
                  <c:v>4.8571711470864892E-2</c:v>
                </c:pt>
                <c:pt idx="2921">
                  <c:v>4.5336942295950165E-2</c:v>
                </c:pt>
                <c:pt idx="2922">
                  <c:v>5.2210822825704745E-2</c:v>
                </c:pt>
                <c:pt idx="2923">
                  <c:v>5.3019538921068692E-2</c:v>
                </c:pt>
                <c:pt idx="2924">
                  <c:v>5.0593454106004222E-2</c:v>
                </c:pt>
                <c:pt idx="2925">
                  <c:v>5.2210822825704745E-2</c:v>
                </c:pt>
                <c:pt idx="2926">
                  <c:v>4.2910857480885696E-2</c:v>
                </c:pt>
                <c:pt idx="2927">
                  <c:v>4.493260011602504E-2</c:v>
                </c:pt>
                <c:pt idx="2928">
                  <c:v>4.4123884020661086E-2</c:v>
                </c:pt>
                <c:pt idx="2929">
                  <c:v>4.4528226200586218E-2</c:v>
                </c:pt>
                <c:pt idx="2930">
                  <c:v>4.493260011602504E-2</c:v>
                </c:pt>
                <c:pt idx="2931">
                  <c:v>4.0484772665821227E-2</c:v>
                </c:pt>
                <c:pt idx="2932">
                  <c:v>3.9676088305970969E-2</c:v>
                </c:pt>
                <c:pt idx="2933">
                  <c:v>3.8058687850756764E-2</c:v>
                </c:pt>
                <c:pt idx="2934">
                  <c:v>4.0889114845746359E-2</c:v>
                </c:pt>
                <c:pt idx="2935">
                  <c:v>4.0080430485896101E-2</c:v>
                </c:pt>
                <c:pt idx="2936">
                  <c:v>4.0080430485896101E-2</c:v>
                </c:pt>
                <c:pt idx="2937">
                  <c:v>4.0484772665821227E-2</c:v>
                </c:pt>
                <c:pt idx="2938">
                  <c:v>3.7654345670831632E-2</c:v>
                </c:pt>
                <c:pt idx="2939">
                  <c:v>4.1293457025671491E-2</c:v>
                </c:pt>
                <c:pt idx="2940">
                  <c:v>3.7250003490906507E-2</c:v>
                </c:pt>
                <c:pt idx="2941">
                  <c:v>3.4419576495916905E-2</c:v>
                </c:pt>
                <c:pt idx="2942">
                  <c:v>4.2102173121035438E-2</c:v>
                </c:pt>
                <c:pt idx="2943">
                  <c:v>4.2102173121035438E-2</c:v>
                </c:pt>
                <c:pt idx="2944">
                  <c:v>3.6441287395542553E-2</c:v>
                </c:pt>
                <c:pt idx="2945">
                  <c:v>4.2910857480885696E-2</c:v>
                </c:pt>
                <c:pt idx="2946">
                  <c:v>3.6441287395542553E-2</c:v>
                </c:pt>
                <c:pt idx="2947">
                  <c:v>4.2506515300960571E-2</c:v>
                </c:pt>
                <c:pt idx="2948">
                  <c:v>4.2102173121035438E-2</c:v>
                </c:pt>
                <c:pt idx="2949">
                  <c:v>4.1697799205596617E-2</c:v>
                </c:pt>
                <c:pt idx="2950">
                  <c:v>4.3315199660810828E-2</c:v>
                </c:pt>
                <c:pt idx="2951">
                  <c:v>4.5336942295950165E-2</c:v>
                </c:pt>
                <c:pt idx="2952">
                  <c:v>4.5741284475875298E-2</c:v>
                </c:pt>
                <c:pt idx="2953">
                  <c:v>4.9784738010640282E-2</c:v>
                </c:pt>
                <c:pt idx="2954">
                  <c:v>4.2910857480885696E-2</c:v>
                </c:pt>
                <c:pt idx="2955">
                  <c:v>4.1697799205596617E-2</c:v>
                </c:pt>
                <c:pt idx="2956">
                  <c:v>4.0080430485896101E-2</c:v>
                </c:pt>
                <c:pt idx="2957">
                  <c:v>4.2506515300960571E-2</c:v>
                </c:pt>
                <c:pt idx="2958">
                  <c:v>4.1697799205596617E-2</c:v>
                </c:pt>
                <c:pt idx="2959">
                  <c:v>4.493260011602504E-2</c:v>
                </c:pt>
                <c:pt idx="2960">
                  <c:v>4.0080430485896101E-2</c:v>
                </c:pt>
                <c:pt idx="2961">
                  <c:v>3.9271714390532154E-2</c:v>
                </c:pt>
                <c:pt idx="2962">
                  <c:v>3.6845661310981374E-2</c:v>
                </c:pt>
                <c:pt idx="2963">
                  <c:v>3.4823918675842037E-2</c:v>
                </c:pt>
                <c:pt idx="2964">
                  <c:v>3.401523431599178E-2</c:v>
                </c:pt>
                <c:pt idx="2965">
                  <c:v>3.2397833860777568E-2</c:v>
                </c:pt>
                <c:pt idx="2966">
                  <c:v>2.9971752219264472E-2</c:v>
                </c:pt>
                <c:pt idx="2967">
                  <c:v>3.3206518220627826E-2</c:v>
                </c:pt>
                <c:pt idx="2968">
                  <c:v>3.1993491680852436E-2</c:v>
                </c:pt>
                <c:pt idx="2969">
                  <c:v>3.522826085576717E-2</c:v>
                </c:pt>
                <c:pt idx="2970">
                  <c:v>3.401523431599178E-2</c:v>
                </c:pt>
                <c:pt idx="2971">
                  <c:v>3.0376097572740967E-2</c:v>
                </c:pt>
                <c:pt idx="2972">
                  <c:v>3.1589139980273205E-2</c:v>
                </c:pt>
                <c:pt idx="2973">
                  <c:v>3.1184791453245334E-2</c:v>
                </c:pt>
                <c:pt idx="2974">
                  <c:v>2.6736976697247006E-2</c:v>
                </c:pt>
                <c:pt idx="2975">
                  <c:v>2.4715243582761774E-2</c:v>
                </c:pt>
                <c:pt idx="2976">
                  <c:v>3.0376097572740967E-2</c:v>
                </c:pt>
                <c:pt idx="2977">
                  <c:v>3.1993491680852436E-2</c:v>
                </c:pt>
                <c:pt idx="2978">
                  <c:v>3.1184791453245334E-2</c:v>
                </c:pt>
                <c:pt idx="2979">
                  <c:v>2.8354364458255739E-2</c:v>
                </c:pt>
                <c:pt idx="2980">
                  <c:v>3.0780446099768839E-2</c:v>
                </c:pt>
                <c:pt idx="2981">
                  <c:v>2.1480468060744308E-2</c:v>
                </c:pt>
                <c:pt idx="2982">
                  <c:v>2.5523937463266141E-2</c:v>
                </c:pt>
                <c:pt idx="2983">
                  <c:v>3.6441287395542553E-2</c:v>
                </c:pt>
                <c:pt idx="2984">
                  <c:v>3.0376097572740967E-2</c:v>
                </c:pt>
                <c:pt idx="2985">
                  <c:v>2.5523937463266141E-2</c:v>
                </c:pt>
                <c:pt idx="2986">
                  <c:v>2.2289161941248678E-2</c:v>
                </c:pt>
                <c:pt idx="2987">
                  <c:v>2.8354364458255739E-2</c:v>
                </c:pt>
                <c:pt idx="2988">
                  <c:v>2.8758709811732237E-2</c:v>
                </c:pt>
                <c:pt idx="2989">
                  <c:v>2.8758709811732237E-2</c:v>
                </c:pt>
                <c:pt idx="2990">
                  <c:v>2.8354364458255739E-2</c:v>
                </c:pt>
                <c:pt idx="2991">
                  <c:v>2.3906549702257411E-2</c:v>
                </c:pt>
                <c:pt idx="2992">
                  <c:v>3.401523431599178E-2</c:v>
                </c:pt>
                <c:pt idx="2993">
                  <c:v>2.3097855821753045E-2</c:v>
                </c:pt>
                <c:pt idx="2994">
                  <c:v>2.2289161941248678E-2</c:v>
                </c:pt>
                <c:pt idx="2995">
                  <c:v>2.3502201175229543E-2</c:v>
                </c:pt>
                <c:pt idx="2996">
                  <c:v>2.3502201175229543E-2</c:v>
                </c:pt>
                <c:pt idx="2997">
                  <c:v>2.1480468060744308E-2</c:v>
                </c:pt>
                <c:pt idx="2998">
                  <c:v>2.7545670577751376E-2</c:v>
                </c:pt>
                <c:pt idx="2999">
                  <c:v>2.3906549702257411E-2</c:v>
                </c:pt>
              </c:numCache>
            </c:numRef>
          </c:y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2-DD71-4E5F-BEAA-238D7246A5F3}"/>
            </c:ext>
          </c:extLst>
        </c:ser>
        <c:ser>
          <c:idx val="5"/>
          <c:order val="4"/>
          <c:tx>
            <c:v>D160A AmtB LPR 5:1</c:v>
          </c:tx>
          <c:spPr>
            <a:ln w="9525" cap="rnd">
              <a:solidFill>
                <a:schemeClr val="accent6"/>
              </a:solidFill>
              <a:round/>
            </a:ln>
            <a:effectLst/>
          </c:spPr>
          <c:marker>
            <c:symbol val="none"/>
          </c:marker>
          <c:xVal>
            <c:numRef>
              <c:f>'SF - WT, D160A, D160E'!$AI$8:$AI$3007</c:f>
              <c:numCache>
                <c:formatCode>0.00E+00</c:formatCode>
                <c:ptCount val="3000"/>
                <c:pt idx="0">
                  <c:v>-3.6000000000000032E-2</c:v>
                </c:pt>
                <c:pt idx="1">
                  <c:v>-3.5000000000000031E-2</c:v>
                </c:pt>
                <c:pt idx="2">
                  <c:v>-3.400000000000003E-2</c:v>
                </c:pt>
                <c:pt idx="3">
                  <c:v>-3.3000000000000029E-2</c:v>
                </c:pt>
                <c:pt idx="4">
                  <c:v>-3.2000000000000028E-2</c:v>
                </c:pt>
                <c:pt idx="5">
                  <c:v>-3.1000000000000031E-2</c:v>
                </c:pt>
                <c:pt idx="6">
                  <c:v>-3.0000000000000034E-2</c:v>
                </c:pt>
                <c:pt idx="7">
                  <c:v>-2.9000000000000033E-2</c:v>
                </c:pt>
                <c:pt idx="8">
                  <c:v>-2.8000000000000032E-2</c:v>
                </c:pt>
                <c:pt idx="9">
                  <c:v>-2.7000000000000031E-2</c:v>
                </c:pt>
                <c:pt idx="10">
                  <c:v>-2.600000000000003E-2</c:v>
                </c:pt>
                <c:pt idx="11">
                  <c:v>-2.5000000000000033E-2</c:v>
                </c:pt>
                <c:pt idx="12">
                  <c:v>-2.4000000000000032E-2</c:v>
                </c:pt>
                <c:pt idx="13">
                  <c:v>-2.3000000000000034E-2</c:v>
                </c:pt>
                <c:pt idx="14">
                  <c:v>-2.2000000000000033E-2</c:v>
                </c:pt>
                <c:pt idx="15">
                  <c:v>-2.1000000000000033E-2</c:v>
                </c:pt>
                <c:pt idx="16">
                  <c:v>-2.0000000000000032E-2</c:v>
                </c:pt>
                <c:pt idx="17">
                  <c:v>-1.9000000000000031E-2</c:v>
                </c:pt>
                <c:pt idx="18">
                  <c:v>-1.8000000000000033E-2</c:v>
                </c:pt>
                <c:pt idx="19">
                  <c:v>-1.7000000000000032E-2</c:v>
                </c:pt>
                <c:pt idx="20">
                  <c:v>-1.6000000000000032E-2</c:v>
                </c:pt>
                <c:pt idx="21">
                  <c:v>-1.5000000000000031E-2</c:v>
                </c:pt>
                <c:pt idx="22">
                  <c:v>-1.4000000000000033E-2</c:v>
                </c:pt>
                <c:pt idx="23">
                  <c:v>-1.3000000000000032E-2</c:v>
                </c:pt>
                <c:pt idx="24">
                  <c:v>-1.2000000000000031E-2</c:v>
                </c:pt>
                <c:pt idx="25">
                  <c:v>-1.1000000000000031E-2</c:v>
                </c:pt>
                <c:pt idx="26">
                  <c:v>-1.0000000000000033E-2</c:v>
                </c:pt>
                <c:pt idx="27">
                  <c:v>-9.0000000000000323E-3</c:v>
                </c:pt>
                <c:pt idx="28">
                  <c:v>-8.0000000000000314E-3</c:v>
                </c:pt>
                <c:pt idx="29">
                  <c:v>-7.0000000000000305E-3</c:v>
                </c:pt>
                <c:pt idx="30">
                  <c:v>-6.0000000000000331E-3</c:v>
                </c:pt>
                <c:pt idx="31">
                  <c:v>-5.0000000000000322E-3</c:v>
                </c:pt>
                <c:pt idx="32">
                  <c:v>-4.0000000000000313E-3</c:v>
                </c:pt>
                <c:pt idx="33">
                  <c:v>-3.0000000000000304E-3</c:v>
                </c:pt>
                <c:pt idx="34">
                  <c:v>-2.0000000000000295E-3</c:v>
                </c:pt>
                <c:pt idx="35">
                  <c:v>-1.0000000000000286E-3</c:v>
                </c:pt>
                <c:pt idx="36">
                  <c:v>0</c:v>
                </c:pt>
                <c:pt idx="37">
                  <c:v>9.9999999999996619E-4</c:v>
                </c:pt>
                <c:pt idx="38">
                  <c:v>1.9999999999999671E-3</c:v>
                </c:pt>
                <c:pt idx="39">
                  <c:v>2.999999999999968E-3</c:v>
                </c:pt>
                <c:pt idx="40">
                  <c:v>3.9999999999999689E-3</c:v>
                </c:pt>
                <c:pt idx="41">
                  <c:v>4.9999999999999697E-3</c:v>
                </c:pt>
                <c:pt idx="42">
                  <c:v>5.9999999999999706E-3</c:v>
                </c:pt>
                <c:pt idx="43">
                  <c:v>6.9999999999999646E-3</c:v>
                </c:pt>
                <c:pt idx="44">
                  <c:v>7.9999999999999655E-3</c:v>
                </c:pt>
                <c:pt idx="45">
                  <c:v>8.9999999999999664E-3</c:v>
                </c:pt>
                <c:pt idx="46">
                  <c:v>9.9999999999999672E-3</c:v>
                </c:pt>
                <c:pt idx="47">
                  <c:v>1.0999999999999968E-2</c:v>
                </c:pt>
                <c:pt idx="48">
                  <c:v>1.1999999999999969E-2</c:v>
                </c:pt>
                <c:pt idx="49">
                  <c:v>1.299999999999997E-2</c:v>
                </c:pt>
                <c:pt idx="50">
                  <c:v>1.3999999999999971E-2</c:v>
                </c:pt>
                <c:pt idx="51">
                  <c:v>1.4999999999999965E-2</c:v>
                </c:pt>
                <c:pt idx="52">
                  <c:v>1.5999999999999966E-2</c:v>
                </c:pt>
                <c:pt idx="53">
                  <c:v>1.6999999999999967E-2</c:v>
                </c:pt>
                <c:pt idx="54">
                  <c:v>1.7999999999999967E-2</c:v>
                </c:pt>
                <c:pt idx="55">
                  <c:v>1.8999999999999968E-2</c:v>
                </c:pt>
                <c:pt idx="56">
                  <c:v>1.9999999999999969E-2</c:v>
                </c:pt>
                <c:pt idx="57">
                  <c:v>2.099999999999997E-2</c:v>
                </c:pt>
                <c:pt idx="58">
                  <c:v>2.1999999999999971E-2</c:v>
                </c:pt>
                <c:pt idx="59">
                  <c:v>2.2999999999999965E-2</c:v>
                </c:pt>
                <c:pt idx="60">
                  <c:v>2.3999999999999966E-2</c:v>
                </c:pt>
                <c:pt idx="61">
                  <c:v>2.4999999999999967E-2</c:v>
                </c:pt>
                <c:pt idx="62">
                  <c:v>2.5999999999999968E-2</c:v>
                </c:pt>
                <c:pt idx="63">
                  <c:v>2.6999999999999968E-2</c:v>
                </c:pt>
                <c:pt idx="64">
                  <c:v>2.7999999999999969E-2</c:v>
                </c:pt>
                <c:pt idx="65">
                  <c:v>2.899999999999997E-2</c:v>
                </c:pt>
                <c:pt idx="66">
                  <c:v>2.9999999999999971E-2</c:v>
                </c:pt>
                <c:pt idx="67">
                  <c:v>3.0999999999999972E-2</c:v>
                </c:pt>
                <c:pt idx="68">
                  <c:v>3.1999999999999973E-2</c:v>
                </c:pt>
                <c:pt idx="69">
                  <c:v>3.2999999999999974E-2</c:v>
                </c:pt>
                <c:pt idx="70">
                  <c:v>3.3999999999999975E-2</c:v>
                </c:pt>
                <c:pt idx="71">
                  <c:v>3.4999999999999962E-2</c:v>
                </c:pt>
                <c:pt idx="72">
                  <c:v>3.5999999999999963E-2</c:v>
                </c:pt>
                <c:pt idx="73">
                  <c:v>3.6999999999999963E-2</c:v>
                </c:pt>
                <c:pt idx="74">
                  <c:v>3.7999999999999964E-2</c:v>
                </c:pt>
                <c:pt idx="75">
                  <c:v>3.8999999999999965E-2</c:v>
                </c:pt>
                <c:pt idx="76">
                  <c:v>3.9999999999999966E-2</c:v>
                </c:pt>
                <c:pt idx="77">
                  <c:v>4.0999999999999967E-2</c:v>
                </c:pt>
                <c:pt idx="78">
                  <c:v>4.1999999999999968E-2</c:v>
                </c:pt>
                <c:pt idx="79">
                  <c:v>4.2999999999999969E-2</c:v>
                </c:pt>
                <c:pt idx="80">
                  <c:v>4.399999999999997E-2</c:v>
                </c:pt>
                <c:pt idx="81">
                  <c:v>4.4999999999999971E-2</c:v>
                </c:pt>
                <c:pt idx="82">
                  <c:v>4.5999999999999971E-2</c:v>
                </c:pt>
                <c:pt idx="83">
                  <c:v>4.6999999999999972E-2</c:v>
                </c:pt>
                <c:pt idx="84">
                  <c:v>4.7999999999999973E-2</c:v>
                </c:pt>
                <c:pt idx="85">
                  <c:v>4.8999999999999974E-2</c:v>
                </c:pt>
                <c:pt idx="86">
                  <c:v>4.9999999999999961E-2</c:v>
                </c:pt>
                <c:pt idx="87">
                  <c:v>5.0999999999999962E-2</c:v>
                </c:pt>
                <c:pt idx="88">
                  <c:v>5.1999999999999963E-2</c:v>
                </c:pt>
                <c:pt idx="89">
                  <c:v>5.2999999999999964E-2</c:v>
                </c:pt>
                <c:pt idx="90">
                  <c:v>5.3999999999999965E-2</c:v>
                </c:pt>
                <c:pt idx="91">
                  <c:v>5.4999999999999966E-2</c:v>
                </c:pt>
                <c:pt idx="92">
                  <c:v>5.5999999999999966E-2</c:v>
                </c:pt>
                <c:pt idx="93">
                  <c:v>5.6999999999999967E-2</c:v>
                </c:pt>
                <c:pt idx="94">
                  <c:v>5.7999999999999968E-2</c:v>
                </c:pt>
                <c:pt idx="95">
                  <c:v>5.8999999999999969E-2</c:v>
                </c:pt>
                <c:pt idx="96">
                  <c:v>5.999999999999997E-2</c:v>
                </c:pt>
                <c:pt idx="97">
                  <c:v>6.0999999999999971E-2</c:v>
                </c:pt>
                <c:pt idx="98">
                  <c:v>6.1999999999999972E-2</c:v>
                </c:pt>
                <c:pt idx="99">
                  <c:v>6.2999999999999973E-2</c:v>
                </c:pt>
                <c:pt idx="100">
                  <c:v>6.3999999999999974E-2</c:v>
                </c:pt>
                <c:pt idx="101">
                  <c:v>6.4999999999999974E-2</c:v>
                </c:pt>
                <c:pt idx="102">
                  <c:v>6.5999999999999961E-2</c:v>
                </c:pt>
                <c:pt idx="103">
                  <c:v>6.6999999999999962E-2</c:v>
                </c:pt>
                <c:pt idx="104">
                  <c:v>6.7999999999999963E-2</c:v>
                </c:pt>
                <c:pt idx="105">
                  <c:v>6.8999999999999964E-2</c:v>
                </c:pt>
                <c:pt idx="106">
                  <c:v>6.9999999999999965E-2</c:v>
                </c:pt>
                <c:pt idx="107">
                  <c:v>7.0999999999999966E-2</c:v>
                </c:pt>
                <c:pt idx="108">
                  <c:v>7.1999999999999967E-2</c:v>
                </c:pt>
                <c:pt idx="109">
                  <c:v>7.2999999999999968E-2</c:v>
                </c:pt>
                <c:pt idx="110">
                  <c:v>7.3999999999999969E-2</c:v>
                </c:pt>
                <c:pt idx="111">
                  <c:v>7.4999999999999969E-2</c:v>
                </c:pt>
                <c:pt idx="112">
                  <c:v>7.599999999999997E-2</c:v>
                </c:pt>
                <c:pt idx="113">
                  <c:v>7.6999999999999971E-2</c:v>
                </c:pt>
                <c:pt idx="114">
                  <c:v>7.7999999999999972E-2</c:v>
                </c:pt>
                <c:pt idx="115">
                  <c:v>7.8999999999999973E-2</c:v>
                </c:pt>
                <c:pt idx="116">
                  <c:v>7.9999999999999974E-2</c:v>
                </c:pt>
                <c:pt idx="117">
                  <c:v>8.0999999999999975E-2</c:v>
                </c:pt>
                <c:pt idx="118">
                  <c:v>8.1999999999999962E-2</c:v>
                </c:pt>
                <c:pt idx="119">
                  <c:v>8.2999999999999963E-2</c:v>
                </c:pt>
                <c:pt idx="120">
                  <c:v>8.3999999999999964E-2</c:v>
                </c:pt>
                <c:pt idx="121">
                  <c:v>8.4999999999999964E-2</c:v>
                </c:pt>
                <c:pt idx="122">
                  <c:v>8.5999999999999965E-2</c:v>
                </c:pt>
                <c:pt idx="123">
                  <c:v>8.6999999999999966E-2</c:v>
                </c:pt>
                <c:pt idx="124">
                  <c:v>8.7999999999999967E-2</c:v>
                </c:pt>
                <c:pt idx="125">
                  <c:v>8.8999999999999968E-2</c:v>
                </c:pt>
                <c:pt idx="126">
                  <c:v>8.9999999999999969E-2</c:v>
                </c:pt>
                <c:pt idx="127">
                  <c:v>9.099999999999997E-2</c:v>
                </c:pt>
                <c:pt idx="128">
                  <c:v>9.1999999999999971E-2</c:v>
                </c:pt>
                <c:pt idx="129">
                  <c:v>9.2999999999999972E-2</c:v>
                </c:pt>
                <c:pt idx="130">
                  <c:v>9.3999999999999972E-2</c:v>
                </c:pt>
                <c:pt idx="131">
                  <c:v>9.4999999999999973E-2</c:v>
                </c:pt>
                <c:pt idx="132">
                  <c:v>9.5999999999999974E-2</c:v>
                </c:pt>
                <c:pt idx="133">
                  <c:v>9.6999999999999975E-2</c:v>
                </c:pt>
                <c:pt idx="134">
                  <c:v>9.7999999999999976E-2</c:v>
                </c:pt>
                <c:pt idx="135">
                  <c:v>9.8999999999999977E-2</c:v>
                </c:pt>
                <c:pt idx="136">
                  <c:v>9.9999999999999978E-2</c:v>
                </c:pt>
                <c:pt idx="137">
                  <c:v>0.10099999999999998</c:v>
                </c:pt>
                <c:pt idx="138">
                  <c:v>0.10199999999999998</c:v>
                </c:pt>
                <c:pt idx="139">
                  <c:v>0.10299999999999998</c:v>
                </c:pt>
                <c:pt idx="140">
                  <c:v>0.10399999999999998</c:v>
                </c:pt>
                <c:pt idx="141">
                  <c:v>0.10499999999999995</c:v>
                </c:pt>
                <c:pt idx="142">
                  <c:v>0.10599999999999996</c:v>
                </c:pt>
                <c:pt idx="143">
                  <c:v>0.10699999999999996</c:v>
                </c:pt>
                <c:pt idx="144">
                  <c:v>0.10799999999999996</c:v>
                </c:pt>
                <c:pt idx="145">
                  <c:v>0.10899999999999996</c:v>
                </c:pt>
                <c:pt idx="146">
                  <c:v>0.10999999999999996</c:v>
                </c:pt>
                <c:pt idx="147">
                  <c:v>0.11099999999999996</c:v>
                </c:pt>
                <c:pt idx="148">
                  <c:v>0.11199999999999996</c:v>
                </c:pt>
                <c:pt idx="149">
                  <c:v>0.11299999999999996</c:v>
                </c:pt>
                <c:pt idx="150">
                  <c:v>0.11399999999999996</c:v>
                </c:pt>
                <c:pt idx="151">
                  <c:v>0.11499999999999996</c:v>
                </c:pt>
                <c:pt idx="152">
                  <c:v>0.11599999999999996</c:v>
                </c:pt>
                <c:pt idx="153">
                  <c:v>0.11699999999999997</c:v>
                </c:pt>
                <c:pt idx="154">
                  <c:v>0.11799999999999997</c:v>
                </c:pt>
                <c:pt idx="155">
                  <c:v>0.11899999999999997</c:v>
                </c:pt>
                <c:pt idx="156">
                  <c:v>0.11999999999999997</c:v>
                </c:pt>
                <c:pt idx="157">
                  <c:v>0.12099999999999997</c:v>
                </c:pt>
                <c:pt idx="158">
                  <c:v>0.12199999999999997</c:v>
                </c:pt>
                <c:pt idx="159">
                  <c:v>0.12299999999999997</c:v>
                </c:pt>
                <c:pt idx="160">
                  <c:v>0.12399999999999997</c:v>
                </c:pt>
                <c:pt idx="161">
                  <c:v>0.12499999999999997</c:v>
                </c:pt>
                <c:pt idx="162">
                  <c:v>0.12599999999999997</c:v>
                </c:pt>
                <c:pt idx="163">
                  <c:v>0.12699999999999997</c:v>
                </c:pt>
                <c:pt idx="164">
                  <c:v>0.12799999999999997</c:v>
                </c:pt>
                <c:pt idx="165">
                  <c:v>0.12899999999999998</c:v>
                </c:pt>
                <c:pt idx="166">
                  <c:v>0.12999999999999998</c:v>
                </c:pt>
                <c:pt idx="167">
                  <c:v>0.13099999999999998</c:v>
                </c:pt>
                <c:pt idx="168">
                  <c:v>0.13199999999999998</c:v>
                </c:pt>
                <c:pt idx="169">
                  <c:v>0.13299999999999998</c:v>
                </c:pt>
                <c:pt idx="170">
                  <c:v>0.13399999999999998</c:v>
                </c:pt>
                <c:pt idx="171">
                  <c:v>0.13499999999999998</c:v>
                </c:pt>
                <c:pt idx="172">
                  <c:v>0.13599999999999995</c:v>
                </c:pt>
                <c:pt idx="173">
                  <c:v>0.13699999999999996</c:v>
                </c:pt>
                <c:pt idx="174">
                  <c:v>0.13799999999999996</c:v>
                </c:pt>
                <c:pt idx="175">
                  <c:v>0.13899999999999996</c:v>
                </c:pt>
                <c:pt idx="176">
                  <c:v>0.13999999999999996</c:v>
                </c:pt>
                <c:pt idx="177">
                  <c:v>0.14099999999999996</c:v>
                </c:pt>
                <c:pt idx="178">
                  <c:v>0.14199999999999996</c:v>
                </c:pt>
                <c:pt idx="179">
                  <c:v>0.14299999999999996</c:v>
                </c:pt>
                <c:pt idx="180">
                  <c:v>0.14399999999999996</c:v>
                </c:pt>
                <c:pt idx="181">
                  <c:v>0.14499999999999996</c:v>
                </c:pt>
                <c:pt idx="182">
                  <c:v>0.14599999999999996</c:v>
                </c:pt>
                <c:pt idx="183">
                  <c:v>0.14699999999999996</c:v>
                </c:pt>
                <c:pt idx="184">
                  <c:v>0.14799999999999996</c:v>
                </c:pt>
                <c:pt idx="185">
                  <c:v>0.14899999999999997</c:v>
                </c:pt>
                <c:pt idx="186">
                  <c:v>0.14999999999999997</c:v>
                </c:pt>
                <c:pt idx="187">
                  <c:v>0.15099999999999997</c:v>
                </c:pt>
                <c:pt idx="188">
                  <c:v>0.15199999999999997</c:v>
                </c:pt>
                <c:pt idx="189">
                  <c:v>0.15299999999999997</c:v>
                </c:pt>
                <c:pt idx="190">
                  <c:v>0.15399999999999997</c:v>
                </c:pt>
                <c:pt idx="191">
                  <c:v>0.15499999999999997</c:v>
                </c:pt>
                <c:pt idx="192">
                  <c:v>0.15599999999999997</c:v>
                </c:pt>
                <c:pt idx="193">
                  <c:v>0.15699999999999997</c:v>
                </c:pt>
                <c:pt idx="194">
                  <c:v>0.15799999999999997</c:v>
                </c:pt>
                <c:pt idx="195">
                  <c:v>0.15899999999999997</c:v>
                </c:pt>
                <c:pt idx="196">
                  <c:v>0.15999999999999998</c:v>
                </c:pt>
                <c:pt idx="197">
                  <c:v>0.16099999999999998</c:v>
                </c:pt>
                <c:pt idx="198">
                  <c:v>0.16199999999999998</c:v>
                </c:pt>
                <c:pt idx="199">
                  <c:v>0.16299999999999998</c:v>
                </c:pt>
                <c:pt idx="200">
                  <c:v>0.16399999999999998</c:v>
                </c:pt>
                <c:pt idx="201">
                  <c:v>0.16499999999999998</c:v>
                </c:pt>
                <c:pt idx="202">
                  <c:v>0.16599999999999998</c:v>
                </c:pt>
                <c:pt idx="203">
                  <c:v>0.16699999999999998</c:v>
                </c:pt>
                <c:pt idx="204">
                  <c:v>0.16799999999999995</c:v>
                </c:pt>
                <c:pt idx="205">
                  <c:v>0.16899999999999996</c:v>
                </c:pt>
                <c:pt idx="206">
                  <c:v>0.16999999999999996</c:v>
                </c:pt>
                <c:pt idx="207">
                  <c:v>0.17099999999999996</c:v>
                </c:pt>
                <c:pt idx="208">
                  <c:v>0.17199999999999996</c:v>
                </c:pt>
                <c:pt idx="209">
                  <c:v>0.17299999999999996</c:v>
                </c:pt>
                <c:pt idx="210">
                  <c:v>0.17399999999999996</c:v>
                </c:pt>
                <c:pt idx="211">
                  <c:v>0.17499999999999996</c:v>
                </c:pt>
                <c:pt idx="212">
                  <c:v>0.17599999999999996</c:v>
                </c:pt>
                <c:pt idx="213">
                  <c:v>0.17699999999999996</c:v>
                </c:pt>
                <c:pt idx="214">
                  <c:v>0.17799999999999996</c:v>
                </c:pt>
                <c:pt idx="215">
                  <c:v>0.17899999999999996</c:v>
                </c:pt>
                <c:pt idx="216">
                  <c:v>0.17999999999999997</c:v>
                </c:pt>
                <c:pt idx="217">
                  <c:v>0.18099999999999997</c:v>
                </c:pt>
                <c:pt idx="218">
                  <c:v>0.18199999999999997</c:v>
                </c:pt>
                <c:pt idx="219">
                  <c:v>0.18299999999999997</c:v>
                </c:pt>
                <c:pt idx="220">
                  <c:v>0.18399999999999997</c:v>
                </c:pt>
                <c:pt idx="221">
                  <c:v>0.18499999999999997</c:v>
                </c:pt>
                <c:pt idx="222">
                  <c:v>0.18599999999999997</c:v>
                </c:pt>
                <c:pt idx="223">
                  <c:v>0.18699999999999997</c:v>
                </c:pt>
                <c:pt idx="224">
                  <c:v>0.18799999999999997</c:v>
                </c:pt>
                <c:pt idx="225">
                  <c:v>0.18899999999999997</c:v>
                </c:pt>
                <c:pt idx="226">
                  <c:v>0.18999999999999997</c:v>
                </c:pt>
                <c:pt idx="227">
                  <c:v>0.19099999999999998</c:v>
                </c:pt>
                <c:pt idx="228">
                  <c:v>0.19199999999999998</c:v>
                </c:pt>
                <c:pt idx="229">
                  <c:v>0.19299999999999998</c:v>
                </c:pt>
                <c:pt idx="230">
                  <c:v>0.19399999999999998</c:v>
                </c:pt>
                <c:pt idx="231">
                  <c:v>0.19499999999999998</c:v>
                </c:pt>
                <c:pt idx="232">
                  <c:v>0.19599999999999998</c:v>
                </c:pt>
                <c:pt idx="233">
                  <c:v>0.19699999999999998</c:v>
                </c:pt>
                <c:pt idx="234">
                  <c:v>0.19799999999999998</c:v>
                </c:pt>
                <c:pt idx="235">
                  <c:v>0.19899999999999995</c:v>
                </c:pt>
                <c:pt idx="236">
                  <c:v>0.19999999999999996</c:v>
                </c:pt>
                <c:pt idx="237">
                  <c:v>0.20099999999999996</c:v>
                </c:pt>
                <c:pt idx="238">
                  <c:v>0.20199999999999996</c:v>
                </c:pt>
                <c:pt idx="239">
                  <c:v>0.20299999999999996</c:v>
                </c:pt>
                <c:pt idx="240">
                  <c:v>0.20399999999999996</c:v>
                </c:pt>
                <c:pt idx="241">
                  <c:v>0.20499999999999996</c:v>
                </c:pt>
                <c:pt idx="242">
                  <c:v>0.20599999999999996</c:v>
                </c:pt>
                <c:pt idx="243">
                  <c:v>0.20699999999999996</c:v>
                </c:pt>
                <c:pt idx="244">
                  <c:v>0.20799999999999996</c:v>
                </c:pt>
                <c:pt idx="245">
                  <c:v>0.20899999999999996</c:v>
                </c:pt>
                <c:pt idx="246">
                  <c:v>0.20999999999999996</c:v>
                </c:pt>
                <c:pt idx="247">
                  <c:v>0.21099999999999997</c:v>
                </c:pt>
                <c:pt idx="248">
                  <c:v>0.21199999999999997</c:v>
                </c:pt>
                <c:pt idx="249">
                  <c:v>0.21299999999999997</c:v>
                </c:pt>
                <c:pt idx="250">
                  <c:v>0.21399999999999997</c:v>
                </c:pt>
                <c:pt idx="251">
                  <c:v>0.21499999999999997</c:v>
                </c:pt>
                <c:pt idx="252">
                  <c:v>0.21599999999999997</c:v>
                </c:pt>
                <c:pt idx="253">
                  <c:v>0.21699999999999997</c:v>
                </c:pt>
                <c:pt idx="254">
                  <c:v>0.21799999999999997</c:v>
                </c:pt>
                <c:pt idx="255">
                  <c:v>0.21899999999999997</c:v>
                </c:pt>
                <c:pt idx="256">
                  <c:v>0.21999999999999997</c:v>
                </c:pt>
                <c:pt idx="257">
                  <c:v>0.22099999999999997</c:v>
                </c:pt>
                <c:pt idx="258">
                  <c:v>0.22199999999999998</c:v>
                </c:pt>
                <c:pt idx="259">
                  <c:v>0.22299999999999998</c:v>
                </c:pt>
                <c:pt idx="260">
                  <c:v>0.22399999999999998</c:v>
                </c:pt>
                <c:pt idx="261">
                  <c:v>0.22499999999999998</c:v>
                </c:pt>
                <c:pt idx="262">
                  <c:v>0.22599999999999998</c:v>
                </c:pt>
                <c:pt idx="263">
                  <c:v>0.22699999999999998</c:v>
                </c:pt>
                <c:pt idx="264">
                  <c:v>0.22799999999999998</c:v>
                </c:pt>
                <c:pt idx="265">
                  <c:v>0.22899999999999998</c:v>
                </c:pt>
                <c:pt idx="266">
                  <c:v>0.22999999999999998</c:v>
                </c:pt>
                <c:pt idx="267">
                  <c:v>0.23099999999999998</c:v>
                </c:pt>
                <c:pt idx="268">
                  <c:v>0.23199999999999998</c:v>
                </c:pt>
                <c:pt idx="269">
                  <c:v>0.23299999999999998</c:v>
                </c:pt>
                <c:pt idx="270">
                  <c:v>0.23399999999999999</c:v>
                </c:pt>
                <c:pt idx="271">
                  <c:v>0.23499999999999999</c:v>
                </c:pt>
                <c:pt idx="272">
                  <c:v>0.23599999999999999</c:v>
                </c:pt>
                <c:pt idx="273">
                  <c:v>0.23699999999999999</c:v>
                </c:pt>
                <c:pt idx="274">
                  <c:v>0.23799999999999999</c:v>
                </c:pt>
                <c:pt idx="275">
                  <c:v>0.23899999999999999</c:v>
                </c:pt>
                <c:pt idx="276">
                  <c:v>0.24</c:v>
                </c:pt>
                <c:pt idx="277">
                  <c:v>0.24099999999999999</c:v>
                </c:pt>
                <c:pt idx="278">
                  <c:v>0.24199999999999999</c:v>
                </c:pt>
                <c:pt idx="279">
                  <c:v>0.24299999999999999</c:v>
                </c:pt>
                <c:pt idx="280">
                  <c:v>0.24399999999999999</c:v>
                </c:pt>
                <c:pt idx="281">
                  <c:v>0.245</c:v>
                </c:pt>
                <c:pt idx="282">
                  <c:v>0.24599999999999994</c:v>
                </c:pt>
                <c:pt idx="283">
                  <c:v>0.24699999999999994</c:v>
                </c:pt>
                <c:pt idx="284">
                  <c:v>0.24799999999999994</c:v>
                </c:pt>
                <c:pt idx="285">
                  <c:v>0.24899999999999994</c:v>
                </c:pt>
                <c:pt idx="286">
                  <c:v>0.24999999999999994</c:v>
                </c:pt>
                <c:pt idx="287">
                  <c:v>0.25099999999999995</c:v>
                </c:pt>
                <c:pt idx="288">
                  <c:v>0.25199999999999995</c:v>
                </c:pt>
                <c:pt idx="289">
                  <c:v>0.25299999999999995</c:v>
                </c:pt>
                <c:pt idx="290">
                  <c:v>0.25399999999999995</c:v>
                </c:pt>
                <c:pt idx="291">
                  <c:v>0.25499999999999995</c:v>
                </c:pt>
                <c:pt idx="292">
                  <c:v>0.25599999999999995</c:v>
                </c:pt>
                <c:pt idx="293">
                  <c:v>0.25699999999999995</c:v>
                </c:pt>
                <c:pt idx="294">
                  <c:v>0.25799999999999995</c:v>
                </c:pt>
                <c:pt idx="295">
                  <c:v>0.25899999999999995</c:v>
                </c:pt>
                <c:pt idx="296">
                  <c:v>0.25999999999999995</c:v>
                </c:pt>
                <c:pt idx="297">
                  <c:v>0.26099999999999995</c:v>
                </c:pt>
                <c:pt idx="298">
                  <c:v>0.26199999999999996</c:v>
                </c:pt>
                <c:pt idx="299">
                  <c:v>0.26299999999999996</c:v>
                </c:pt>
                <c:pt idx="300">
                  <c:v>0.26399999999999996</c:v>
                </c:pt>
                <c:pt idx="301">
                  <c:v>0.26499999999999996</c:v>
                </c:pt>
                <c:pt idx="302">
                  <c:v>0.26599999999999996</c:v>
                </c:pt>
                <c:pt idx="303">
                  <c:v>0.26699999999999996</c:v>
                </c:pt>
                <c:pt idx="304">
                  <c:v>0.26799999999999996</c:v>
                </c:pt>
                <c:pt idx="305">
                  <c:v>0.26899999999999996</c:v>
                </c:pt>
                <c:pt idx="306">
                  <c:v>0.26999999999999996</c:v>
                </c:pt>
                <c:pt idx="307">
                  <c:v>0.27099999999999996</c:v>
                </c:pt>
                <c:pt idx="308">
                  <c:v>0.27199999999999996</c:v>
                </c:pt>
                <c:pt idx="309">
                  <c:v>0.27299999999999996</c:v>
                </c:pt>
                <c:pt idx="310">
                  <c:v>0.27399999999999997</c:v>
                </c:pt>
                <c:pt idx="311">
                  <c:v>0.27499999999999997</c:v>
                </c:pt>
                <c:pt idx="312">
                  <c:v>0.27599999999999997</c:v>
                </c:pt>
                <c:pt idx="313">
                  <c:v>0.27699999999999997</c:v>
                </c:pt>
                <c:pt idx="314">
                  <c:v>0.27799999999999997</c:v>
                </c:pt>
                <c:pt idx="315">
                  <c:v>0.27899999999999997</c:v>
                </c:pt>
                <c:pt idx="316">
                  <c:v>0.27999999999999997</c:v>
                </c:pt>
                <c:pt idx="317">
                  <c:v>0.28099999999999997</c:v>
                </c:pt>
                <c:pt idx="318">
                  <c:v>0.28199999999999997</c:v>
                </c:pt>
                <c:pt idx="319">
                  <c:v>0.28299999999999997</c:v>
                </c:pt>
                <c:pt idx="320">
                  <c:v>0.28399999999999997</c:v>
                </c:pt>
                <c:pt idx="321">
                  <c:v>0.28499999999999998</c:v>
                </c:pt>
                <c:pt idx="322">
                  <c:v>0.28599999999999998</c:v>
                </c:pt>
                <c:pt idx="323">
                  <c:v>0.28699999999999998</c:v>
                </c:pt>
                <c:pt idx="324">
                  <c:v>0.28799999999999998</c:v>
                </c:pt>
                <c:pt idx="325">
                  <c:v>0.28899999999999998</c:v>
                </c:pt>
                <c:pt idx="326">
                  <c:v>0.28999999999999998</c:v>
                </c:pt>
                <c:pt idx="327">
                  <c:v>0.29099999999999998</c:v>
                </c:pt>
                <c:pt idx="328">
                  <c:v>0.29199999999999998</c:v>
                </c:pt>
                <c:pt idx="329">
                  <c:v>0.29299999999999998</c:v>
                </c:pt>
                <c:pt idx="330">
                  <c:v>0.29399999999999998</c:v>
                </c:pt>
                <c:pt idx="331">
                  <c:v>0.29499999999999998</c:v>
                </c:pt>
                <c:pt idx="332">
                  <c:v>0.29599999999999999</c:v>
                </c:pt>
                <c:pt idx="333">
                  <c:v>0.29699999999999999</c:v>
                </c:pt>
                <c:pt idx="334">
                  <c:v>0.29799999999999999</c:v>
                </c:pt>
                <c:pt idx="335">
                  <c:v>0.29899999999999999</c:v>
                </c:pt>
                <c:pt idx="336">
                  <c:v>0.3</c:v>
                </c:pt>
                <c:pt idx="337">
                  <c:v>0.30099999999999999</c:v>
                </c:pt>
                <c:pt idx="338">
                  <c:v>0.30199999999999999</c:v>
                </c:pt>
                <c:pt idx="339">
                  <c:v>0.30299999999999999</c:v>
                </c:pt>
                <c:pt idx="340">
                  <c:v>0.30399999999999999</c:v>
                </c:pt>
                <c:pt idx="341">
                  <c:v>0.30499999999999999</c:v>
                </c:pt>
                <c:pt idx="342">
                  <c:v>0.30599999999999999</c:v>
                </c:pt>
                <c:pt idx="343">
                  <c:v>0.307</c:v>
                </c:pt>
                <c:pt idx="344">
                  <c:v>0.30799999999999994</c:v>
                </c:pt>
                <c:pt idx="345">
                  <c:v>0.30899999999999994</c:v>
                </c:pt>
                <c:pt idx="346">
                  <c:v>0.30999999999999994</c:v>
                </c:pt>
                <c:pt idx="347">
                  <c:v>0.31099999999999994</c:v>
                </c:pt>
                <c:pt idx="348">
                  <c:v>0.31199999999999994</c:v>
                </c:pt>
                <c:pt idx="349">
                  <c:v>0.31299999999999994</c:v>
                </c:pt>
                <c:pt idx="350">
                  <c:v>0.31399999999999995</c:v>
                </c:pt>
                <c:pt idx="351">
                  <c:v>0.31499999999999995</c:v>
                </c:pt>
                <c:pt idx="352">
                  <c:v>0.31599999999999995</c:v>
                </c:pt>
                <c:pt idx="353">
                  <c:v>0.31699999999999995</c:v>
                </c:pt>
                <c:pt idx="354">
                  <c:v>0.31799999999999995</c:v>
                </c:pt>
                <c:pt idx="355">
                  <c:v>0.31899999999999995</c:v>
                </c:pt>
                <c:pt idx="356">
                  <c:v>0.31999999999999995</c:v>
                </c:pt>
                <c:pt idx="357">
                  <c:v>0.32099999999999995</c:v>
                </c:pt>
                <c:pt idx="358">
                  <c:v>0.32199999999999995</c:v>
                </c:pt>
                <c:pt idx="359">
                  <c:v>0.32299999999999995</c:v>
                </c:pt>
                <c:pt idx="360">
                  <c:v>0.32399999999999995</c:v>
                </c:pt>
                <c:pt idx="361">
                  <c:v>0.32499999999999996</c:v>
                </c:pt>
                <c:pt idx="362">
                  <c:v>0.32599999999999996</c:v>
                </c:pt>
                <c:pt idx="363">
                  <c:v>0.32699999999999996</c:v>
                </c:pt>
                <c:pt idx="364">
                  <c:v>0.32799999999999996</c:v>
                </c:pt>
                <c:pt idx="365">
                  <c:v>0.32899999999999996</c:v>
                </c:pt>
                <c:pt idx="366">
                  <c:v>0.32999999999999996</c:v>
                </c:pt>
                <c:pt idx="367">
                  <c:v>0.33099999999999996</c:v>
                </c:pt>
                <c:pt idx="368">
                  <c:v>0.33199999999999996</c:v>
                </c:pt>
                <c:pt idx="369">
                  <c:v>0.33299999999999996</c:v>
                </c:pt>
                <c:pt idx="370">
                  <c:v>0.33399999999999996</c:v>
                </c:pt>
                <c:pt idx="371">
                  <c:v>0.33499999999999996</c:v>
                </c:pt>
                <c:pt idx="372">
                  <c:v>0.33599999999999997</c:v>
                </c:pt>
                <c:pt idx="373">
                  <c:v>0.33699999999999997</c:v>
                </c:pt>
                <c:pt idx="374">
                  <c:v>0.33799999999999997</c:v>
                </c:pt>
                <c:pt idx="375">
                  <c:v>0.33899999999999997</c:v>
                </c:pt>
                <c:pt idx="376">
                  <c:v>0.33999999999999997</c:v>
                </c:pt>
                <c:pt idx="377">
                  <c:v>0.34099999999999997</c:v>
                </c:pt>
                <c:pt idx="378">
                  <c:v>0.34199999999999997</c:v>
                </c:pt>
                <c:pt idx="379">
                  <c:v>0.34299999999999997</c:v>
                </c:pt>
                <c:pt idx="380">
                  <c:v>0.34399999999999997</c:v>
                </c:pt>
                <c:pt idx="381">
                  <c:v>0.34499999999999997</c:v>
                </c:pt>
                <c:pt idx="382">
                  <c:v>0.34599999999999997</c:v>
                </c:pt>
                <c:pt idx="383">
                  <c:v>0.34699999999999998</c:v>
                </c:pt>
                <c:pt idx="384">
                  <c:v>0.34799999999999998</c:v>
                </c:pt>
                <c:pt idx="385">
                  <c:v>0.34899999999999998</c:v>
                </c:pt>
                <c:pt idx="386">
                  <c:v>0.35</c:v>
                </c:pt>
                <c:pt idx="387">
                  <c:v>0.35099999999999998</c:v>
                </c:pt>
                <c:pt idx="388">
                  <c:v>0.35199999999999998</c:v>
                </c:pt>
                <c:pt idx="389">
                  <c:v>0.35299999999999998</c:v>
                </c:pt>
                <c:pt idx="390">
                  <c:v>0.35399999999999998</c:v>
                </c:pt>
                <c:pt idx="391">
                  <c:v>0.35499999999999998</c:v>
                </c:pt>
                <c:pt idx="392">
                  <c:v>0.35599999999999998</c:v>
                </c:pt>
                <c:pt idx="393">
                  <c:v>0.35699999999999998</c:v>
                </c:pt>
                <c:pt idx="394">
                  <c:v>0.35799999999999998</c:v>
                </c:pt>
                <c:pt idx="395">
                  <c:v>0.35899999999999999</c:v>
                </c:pt>
                <c:pt idx="396">
                  <c:v>0.36</c:v>
                </c:pt>
                <c:pt idx="397">
                  <c:v>0.36099999999999999</c:v>
                </c:pt>
                <c:pt idx="398">
                  <c:v>0.36199999999999999</c:v>
                </c:pt>
                <c:pt idx="399">
                  <c:v>0.36299999999999999</c:v>
                </c:pt>
                <c:pt idx="400">
                  <c:v>0.36399999999999999</c:v>
                </c:pt>
                <c:pt idx="401">
                  <c:v>0.36499999999999999</c:v>
                </c:pt>
                <c:pt idx="402">
                  <c:v>0.36599999999999999</c:v>
                </c:pt>
                <c:pt idx="403">
                  <c:v>0.36699999999999999</c:v>
                </c:pt>
                <c:pt idx="404">
                  <c:v>0.36799999999999999</c:v>
                </c:pt>
                <c:pt idx="405">
                  <c:v>0.36899999999999999</c:v>
                </c:pt>
                <c:pt idx="406">
                  <c:v>0.37</c:v>
                </c:pt>
                <c:pt idx="407">
                  <c:v>0.37099999999999994</c:v>
                </c:pt>
                <c:pt idx="408">
                  <c:v>0.37199999999999994</c:v>
                </c:pt>
                <c:pt idx="409">
                  <c:v>0.37299999999999994</c:v>
                </c:pt>
                <c:pt idx="410">
                  <c:v>0.37399999999999994</c:v>
                </c:pt>
                <c:pt idx="411">
                  <c:v>0.37499999999999994</c:v>
                </c:pt>
                <c:pt idx="412">
                  <c:v>0.37599999999999995</c:v>
                </c:pt>
                <c:pt idx="413">
                  <c:v>0.37699999999999995</c:v>
                </c:pt>
                <c:pt idx="414">
                  <c:v>0.37799999999999995</c:v>
                </c:pt>
                <c:pt idx="415">
                  <c:v>0.37899999999999995</c:v>
                </c:pt>
                <c:pt idx="416">
                  <c:v>0.37999999999999995</c:v>
                </c:pt>
                <c:pt idx="417">
                  <c:v>0.38099999999999995</c:v>
                </c:pt>
                <c:pt idx="418">
                  <c:v>0.38199999999999995</c:v>
                </c:pt>
                <c:pt idx="419">
                  <c:v>0.38299999999999995</c:v>
                </c:pt>
                <c:pt idx="420">
                  <c:v>0.38399999999999995</c:v>
                </c:pt>
                <c:pt idx="421">
                  <c:v>0.38499999999999995</c:v>
                </c:pt>
                <c:pt idx="422">
                  <c:v>0.38599999999999995</c:v>
                </c:pt>
                <c:pt idx="423">
                  <c:v>0.38699999999999996</c:v>
                </c:pt>
                <c:pt idx="424">
                  <c:v>0.38799999999999996</c:v>
                </c:pt>
                <c:pt idx="425">
                  <c:v>0.38899999999999996</c:v>
                </c:pt>
                <c:pt idx="426">
                  <c:v>0.38999999999999996</c:v>
                </c:pt>
                <c:pt idx="427">
                  <c:v>0.39099999999999996</c:v>
                </c:pt>
                <c:pt idx="428">
                  <c:v>0.39199999999999996</c:v>
                </c:pt>
                <c:pt idx="429">
                  <c:v>0.39299999999999996</c:v>
                </c:pt>
                <c:pt idx="430">
                  <c:v>0.39399999999999996</c:v>
                </c:pt>
                <c:pt idx="431">
                  <c:v>0.39499999999999996</c:v>
                </c:pt>
                <c:pt idx="432">
                  <c:v>0.39599999999999996</c:v>
                </c:pt>
                <c:pt idx="433">
                  <c:v>0.39699999999999996</c:v>
                </c:pt>
                <c:pt idx="434">
                  <c:v>0.39799999999999996</c:v>
                </c:pt>
                <c:pt idx="435">
                  <c:v>0.39899999999999997</c:v>
                </c:pt>
                <c:pt idx="436">
                  <c:v>0.39999999999999997</c:v>
                </c:pt>
                <c:pt idx="437">
                  <c:v>0.40099999999999997</c:v>
                </c:pt>
                <c:pt idx="438">
                  <c:v>0.40199999999999997</c:v>
                </c:pt>
                <c:pt idx="439">
                  <c:v>0.40299999999999997</c:v>
                </c:pt>
                <c:pt idx="440">
                  <c:v>0.40399999999999997</c:v>
                </c:pt>
                <c:pt idx="441">
                  <c:v>0.40499999999999997</c:v>
                </c:pt>
                <c:pt idx="442">
                  <c:v>0.40599999999999997</c:v>
                </c:pt>
                <c:pt idx="443">
                  <c:v>0.40699999999999997</c:v>
                </c:pt>
                <c:pt idx="444">
                  <c:v>0.40799999999999997</c:v>
                </c:pt>
                <c:pt idx="445">
                  <c:v>0.40899999999999997</c:v>
                </c:pt>
                <c:pt idx="446">
                  <c:v>0.41</c:v>
                </c:pt>
                <c:pt idx="447">
                  <c:v>0.41099999999999998</c:v>
                </c:pt>
                <c:pt idx="448">
                  <c:v>0.41199999999999998</c:v>
                </c:pt>
                <c:pt idx="449">
                  <c:v>0.41299999999999998</c:v>
                </c:pt>
                <c:pt idx="450">
                  <c:v>0.41399999999999998</c:v>
                </c:pt>
                <c:pt idx="451">
                  <c:v>0.41499999999999998</c:v>
                </c:pt>
                <c:pt idx="452">
                  <c:v>0.41599999999999998</c:v>
                </c:pt>
                <c:pt idx="453">
                  <c:v>0.41699999999999998</c:v>
                </c:pt>
                <c:pt idx="454">
                  <c:v>0.41799999999999998</c:v>
                </c:pt>
                <c:pt idx="455">
                  <c:v>0.41899999999999998</c:v>
                </c:pt>
                <c:pt idx="456">
                  <c:v>0.42</c:v>
                </c:pt>
                <c:pt idx="457">
                  <c:v>0.42099999999999999</c:v>
                </c:pt>
                <c:pt idx="458">
                  <c:v>0.42199999999999999</c:v>
                </c:pt>
                <c:pt idx="459">
                  <c:v>0.42299999999999999</c:v>
                </c:pt>
                <c:pt idx="460">
                  <c:v>0.42399999999999999</c:v>
                </c:pt>
                <c:pt idx="461">
                  <c:v>0.42499999999999999</c:v>
                </c:pt>
                <c:pt idx="462">
                  <c:v>0.42599999999999999</c:v>
                </c:pt>
                <c:pt idx="463">
                  <c:v>0.42699999999999999</c:v>
                </c:pt>
                <c:pt idx="464">
                  <c:v>0.42799999999999999</c:v>
                </c:pt>
                <c:pt idx="465">
                  <c:v>0.42899999999999999</c:v>
                </c:pt>
                <c:pt idx="466">
                  <c:v>0.43</c:v>
                </c:pt>
                <c:pt idx="467">
                  <c:v>0.43099999999999999</c:v>
                </c:pt>
                <c:pt idx="468">
                  <c:v>0.432</c:v>
                </c:pt>
                <c:pt idx="469">
                  <c:v>0.43299999999999994</c:v>
                </c:pt>
                <c:pt idx="470">
                  <c:v>0.43399999999999994</c:v>
                </c:pt>
                <c:pt idx="471">
                  <c:v>0.43499999999999994</c:v>
                </c:pt>
                <c:pt idx="472">
                  <c:v>0.43599999999999994</c:v>
                </c:pt>
                <c:pt idx="473">
                  <c:v>0.43699999999999994</c:v>
                </c:pt>
                <c:pt idx="474">
                  <c:v>0.43799999999999994</c:v>
                </c:pt>
                <c:pt idx="475">
                  <c:v>0.43899999999999995</c:v>
                </c:pt>
                <c:pt idx="476">
                  <c:v>0.43999999999999995</c:v>
                </c:pt>
                <c:pt idx="477">
                  <c:v>0.44099999999999995</c:v>
                </c:pt>
                <c:pt idx="478">
                  <c:v>0.44199999999999995</c:v>
                </c:pt>
                <c:pt idx="479">
                  <c:v>0.44299999999999995</c:v>
                </c:pt>
                <c:pt idx="480">
                  <c:v>0.44399999999999995</c:v>
                </c:pt>
                <c:pt idx="481">
                  <c:v>0.44499999999999995</c:v>
                </c:pt>
                <c:pt idx="482">
                  <c:v>0.44599999999999995</c:v>
                </c:pt>
                <c:pt idx="483">
                  <c:v>0.44699999999999995</c:v>
                </c:pt>
                <c:pt idx="484">
                  <c:v>0.44799999999999995</c:v>
                </c:pt>
                <c:pt idx="485">
                  <c:v>0.44899999999999995</c:v>
                </c:pt>
                <c:pt idx="486">
                  <c:v>0.44999999999999996</c:v>
                </c:pt>
                <c:pt idx="487">
                  <c:v>0.45099999999999996</c:v>
                </c:pt>
                <c:pt idx="488">
                  <c:v>0.45199999999999996</c:v>
                </c:pt>
                <c:pt idx="489">
                  <c:v>0.45299999999999996</c:v>
                </c:pt>
                <c:pt idx="490">
                  <c:v>0.45399999999999996</c:v>
                </c:pt>
                <c:pt idx="491">
                  <c:v>0.45499999999999996</c:v>
                </c:pt>
                <c:pt idx="492">
                  <c:v>0.45599999999999996</c:v>
                </c:pt>
                <c:pt idx="493">
                  <c:v>0.45699999999999996</c:v>
                </c:pt>
                <c:pt idx="494">
                  <c:v>0.45799999999999996</c:v>
                </c:pt>
                <c:pt idx="495">
                  <c:v>0.45899999999999996</c:v>
                </c:pt>
                <c:pt idx="496">
                  <c:v>0.45999999999999996</c:v>
                </c:pt>
                <c:pt idx="497">
                  <c:v>0.46099999999999997</c:v>
                </c:pt>
                <c:pt idx="498">
                  <c:v>0.46199999999999997</c:v>
                </c:pt>
                <c:pt idx="499">
                  <c:v>0.46299999999999997</c:v>
                </c:pt>
                <c:pt idx="500">
                  <c:v>0.46399999999999997</c:v>
                </c:pt>
                <c:pt idx="501">
                  <c:v>0.46499999999999997</c:v>
                </c:pt>
                <c:pt idx="502">
                  <c:v>0.46599999999999997</c:v>
                </c:pt>
                <c:pt idx="503">
                  <c:v>0.46699999999999997</c:v>
                </c:pt>
                <c:pt idx="504">
                  <c:v>0.46799999999999997</c:v>
                </c:pt>
                <c:pt idx="505">
                  <c:v>0.46899999999999997</c:v>
                </c:pt>
                <c:pt idx="506">
                  <c:v>0.47</c:v>
                </c:pt>
                <c:pt idx="507">
                  <c:v>0.47099999999999997</c:v>
                </c:pt>
                <c:pt idx="508">
                  <c:v>0.47199999999999998</c:v>
                </c:pt>
                <c:pt idx="509">
                  <c:v>0.47299999999999998</c:v>
                </c:pt>
                <c:pt idx="510">
                  <c:v>0.47399999999999998</c:v>
                </c:pt>
                <c:pt idx="511">
                  <c:v>0.47499999999999998</c:v>
                </c:pt>
                <c:pt idx="512">
                  <c:v>0.47599999999999998</c:v>
                </c:pt>
                <c:pt idx="513">
                  <c:v>0.47699999999999998</c:v>
                </c:pt>
                <c:pt idx="514">
                  <c:v>0.47799999999999998</c:v>
                </c:pt>
                <c:pt idx="515">
                  <c:v>0.47899999999999998</c:v>
                </c:pt>
                <c:pt idx="516">
                  <c:v>0.48</c:v>
                </c:pt>
                <c:pt idx="517">
                  <c:v>0.48099999999999998</c:v>
                </c:pt>
                <c:pt idx="518">
                  <c:v>0.48199999999999998</c:v>
                </c:pt>
                <c:pt idx="519">
                  <c:v>0.48299999999999998</c:v>
                </c:pt>
                <c:pt idx="520">
                  <c:v>0.48399999999999999</c:v>
                </c:pt>
                <c:pt idx="521">
                  <c:v>0.48499999999999999</c:v>
                </c:pt>
                <c:pt idx="522">
                  <c:v>0.48599999999999999</c:v>
                </c:pt>
                <c:pt idx="523">
                  <c:v>0.48699999999999999</c:v>
                </c:pt>
                <c:pt idx="524">
                  <c:v>0.48799999999999999</c:v>
                </c:pt>
                <c:pt idx="525">
                  <c:v>0.48899999999999999</c:v>
                </c:pt>
                <c:pt idx="526">
                  <c:v>0.49</c:v>
                </c:pt>
                <c:pt idx="527">
                  <c:v>0.49099999999999999</c:v>
                </c:pt>
                <c:pt idx="528">
                  <c:v>0.49199999999999999</c:v>
                </c:pt>
                <c:pt idx="529">
                  <c:v>0.49299999999999999</c:v>
                </c:pt>
                <c:pt idx="530">
                  <c:v>0.49399999999999999</c:v>
                </c:pt>
                <c:pt idx="531">
                  <c:v>0.495</c:v>
                </c:pt>
                <c:pt idx="532">
                  <c:v>0.496</c:v>
                </c:pt>
                <c:pt idx="533">
                  <c:v>0.497</c:v>
                </c:pt>
                <c:pt idx="534">
                  <c:v>0.498</c:v>
                </c:pt>
                <c:pt idx="535">
                  <c:v>0.499</c:v>
                </c:pt>
                <c:pt idx="536">
                  <c:v>0.5</c:v>
                </c:pt>
                <c:pt idx="537">
                  <c:v>0.501</c:v>
                </c:pt>
                <c:pt idx="538">
                  <c:v>0.502</c:v>
                </c:pt>
                <c:pt idx="539">
                  <c:v>0.503</c:v>
                </c:pt>
                <c:pt idx="540">
                  <c:v>0.504</c:v>
                </c:pt>
                <c:pt idx="541">
                  <c:v>0.505</c:v>
                </c:pt>
                <c:pt idx="542">
                  <c:v>0.50600000000000001</c:v>
                </c:pt>
                <c:pt idx="543">
                  <c:v>0.50700000000000001</c:v>
                </c:pt>
                <c:pt idx="544">
                  <c:v>0.50800000000000001</c:v>
                </c:pt>
                <c:pt idx="545">
                  <c:v>0.50900000000000001</c:v>
                </c:pt>
                <c:pt idx="546">
                  <c:v>0.51</c:v>
                </c:pt>
                <c:pt idx="547">
                  <c:v>0.51100000000000001</c:v>
                </c:pt>
                <c:pt idx="548">
                  <c:v>0.51200000000000001</c:v>
                </c:pt>
                <c:pt idx="549">
                  <c:v>0.51300000000000001</c:v>
                </c:pt>
                <c:pt idx="550">
                  <c:v>0.51400000000000001</c:v>
                </c:pt>
                <c:pt idx="551">
                  <c:v>0.51500000000000001</c:v>
                </c:pt>
                <c:pt idx="552">
                  <c:v>0.51600000000000001</c:v>
                </c:pt>
                <c:pt idx="553">
                  <c:v>0.51700000000000002</c:v>
                </c:pt>
                <c:pt idx="554">
                  <c:v>0.51800000000000002</c:v>
                </c:pt>
                <c:pt idx="555">
                  <c:v>0.51900000000000002</c:v>
                </c:pt>
                <c:pt idx="556">
                  <c:v>0.52</c:v>
                </c:pt>
                <c:pt idx="557">
                  <c:v>0.52100000000000002</c:v>
                </c:pt>
                <c:pt idx="558">
                  <c:v>0.52200000000000002</c:v>
                </c:pt>
                <c:pt idx="559">
                  <c:v>0.52300000000000002</c:v>
                </c:pt>
                <c:pt idx="560">
                  <c:v>0.52400000000000002</c:v>
                </c:pt>
                <c:pt idx="561">
                  <c:v>0.52500000000000002</c:v>
                </c:pt>
                <c:pt idx="562">
                  <c:v>0.52600000000000002</c:v>
                </c:pt>
                <c:pt idx="563">
                  <c:v>0.52699999999999991</c:v>
                </c:pt>
                <c:pt idx="564">
                  <c:v>0.52799999999999991</c:v>
                </c:pt>
                <c:pt idx="565">
                  <c:v>0.52899999999999991</c:v>
                </c:pt>
                <c:pt idx="566">
                  <c:v>0.52999999999999992</c:v>
                </c:pt>
                <c:pt idx="567">
                  <c:v>0.53099999999999992</c:v>
                </c:pt>
                <c:pt idx="568">
                  <c:v>0.53199999999999992</c:v>
                </c:pt>
                <c:pt idx="569">
                  <c:v>0.53299999999999992</c:v>
                </c:pt>
                <c:pt idx="570">
                  <c:v>0.53399999999999992</c:v>
                </c:pt>
                <c:pt idx="571">
                  <c:v>0.53499999999999992</c:v>
                </c:pt>
                <c:pt idx="572">
                  <c:v>0.53599999999999992</c:v>
                </c:pt>
                <c:pt idx="573">
                  <c:v>0.53699999999999992</c:v>
                </c:pt>
                <c:pt idx="574">
                  <c:v>0.53799999999999992</c:v>
                </c:pt>
                <c:pt idx="575">
                  <c:v>0.53899999999999992</c:v>
                </c:pt>
                <c:pt idx="576">
                  <c:v>0.53999999999999992</c:v>
                </c:pt>
                <c:pt idx="577">
                  <c:v>0.54099999999999993</c:v>
                </c:pt>
                <c:pt idx="578">
                  <c:v>0.54199999999999993</c:v>
                </c:pt>
                <c:pt idx="579">
                  <c:v>0.54299999999999993</c:v>
                </c:pt>
                <c:pt idx="580">
                  <c:v>0.54399999999999993</c:v>
                </c:pt>
                <c:pt idx="581">
                  <c:v>0.54499999999999993</c:v>
                </c:pt>
                <c:pt idx="582">
                  <c:v>0.54599999999999993</c:v>
                </c:pt>
                <c:pt idx="583">
                  <c:v>0.54699999999999993</c:v>
                </c:pt>
                <c:pt idx="584">
                  <c:v>0.54799999999999993</c:v>
                </c:pt>
                <c:pt idx="585">
                  <c:v>0.54899999999999993</c:v>
                </c:pt>
                <c:pt idx="586">
                  <c:v>0.54999999999999993</c:v>
                </c:pt>
                <c:pt idx="587">
                  <c:v>0.55099999999999993</c:v>
                </c:pt>
                <c:pt idx="588">
                  <c:v>0.55199999999999994</c:v>
                </c:pt>
                <c:pt idx="589">
                  <c:v>0.55299999999999994</c:v>
                </c:pt>
                <c:pt idx="590">
                  <c:v>0.55399999999999994</c:v>
                </c:pt>
                <c:pt idx="591">
                  <c:v>0.55499999999999994</c:v>
                </c:pt>
                <c:pt idx="592">
                  <c:v>0.55599999999999994</c:v>
                </c:pt>
                <c:pt idx="593">
                  <c:v>0.55699999999999994</c:v>
                </c:pt>
                <c:pt idx="594">
                  <c:v>0.55799999999999994</c:v>
                </c:pt>
                <c:pt idx="595">
                  <c:v>0.55899999999999994</c:v>
                </c:pt>
                <c:pt idx="596">
                  <c:v>0.55999999999999994</c:v>
                </c:pt>
                <c:pt idx="597">
                  <c:v>0.56099999999999994</c:v>
                </c:pt>
                <c:pt idx="598">
                  <c:v>0.56199999999999994</c:v>
                </c:pt>
                <c:pt idx="599">
                  <c:v>0.56299999999999994</c:v>
                </c:pt>
                <c:pt idx="600">
                  <c:v>0.56399999999999995</c:v>
                </c:pt>
                <c:pt idx="601">
                  <c:v>0.56499999999999995</c:v>
                </c:pt>
                <c:pt idx="602">
                  <c:v>0.56599999999999995</c:v>
                </c:pt>
                <c:pt idx="603">
                  <c:v>0.56699999999999995</c:v>
                </c:pt>
                <c:pt idx="604">
                  <c:v>0.56799999999999995</c:v>
                </c:pt>
                <c:pt idx="605">
                  <c:v>0.56899999999999995</c:v>
                </c:pt>
                <c:pt idx="606">
                  <c:v>0.56999999999999995</c:v>
                </c:pt>
                <c:pt idx="607">
                  <c:v>0.57099999999999995</c:v>
                </c:pt>
                <c:pt idx="608">
                  <c:v>0.57199999999999995</c:v>
                </c:pt>
                <c:pt idx="609">
                  <c:v>0.57299999999999995</c:v>
                </c:pt>
                <c:pt idx="610">
                  <c:v>0.57399999999999995</c:v>
                </c:pt>
                <c:pt idx="611">
                  <c:v>0.57499999999999996</c:v>
                </c:pt>
                <c:pt idx="612">
                  <c:v>0.57599999999999996</c:v>
                </c:pt>
                <c:pt idx="613">
                  <c:v>0.57699999999999996</c:v>
                </c:pt>
                <c:pt idx="614">
                  <c:v>0.57799999999999996</c:v>
                </c:pt>
                <c:pt idx="615">
                  <c:v>0.57899999999999996</c:v>
                </c:pt>
                <c:pt idx="616">
                  <c:v>0.57999999999999996</c:v>
                </c:pt>
                <c:pt idx="617">
                  <c:v>0.58099999999999996</c:v>
                </c:pt>
                <c:pt idx="618">
                  <c:v>0.58199999999999996</c:v>
                </c:pt>
                <c:pt idx="619">
                  <c:v>0.58299999999999996</c:v>
                </c:pt>
                <c:pt idx="620">
                  <c:v>0.58399999999999996</c:v>
                </c:pt>
                <c:pt idx="621">
                  <c:v>0.58499999999999996</c:v>
                </c:pt>
                <c:pt idx="622">
                  <c:v>0.58599999999999997</c:v>
                </c:pt>
                <c:pt idx="623">
                  <c:v>0.58699999999999997</c:v>
                </c:pt>
                <c:pt idx="624">
                  <c:v>0.58799999999999997</c:v>
                </c:pt>
                <c:pt idx="625">
                  <c:v>0.58899999999999997</c:v>
                </c:pt>
                <c:pt idx="626">
                  <c:v>0.59</c:v>
                </c:pt>
                <c:pt idx="627">
                  <c:v>0.59099999999999997</c:v>
                </c:pt>
                <c:pt idx="628">
                  <c:v>0.59199999999999997</c:v>
                </c:pt>
                <c:pt idx="629">
                  <c:v>0.59299999999999997</c:v>
                </c:pt>
                <c:pt idx="630">
                  <c:v>0.59399999999999997</c:v>
                </c:pt>
                <c:pt idx="631">
                  <c:v>0.59499999999999997</c:v>
                </c:pt>
                <c:pt idx="632">
                  <c:v>0.59599999999999997</c:v>
                </c:pt>
                <c:pt idx="633">
                  <c:v>0.59699999999999998</c:v>
                </c:pt>
                <c:pt idx="634">
                  <c:v>0.59799999999999998</c:v>
                </c:pt>
                <c:pt idx="635">
                  <c:v>0.59899999999999998</c:v>
                </c:pt>
                <c:pt idx="636">
                  <c:v>0.6</c:v>
                </c:pt>
                <c:pt idx="637">
                  <c:v>0.60099999999999998</c:v>
                </c:pt>
                <c:pt idx="638">
                  <c:v>0.60199999999999998</c:v>
                </c:pt>
                <c:pt idx="639">
                  <c:v>0.60299999999999998</c:v>
                </c:pt>
                <c:pt idx="640">
                  <c:v>0.60399999999999998</c:v>
                </c:pt>
                <c:pt idx="641">
                  <c:v>0.60499999999999998</c:v>
                </c:pt>
                <c:pt idx="642">
                  <c:v>0.60599999999999998</c:v>
                </c:pt>
                <c:pt idx="643">
                  <c:v>0.60699999999999998</c:v>
                </c:pt>
                <c:pt idx="644">
                  <c:v>0.60799999999999998</c:v>
                </c:pt>
                <c:pt idx="645">
                  <c:v>0.60899999999999999</c:v>
                </c:pt>
                <c:pt idx="646">
                  <c:v>0.61</c:v>
                </c:pt>
                <c:pt idx="647">
                  <c:v>0.61099999999999999</c:v>
                </c:pt>
                <c:pt idx="648">
                  <c:v>0.61199999999999999</c:v>
                </c:pt>
                <c:pt idx="649">
                  <c:v>0.61299999999999999</c:v>
                </c:pt>
                <c:pt idx="650">
                  <c:v>0.61399999999999999</c:v>
                </c:pt>
                <c:pt idx="651">
                  <c:v>0.61499999999999999</c:v>
                </c:pt>
                <c:pt idx="652">
                  <c:v>0.61599999999999999</c:v>
                </c:pt>
                <c:pt idx="653">
                  <c:v>0.61699999999999999</c:v>
                </c:pt>
                <c:pt idx="654">
                  <c:v>0.61799999999999999</c:v>
                </c:pt>
                <c:pt idx="655">
                  <c:v>0.61899999999999999</c:v>
                </c:pt>
                <c:pt idx="656">
                  <c:v>0.62</c:v>
                </c:pt>
                <c:pt idx="657">
                  <c:v>0.621</c:v>
                </c:pt>
                <c:pt idx="658">
                  <c:v>0.622</c:v>
                </c:pt>
                <c:pt idx="659">
                  <c:v>0.623</c:v>
                </c:pt>
                <c:pt idx="660">
                  <c:v>0.624</c:v>
                </c:pt>
                <c:pt idx="661">
                  <c:v>0.625</c:v>
                </c:pt>
                <c:pt idx="662">
                  <c:v>0.626</c:v>
                </c:pt>
                <c:pt idx="663">
                  <c:v>0.627</c:v>
                </c:pt>
                <c:pt idx="664">
                  <c:v>0.628</c:v>
                </c:pt>
                <c:pt idx="665">
                  <c:v>0.629</c:v>
                </c:pt>
                <c:pt idx="666">
                  <c:v>0.63</c:v>
                </c:pt>
                <c:pt idx="667">
                  <c:v>0.63100000000000001</c:v>
                </c:pt>
                <c:pt idx="668">
                  <c:v>0.63200000000000001</c:v>
                </c:pt>
                <c:pt idx="669">
                  <c:v>0.63300000000000001</c:v>
                </c:pt>
                <c:pt idx="670">
                  <c:v>0.63400000000000001</c:v>
                </c:pt>
                <c:pt idx="671">
                  <c:v>0.63500000000000001</c:v>
                </c:pt>
                <c:pt idx="672">
                  <c:v>0.63600000000000001</c:v>
                </c:pt>
                <c:pt idx="673">
                  <c:v>0.63700000000000001</c:v>
                </c:pt>
                <c:pt idx="674">
                  <c:v>0.63800000000000001</c:v>
                </c:pt>
                <c:pt idx="675">
                  <c:v>0.63900000000000001</c:v>
                </c:pt>
                <c:pt idx="676">
                  <c:v>0.64</c:v>
                </c:pt>
                <c:pt idx="677">
                  <c:v>0.64100000000000001</c:v>
                </c:pt>
                <c:pt idx="678">
                  <c:v>0.64200000000000002</c:v>
                </c:pt>
                <c:pt idx="679">
                  <c:v>0.64300000000000002</c:v>
                </c:pt>
                <c:pt idx="680">
                  <c:v>0.64400000000000002</c:v>
                </c:pt>
                <c:pt idx="681">
                  <c:v>0.64500000000000002</c:v>
                </c:pt>
                <c:pt idx="682">
                  <c:v>0.64600000000000002</c:v>
                </c:pt>
                <c:pt idx="683">
                  <c:v>0.64700000000000002</c:v>
                </c:pt>
                <c:pt idx="684">
                  <c:v>0.64800000000000002</c:v>
                </c:pt>
                <c:pt idx="685">
                  <c:v>0.64900000000000002</c:v>
                </c:pt>
                <c:pt idx="686">
                  <c:v>0.65</c:v>
                </c:pt>
                <c:pt idx="687">
                  <c:v>0.65100000000000002</c:v>
                </c:pt>
                <c:pt idx="688">
                  <c:v>0.65199999999999991</c:v>
                </c:pt>
                <c:pt idx="689">
                  <c:v>0.65299999999999991</c:v>
                </c:pt>
                <c:pt idx="690">
                  <c:v>0.65399999999999991</c:v>
                </c:pt>
                <c:pt idx="691">
                  <c:v>0.65499999999999992</c:v>
                </c:pt>
                <c:pt idx="692">
                  <c:v>0.65599999999999992</c:v>
                </c:pt>
                <c:pt idx="693">
                  <c:v>0.65699999999999992</c:v>
                </c:pt>
                <c:pt idx="694">
                  <c:v>0.65799999999999992</c:v>
                </c:pt>
                <c:pt idx="695">
                  <c:v>0.65899999999999992</c:v>
                </c:pt>
                <c:pt idx="696">
                  <c:v>0.65999999999999992</c:v>
                </c:pt>
                <c:pt idx="697">
                  <c:v>0.66099999999999992</c:v>
                </c:pt>
                <c:pt idx="698">
                  <c:v>0.66199999999999992</c:v>
                </c:pt>
                <c:pt idx="699">
                  <c:v>0.66299999999999992</c:v>
                </c:pt>
                <c:pt idx="700">
                  <c:v>0.66399999999999992</c:v>
                </c:pt>
                <c:pt idx="701">
                  <c:v>0.66499999999999992</c:v>
                </c:pt>
                <c:pt idx="702">
                  <c:v>0.66599999999999993</c:v>
                </c:pt>
                <c:pt idx="703">
                  <c:v>0.66699999999999993</c:v>
                </c:pt>
                <c:pt idx="704">
                  <c:v>0.66799999999999993</c:v>
                </c:pt>
                <c:pt idx="705">
                  <c:v>0.66899999999999993</c:v>
                </c:pt>
                <c:pt idx="706">
                  <c:v>0.66999999999999993</c:v>
                </c:pt>
                <c:pt idx="707">
                  <c:v>0.67099999999999993</c:v>
                </c:pt>
                <c:pt idx="708">
                  <c:v>0.67199999999999993</c:v>
                </c:pt>
                <c:pt idx="709">
                  <c:v>0.67299999999999993</c:v>
                </c:pt>
                <c:pt idx="710">
                  <c:v>0.67399999999999993</c:v>
                </c:pt>
                <c:pt idx="711">
                  <c:v>0.67499999999999993</c:v>
                </c:pt>
                <c:pt idx="712">
                  <c:v>0.67599999999999993</c:v>
                </c:pt>
                <c:pt idx="713">
                  <c:v>0.67699999999999994</c:v>
                </c:pt>
                <c:pt idx="714">
                  <c:v>0.67799999999999994</c:v>
                </c:pt>
                <c:pt idx="715">
                  <c:v>0.67899999999999994</c:v>
                </c:pt>
                <c:pt idx="716">
                  <c:v>0.67999999999999994</c:v>
                </c:pt>
                <c:pt idx="717">
                  <c:v>0.68099999999999994</c:v>
                </c:pt>
                <c:pt idx="718">
                  <c:v>0.68199999999999994</c:v>
                </c:pt>
                <c:pt idx="719">
                  <c:v>0.68299999999999994</c:v>
                </c:pt>
                <c:pt idx="720">
                  <c:v>0.68399999999999994</c:v>
                </c:pt>
                <c:pt idx="721">
                  <c:v>0.68499999999999994</c:v>
                </c:pt>
                <c:pt idx="722">
                  <c:v>0.68599999999999994</c:v>
                </c:pt>
                <c:pt idx="723">
                  <c:v>0.68699999999999994</c:v>
                </c:pt>
                <c:pt idx="724">
                  <c:v>0.68799999999999994</c:v>
                </c:pt>
                <c:pt idx="725">
                  <c:v>0.68899999999999995</c:v>
                </c:pt>
                <c:pt idx="726">
                  <c:v>0.69</c:v>
                </c:pt>
                <c:pt idx="727">
                  <c:v>0.69099999999999995</c:v>
                </c:pt>
                <c:pt idx="728">
                  <c:v>0.69199999999999995</c:v>
                </c:pt>
                <c:pt idx="729">
                  <c:v>0.69299999999999995</c:v>
                </c:pt>
                <c:pt idx="730">
                  <c:v>0.69399999999999995</c:v>
                </c:pt>
                <c:pt idx="731">
                  <c:v>0.69499999999999995</c:v>
                </c:pt>
                <c:pt idx="732">
                  <c:v>0.69599999999999995</c:v>
                </c:pt>
                <c:pt idx="733">
                  <c:v>0.69699999999999995</c:v>
                </c:pt>
                <c:pt idx="734">
                  <c:v>0.69799999999999995</c:v>
                </c:pt>
                <c:pt idx="735">
                  <c:v>0.69899999999999995</c:v>
                </c:pt>
                <c:pt idx="736">
                  <c:v>0.7</c:v>
                </c:pt>
                <c:pt idx="737">
                  <c:v>0.70099999999999996</c:v>
                </c:pt>
                <c:pt idx="738">
                  <c:v>0.70199999999999996</c:v>
                </c:pt>
                <c:pt idx="739">
                  <c:v>0.70299999999999996</c:v>
                </c:pt>
                <c:pt idx="740">
                  <c:v>0.70399999999999996</c:v>
                </c:pt>
                <c:pt idx="741">
                  <c:v>0.70499999999999996</c:v>
                </c:pt>
                <c:pt idx="742">
                  <c:v>0.70599999999999996</c:v>
                </c:pt>
                <c:pt idx="743">
                  <c:v>0.70699999999999996</c:v>
                </c:pt>
                <c:pt idx="744">
                  <c:v>0.70799999999999996</c:v>
                </c:pt>
                <c:pt idx="745">
                  <c:v>0.70899999999999996</c:v>
                </c:pt>
                <c:pt idx="746">
                  <c:v>0.71</c:v>
                </c:pt>
                <c:pt idx="747">
                  <c:v>0.71099999999999997</c:v>
                </c:pt>
                <c:pt idx="748">
                  <c:v>0.71199999999999997</c:v>
                </c:pt>
                <c:pt idx="749">
                  <c:v>0.71299999999999997</c:v>
                </c:pt>
                <c:pt idx="750">
                  <c:v>0.71399999999999997</c:v>
                </c:pt>
                <c:pt idx="751">
                  <c:v>0.71499999999999997</c:v>
                </c:pt>
                <c:pt idx="752">
                  <c:v>0.71599999999999997</c:v>
                </c:pt>
                <c:pt idx="753">
                  <c:v>0.71699999999999997</c:v>
                </c:pt>
                <c:pt idx="754">
                  <c:v>0.71799999999999997</c:v>
                </c:pt>
                <c:pt idx="755">
                  <c:v>0.71899999999999997</c:v>
                </c:pt>
                <c:pt idx="756">
                  <c:v>0.72</c:v>
                </c:pt>
                <c:pt idx="757">
                  <c:v>0.72099999999999997</c:v>
                </c:pt>
                <c:pt idx="758">
                  <c:v>0.72199999999999998</c:v>
                </c:pt>
                <c:pt idx="759">
                  <c:v>0.72299999999999998</c:v>
                </c:pt>
                <c:pt idx="760">
                  <c:v>0.72399999999999998</c:v>
                </c:pt>
                <c:pt idx="761">
                  <c:v>0.72499999999999998</c:v>
                </c:pt>
                <c:pt idx="762">
                  <c:v>0.72599999999999998</c:v>
                </c:pt>
                <c:pt idx="763">
                  <c:v>0.72699999999999998</c:v>
                </c:pt>
                <c:pt idx="764">
                  <c:v>0.72799999999999998</c:v>
                </c:pt>
                <c:pt idx="765">
                  <c:v>0.72899999999999998</c:v>
                </c:pt>
                <c:pt idx="766">
                  <c:v>0.73</c:v>
                </c:pt>
                <c:pt idx="767">
                  <c:v>0.73099999999999998</c:v>
                </c:pt>
                <c:pt idx="768">
                  <c:v>0.73199999999999998</c:v>
                </c:pt>
                <c:pt idx="769">
                  <c:v>0.73299999999999998</c:v>
                </c:pt>
                <c:pt idx="770">
                  <c:v>0.73399999999999999</c:v>
                </c:pt>
                <c:pt idx="771">
                  <c:v>0.73499999999999999</c:v>
                </c:pt>
                <c:pt idx="772">
                  <c:v>0.73599999999999999</c:v>
                </c:pt>
                <c:pt idx="773">
                  <c:v>0.73699999999999999</c:v>
                </c:pt>
                <c:pt idx="774">
                  <c:v>0.73799999999999999</c:v>
                </c:pt>
                <c:pt idx="775">
                  <c:v>0.73899999999999999</c:v>
                </c:pt>
                <c:pt idx="776">
                  <c:v>0.74</c:v>
                </c:pt>
                <c:pt idx="777">
                  <c:v>0.74099999999999999</c:v>
                </c:pt>
                <c:pt idx="778">
                  <c:v>0.74199999999999999</c:v>
                </c:pt>
                <c:pt idx="779">
                  <c:v>0.74299999999999999</c:v>
                </c:pt>
                <c:pt idx="780">
                  <c:v>0.74399999999999999</c:v>
                </c:pt>
                <c:pt idx="781">
                  <c:v>0.745</c:v>
                </c:pt>
                <c:pt idx="782">
                  <c:v>0.746</c:v>
                </c:pt>
                <c:pt idx="783">
                  <c:v>0.747</c:v>
                </c:pt>
                <c:pt idx="784">
                  <c:v>0.748</c:v>
                </c:pt>
                <c:pt idx="785">
                  <c:v>0.749</c:v>
                </c:pt>
                <c:pt idx="786">
                  <c:v>0.75</c:v>
                </c:pt>
                <c:pt idx="787">
                  <c:v>0.751</c:v>
                </c:pt>
                <c:pt idx="788">
                  <c:v>0.752</c:v>
                </c:pt>
                <c:pt idx="789">
                  <c:v>0.753</c:v>
                </c:pt>
                <c:pt idx="790">
                  <c:v>0.754</c:v>
                </c:pt>
                <c:pt idx="791">
                  <c:v>0.755</c:v>
                </c:pt>
                <c:pt idx="792">
                  <c:v>0.75600000000000001</c:v>
                </c:pt>
                <c:pt idx="793">
                  <c:v>0.75700000000000001</c:v>
                </c:pt>
                <c:pt idx="794">
                  <c:v>0.75800000000000001</c:v>
                </c:pt>
                <c:pt idx="795">
                  <c:v>0.75900000000000001</c:v>
                </c:pt>
                <c:pt idx="796">
                  <c:v>0.76</c:v>
                </c:pt>
                <c:pt idx="797">
                  <c:v>0.76100000000000001</c:v>
                </c:pt>
                <c:pt idx="798">
                  <c:v>0.76200000000000001</c:v>
                </c:pt>
                <c:pt idx="799">
                  <c:v>0.76300000000000001</c:v>
                </c:pt>
                <c:pt idx="800">
                  <c:v>0.76400000000000001</c:v>
                </c:pt>
                <c:pt idx="801">
                  <c:v>0.76500000000000001</c:v>
                </c:pt>
                <c:pt idx="802">
                  <c:v>0.76600000000000001</c:v>
                </c:pt>
                <c:pt idx="803">
                  <c:v>0.76700000000000002</c:v>
                </c:pt>
                <c:pt idx="804">
                  <c:v>0.76800000000000002</c:v>
                </c:pt>
                <c:pt idx="805">
                  <c:v>0.76900000000000002</c:v>
                </c:pt>
                <c:pt idx="806">
                  <c:v>0.77</c:v>
                </c:pt>
                <c:pt idx="807">
                  <c:v>0.77100000000000002</c:v>
                </c:pt>
                <c:pt idx="808">
                  <c:v>0.77200000000000002</c:v>
                </c:pt>
                <c:pt idx="809">
                  <c:v>0.77300000000000002</c:v>
                </c:pt>
                <c:pt idx="810">
                  <c:v>0.77400000000000002</c:v>
                </c:pt>
                <c:pt idx="811">
                  <c:v>0.77500000000000002</c:v>
                </c:pt>
                <c:pt idx="812">
                  <c:v>0.77600000000000002</c:v>
                </c:pt>
                <c:pt idx="813">
                  <c:v>0.77699999999999991</c:v>
                </c:pt>
                <c:pt idx="814">
                  <c:v>0.77799999999999991</c:v>
                </c:pt>
                <c:pt idx="815">
                  <c:v>0.77899999999999991</c:v>
                </c:pt>
                <c:pt idx="816">
                  <c:v>0.77999999999999992</c:v>
                </c:pt>
                <c:pt idx="817">
                  <c:v>0.78099999999999992</c:v>
                </c:pt>
                <c:pt idx="818">
                  <c:v>0.78199999999999992</c:v>
                </c:pt>
                <c:pt idx="819">
                  <c:v>0.78299999999999992</c:v>
                </c:pt>
                <c:pt idx="820">
                  <c:v>0.78399999999999992</c:v>
                </c:pt>
                <c:pt idx="821">
                  <c:v>0.78499999999999992</c:v>
                </c:pt>
                <c:pt idx="822">
                  <c:v>0.78599999999999992</c:v>
                </c:pt>
                <c:pt idx="823">
                  <c:v>0.78699999999999992</c:v>
                </c:pt>
                <c:pt idx="824">
                  <c:v>0.78799999999999992</c:v>
                </c:pt>
                <c:pt idx="825">
                  <c:v>0.78899999999999992</c:v>
                </c:pt>
                <c:pt idx="826">
                  <c:v>0.78999999999999992</c:v>
                </c:pt>
                <c:pt idx="827">
                  <c:v>0.79099999999999993</c:v>
                </c:pt>
                <c:pt idx="828">
                  <c:v>0.79199999999999993</c:v>
                </c:pt>
                <c:pt idx="829">
                  <c:v>0.79299999999999993</c:v>
                </c:pt>
                <c:pt idx="830">
                  <c:v>0.79399999999999993</c:v>
                </c:pt>
                <c:pt idx="831">
                  <c:v>0.79499999999999993</c:v>
                </c:pt>
                <c:pt idx="832">
                  <c:v>0.79599999999999993</c:v>
                </c:pt>
                <c:pt idx="833">
                  <c:v>0.79699999999999993</c:v>
                </c:pt>
                <c:pt idx="834">
                  <c:v>0.79799999999999993</c:v>
                </c:pt>
                <c:pt idx="835">
                  <c:v>0.79899999999999993</c:v>
                </c:pt>
                <c:pt idx="836">
                  <c:v>0.79999999999999993</c:v>
                </c:pt>
                <c:pt idx="837">
                  <c:v>0.80099999999999993</c:v>
                </c:pt>
                <c:pt idx="838">
                  <c:v>0.80199999999999994</c:v>
                </c:pt>
                <c:pt idx="839">
                  <c:v>0.80299999999999994</c:v>
                </c:pt>
                <c:pt idx="840">
                  <c:v>0.80399999999999994</c:v>
                </c:pt>
                <c:pt idx="841">
                  <c:v>0.80499999999999994</c:v>
                </c:pt>
                <c:pt idx="842">
                  <c:v>0.80599999999999994</c:v>
                </c:pt>
                <c:pt idx="843">
                  <c:v>0.80699999999999994</c:v>
                </c:pt>
                <c:pt idx="844">
                  <c:v>0.80799999999999994</c:v>
                </c:pt>
                <c:pt idx="845">
                  <c:v>0.80899999999999994</c:v>
                </c:pt>
                <c:pt idx="846">
                  <c:v>0.80999999999999994</c:v>
                </c:pt>
                <c:pt idx="847">
                  <c:v>0.81099999999999994</c:v>
                </c:pt>
                <c:pt idx="848">
                  <c:v>0.81199999999999994</c:v>
                </c:pt>
                <c:pt idx="849">
                  <c:v>0.81299999999999994</c:v>
                </c:pt>
                <c:pt idx="850">
                  <c:v>0.81399999999999995</c:v>
                </c:pt>
                <c:pt idx="851">
                  <c:v>0.81499999999999995</c:v>
                </c:pt>
                <c:pt idx="852">
                  <c:v>0.81599999999999995</c:v>
                </c:pt>
                <c:pt idx="853">
                  <c:v>0.81699999999999995</c:v>
                </c:pt>
                <c:pt idx="854">
                  <c:v>0.81799999999999995</c:v>
                </c:pt>
                <c:pt idx="855">
                  <c:v>0.81899999999999995</c:v>
                </c:pt>
                <c:pt idx="856">
                  <c:v>0.82</c:v>
                </c:pt>
                <c:pt idx="857">
                  <c:v>0.82099999999999995</c:v>
                </c:pt>
                <c:pt idx="858">
                  <c:v>0.82199999999999995</c:v>
                </c:pt>
                <c:pt idx="859">
                  <c:v>0.82299999999999995</c:v>
                </c:pt>
                <c:pt idx="860">
                  <c:v>0.82399999999999995</c:v>
                </c:pt>
                <c:pt idx="861">
                  <c:v>0.82499999999999996</c:v>
                </c:pt>
                <c:pt idx="862">
                  <c:v>0.82599999999999996</c:v>
                </c:pt>
                <c:pt idx="863">
                  <c:v>0.82699999999999996</c:v>
                </c:pt>
                <c:pt idx="864">
                  <c:v>0.82799999999999996</c:v>
                </c:pt>
                <c:pt idx="865">
                  <c:v>0.82899999999999996</c:v>
                </c:pt>
                <c:pt idx="866">
                  <c:v>0.83</c:v>
                </c:pt>
                <c:pt idx="867">
                  <c:v>0.83099999999999996</c:v>
                </c:pt>
                <c:pt idx="868">
                  <c:v>0.83199999999999996</c:v>
                </c:pt>
                <c:pt idx="869">
                  <c:v>0.83299999999999996</c:v>
                </c:pt>
                <c:pt idx="870">
                  <c:v>0.83399999999999996</c:v>
                </c:pt>
                <c:pt idx="871">
                  <c:v>0.83499999999999996</c:v>
                </c:pt>
                <c:pt idx="872">
                  <c:v>0.83599999999999997</c:v>
                </c:pt>
                <c:pt idx="873">
                  <c:v>0.83699999999999997</c:v>
                </c:pt>
                <c:pt idx="874">
                  <c:v>0.83799999999999997</c:v>
                </c:pt>
                <c:pt idx="875">
                  <c:v>0.83899999999999997</c:v>
                </c:pt>
                <c:pt idx="876">
                  <c:v>0.84</c:v>
                </c:pt>
                <c:pt idx="877">
                  <c:v>0.84099999999999997</c:v>
                </c:pt>
                <c:pt idx="878">
                  <c:v>0.84199999999999997</c:v>
                </c:pt>
                <c:pt idx="879">
                  <c:v>0.84299999999999997</c:v>
                </c:pt>
                <c:pt idx="880">
                  <c:v>0.84399999999999997</c:v>
                </c:pt>
                <c:pt idx="881">
                  <c:v>0.84499999999999997</c:v>
                </c:pt>
                <c:pt idx="882">
                  <c:v>0.84599999999999997</c:v>
                </c:pt>
                <c:pt idx="883">
                  <c:v>0.84699999999999998</c:v>
                </c:pt>
                <c:pt idx="884">
                  <c:v>0.84799999999999998</c:v>
                </c:pt>
                <c:pt idx="885">
                  <c:v>0.84899999999999998</c:v>
                </c:pt>
                <c:pt idx="886">
                  <c:v>0.85</c:v>
                </c:pt>
                <c:pt idx="887">
                  <c:v>0.85099999999999998</c:v>
                </c:pt>
                <c:pt idx="888">
                  <c:v>0.85199999999999998</c:v>
                </c:pt>
                <c:pt idx="889">
                  <c:v>0.85299999999999998</c:v>
                </c:pt>
                <c:pt idx="890">
                  <c:v>0.85399999999999998</c:v>
                </c:pt>
                <c:pt idx="891">
                  <c:v>0.85499999999999998</c:v>
                </c:pt>
                <c:pt idx="892">
                  <c:v>0.85599999999999998</c:v>
                </c:pt>
                <c:pt idx="893">
                  <c:v>0.85699999999999998</c:v>
                </c:pt>
                <c:pt idx="894">
                  <c:v>0.85799999999999998</c:v>
                </c:pt>
                <c:pt idx="895">
                  <c:v>0.85899999999999999</c:v>
                </c:pt>
                <c:pt idx="896">
                  <c:v>0.86</c:v>
                </c:pt>
                <c:pt idx="897">
                  <c:v>0.86099999999999999</c:v>
                </c:pt>
                <c:pt idx="898">
                  <c:v>0.86199999999999999</c:v>
                </c:pt>
                <c:pt idx="899">
                  <c:v>0.86299999999999999</c:v>
                </c:pt>
                <c:pt idx="900">
                  <c:v>0.86399999999999999</c:v>
                </c:pt>
                <c:pt idx="901">
                  <c:v>0.86499999999999999</c:v>
                </c:pt>
                <c:pt idx="902">
                  <c:v>0.86599999999999999</c:v>
                </c:pt>
                <c:pt idx="903">
                  <c:v>0.86699999999999999</c:v>
                </c:pt>
                <c:pt idx="904">
                  <c:v>0.86799999999999999</c:v>
                </c:pt>
                <c:pt idx="905">
                  <c:v>0.86899999999999999</c:v>
                </c:pt>
                <c:pt idx="906">
                  <c:v>0.87</c:v>
                </c:pt>
                <c:pt idx="907">
                  <c:v>0.871</c:v>
                </c:pt>
                <c:pt idx="908">
                  <c:v>0.872</c:v>
                </c:pt>
                <c:pt idx="909">
                  <c:v>0.873</c:v>
                </c:pt>
                <c:pt idx="910">
                  <c:v>0.874</c:v>
                </c:pt>
                <c:pt idx="911">
                  <c:v>0.875</c:v>
                </c:pt>
                <c:pt idx="912">
                  <c:v>0.876</c:v>
                </c:pt>
                <c:pt idx="913">
                  <c:v>0.877</c:v>
                </c:pt>
                <c:pt idx="914">
                  <c:v>0.878</c:v>
                </c:pt>
                <c:pt idx="915">
                  <c:v>0.879</c:v>
                </c:pt>
                <c:pt idx="916">
                  <c:v>0.88</c:v>
                </c:pt>
                <c:pt idx="917">
                  <c:v>0.88100000000000001</c:v>
                </c:pt>
                <c:pt idx="918">
                  <c:v>0.88200000000000001</c:v>
                </c:pt>
                <c:pt idx="919">
                  <c:v>0.88300000000000001</c:v>
                </c:pt>
                <c:pt idx="920">
                  <c:v>0.88400000000000001</c:v>
                </c:pt>
                <c:pt idx="921">
                  <c:v>0.88500000000000001</c:v>
                </c:pt>
                <c:pt idx="922">
                  <c:v>0.88600000000000001</c:v>
                </c:pt>
                <c:pt idx="923">
                  <c:v>0.88700000000000001</c:v>
                </c:pt>
                <c:pt idx="924">
                  <c:v>0.88800000000000001</c:v>
                </c:pt>
                <c:pt idx="925">
                  <c:v>0.88900000000000001</c:v>
                </c:pt>
                <c:pt idx="926">
                  <c:v>0.89</c:v>
                </c:pt>
                <c:pt idx="927">
                  <c:v>0.89100000000000001</c:v>
                </c:pt>
                <c:pt idx="928">
                  <c:v>0.89200000000000002</c:v>
                </c:pt>
                <c:pt idx="929">
                  <c:v>0.89300000000000002</c:v>
                </c:pt>
                <c:pt idx="930">
                  <c:v>0.89400000000000002</c:v>
                </c:pt>
                <c:pt idx="931">
                  <c:v>0.89500000000000002</c:v>
                </c:pt>
                <c:pt idx="932">
                  <c:v>0.89600000000000002</c:v>
                </c:pt>
                <c:pt idx="933">
                  <c:v>0.89700000000000002</c:v>
                </c:pt>
                <c:pt idx="934">
                  <c:v>0.89800000000000002</c:v>
                </c:pt>
                <c:pt idx="935">
                  <c:v>0.89900000000000002</c:v>
                </c:pt>
                <c:pt idx="936">
                  <c:v>0.9</c:v>
                </c:pt>
                <c:pt idx="937">
                  <c:v>0.90100000000000002</c:v>
                </c:pt>
                <c:pt idx="938">
                  <c:v>0.90199999999999991</c:v>
                </c:pt>
                <c:pt idx="939">
                  <c:v>0.90299999999999991</c:v>
                </c:pt>
                <c:pt idx="940">
                  <c:v>0.90399999999999991</c:v>
                </c:pt>
                <c:pt idx="941">
                  <c:v>0.90499999999999992</c:v>
                </c:pt>
                <c:pt idx="942">
                  <c:v>0.90599999999999992</c:v>
                </c:pt>
                <c:pt idx="943">
                  <c:v>0.90699999999999992</c:v>
                </c:pt>
                <c:pt idx="944">
                  <c:v>0.90799999999999992</c:v>
                </c:pt>
                <c:pt idx="945">
                  <c:v>0.90899999999999992</c:v>
                </c:pt>
                <c:pt idx="946">
                  <c:v>0.90999999999999992</c:v>
                </c:pt>
                <c:pt idx="947">
                  <c:v>0.91099999999999992</c:v>
                </c:pt>
                <c:pt idx="948">
                  <c:v>0.91199999999999992</c:v>
                </c:pt>
                <c:pt idx="949">
                  <c:v>0.91299999999999992</c:v>
                </c:pt>
                <c:pt idx="950">
                  <c:v>0.91399999999999992</c:v>
                </c:pt>
                <c:pt idx="951">
                  <c:v>0.91499999999999992</c:v>
                </c:pt>
                <c:pt idx="952">
                  <c:v>0.91599999999999993</c:v>
                </c:pt>
                <c:pt idx="953">
                  <c:v>0.91699999999999993</c:v>
                </c:pt>
                <c:pt idx="954">
                  <c:v>0.91799999999999993</c:v>
                </c:pt>
                <c:pt idx="955">
                  <c:v>0.91899999999999993</c:v>
                </c:pt>
                <c:pt idx="956">
                  <c:v>0.91999999999999993</c:v>
                </c:pt>
                <c:pt idx="957">
                  <c:v>0.92099999999999993</c:v>
                </c:pt>
                <c:pt idx="958">
                  <c:v>0.92199999999999993</c:v>
                </c:pt>
                <c:pt idx="959">
                  <c:v>0.92299999999999993</c:v>
                </c:pt>
                <c:pt idx="960">
                  <c:v>0.92399999999999993</c:v>
                </c:pt>
                <c:pt idx="961">
                  <c:v>0.92499999999999993</c:v>
                </c:pt>
                <c:pt idx="962">
                  <c:v>0.92599999999999993</c:v>
                </c:pt>
                <c:pt idx="963">
                  <c:v>0.92699999999999994</c:v>
                </c:pt>
                <c:pt idx="964">
                  <c:v>0.92799999999999994</c:v>
                </c:pt>
                <c:pt idx="965">
                  <c:v>0.92899999999999994</c:v>
                </c:pt>
                <c:pt idx="966">
                  <c:v>0.92999999999999994</c:v>
                </c:pt>
                <c:pt idx="967">
                  <c:v>0.93099999999999994</c:v>
                </c:pt>
                <c:pt idx="968">
                  <c:v>0.93199999999999994</c:v>
                </c:pt>
                <c:pt idx="969">
                  <c:v>0.93299999999999994</c:v>
                </c:pt>
                <c:pt idx="970">
                  <c:v>0.93399999999999994</c:v>
                </c:pt>
                <c:pt idx="971">
                  <c:v>0.93499999999999994</c:v>
                </c:pt>
                <c:pt idx="972">
                  <c:v>0.93599999999999994</c:v>
                </c:pt>
                <c:pt idx="973">
                  <c:v>0.93699999999999994</c:v>
                </c:pt>
                <c:pt idx="974">
                  <c:v>0.93799999999999994</c:v>
                </c:pt>
                <c:pt idx="975">
                  <c:v>0.93899999999999995</c:v>
                </c:pt>
                <c:pt idx="976">
                  <c:v>0.94</c:v>
                </c:pt>
                <c:pt idx="977">
                  <c:v>0.94099999999999995</c:v>
                </c:pt>
                <c:pt idx="978">
                  <c:v>0.94199999999999995</c:v>
                </c:pt>
                <c:pt idx="979">
                  <c:v>0.94299999999999995</c:v>
                </c:pt>
                <c:pt idx="980">
                  <c:v>0.94399999999999995</c:v>
                </c:pt>
                <c:pt idx="981">
                  <c:v>0.94499999999999995</c:v>
                </c:pt>
                <c:pt idx="982">
                  <c:v>0.94599999999999995</c:v>
                </c:pt>
                <c:pt idx="983">
                  <c:v>0.94699999999999995</c:v>
                </c:pt>
                <c:pt idx="984">
                  <c:v>0.94799999999999995</c:v>
                </c:pt>
                <c:pt idx="985">
                  <c:v>0.94899999999999995</c:v>
                </c:pt>
                <c:pt idx="986">
                  <c:v>0.95</c:v>
                </c:pt>
                <c:pt idx="987">
                  <c:v>0.95099999999999996</c:v>
                </c:pt>
                <c:pt idx="988">
                  <c:v>0.95199999999999996</c:v>
                </c:pt>
                <c:pt idx="989">
                  <c:v>0.95299999999999996</c:v>
                </c:pt>
                <c:pt idx="990">
                  <c:v>0.95399999999999996</c:v>
                </c:pt>
                <c:pt idx="991">
                  <c:v>0.95499999999999996</c:v>
                </c:pt>
                <c:pt idx="992">
                  <c:v>0.95599999999999996</c:v>
                </c:pt>
                <c:pt idx="993">
                  <c:v>0.95699999999999996</c:v>
                </c:pt>
                <c:pt idx="994">
                  <c:v>0.95799999999999996</c:v>
                </c:pt>
                <c:pt idx="995">
                  <c:v>0.95899999999999996</c:v>
                </c:pt>
                <c:pt idx="996">
                  <c:v>0.96</c:v>
                </c:pt>
                <c:pt idx="997">
                  <c:v>0.96099999999999997</c:v>
                </c:pt>
                <c:pt idx="998">
                  <c:v>0.96199999999999997</c:v>
                </c:pt>
                <c:pt idx="999">
                  <c:v>0.96299999999999997</c:v>
                </c:pt>
                <c:pt idx="1000">
                  <c:v>0.96399999999999997</c:v>
                </c:pt>
                <c:pt idx="1001">
                  <c:v>0.96499999999999986</c:v>
                </c:pt>
                <c:pt idx="1002">
                  <c:v>0.96599999999999997</c:v>
                </c:pt>
                <c:pt idx="1003">
                  <c:v>0.96699999999999986</c:v>
                </c:pt>
                <c:pt idx="1004">
                  <c:v>0.96799999999999997</c:v>
                </c:pt>
                <c:pt idx="1005">
                  <c:v>0.96899999999999986</c:v>
                </c:pt>
                <c:pt idx="1006">
                  <c:v>0.97</c:v>
                </c:pt>
                <c:pt idx="1007">
                  <c:v>0.97099999999999986</c:v>
                </c:pt>
                <c:pt idx="1008">
                  <c:v>0.97199999999999998</c:v>
                </c:pt>
                <c:pt idx="1009">
                  <c:v>0.97299999999999986</c:v>
                </c:pt>
                <c:pt idx="1010">
                  <c:v>0.97399999999999998</c:v>
                </c:pt>
                <c:pt idx="1011">
                  <c:v>0.97499999999999987</c:v>
                </c:pt>
                <c:pt idx="1012">
                  <c:v>0.97599999999999998</c:v>
                </c:pt>
                <c:pt idx="1013">
                  <c:v>0.97699999999999987</c:v>
                </c:pt>
                <c:pt idx="1014">
                  <c:v>0.97799999999999998</c:v>
                </c:pt>
                <c:pt idx="1015">
                  <c:v>0.97899999999999987</c:v>
                </c:pt>
                <c:pt idx="1016">
                  <c:v>0.98</c:v>
                </c:pt>
                <c:pt idx="1017">
                  <c:v>0.98099999999999987</c:v>
                </c:pt>
                <c:pt idx="1018">
                  <c:v>0.98199999999999998</c:v>
                </c:pt>
                <c:pt idx="1019">
                  <c:v>0.98299999999999987</c:v>
                </c:pt>
                <c:pt idx="1020">
                  <c:v>0.98399999999999999</c:v>
                </c:pt>
                <c:pt idx="1021">
                  <c:v>0.98499999999999988</c:v>
                </c:pt>
                <c:pt idx="1022">
                  <c:v>0.98599999999999999</c:v>
                </c:pt>
                <c:pt idx="1023">
                  <c:v>0.98699999999999988</c:v>
                </c:pt>
                <c:pt idx="1024">
                  <c:v>0.98799999999999999</c:v>
                </c:pt>
                <c:pt idx="1025">
                  <c:v>0.98899999999999988</c:v>
                </c:pt>
                <c:pt idx="1026">
                  <c:v>0.99</c:v>
                </c:pt>
                <c:pt idx="1027">
                  <c:v>0.99099999999999988</c:v>
                </c:pt>
                <c:pt idx="1028">
                  <c:v>0.99199999999999999</c:v>
                </c:pt>
                <c:pt idx="1029">
                  <c:v>0.99299999999999988</c:v>
                </c:pt>
                <c:pt idx="1030">
                  <c:v>0.99399999999999999</c:v>
                </c:pt>
                <c:pt idx="1031">
                  <c:v>0.99499999999999988</c:v>
                </c:pt>
                <c:pt idx="1032">
                  <c:v>0.996</c:v>
                </c:pt>
                <c:pt idx="1033">
                  <c:v>0.99699999999999989</c:v>
                </c:pt>
                <c:pt idx="1034">
                  <c:v>0.998</c:v>
                </c:pt>
                <c:pt idx="1035">
                  <c:v>0.99899999999999989</c:v>
                </c:pt>
                <c:pt idx="1036">
                  <c:v>1</c:v>
                </c:pt>
                <c:pt idx="1037">
                  <c:v>1.0009999999999999</c:v>
                </c:pt>
                <c:pt idx="1038">
                  <c:v>1.002</c:v>
                </c:pt>
                <c:pt idx="1039">
                  <c:v>1.0029999999999999</c:v>
                </c:pt>
                <c:pt idx="1040">
                  <c:v>1.004</c:v>
                </c:pt>
                <c:pt idx="1041">
                  <c:v>1.0049999999999999</c:v>
                </c:pt>
                <c:pt idx="1042">
                  <c:v>1.006</c:v>
                </c:pt>
                <c:pt idx="1043">
                  <c:v>1.0069999999999999</c:v>
                </c:pt>
                <c:pt idx="1044">
                  <c:v>1.008</c:v>
                </c:pt>
                <c:pt idx="1045">
                  <c:v>1.0089999999999999</c:v>
                </c:pt>
                <c:pt idx="1046">
                  <c:v>1.01</c:v>
                </c:pt>
                <c:pt idx="1047">
                  <c:v>1.0109999999999999</c:v>
                </c:pt>
                <c:pt idx="1048">
                  <c:v>1.012</c:v>
                </c:pt>
                <c:pt idx="1049">
                  <c:v>1.0129999999999999</c:v>
                </c:pt>
                <c:pt idx="1050">
                  <c:v>1.014</c:v>
                </c:pt>
                <c:pt idx="1051">
                  <c:v>1.0149999999999999</c:v>
                </c:pt>
                <c:pt idx="1052">
                  <c:v>1.016</c:v>
                </c:pt>
                <c:pt idx="1053">
                  <c:v>1.0169999999999999</c:v>
                </c:pt>
                <c:pt idx="1054">
                  <c:v>1.018</c:v>
                </c:pt>
                <c:pt idx="1055">
                  <c:v>1.0189999999999999</c:v>
                </c:pt>
                <c:pt idx="1056">
                  <c:v>1.02</c:v>
                </c:pt>
                <c:pt idx="1057">
                  <c:v>1.0209999999999999</c:v>
                </c:pt>
                <c:pt idx="1058">
                  <c:v>1.022</c:v>
                </c:pt>
                <c:pt idx="1059">
                  <c:v>1.0229999999999999</c:v>
                </c:pt>
                <c:pt idx="1060">
                  <c:v>1.024</c:v>
                </c:pt>
                <c:pt idx="1061">
                  <c:v>1.0249999999999999</c:v>
                </c:pt>
                <c:pt idx="1062">
                  <c:v>1.026</c:v>
                </c:pt>
                <c:pt idx="1063">
                  <c:v>1.0269999999999999</c:v>
                </c:pt>
                <c:pt idx="1064">
                  <c:v>1.028</c:v>
                </c:pt>
                <c:pt idx="1065">
                  <c:v>1.0289999999999999</c:v>
                </c:pt>
                <c:pt idx="1066">
                  <c:v>1.03</c:v>
                </c:pt>
                <c:pt idx="1067">
                  <c:v>1.0309999999999999</c:v>
                </c:pt>
                <c:pt idx="1068">
                  <c:v>1.032</c:v>
                </c:pt>
                <c:pt idx="1069">
                  <c:v>1.0329999999999999</c:v>
                </c:pt>
                <c:pt idx="1070">
                  <c:v>1.034</c:v>
                </c:pt>
                <c:pt idx="1071">
                  <c:v>1.0349999999999999</c:v>
                </c:pt>
                <c:pt idx="1072">
                  <c:v>1.036</c:v>
                </c:pt>
                <c:pt idx="1073">
                  <c:v>1.0369999999999999</c:v>
                </c:pt>
                <c:pt idx="1074">
                  <c:v>1.038</c:v>
                </c:pt>
                <c:pt idx="1075">
                  <c:v>1.0389999999999999</c:v>
                </c:pt>
                <c:pt idx="1076">
                  <c:v>1.04</c:v>
                </c:pt>
                <c:pt idx="1077">
                  <c:v>1.0409999999999999</c:v>
                </c:pt>
                <c:pt idx="1078">
                  <c:v>1.042</c:v>
                </c:pt>
                <c:pt idx="1079">
                  <c:v>1.0429999999999999</c:v>
                </c:pt>
                <c:pt idx="1080">
                  <c:v>1.044</c:v>
                </c:pt>
                <c:pt idx="1081">
                  <c:v>1.0449999999999999</c:v>
                </c:pt>
                <c:pt idx="1082">
                  <c:v>1.046</c:v>
                </c:pt>
                <c:pt idx="1083">
                  <c:v>1.0469999999999999</c:v>
                </c:pt>
                <c:pt idx="1084">
                  <c:v>1.048</c:v>
                </c:pt>
                <c:pt idx="1085">
                  <c:v>1.0489999999999999</c:v>
                </c:pt>
                <c:pt idx="1086">
                  <c:v>1.05</c:v>
                </c:pt>
                <c:pt idx="1087">
                  <c:v>1.0509999999999999</c:v>
                </c:pt>
                <c:pt idx="1088">
                  <c:v>1.052</c:v>
                </c:pt>
                <c:pt idx="1089">
                  <c:v>1.0529999999999999</c:v>
                </c:pt>
                <c:pt idx="1090">
                  <c:v>1.054</c:v>
                </c:pt>
                <c:pt idx="1091">
                  <c:v>1.0549999999999999</c:v>
                </c:pt>
                <c:pt idx="1092">
                  <c:v>1.056</c:v>
                </c:pt>
                <c:pt idx="1093">
                  <c:v>1.0569999999999999</c:v>
                </c:pt>
                <c:pt idx="1094">
                  <c:v>1.0580000000000001</c:v>
                </c:pt>
                <c:pt idx="1095">
                  <c:v>1.0589999999999999</c:v>
                </c:pt>
                <c:pt idx="1096">
                  <c:v>1.06</c:v>
                </c:pt>
                <c:pt idx="1097">
                  <c:v>1.0609999999999999</c:v>
                </c:pt>
                <c:pt idx="1098">
                  <c:v>1.0620000000000001</c:v>
                </c:pt>
                <c:pt idx="1099">
                  <c:v>1.0629999999999999</c:v>
                </c:pt>
                <c:pt idx="1100">
                  <c:v>1.0640000000000001</c:v>
                </c:pt>
                <c:pt idx="1101">
                  <c:v>1.0649999999999999</c:v>
                </c:pt>
                <c:pt idx="1102">
                  <c:v>1.0660000000000001</c:v>
                </c:pt>
                <c:pt idx="1103">
                  <c:v>1.0669999999999999</c:v>
                </c:pt>
                <c:pt idx="1104">
                  <c:v>1.0680000000000001</c:v>
                </c:pt>
                <c:pt idx="1105">
                  <c:v>1.069</c:v>
                </c:pt>
                <c:pt idx="1106">
                  <c:v>1.07</c:v>
                </c:pt>
                <c:pt idx="1107">
                  <c:v>1.071</c:v>
                </c:pt>
                <c:pt idx="1108">
                  <c:v>1.0720000000000001</c:v>
                </c:pt>
                <c:pt idx="1109">
                  <c:v>1.073</c:v>
                </c:pt>
                <c:pt idx="1110">
                  <c:v>1.0740000000000001</c:v>
                </c:pt>
                <c:pt idx="1111">
                  <c:v>1.075</c:v>
                </c:pt>
                <c:pt idx="1112">
                  <c:v>1.0760000000000001</c:v>
                </c:pt>
                <c:pt idx="1113">
                  <c:v>1.077</c:v>
                </c:pt>
                <c:pt idx="1114">
                  <c:v>1.0780000000000001</c:v>
                </c:pt>
                <c:pt idx="1115">
                  <c:v>1.079</c:v>
                </c:pt>
                <c:pt idx="1116">
                  <c:v>1.08</c:v>
                </c:pt>
                <c:pt idx="1117">
                  <c:v>1.081</c:v>
                </c:pt>
                <c:pt idx="1118">
                  <c:v>1.0820000000000001</c:v>
                </c:pt>
                <c:pt idx="1119">
                  <c:v>1.083</c:v>
                </c:pt>
                <c:pt idx="1120">
                  <c:v>1.0840000000000001</c:v>
                </c:pt>
                <c:pt idx="1121">
                  <c:v>1.085</c:v>
                </c:pt>
                <c:pt idx="1122">
                  <c:v>1.0860000000000001</c:v>
                </c:pt>
                <c:pt idx="1123">
                  <c:v>1.087</c:v>
                </c:pt>
                <c:pt idx="1124">
                  <c:v>1.0880000000000001</c:v>
                </c:pt>
                <c:pt idx="1125">
                  <c:v>1.089</c:v>
                </c:pt>
                <c:pt idx="1126">
                  <c:v>1.0899999999999999</c:v>
                </c:pt>
                <c:pt idx="1127">
                  <c:v>1.091</c:v>
                </c:pt>
                <c:pt idx="1128">
                  <c:v>1.0919999999999999</c:v>
                </c:pt>
                <c:pt idx="1129">
                  <c:v>1.093</c:v>
                </c:pt>
                <c:pt idx="1130">
                  <c:v>1.0939999999999999</c:v>
                </c:pt>
                <c:pt idx="1131">
                  <c:v>1.095</c:v>
                </c:pt>
                <c:pt idx="1132">
                  <c:v>1.0959999999999999</c:v>
                </c:pt>
                <c:pt idx="1133">
                  <c:v>1.097</c:v>
                </c:pt>
                <c:pt idx="1134">
                  <c:v>1.0979999999999999</c:v>
                </c:pt>
                <c:pt idx="1135">
                  <c:v>1.099</c:v>
                </c:pt>
                <c:pt idx="1136">
                  <c:v>1.0999999999999999</c:v>
                </c:pt>
                <c:pt idx="1137">
                  <c:v>1.101</c:v>
                </c:pt>
                <c:pt idx="1138">
                  <c:v>1.1019999999999999</c:v>
                </c:pt>
                <c:pt idx="1139">
                  <c:v>1.103</c:v>
                </c:pt>
                <c:pt idx="1140">
                  <c:v>1.1039999999999999</c:v>
                </c:pt>
                <c:pt idx="1141">
                  <c:v>1.105</c:v>
                </c:pt>
                <c:pt idx="1142">
                  <c:v>1.1059999999999999</c:v>
                </c:pt>
                <c:pt idx="1143">
                  <c:v>1.107</c:v>
                </c:pt>
                <c:pt idx="1144">
                  <c:v>1.1079999999999999</c:v>
                </c:pt>
                <c:pt idx="1145">
                  <c:v>1.109</c:v>
                </c:pt>
                <c:pt idx="1146">
                  <c:v>1.1099999999999999</c:v>
                </c:pt>
                <c:pt idx="1147">
                  <c:v>1.111</c:v>
                </c:pt>
                <c:pt idx="1148">
                  <c:v>1.1119999999999999</c:v>
                </c:pt>
                <c:pt idx="1149">
                  <c:v>1.113</c:v>
                </c:pt>
                <c:pt idx="1150">
                  <c:v>1.1139999999999999</c:v>
                </c:pt>
                <c:pt idx="1151">
                  <c:v>1.115</c:v>
                </c:pt>
                <c:pt idx="1152">
                  <c:v>1.1159999999999999</c:v>
                </c:pt>
                <c:pt idx="1153">
                  <c:v>1.117</c:v>
                </c:pt>
                <c:pt idx="1154">
                  <c:v>1.1179999999999999</c:v>
                </c:pt>
                <c:pt idx="1155">
                  <c:v>1.119</c:v>
                </c:pt>
                <c:pt idx="1156">
                  <c:v>1.1199999999999999</c:v>
                </c:pt>
                <c:pt idx="1157">
                  <c:v>1.121</c:v>
                </c:pt>
                <c:pt idx="1158">
                  <c:v>1.1219999999999999</c:v>
                </c:pt>
                <c:pt idx="1159">
                  <c:v>1.123</c:v>
                </c:pt>
                <c:pt idx="1160">
                  <c:v>1.1239999999999999</c:v>
                </c:pt>
                <c:pt idx="1161">
                  <c:v>1.125</c:v>
                </c:pt>
                <c:pt idx="1162">
                  <c:v>1.1259999999999999</c:v>
                </c:pt>
                <c:pt idx="1163">
                  <c:v>1.127</c:v>
                </c:pt>
                <c:pt idx="1164">
                  <c:v>1.1279999999999999</c:v>
                </c:pt>
                <c:pt idx="1165">
                  <c:v>1.129</c:v>
                </c:pt>
                <c:pt idx="1166">
                  <c:v>1.1299999999999999</c:v>
                </c:pt>
                <c:pt idx="1167">
                  <c:v>1.131</c:v>
                </c:pt>
                <c:pt idx="1168">
                  <c:v>1.1319999999999999</c:v>
                </c:pt>
                <c:pt idx="1169">
                  <c:v>1.133</c:v>
                </c:pt>
                <c:pt idx="1170">
                  <c:v>1.1339999999999999</c:v>
                </c:pt>
                <c:pt idx="1171">
                  <c:v>1.135</c:v>
                </c:pt>
                <c:pt idx="1172">
                  <c:v>1.1359999999999999</c:v>
                </c:pt>
                <c:pt idx="1173">
                  <c:v>1.137</c:v>
                </c:pt>
                <c:pt idx="1174">
                  <c:v>1.1379999999999999</c:v>
                </c:pt>
                <c:pt idx="1175">
                  <c:v>1.139</c:v>
                </c:pt>
                <c:pt idx="1176">
                  <c:v>1.1399999999999999</c:v>
                </c:pt>
                <c:pt idx="1177">
                  <c:v>1.141</c:v>
                </c:pt>
                <c:pt idx="1178">
                  <c:v>1.1419999999999999</c:v>
                </c:pt>
                <c:pt idx="1179">
                  <c:v>1.143</c:v>
                </c:pt>
                <c:pt idx="1180">
                  <c:v>1.1439999999999999</c:v>
                </c:pt>
                <c:pt idx="1181">
                  <c:v>1.145</c:v>
                </c:pt>
                <c:pt idx="1182">
                  <c:v>1.1459999999999999</c:v>
                </c:pt>
                <c:pt idx="1183">
                  <c:v>1.147</c:v>
                </c:pt>
                <c:pt idx="1184">
                  <c:v>1.1479999999999999</c:v>
                </c:pt>
                <c:pt idx="1185">
                  <c:v>1.149</c:v>
                </c:pt>
                <c:pt idx="1186">
                  <c:v>1.1499999999999999</c:v>
                </c:pt>
                <c:pt idx="1187">
                  <c:v>1.151</c:v>
                </c:pt>
                <c:pt idx="1188">
                  <c:v>1.1519999999999999</c:v>
                </c:pt>
                <c:pt idx="1189">
                  <c:v>1.153</c:v>
                </c:pt>
                <c:pt idx="1190">
                  <c:v>1.1539999999999999</c:v>
                </c:pt>
                <c:pt idx="1191">
                  <c:v>1.155</c:v>
                </c:pt>
                <c:pt idx="1192">
                  <c:v>1.1559999999999999</c:v>
                </c:pt>
                <c:pt idx="1193">
                  <c:v>1.157</c:v>
                </c:pt>
                <c:pt idx="1194">
                  <c:v>1.1579999999999999</c:v>
                </c:pt>
                <c:pt idx="1195">
                  <c:v>1.159</c:v>
                </c:pt>
                <c:pt idx="1196">
                  <c:v>1.1599999999999999</c:v>
                </c:pt>
                <c:pt idx="1197">
                  <c:v>1.161</c:v>
                </c:pt>
                <c:pt idx="1198">
                  <c:v>1.1619999999999999</c:v>
                </c:pt>
                <c:pt idx="1199">
                  <c:v>1.163</c:v>
                </c:pt>
                <c:pt idx="1200">
                  <c:v>1.1639999999999999</c:v>
                </c:pt>
                <c:pt idx="1201">
                  <c:v>1.165</c:v>
                </c:pt>
                <c:pt idx="1202">
                  <c:v>1.1659999999999999</c:v>
                </c:pt>
                <c:pt idx="1203">
                  <c:v>1.167</c:v>
                </c:pt>
                <c:pt idx="1204">
                  <c:v>1.1679999999999999</c:v>
                </c:pt>
                <c:pt idx="1205">
                  <c:v>1.169</c:v>
                </c:pt>
                <c:pt idx="1206">
                  <c:v>1.17</c:v>
                </c:pt>
                <c:pt idx="1207">
                  <c:v>1.171</c:v>
                </c:pt>
                <c:pt idx="1208">
                  <c:v>1.1719999999999999</c:v>
                </c:pt>
                <c:pt idx="1209">
                  <c:v>1.173</c:v>
                </c:pt>
                <c:pt idx="1210">
                  <c:v>1.1739999999999999</c:v>
                </c:pt>
                <c:pt idx="1211">
                  <c:v>1.175</c:v>
                </c:pt>
                <c:pt idx="1212">
                  <c:v>1.1759999999999999</c:v>
                </c:pt>
                <c:pt idx="1213">
                  <c:v>1.177</c:v>
                </c:pt>
                <c:pt idx="1214">
                  <c:v>1.1779999999999999</c:v>
                </c:pt>
                <c:pt idx="1215">
                  <c:v>1.179</c:v>
                </c:pt>
                <c:pt idx="1216">
                  <c:v>1.18</c:v>
                </c:pt>
                <c:pt idx="1217">
                  <c:v>1.181</c:v>
                </c:pt>
                <c:pt idx="1218">
                  <c:v>1.1819999999999999</c:v>
                </c:pt>
                <c:pt idx="1219">
                  <c:v>1.1830000000000001</c:v>
                </c:pt>
                <c:pt idx="1220">
                  <c:v>1.1839999999999999</c:v>
                </c:pt>
                <c:pt idx="1221">
                  <c:v>1.1850000000000001</c:v>
                </c:pt>
                <c:pt idx="1222">
                  <c:v>1.1859999999999999</c:v>
                </c:pt>
                <c:pt idx="1223">
                  <c:v>1.1870000000000001</c:v>
                </c:pt>
                <c:pt idx="1224">
                  <c:v>1.1879999999999999</c:v>
                </c:pt>
                <c:pt idx="1225">
                  <c:v>1.1890000000000001</c:v>
                </c:pt>
                <c:pt idx="1226">
                  <c:v>1.19</c:v>
                </c:pt>
                <c:pt idx="1227">
                  <c:v>1.1910000000000001</c:v>
                </c:pt>
                <c:pt idx="1228">
                  <c:v>1.1919999999999999</c:v>
                </c:pt>
                <c:pt idx="1229">
                  <c:v>1.1930000000000001</c:v>
                </c:pt>
                <c:pt idx="1230">
                  <c:v>1.194</c:v>
                </c:pt>
                <c:pt idx="1231">
                  <c:v>1.1950000000000001</c:v>
                </c:pt>
                <c:pt idx="1232">
                  <c:v>1.196</c:v>
                </c:pt>
                <c:pt idx="1233">
                  <c:v>1.1970000000000001</c:v>
                </c:pt>
                <c:pt idx="1234">
                  <c:v>1.198</c:v>
                </c:pt>
                <c:pt idx="1235">
                  <c:v>1.1990000000000001</c:v>
                </c:pt>
                <c:pt idx="1236">
                  <c:v>1.2</c:v>
                </c:pt>
                <c:pt idx="1237">
                  <c:v>1.2010000000000001</c:v>
                </c:pt>
                <c:pt idx="1238">
                  <c:v>1.202</c:v>
                </c:pt>
                <c:pt idx="1239">
                  <c:v>1.2030000000000001</c:v>
                </c:pt>
                <c:pt idx="1240">
                  <c:v>1.204</c:v>
                </c:pt>
                <c:pt idx="1241">
                  <c:v>1.2050000000000001</c:v>
                </c:pt>
                <c:pt idx="1242">
                  <c:v>1.206</c:v>
                </c:pt>
                <c:pt idx="1243">
                  <c:v>1.2070000000000001</c:v>
                </c:pt>
                <c:pt idx="1244">
                  <c:v>1.208</c:v>
                </c:pt>
                <c:pt idx="1245">
                  <c:v>1.2090000000000001</c:v>
                </c:pt>
                <c:pt idx="1246">
                  <c:v>1.21</c:v>
                </c:pt>
                <c:pt idx="1247">
                  <c:v>1.2110000000000001</c:v>
                </c:pt>
                <c:pt idx="1248">
                  <c:v>1.212</c:v>
                </c:pt>
                <c:pt idx="1249">
                  <c:v>1.2130000000000001</c:v>
                </c:pt>
                <c:pt idx="1250">
                  <c:v>1.214</c:v>
                </c:pt>
                <c:pt idx="1251">
                  <c:v>1.2149999999999999</c:v>
                </c:pt>
                <c:pt idx="1252">
                  <c:v>1.216</c:v>
                </c:pt>
                <c:pt idx="1253">
                  <c:v>1.2169999999999999</c:v>
                </c:pt>
                <c:pt idx="1254">
                  <c:v>1.218</c:v>
                </c:pt>
                <c:pt idx="1255">
                  <c:v>1.2189999999999999</c:v>
                </c:pt>
                <c:pt idx="1256">
                  <c:v>1.22</c:v>
                </c:pt>
                <c:pt idx="1257">
                  <c:v>1.2209999999999999</c:v>
                </c:pt>
                <c:pt idx="1258">
                  <c:v>1.222</c:v>
                </c:pt>
                <c:pt idx="1259">
                  <c:v>1.2229999999999999</c:v>
                </c:pt>
                <c:pt idx="1260">
                  <c:v>1.224</c:v>
                </c:pt>
                <c:pt idx="1261">
                  <c:v>1.2249999999999999</c:v>
                </c:pt>
                <c:pt idx="1262">
                  <c:v>1.226</c:v>
                </c:pt>
                <c:pt idx="1263">
                  <c:v>1.2269999999999999</c:v>
                </c:pt>
                <c:pt idx="1264">
                  <c:v>1.228</c:v>
                </c:pt>
                <c:pt idx="1265">
                  <c:v>1.2289999999999999</c:v>
                </c:pt>
                <c:pt idx="1266">
                  <c:v>1.23</c:v>
                </c:pt>
                <c:pt idx="1267">
                  <c:v>1.2309999999999999</c:v>
                </c:pt>
                <c:pt idx="1268">
                  <c:v>1.232</c:v>
                </c:pt>
                <c:pt idx="1269">
                  <c:v>1.2329999999999999</c:v>
                </c:pt>
                <c:pt idx="1270">
                  <c:v>1.234</c:v>
                </c:pt>
                <c:pt idx="1271">
                  <c:v>1.2349999999999999</c:v>
                </c:pt>
                <c:pt idx="1272">
                  <c:v>1.236</c:v>
                </c:pt>
                <c:pt idx="1273">
                  <c:v>1.2369999999999999</c:v>
                </c:pt>
                <c:pt idx="1274">
                  <c:v>1.238</c:v>
                </c:pt>
                <c:pt idx="1275">
                  <c:v>1.2389999999999999</c:v>
                </c:pt>
                <c:pt idx="1276">
                  <c:v>1.24</c:v>
                </c:pt>
                <c:pt idx="1277">
                  <c:v>1.2409999999999999</c:v>
                </c:pt>
                <c:pt idx="1278">
                  <c:v>1.242</c:v>
                </c:pt>
                <c:pt idx="1279">
                  <c:v>1.2429999999999999</c:v>
                </c:pt>
                <c:pt idx="1280">
                  <c:v>1.244</c:v>
                </c:pt>
                <c:pt idx="1281">
                  <c:v>1.2449999999999999</c:v>
                </c:pt>
                <c:pt idx="1282">
                  <c:v>1.246</c:v>
                </c:pt>
                <c:pt idx="1283">
                  <c:v>1.2469999999999999</c:v>
                </c:pt>
                <c:pt idx="1284">
                  <c:v>1.248</c:v>
                </c:pt>
                <c:pt idx="1285">
                  <c:v>1.2489999999999999</c:v>
                </c:pt>
                <c:pt idx="1286">
                  <c:v>1.25</c:v>
                </c:pt>
                <c:pt idx="1287">
                  <c:v>1.2509999999999999</c:v>
                </c:pt>
                <c:pt idx="1288">
                  <c:v>1.252</c:v>
                </c:pt>
                <c:pt idx="1289">
                  <c:v>1.2529999999999999</c:v>
                </c:pt>
                <c:pt idx="1290">
                  <c:v>1.254</c:v>
                </c:pt>
                <c:pt idx="1291">
                  <c:v>1.2549999999999999</c:v>
                </c:pt>
                <c:pt idx="1292">
                  <c:v>1.256</c:v>
                </c:pt>
                <c:pt idx="1293">
                  <c:v>1.2569999999999999</c:v>
                </c:pt>
                <c:pt idx="1294">
                  <c:v>1.258</c:v>
                </c:pt>
                <c:pt idx="1295">
                  <c:v>1.2589999999999999</c:v>
                </c:pt>
                <c:pt idx="1296">
                  <c:v>1.26</c:v>
                </c:pt>
                <c:pt idx="1297">
                  <c:v>1.2609999999999999</c:v>
                </c:pt>
                <c:pt idx="1298">
                  <c:v>1.262</c:v>
                </c:pt>
                <c:pt idx="1299">
                  <c:v>1.2629999999999999</c:v>
                </c:pt>
                <c:pt idx="1300">
                  <c:v>1.264</c:v>
                </c:pt>
                <c:pt idx="1301">
                  <c:v>1.2649999999999999</c:v>
                </c:pt>
                <c:pt idx="1302">
                  <c:v>1.266</c:v>
                </c:pt>
                <c:pt idx="1303">
                  <c:v>1.2669999999999999</c:v>
                </c:pt>
                <c:pt idx="1304">
                  <c:v>1.268</c:v>
                </c:pt>
                <c:pt idx="1305">
                  <c:v>1.2689999999999999</c:v>
                </c:pt>
                <c:pt idx="1306">
                  <c:v>1.27</c:v>
                </c:pt>
                <c:pt idx="1307">
                  <c:v>1.2709999999999999</c:v>
                </c:pt>
                <c:pt idx="1308">
                  <c:v>1.272</c:v>
                </c:pt>
                <c:pt idx="1309">
                  <c:v>1.2729999999999999</c:v>
                </c:pt>
                <c:pt idx="1310">
                  <c:v>1.274</c:v>
                </c:pt>
                <c:pt idx="1311">
                  <c:v>1.2749999999999999</c:v>
                </c:pt>
                <c:pt idx="1312">
                  <c:v>1.276</c:v>
                </c:pt>
                <c:pt idx="1313">
                  <c:v>1.2769999999999999</c:v>
                </c:pt>
                <c:pt idx="1314">
                  <c:v>1.278</c:v>
                </c:pt>
                <c:pt idx="1315">
                  <c:v>1.2789999999999999</c:v>
                </c:pt>
                <c:pt idx="1316">
                  <c:v>1.28</c:v>
                </c:pt>
                <c:pt idx="1317">
                  <c:v>1.2809999999999999</c:v>
                </c:pt>
                <c:pt idx="1318">
                  <c:v>1.282</c:v>
                </c:pt>
                <c:pt idx="1319">
                  <c:v>1.2829999999999999</c:v>
                </c:pt>
                <c:pt idx="1320">
                  <c:v>1.284</c:v>
                </c:pt>
                <c:pt idx="1321">
                  <c:v>1.2849999999999999</c:v>
                </c:pt>
                <c:pt idx="1322">
                  <c:v>1.286</c:v>
                </c:pt>
                <c:pt idx="1323">
                  <c:v>1.2869999999999999</c:v>
                </c:pt>
                <c:pt idx="1324">
                  <c:v>1.288</c:v>
                </c:pt>
                <c:pt idx="1325">
                  <c:v>1.2889999999999999</c:v>
                </c:pt>
                <c:pt idx="1326">
                  <c:v>1.29</c:v>
                </c:pt>
                <c:pt idx="1327">
                  <c:v>1.2909999999999999</c:v>
                </c:pt>
                <c:pt idx="1328">
                  <c:v>1.292</c:v>
                </c:pt>
                <c:pt idx="1329">
                  <c:v>1.2929999999999999</c:v>
                </c:pt>
                <c:pt idx="1330">
                  <c:v>1.294</c:v>
                </c:pt>
                <c:pt idx="1331">
                  <c:v>1.2949999999999999</c:v>
                </c:pt>
                <c:pt idx="1332">
                  <c:v>1.296</c:v>
                </c:pt>
                <c:pt idx="1333">
                  <c:v>1.2969999999999999</c:v>
                </c:pt>
                <c:pt idx="1334">
                  <c:v>1.298</c:v>
                </c:pt>
                <c:pt idx="1335">
                  <c:v>1.2989999999999999</c:v>
                </c:pt>
                <c:pt idx="1336">
                  <c:v>1.3</c:v>
                </c:pt>
                <c:pt idx="1337">
                  <c:v>1.3009999999999999</c:v>
                </c:pt>
                <c:pt idx="1338">
                  <c:v>1.302</c:v>
                </c:pt>
                <c:pt idx="1339">
                  <c:v>1.3029999999999999</c:v>
                </c:pt>
                <c:pt idx="1340">
                  <c:v>1.304</c:v>
                </c:pt>
                <c:pt idx="1341">
                  <c:v>1.3049999999999999</c:v>
                </c:pt>
                <c:pt idx="1342">
                  <c:v>1.306</c:v>
                </c:pt>
                <c:pt idx="1343">
                  <c:v>1.3069999999999999</c:v>
                </c:pt>
                <c:pt idx="1344">
                  <c:v>1.3080000000000001</c:v>
                </c:pt>
                <c:pt idx="1345">
                  <c:v>1.3089999999999999</c:v>
                </c:pt>
                <c:pt idx="1346">
                  <c:v>1.31</c:v>
                </c:pt>
                <c:pt idx="1347">
                  <c:v>1.3109999999999999</c:v>
                </c:pt>
                <c:pt idx="1348">
                  <c:v>1.3120000000000001</c:v>
                </c:pt>
                <c:pt idx="1349">
                  <c:v>1.3129999999999999</c:v>
                </c:pt>
                <c:pt idx="1350">
                  <c:v>1.3140000000000001</c:v>
                </c:pt>
                <c:pt idx="1351">
                  <c:v>1.3149999999999999</c:v>
                </c:pt>
                <c:pt idx="1352">
                  <c:v>1.3160000000000001</c:v>
                </c:pt>
                <c:pt idx="1353">
                  <c:v>1.3169999999999999</c:v>
                </c:pt>
                <c:pt idx="1354">
                  <c:v>1.3180000000000001</c:v>
                </c:pt>
                <c:pt idx="1355">
                  <c:v>1.319</c:v>
                </c:pt>
                <c:pt idx="1356">
                  <c:v>1.32</c:v>
                </c:pt>
                <c:pt idx="1357">
                  <c:v>1.321</c:v>
                </c:pt>
                <c:pt idx="1358">
                  <c:v>1.3220000000000001</c:v>
                </c:pt>
                <c:pt idx="1359">
                  <c:v>1.323</c:v>
                </c:pt>
                <c:pt idx="1360">
                  <c:v>1.3240000000000001</c:v>
                </c:pt>
                <c:pt idx="1361">
                  <c:v>1.325</c:v>
                </c:pt>
                <c:pt idx="1362">
                  <c:v>1.3260000000000001</c:v>
                </c:pt>
                <c:pt idx="1363">
                  <c:v>1.327</c:v>
                </c:pt>
                <c:pt idx="1364">
                  <c:v>1.3280000000000001</c:v>
                </c:pt>
                <c:pt idx="1365">
                  <c:v>1.329</c:v>
                </c:pt>
                <c:pt idx="1366">
                  <c:v>1.33</c:v>
                </c:pt>
                <c:pt idx="1367">
                  <c:v>1.331</c:v>
                </c:pt>
                <c:pt idx="1368">
                  <c:v>1.3320000000000001</c:v>
                </c:pt>
                <c:pt idx="1369">
                  <c:v>1.333</c:v>
                </c:pt>
                <c:pt idx="1370">
                  <c:v>1.3340000000000001</c:v>
                </c:pt>
                <c:pt idx="1371">
                  <c:v>1.335</c:v>
                </c:pt>
                <c:pt idx="1372">
                  <c:v>1.3360000000000001</c:v>
                </c:pt>
                <c:pt idx="1373">
                  <c:v>1.337</c:v>
                </c:pt>
                <c:pt idx="1374">
                  <c:v>1.3380000000000001</c:v>
                </c:pt>
                <c:pt idx="1375">
                  <c:v>1.339</c:v>
                </c:pt>
                <c:pt idx="1376">
                  <c:v>1.3399999999999999</c:v>
                </c:pt>
                <c:pt idx="1377">
                  <c:v>1.341</c:v>
                </c:pt>
                <c:pt idx="1378">
                  <c:v>1.3419999999999999</c:v>
                </c:pt>
                <c:pt idx="1379">
                  <c:v>1.343</c:v>
                </c:pt>
                <c:pt idx="1380">
                  <c:v>1.3439999999999999</c:v>
                </c:pt>
                <c:pt idx="1381">
                  <c:v>1.345</c:v>
                </c:pt>
                <c:pt idx="1382">
                  <c:v>1.3459999999999999</c:v>
                </c:pt>
                <c:pt idx="1383">
                  <c:v>1.347</c:v>
                </c:pt>
                <c:pt idx="1384">
                  <c:v>1.3479999999999999</c:v>
                </c:pt>
                <c:pt idx="1385">
                  <c:v>1.349</c:v>
                </c:pt>
                <c:pt idx="1386">
                  <c:v>1.3499999999999999</c:v>
                </c:pt>
                <c:pt idx="1387">
                  <c:v>1.351</c:v>
                </c:pt>
                <c:pt idx="1388">
                  <c:v>1.3519999999999999</c:v>
                </c:pt>
                <c:pt idx="1389">
                  <c:v>1.353</c:v>
                </c:pt>
                <c:pt idx="1390">
                  <c:v>1.3539999999999999</c:v>
                </c:pt>
                <c:pt idx="1391">
                  <c:v>1.355</c:v>
                </c:pt>
                <c:pt idx="1392">
                  <c:v>1.3559999999999999</c:v>
                </c:pt>
                <c:pt idx="1393">
                  <c:v>1.357</c:v>
                </c:pt>
                <c:pt idx="1394">
                  <c:v>1.3579999999999999</c:v>
                </c:pt>
                <c:pt idx="1395">
                  <c:v>1.359</c:v>
                </c:pt>
                <c:pt idx="1396">
                  <c:v>1.3599999999999999</c:v>
                </c:pt>
                <c:pt idx="1397">
                  <c:v>1.361</c:v>
                </c:pt>
                <c:pt idx="1398">
                  <c:v>1.3619999999999999</c:v>
                </c:pt>
                <c:pt idx="1399">
                  <c:v>1.363</c:v>
                </c:pt>
                <c:pt idx="1400">
                  <c:v>1.3639999999999999</c:v>
                </c:pt>
                <c:pt idx="1401">
                  <c:v>1.365</c:v>
                </c:pt>
                <c:pt idx="1402">
                  <c:v>1.3659999999999999</c:v>
                </c:pt>
                <c:pt idx="1403">
                  <c:v>1.367</c:v>
                </c:pt>
                <c:pt idx="1404">
                  <c:v>1.3679999999999999</c:v>
                </c:pt>
                <c:pt idx="1405">
                  <c:v>1.369</c:v>
                </c:pt>
                <c:pt idx="1406">
                  <c:v>1.3699999999999999</c:v>
                </c:pt>
                <c:pt idx="1407">
                  <c:v>1.371</c:v>
                </c:pt>
                <c:pt idx="1408">
                  <c:v>1.3719999999999999</c:v>
                </c:pt>
                <c:pt idx="1409">
                  <c:v>1.373</c:v>
                </c:pt>
                <c:pt idx="1410">
                  <c:v>1.3739999999999999</c:v>
                </c:pt>
                <c:pt idx="1411">
                  <c:v>1.375</c:v>
                </c:pt>
                <c:pt idx="1412">
                  <c:v>1.3759999999999999</c:v>
                </c:pt>
                <c:pt idx="1413">
                  <c:v>1.377</c:v>
                </c:pt>
                <c:pt idx="1414">
                  <c:v>1.3779999999999999</c:v>
                </c:pt>
                <c:pt idx="1415">
                  <c:v>1.379</c:v>
                </c:pt>
                <c:pt idx="1416">
                  <c:v>1.38</c:v>
                </c:pt>
                <c:pt idx="1417">
                  <c:v>1.381</c:v>
                </c:pt>
                <c:pt idx="1418">
                  <c:v>1.3819999999999999</c:v>
                </c:pt>
                <c:pt idx="1419">
                  <c:v>1.383</c:v>
                </c:pt>
                <c:pt idx="1420">
                  <c:v>1.3839999999999999</c:v>
                </c:pt>
                <c:pt idx="1421">
                  <c:v>1.385</c:v>
                </c:pt>
                <c:pt idx="1422">
                  <c:v>1.3859999999999999</c:v>
                </c:pt>
                <c:pt idx="1423">
                  <c:v>1.387</c:v>
                </c:pt>
                <c:pt idx="1424">
                  <c:v>1.3879999999999999</c:v>
                </c:pt>
                <c:pt idx="1425">
                  <c:v>1.389</c:v>
                </c:pt>
                <c:pt idx="1426">
                  <c:v>1.39</c:v>
                </c:pt>
                <c:pt idx="1427">
                  <c:v>1.391</c:v>
                </c:pt>
                <c:pt idx="1428">
                  <c:v>1.3919999999999999</c:v>
                </c:pt>
                <c:pt idx="1429">
                  <c:v>1.393</c:v>
                </c:pt>
                <c:pt idx="1430">
                  <c:v>1.3939999999999999</c:v>
                </c:pt>
                <c:pt idx="1431">
                  <c:v>1.395</c:v>
                </c:pt>
                <c:pt idx="1432">
                  <c:v>1.3959999999999999</c:v>
                </c:pt>
                <c:pt idx="1433">
                  <c:v>1.397</c:v>
                </c:pt>
                <c:pt idx="1434">
                  <c:v>1.3979999999999999</c:v>
                </c:pt>
                <c:pt idx="1435">
                  <c:v>1.399</c:v>
                </c:pt>
                <c:pt idx="1436">
                  <c:v>1.4</c:v>
                </c:pt>
                <c:pt idx="1437">
                  <c:v>1.401</c:v>
                </c:pt>
                <c:pt idx="1438">
                  <c:v>1.4019999999999999</c:v>
                </c:pt>
                <c:pt idx="1439">
                  <c:v>1.403</c:v>
                </c:pt>
                <c:pt idx="1440">
                  <c:v>1.4039999999999999</c:v>
                </c:pt>
                <c:pt idx="1441">
                  <c:v>1.405</c:v>
                </c:pt>
                <c:pt idx="1442">
                  <c:v>1.4059999999999999</c:v>
                </c:pt>
                <c:pt idx="1443">
                  <c:v>1.407</c:v>
                </c:pt>
                <c:pt idx="1444">
                  <c:v>1.4079999999999999</c:v>
                </c:pt>
                <c:pt idx="1445">
                  <c:v>1.409</c:v>
                </c:pt>
                <c:pt idx="1446">
                  <c:v>1.41</c:v>
                </c:pt>
                <c:pt idx="1447">
                  <c:v>1.411</c:v>
                </c:pt>
                <c:pt idx="1448">
                  <c:v>1.4119999999999999</c:v>
                </c:pt>
                <c:pt idx="1449">
                  <c:v>1.413</c:v>
                </c:pt>
                <c:pt idx="1450">
                  <c:v>1.4139999999999999</c:v>
                </c:pt>
                <c:pt idx="1451">
                  <c:v>1.415</c:v>
                </c:pt>
                <c:pt idx="1452">
                  <c:v>1.4159999999999999</c:v>
                </c:pt>
                <c:pt idx="1453">
                  <c:v>1.417</c:v>
                </c:pt>
                <c:pt idx="1454">
                  <c:v>1.4179999999999999</c:v>
                </c:pt>
                <c:pt idx="1455">
                  <c:v>1.419</c:v>
                </c:pt>
                <c:pt idx="1456">
                  <c:v>1.42</c:v>
                </c:pt>
                <c:pt idx="1457">
                  <c:v>1.421</c:v>
                </c:pt>
                <c:pt idx="1458">
                  <c:v>1.4219999999999999</c:v>
                </c:pt>
                <c:pt idx="1459">
                  <c:v>1.423</c:v>
                </c:pt>
                <c:pt idx="1460">
                  <c:v>1.4239999999999999</c:v>
                </c:pt>
                <c:pt idx="1461">
                  <c:v>1.425</c:v>
                </c:pt>
                <c:pt idx="1462">
                  <c:v>1.4259999999999999</c:v>
                </c:pt>
                <c:pt idx="1463">
                  <c:v>1.427</c:v>
                </c:pt>
                <c:pt idx="1464">
                  <c:v>1.4279999999999999</c:v>
                </c:pt>
                <c:pt idx="1465">
                  <c:v>1.429</c:v>
                </c:pt>
                <c:pt idx="1466">
                  <c:v>1.43</c:v>
                </c:pt>
                <c:pt idx="1467">
                  <c:v>1.431</c:v>
                </c:pt>
                <c:pt idx="1468">
                  <c:v>1.4319999999999999</c:v>
                </c:pt>
                <c:pt idx="1469">
                  <c:v>1.4330000000000001</c:v>
                </c:pt>
                <c:pt idx="1470">
                  <c:v>1.4339999999999999</c:v>
                </c:pt>
                <c:pt idx="1471">
                  <c:v>1.4350000000000001</c:v>
                </c:pt>
                <c:pt idx="1472">
                  <c:v>1.4359999999999999</c:v>
                </c:pt>
                <c:pt idx="1473">
                  <c:v>1.4370000000000001</c:v>
                </c:pt>
                <c:pt idx="1474">
                  <c:v>1.4379999999999999</c:v>
                </c:pt>
                <c:pt idx="1475">
                  <c:v>1.4390000000000001</c:v>
                </c:pt>
                <c:pt idx="1476">
                  <c:v>1.44</c:v>
                </c:pt>
                <c:pt idx="1477">
                  <c:v>1.4410000000000001</c:v>
                </c:pt>
                <c:pt idx="1478">
                  <c:v>1.4419999999999999</c:v>
                </c:pt>
                <c:pt idx="1479">
                  <c:v>1.4430000000000001</c:v>
                </c:pt>
                <c:pt idx="1480">
                  <c:v>1.444</c:v>
                </c:pt>
                <c:pt idx="1481">
                  <c:v>1.4450000000000001</c:v>
                </c:pt>
                <c:pt idx="1482">
                  <c:v>1.446</c:v>
                </c:pt>
                <c:pt idx="1483">
                  <c:v>1.4470000000000001</c:v>
                </c:pt>
                <c:pt idx="1484">
                  <c:v>1.448</c:v>
                </c:pt>
                <c:pt idx="1485">
                  <c:v>1.4490000000000001</c:v>
                </c:pt>
                <c:pt idx="1486">
                  <c:v>1.45</c:v>
                </c:pt>
                <c:pt idx="1487">
                  <c:v>1.4510000000000001</c:v>
                </c:pt>
                <c:pt idx="1488">
                  <c:v>1.452</c:v>
                </c:pt>
                <c:pt idx="1489">
                  <c:v>1.4530000000000001</c:v>
                </c:pt>
                <c:pt idx="1490">
                  <c:v>1.454</c:v>
                </c:pt>
                <c:pt idx="1491">
                  <c:v>1.4550000000000001</c:v>
                </c:pt>
                <c:pt idx="1492">
                  <c:v>1.456</c:v>
                </c:pt>
                <c:pt idx="1493">
                  <c:v>1.4570000000000001</c:v>
                </c:pt>
                <c:pt idx="1494">
                  <c:v>1.458</c:v>
                </c:pt>
                <c:pt idx="1495">
                  <c:v>1.4590000000000001</c:v>
                </c:pt>
                <c:pt idx="1496">
                  <c:v>1.46</c:v>
                </c:pt>
                <c:pt idx="1497">
                  <c:v>1.4610000000000001</c:v>
                </c:pt>
                <c:pt idx="1498">
                  <c:v>1.462</c:v>
                </c:pt>
                <c:pt idx="1499">
                  <c:v>1.4630000000000001</c:v>
                </c:pt>
                <c:pt idx="1500">
                  <c:v>1.464</c:v>
                </c:pt>
                <c:pt idx="1501">
                  <c:v>1.4649999999999999</c:v>
                </c:pt>
                <c:pt idx="1502">
                  <c:v>1.466</c:v>
                </c:pt>
                <c:pt idx="1503">
                  <c:v>1.4669999999999999</c:v>
                </c:pt>
                <c:pt idx="1504">
                  <c:v>1.468</c:v>
                </c:pt>
                <c:pt idx="1505">
                  <c:v>1.4689999999999999</c:v>
                </c:pt>
                <c:pt idx="1506">
                  <c:v>1.47</c:v>
                </c:pt>
                <c:pt idx="1507">
                  <c:v>1.4709999999999999</c:v>
                </c:pt>
                <c:pt idx="1508">
                  <c:v>1.472</c:v>
                </c:pt>
                <c:pt idx="1509">
                  <c:v>1.4729999999999999</c:v>
                </c:pt>
                <c:pt idx="1510">
                  <c:v>1.474</c:v>
                </c:pt>
                <c:pt idx="1511">
                  <c:v>1.4749999999999999</c:v>
                </c:pt>
                <c:pt idx="1512">
                  <c:v>1.476</c:v>
                </c:pt>
                <c:pt idx="1513">
                  <c:v>1.4769999999999999</c:v>
                </c:pt>
                <c:pt idx="1514">
                  <c:v>1.478</c:v>
                </c:pt>
                <c:pt idx="1515">
                  <c:v>1.4789999999999999</c:v>
                </c:pt>
                <c:pt idx="1516">
                  <c:v>1.48</c:v>
                </c:pt>
                <c:pt idx="1517">
                  <c:v>1.4809999999999999</c:v>
                </c:pt>
                <c:pt idx="1518">
                  <c:v>1.482</c:v>
                </c:pt>
                <c:pt idx="1519">
                  <c:v>1.4829999999999999</c:v>
                </c:pt>
                <c:pt idx="1520">
                  <c:v>1.484</c:v>
                </c:pt>
                <c:pt idx="1521">
                  <c:v>1.4849999999999999</c:v>
                </c:pt>
                <c:pt idx="1522">
                  <c:v>1.486</c:v>
                </c:pt>
                <c:pt idx="1523">
                  <c:v>1.4869999999999999</c:v>
                </c:pt>
                <c:pt idx="1524">
                  <c:v>1.488</c:v>
                </c:pt>
                <c:pt idx="1525">
                  <c:v>1.4889999999999999</c:v>
                </c:pt>
                <c:pt idx="1526">
                  <c:v>1.49</c:v>
                </c:pt>
                <c:pt idx="1527">
                  <c:v>1.4909999999999999</c:v>
                </c:pt>
                <c:pt idx="1528">
                  <c:v>1.492</c:v>
                </c:pt>
                <c:pt idx="1529">
                  <c:v>1.4929999999999999</c:v>
                </c:pt>
                <c:pt idx="1530">
                  <c:v>1.494</c:v>
                </c:pt>
                <c:pt idx="1531">
                  <c:v>1.4949999999999999</c:v>
                </c:pt>
                <c:pt idx="1532">
                  <c:v>1.496</c:v>
                </c:pt>
                <c:pt idx="1533">
                  <c:v>1.4969999999999999</c:v>
                </c:pt>
                <c:pt idx="1534">
                  <c:v>1.498</c:v>
                </c:pt>
                <c:pt idx="1535">
                  <c:v>1.4989999999999999</c:v>
                </c:pt>
                <c:pt idx="1536">
                  <c:v>1.5</c:v>
                </c:pt>
                <c:pt idx="1537">
                  <c:v>1.5009999999999999</c:v>
                </c:pt>
                <c:pt idx="1538">
                  <c:v>1.502</c:v>
                </c:pt>
                <c:pt idx="1539">
                  <c:v>1.5029999999999999</c:v>
                </c:pt>
                <c:pt idx="1540">
                  <c:v>1.504</c:v>
                </c:pt>
                <c:pt idx="1541">
                  <c:v>1.5049999999999999</c:v>
                </c:pt>
                <c:pt idx="1542">
                  <c:v>1.506</c:v>
                </c:pt>
                <c:pt idx="1543">
                  <c:v>1.5069999999999999</c:v>
                </c:pt>
                <c:pt idx="1544">
                  <c:v>1.508</c:v>
                </c:pt>
                <c:pt idx="1545">
                  <c:v>1.5089999999999999</c:v>
                </c:pt>
                <c:pt idx="1546">
                  <c:v>1.51</c:v>
                </c:pt>
                <c:pt idx="1547">
                  <c:v>1.5109999999999999</c:v>
                </c:pt>
                <c:pt idx="1548">
                  <c:v>1.512</c:v>
                </c:pt>
                <c:pt idx="1549">
                  <c:v>1.5129999999999999</c:v>
                </c:pt>
                <c:pt idx="1550">
                  <c:v>1.514</c:v>
                </c:pt>
                <c:pt idx="1551">
                  <c:v>1.5149999999999999</c:v>
                </c:pt>
                <c:pt idx="1552">
                  <c:v>1.516</c:v>
                </c:pt>
                <c:pt idx="1553">
                  <c:v>1.5169999999999999</c:v>
                </c:pt>
                <c:pt idx="1554">
                  <c:v>1.518</c:v>
                </c:pt>
                <c:pt idx="1555">
                  <c:v>1.5189999999999999</c:v>
                </c:pt>
                <c:pt idx="1556">
                  <c:v>1.52</c:v>
                </c:pt>
                <c:pt idx="1557">
                  <c:v>1.5209999999999999</c:v>
                </c:pt>
                <c:pt idx="1558">
                  <c:v>1.522</c:v>
                </c:pt>
                <c:pt idx="1559">
                  <c:v>1.5229999999999999</c:v>
                </c:pt>
                <c:pt idx="1560">
                  <c:v>1.524</c:v>
                </c:pt>
                <c:pt idx="1561">
                  <c:v>1.5249999999999999</c:v>
                </c:pt>
                <c:pt idx="1562">
                  <c:v>1.526</c:v>
                </c:pt>
                <c:pt idx="1563">
                  <c:v>1.5269999999999999</c:v>
                </c:pt>
                <c:pt idx="1564">
                  <c:v>1.528</c:v>
                </c:pt>
                <c:pt idx="1565">
                  <c:v>1.5289999999999999</c:v>
                </c:pt>
                <c:pt idx="1566">
                  <c:v>1.53</c:v>
                </c:pt>
                <c:pt idx="1567">
                  <c:v>1.5309999999999999</c:v>
                </c:pt>
                <c:pt idx="1568">
                  <c:v>1.532</c:v>
                </c:pt>
                <c:pt idx="1569">
                  <c:v>1.5329999999999999</c:v>
                </c:pt>
                <c:pt idx="1570">
                  <c:v>1.534</c:v>
                </c:pt>
                <c:pt idx="1571">
                  <c:v>1.5349999999999999</c:v>
                </c:pt>
                <c:pt idx="1572">
                  <c:v>1.536</c:v>
                </c:pt>
                <c:pt idx="1573">
                  <c:v>1.5369999999999999</c:v>
                </c:pt>
                <c:pt idx="1574">
                  <c:v>1.538</c:v>
                </c:pt>
                <c:pt idx="1575">
                  <c:v>1.5389999999999999</c:v>
                </c:pt>
                <c:pt idx="1576">
                  <c:v>1.54</c:v>
                </c:pt>
                <c:pt idx="1577">
                  <c:v>1.5409999999999999</c:v>
                </c:pt>
                <c:pt idx="1578">
                  <c:v>1.542</c:v>
                </c:pt>
                <c:pt idx="1579">
                  <c:v>1.5429999999999999</c:v>
                </c:pt>
                <c:pt idx="1580">
                  <c:v>1.544</c:v>
                </c:pt>
                <c:pt idx="1581">
                  <c:v>1.5449999999999999</c:v>
                </c:pt>
                <c:pt idx="1582">
                  <c:v>1.546</c:v>
                </c:pt>
                <c:pt idx="1583">
                  <c:v>1.5469999999999999</c:v>
                </c:pt>
                <c:pt idx="1584">
                  <c:v>1.548</c:v>
                </c:pt>
                <c:pt idx="1585">
                  <c:v>1.5489999999999999</c:v>
                </c:pt>
                <c:pt idx="1586">
                  <c:v>1.55</c:v>
                </c:pt>
                <c:pt idx="1587">
                  <c:v>1.5509999999999999</c:v>
                </c:pt>
                <c:pt idx="1588">
                  <c:v>1.552</c:v>
                </c:pt>
                <c:pt idx="1589">
                  <c:v>1.5529999999999999</c:v>
                </c:pt>
                <c:pt idx="1590">
                  <c:v>1.554</c:v>
                </c:pt>
                <c:pt idx="1591">
                  <c:v>1.5549999999999999</c:v>
                </c:pt>
                <c:pt idx="1592">
                  <c:v>1.556</c:v>
                </c:pt>
                <c:pt idx="1593">
                  <c:v>1.5569999999999999</c:v>
                </c:pt>
                <c:pt idx="1594">
                  <c:v>1.5580000000000001</c:v>
                </c:pt>
                <c:pt idx="1595">
                  <c:v>1.5589999999999999</c:v>
                </c:pt>
                <c:pt idx="1596">
                  <c:v>1.56</c:v>
                </c:pt>
                <c:pt idx="1597">
                  <c:v>1.5609999999999999</c:v>
                </c:pt>
                <c:pt idx="1598">
                  <c:v>1.5620000000000001</c:v>
                </c:pt>
                <c:pt idx="1599">
                  <c:v>1.5629999999999999</c:v>
                </c:pt>
                <c:pt idx="1600">
                  <c:v>1.5640000000000001</c:v>
                </c:pt>
                <c:pt idx="1601">
                  <c:v>1.5649999999999999</c:v>
                </c:pt>
                <c:pt idx="1602">
                  <c:v>1.5660000000000001</c:v>
                </c:pt>
                <c:pt idx="1603">
                  <c:v>1.5669999999999999</c:v>
                </c:pt>
                <c:pt idx="1604">
                  <c:v>1.5680000000000001</c:v>
                </c:pt>
                <c:pt idx="1605">
                  <c:v>1.569</c:v>
                </c:pt>
                <c:pt idx="1606">
                  <c:v>1.57</c:v>
                </c:pt>
                <c:pt idx="1607">
                  <c:v>1.571</c:v>
                </c:pt>
                <c:pt idx="1608">
                  <c:v>1.5720000000000001</c:v>
                </c:pt>
                <c:pt idx="1609">
                  <c:v>1.573</c:v>
                </c:pt>
                <c:pt idx="1610">
                  <c:v>1.5740000000000001</c:v>
                </c:pt>
                <c:pt idx="1611">
                  <c:v>1.575</c:v>
                </c:pt>
                <c:pt idx="1612">
                  <c:v>1.5760000000000001</c:v>
                </c:pt>
                <c:pt idx="1613">
                  <c:v>1.577</c:v>
                </c:pt>
                <c:pt idx="1614">
                  <c:v>1.5780000000000001</c:v>
                </c:pt>
                <c:pt idx="1615">
                  <c:v>1.579</c:v>
                </c:pt>
                <c:pt idx="1616">
                  <c:v>1.58</c:v>
                </c:pt>
                <c:pt idx="1617">
                  <c:v>1.581</c:v>
                </c:pt>
                <c:pt idx="1618">
                  <c:v>1.5820000000000001</c:v>
                </c:pt>
                <c:pt idx="1619">
                  <c:v>1.583</c:v>
                </c:pt>
                <c:pt idx="1620">
                  <c:v>1.5840000000000001</c:v>
                </c:pt>
                <c:pt idx="1621">
                  <c:v>1.585</c:v>
                </c:pt>
                <c:pt idx="1622">
                  <c:v>1.5860000000000001</c:v>
                </c:pt>
                <c:pt idx="1623">
                  <c:v>1.587</c:v>
                </c:pt>
                <c:pt idx="1624">
                  <c:v>1.5880000000000001</c:v>
                </c:pt>
                <c:pt idx="1625">
                  <c:v>1.589</c:v>
                </c:pt>
                <c:pt idx="1626">
                  <c:v>1.5899999999999999</c:v>
                </c:pt>
                <c:pt idx="1627">
                  <c:v>1.591</c:v>
                </c:pt>
                <c:pt idx="1628">
                  <c:v>1.5919999999999999</c:v>
                </c:pt>
                <c:pt idx="1629">
                  <c:v>1.593</c:v>
                </c:pt>
                <c:pt idx="1630">
                  <c:v>1.5939999999999999</c:v>
                </c:pt>
                <c:pt idx="1631">
                  <c:v>1.595</c:v>
                </c:pt>
                <c:pt idx="1632">
                  <c:v>1.5959999999999999</c:v>
                </c:pt>
                <c:pt idx="1633">
                  <c:v>1.597</c:v>
                </c:pt>
                <c:pt idx="1634">
                  <c:v>1.5979999999999999</c:v>
                </c:pt>
                <c:pt idx="1635">
                  <c:v>1.599</c:v>
                </c:pt>
                <c:pt idx="1636">
                  <c:v>1.5999999999999999</c:v>
                </c:pt>
                <c:pt idx="1637">
                  <c:v>1.601</c:v>
                </c:pt>
                <c:pt idx="1638">
                  <c:v>1.6019999999999999</c:v>
                </c:pt>
                <c:pt idx="1639">
                  <c:v>1.603</c:v>
                </c:pt>
                <c:pt idx="1640">
                  <c:v>1.6039999999999999</c:v>
                </c:pt>
                <c:pt idx="1641">
                  <c:v>1.605</c:v>
                </c:pt>
                <c:pt idx="1642">
                  <c:v>1.6059999999999999</c:v>
                </c:pt>
                <c:pt idx="1643">
                  <c:v>1.607</c:v>
                </c:pt>
                <c:pt idx="1644">
                  <c:v>1.6079999999999999</c:v>
                </c:pt>
                <c:pt idx="1645">
                  <c:v>1.609</c:v>
                </c:pt>
                <c:pt idx="1646">
                  <c:v>1.6099999999999999</c:v>
                </c:pt>
                <c:pt idx="1647">
                  <c:v>1.611</c:v>
                </c:pt>
                <c:pt idx="1648">
                  <c:v>1.6119999999999999</c:v>
                </c:pt>
                <c:pt idx="1649">
                  <c:v>1.613</c:v>
                </c:pt>
                <c:pt idx="1650">
                  <c:v>1.6139999999999999</c:v>
                </c:pt>
                <c:pt idx="1651">
                  <c:v>1.615</c:v>
                </c:pt>
                <c:pt idx="1652">
                  <c:v>1.6159999999999999</c:v>
                </c:pt>
                <c:pt idx="1653">
                  <c:v>1.617</c:v>
                </c:pt>
                <c:pt idx="1654">
                  <c:v>1.6179999999999999</c:v>
                </c:pt>
                <c:pt idx="1655">
                  <c:v>1.619</c:v>
                </c:pt>
                <c:pt idx="1656">
                  <c:v>1.6199999999999999</c:v>
                </c:pt>
                <c:pt idx="1657">
                  <c:v>1.621</c:v>
                </c:pt>
                <c:pt idx="1658">
                  <c:v>1.6219999999999999</c:v>
                </c:pt>
                <c:pt idx="1659">
                  <c:v>1.623</c:v>
                </c:pt>
                <c:pt idx="1660">
                  <c:v>1.6239999999999999</c:v>
                </c:pt>
                <c:pt idx="1661">
                  <c:v>1.625</c:v>
                </c:pt>
                <c:pt idx="1662">
                  <c:v>1.6259999999999999</c:v>
                </c:pt>
                <c:pt idx="1663">
                  <c:v>1.627</c:v>
                </c:pt>
                <c:pt idx="1664">
                  <c:v>1.6279999999999999</c:v>
                </c:pt>
                <c:pt idx="1665">
                  <c:v>1.629</c:v>
                </c:pt>
                <c:pt idx="1666">
                  <c:v>1.63</c:v>
                </c:pt>
                <c:pt idx="1667">
                  <c:v>1.631</c:v>
                </c:pt>
                <c:pt idx="1668">
                  <c:v>1.6319999999999999</c:v>
                </c:pt>
                <c:pt idx="1669">
                  <c:v>1.633</c:v>
                </c:pt>
                <c:pt idx="1670">
                  <c:v>1.6339999999999999</c:v>
                </c:pt>
                <c:pt idx="1671">
                  <c:v>1.635</c:v>
                </c:pt>
                <c:pt idx="1672">
                  <c:v>1.6359999999999999</c:v>
                </c:pt>
                <c:pt idx="1673">
                  <c:v>1.637</c:v>
                </c:pt>
                <c:pt idx="1674">
                  <c:v>1.6379999999999999</c:v>
                </c:pt>
                <c:pt idx="1675">
                  <c:v>1.639</c:v>
                </c:pt>
                <c:pt idx="1676">
                  <c:v>1.64</c:v>
                </c:pt>
                <c:pt idx="1677">
                  <c:v>1.641</c:v>
                </c:pt>
                <c:pt idx="1678">
                  <c:v>1.6419999999999999</c:v>
                </c:pt>
                <c:pt idx="1679">
                  <c:v>1.643</c:v>
                </c:pt>
                <c:pt idx="1680">
                  <c:v>1.6439999999999999</c:v>
                </c:pt>
                <c:pt idx="1681">
                  <c:v>1.645</c:v>
                </c:pt>
                <c:pt idx="1682">
                  <c:v>1.6459999999999999</c:v>
                </c:pt>
                <c:pt idx="1683">
                  <c:v>1.647</c:v>
                </c:pt>
                <c:pt idx="1684">
                  <c:v>1.6479999999999999</c:v>
                </c:pt>
                <c:pt idx="1685">
                  <c:v>1.649</c:v>
                </c:pt>
                <c:pt idx="1686">
                  <c:v>1.65</c:v>
                </c:pt>
                <c:pt idx="1687">
                  <c:v>1.651</c:v>
                </c:pt>
                <c:pt idx="1688">
                  <c:v>1.6519999999999999</c:v>
                </c:pt>
                <c:pt idx="1689">
                  <c:v>1.653</c:v>
                </c:pt>
                <c:pt idx="1690">
                  <c:v>1.6539999999999999</c:v>
                </c:pt>
                <c:pt idx="1691">
                  <c:v>1.655</c:v>
                </c:pt>
                <c:pt idx="1692">
                  <c:v>1.6559999999999999</c:v>
                </c:pt>
                <c:pt idx="1693">
                  <c:v>1.657</c:v>
                </c:pt>
                <c:pt idx="1694">
                  <c:v>1.6579999999999999</c:v>
                </c:pt>
                <c:pt idx="1695">
                  <c:v>1.659</c:v>
                </c:pt>
                <c:pt idx="1696">
                  <c:v>1.66</c:v>
                </c:pt>
                <c:pt idx="1697">
                  <c:v>1.661</c:v>
                </c:pt>
                <c:pt idx="1698">
                  <c:v>1.6619999999999999</c:v>
                </c:pt>
                <c:pt idx="1699">
                  <c:v>1.663</c:v>
                </c:pt>
                <c:pt idx="1700">
                  <c:v>1.6639999999999999</c:v>
                </c:pt>
                <c:pt idx="1701">
                  <c:v>1.665</c:v>
                </c:pt>
                <c:pt idx="1702">
                  <c:v>1.6659999999999999</c:v>
                </c:pt>
                <c:pt idx="1703">
                  <c:v>1.667</c:v>
                </c:pt>
                <c:pt idx="1704">
                  <c:v>1.6679999999999999</c:v>
                </c:pt>
                <c:pt idx="1705">
                  <c:v>1.669</c:v>
                </c:pt>
                <c:pt idx="1706">
                  <c:v>1.67</c:v>
                </c:pt>
                <c:pt idx="1707">
                  <c:v>1.671</c:v>
                </c:pt>
                <c:pt idx="1708">
                  <c:v>1.6719999999999999</c:v>
                </c:pt>
                <c:pt idx="1709">
                  <c:v>1.673</c:v>
                </c:pt>
                <c:pt idx="1710">
                  <c:v>1.6739999999999999</c:v>
                </c:pt>
                <c:pt idx="1711">
                  <c:v>1.675</c:v>
                </c:pt>
                <c:pt idx="1712">
                  <c:v>1.6759999999999999</c:v>
                </c:pt>
                <c:pt idx="1713">
                  <c:v>1.677</c:v>
                </c:pt>
                <c:pt idx="1714">
                  <c:v>1.6779999999999999</c:v>
                </c:pt>
                <c:pt idx="1715">
                  <c:v>1.679</c:v>
                </c:pt>
                <c:pt idx="1716">
                  <c:v>1.68</c:v>
                </c:pt>
                <c:pt idx="1717">
                  <c:v>1.681</c:v>
                </c:pt>
                <c:pt idx="1718">
                  <c:v>1.6819999999999999</c:v>
                </c:pt>
                <c:pt idx="1719">
                  <c:v>1.6830000000000001</c:v>
                </c:pt>
                <c:pt idx="1720">
                  <c:v>1.6839999999999999</c:v>
                </c:pt>
                <c:pt idx="1721">
                  <c:v>1.6850000000000001</c:v>
                </c:pt>
                <c:pt idx="1722">
                  <c:v>1.6859999999999999</c:v>
                </c:pt>
                <c:pt idx="1723">
                  <c:v>1.6870000000000001</c:v>
                </c:pt>
                <c:pt idx="1724">
                  <c:v>1.6879999999999999</c:v>
                </c:pt>
                <c:pt idx="1725">
                  <c:v>1.6890000000000001</c:v>
                </c:pt>
                <c:pt idx="1726">
                  <c:v>1.69</c:v>
                </c:pt>
                <c:pt idx="1727">
                  <c:v>1.6910000000000001</c:v>
                </c:pt>
                <c:pt idx="1728">
                  <c:v>1.6919999999999999</c:v>
                </c:pt>
                <c:pt idx="1729">
                  <c:v>1.6930000000000001</c:v>
                </c:pt>
                <c:pt idx="1730">
                  <c:v>1.694</c:v>
                </c:pt>
                <c:pt idx="1731">
                  <c:v>1.6950000000000001</c:v>
                </c:pt>
                <c:pt idx="1732">
                  <c:v>1.696</c:v>
                </c:pt>
                <c:pt idx="1733">
                  <c:v>1.6970000000000001</c:v>
                </c:pt>
                <c:pt idx="1734">
                  <c:v>1.698</c:v>
                </c:pt>
                <c:pt idx="1735">
                  <c:v>1.6990000000000001</c:v>
                </c:pt>
                <c:pt idx="1736">
                  <c:v>1.7</c:v>
                </c:pt>
                <c:pt idx="1737">
                  <c:v>1.7010000000000001</c:v>
                </c:pt>
                <c:pt idx="1738">
                  <c:v>1.702</c:v>
                </c:pt>
                <c:pt idx="1739">
                  <c:v>1.7030000000000001</c:v>
                </c:pt>
                <c:pt idx="1740">
                  <c:v>1.704</c:v>
                </c:pt>
                <c:pt idx="1741">
                  <c:v>1.7050000000000001</c:v>
                </c:pt>
                <c:pt idx="1742">
                  <c:v>1.706</c:v>
                </c:pt>
                <c:pt idx="1743">
                  <c:v>1.7070000000000001</c:v>
                </c:pt>
                <c:pt idx="1744">
                  <c:v>1.708</c:v>
                </c:pt>
                <c:pt idx="1745">
                  <c:v>1.7090000000000001</c:v>
                </c:pt>
                <c:pt idx="1746">
                  <c:v>1.71</c:v>
                </c:pt>
                <c:pt idx="1747">
                  <c:v>1.7110000000000001</c:v>
                </c:pt>
                <c:pt idx="1748">
                  <c:v>1.712</c:v>
                </c:pt>
                <c:pt idx="1749">
                  <c:v>1.7130000000000001</c:v>
                </c:pt>
                <c:pt idx="1750">
                  <c:v>1.714</c:v>
                </c:pt>
                <c:pt idx="1751">
                  <c:v>1.7149999999999999</c:v>
                </c:pt>
                <c:pt idx="1752">
                  <c:v>1.716</c:v>
                </c:pt>
                <c:pt idx="1753">
                  <c:v>1.7169999999999999</c:v>
                </c:pt>
                <c:pt idx="1754">
                  <c:v>1.718</c:v>
                </c:pt>
                <c:pt idx="1755">
                  <c:v>1.7189999999999999</c:v>
                </c:pt>
                <c:pt idx="1756">
                  <c:v>1.72</c:v>
                </c:pt>
                <c:pt idx="1757">
                  <c:v>1.7209999999999999</c:v>
                </c:pt>
                <c:pt idx="1758">
                  <c:v>1.722</c:v>
                </c:pt>
                <c:pt idx="1759">
                  <c:v>1.7229999999999999</c:v>
                </c:pt>
                <c:pt idx="1760">
                  <c:v>1.724</c:v>
                </c:pt>
                <c:pt idx="1761">
                  <c:v>1.7249999999999999</c:v>
                </c:pt>
                <c:pt idx="1762">
                  <c:v>1.726</c:v>
                </c:pt>
                <c:pt idx="1763">
                  <c:v>1.7269999999999999</c:v>
                </c:pt>
                <c:pt idx="1764">
                  <c:v>1.728</c:v>
                </c:pt>
                <c:pt idx="1765">
                  <c:v>1.7289999999999999</c:v>
                </c:pt>
                <c:pt idx="1766">
                  <c:v>1.73</c:v>
                </c:pt>
                <c:pt idx="1767">
                  <c:v>1.7309999999999999</c:v>
                </c:pt>
                <c:pt idx="1768">
                  <c:v>1.732</c:v>
                </c:pt>
                <c:pt idx="1769">
                  <c:v>1.7329999999999999</c:v>
                </c:pt>
                <c:pt idx="1770">
                  <c:v>1.734</c:v>
                </c:pt>
                <c:pt idx="1771">
                  <c:v>1.7349999999999999</c:v>
                </c:pt>
                <c:pt idx="1772">
                  <c:v>1.736</c:v>
                </c:pt>
                <c:pt idx="1773">
                  <c:v>1.7369999999999999</c:v>
                </c:pt>
                <c:pt idx="1774">
                  <c:v>1.738</c:v>
                </c:pt>
                <c:pt idx="1775">
                  <c:v>1.7389999999999999</c:v>
                </c:pt>
                <c:pt idx="1776">
                  <c:v>1.74</c:v>
                </c:pt>
                <c:pt idx="1777">
                  <c:v>1.7409999999999999</c:v>
                </c:pt>
                <c:pt idx="1778">
                  <c:v>1.742</c:v>
                </c:pt>
                <c:pt idx="1779">
                  <c:v>1.7429999999999999</c:v>
                </c:pt>
                <c:pt idx="1780">
                  <c:v>1.744</c:v>
                </c:pt>
                <c:pt idx="1781">
                  <c:v>1.7449999999999999</c:v>
                </c:pt>
                <c:pt idx="1782">
                  <c:v>1.746</c:v>
                </c:pt>
                <c:pt idx="1783">
                  <c:v>1.7469999999999999</c:v>
                </c:pt>
                <c:pt idx="1784">
                  <c:v>1.748</c:v>
                </c:pt>
                <c:pt idx="1785">
                  <c:v>1.7489999999999999</c:v>
                </c:pt>
                <c:pt idx="1786">
                  <c:v>1.75</c:v>
                </c:pt>
                <c:pt idx="1787">
                  <c:v>1.7509999999999999</c:v>
                </c:pt>
                <c:pt idx="1788">
                  <c:v>1.752</c:v>
                </c:pt>
                <c:pt idx="1789">
                  <c:v>1.7529999999999999</c:v>
                </c:pt>
                <c:pt idx="1790">
                  <c:v>1.754</c:v>
                </c:pt>
                <c:pt idx="1791">
                  <c:v>1.7549999999999999</c:v>
                </c:pt>
                <c:pt idx="1792">
                  <c:v>1.756</c:v>
                </c:pt>
                <c:pt idx="1793">
                  <c:v>1.7569999999999999</c:v>
                </c:pt>
                <c:pt idx="1794">
                  <c:v>1.758</c:v>
                </c:pt>
                <c:pt idx="1795">
                  <c:v>1.7589999999999999</c:v>
                </c:pt>
                <c:pt idx="1796">
                  <c:v>1.76</c:v>
                </c:pt>
                <c:pt idx="1797">
                  <c:v>1.7609999999999999</c:v>
                </c:pt>
                <c:pt idx="1798">
                  <c:v>1.762</c:v>
                </c:pt>
                <c:pt idx="1799">
                  <c:v>1.7629999999999999</c:v>
                </c:pt>
                <c:pt idx="1800">
                  <c:v>1.764</c:v>
                </c:pt>
                <c:pt idx="1801">
                  <c:v>1.7649999999999999</c:v>
                </c:pt>
                <c:pt idx="1802">
                  <c:v>1.766</c:v>
                </c:pt>
                <c:pt idx="1803">
                  <c:v>1.7669999999999999</c:v>
                </c:pt>
                <c:pt idx="1804">
                  <c:v>1.768</c:v>
                </c:pt>
                <c:pt idx="1805">
                  <c:v>1.7689999999999999</c:v>
                </c:pt>
                <c:pt idx="1806">
                  <c:v>1.77</c:v>
                </c:pt>
                <c:pt idx="1807">
                  <c:v>1.7709999999999999</c:v>
                </c:pt>
                <c:pt idx="1808">
                  <c:v>1.772</c:v>
                </c:pt>
                <c:pt idx="1809">
                  <c:v>1.7729999999999999</c:v>
                </c:pt>
                <c:pt idx="1810">
                  <c:v>1.774</c:v>
                </c:pt>
                <c:pt idx="1811">
                  <c:v>1.7749999999999999</c:v>
                </c:pt>
                <c:pt idx="1812">
                  <c:v>1.776</c:v>
                </c:pt>
                <c:pt idx="1813">
                  <c:v>1.7769999999999999</c:v>
                </c:pt>
                <c:pt idx="1814">
                  <c:v>1.778</c:v>
                </c:pt>
                <c:pt idx="1815">
                  <c:v>1.7789999999999999</c:v>
                </c:pt>
                <c:pt idx="1816">
                  <c:v>1.78</c:v>
                </c:pt>
                <c:pt idx="1817">
                  <c:v>1.7809999999999999</c:v>
                </c:pt>
                <c:pt idx="1818">
                  <c:v>1.782</c:v>
                </c:pt>
                <c:pt idx="1819">
                  <c:v>1.7829999999999999</c:v>
                </c:pt>
                <c:pt idx="1820">
                  <c:v>1.784</c:v>
                </c:pt>
                <c:pt idx="1821">
                  <c:v>1.7849999999999999</c:v>
                </c:pt>
                <c:pt idx="1822">
                  <c:v>1.786</c:v>
                </c:pt>
                <c:pt idx="1823">
                  <c:v>1.7869999999999999</c:v>
                </c:pt>
                <c:pt idx="1824">
                  <c:v>1.788</c:v>
                </c:pt>
                <c:pt idx="1825">
                  <c:v>1.7889999999999999</c:v>
                </c:pt>
                <c:pt idx="1826">
                  <c:v>1.79</c:v>
                </c:pt>
                <c:pt idx="1827">
                  <c:v>1.7909999999999999</c:v>
                </c:pt>
                <c:pt idx="1828">
                  <c:v>1.792</c:v>
                </c:pt>
                <c:pt idx="1829">
                  <c:v>1.7929999999999999</c:v>
                </c:pt>
                <c:pt idx="1830">
                  <c:v>1.794</c:v>
                </c:pt>
                <c:pt idx="1831">
                  <c:v>1.7949999999999999</c:v>
                </c:pt>
                <c:pt idx="1832">
                  <c:v>1.796</c:v>
                </c:pt>
                <c:pt idx="1833">
                  <c:v>1.7969999999999999</c:v>
                </c:pt>
                <c:pt idx="1834">
                  <c:v>1.798</c:v>
                </c:pt>
                <c:pt idx="1835">
                  <c:v>1.7989999999999999</c:v>
                </c:pt>
                <c:pt idx="1836">
                  <c:v>1.8</c:v>
                </c:pt>
                <c:pt idx="1837">
                  <c:v>1.8009999999999999</c:v>
                </c:pt>
                <c:pt idx="1838">
                  <c:v>1.802</c:v>
                </c:pt>
                <c:pt idx="1839">
                  <c:v>1.8029999999999999</c:v>
                </c:pt>
                <c:pt idx="1840">
                  <c:v>1.804</c:v>
                </c:pt>
                <c:pt idx="1841">
                  <c:v>1.8049999999999999</c:v>
                </c:pt>
                <c:pt idx="1842">
                  <c:v>1.806</c:v>
                </c:pt>
                <c:pt idx="1843">
                  <c:v>1.8069999999999999</c:v>
                </c:pt>
                <c:pt idx="1844">
                  <c:v>1.8080000000000001</c:v>
                </c:pt>
                <c:pt idx="1845">
                  <c:v>1.8089999999999999</c:v>
                </c:pt>
                <c:pt idx="1846">
                  <c:v>1.81</c:v>
                </c:pt>
                <c:pt idx="1847">
                  <c:v>1.8109999999999999</c:v>
                </c:pt>
                <c:pt idx="1848">
                  <c:v>1.8120000000000001</c:v>
                </c:pt>
                <c:pt idx="1849">
                  <c:v>1.8129999999999999</c:v>
                </c:pt>
                <c:pt idx="1850">
                  <c:v>1.8140000000000001</c:v>
                </c:pt>
                <c:pt idx="1851">
                  <c:v>1.8149999999999999</c:v>
                </c:pt>
                <c:pt idx="1852">
                  <c:v>1.8160000000000001</c:v>
                </c:pt>
                <c:pt idx="1853">
                  <c:v>1.8169999999999999</c:v>
                </c:pt>
                <c:pt idx="1854">
                  <c:v>1.8180000000000001</c:v>
                </c:pt>
                <c:pt idx="1855">
                  <c:v>1.819</c:v>
                </c:pt>
                <c:pt idx="1856">
                  <c:v>1.82</c:v>
                </c:pt>
                <c:pt idx="1857">
                  <c:v>1.821</c:v>
                </c:pt>
                <c:pt idx="1858">
                  <c:v>1.8220000000000001</c:v>
                </c:pt>
                <c:pt idx="1859">
                  <c:v>1.823</c:v>
                </c:pt>
                <c:pt idx="1860">
                  <c:v>1.8240000000000001</c:v>
                </c:pt>
                <c:pt idx="1861">
                  <c:v>1.825</c:v>
                </c:pt>
                <c:pt idx="1862">
                  <c:v>1.8260000000000001</c:v>
                </c:pt>
                <c:pt idx="1863">
                  <c:v>1.827</c:v>
                </c:pt>
                <c:pt idx="1864">
                  <c:v>1.8280000000000001</c:v>
                </c:pt>
                <c:pt idx="1865">
                  <c:v>1.829</c:v>
                </c:pt>
                <c:pt idx="1866">
                  <c:v>1.83</c:v>
                </c:pt>
                <c:pt idx="1867">
                  <c:v>1.831</c:v>
                </c:pt>
                <c:pt idx="1868">
                  <c:v>1.8320000000000001</c:v>
                </c:pt>
                <c:pt idx="1869">
                  <c:v>1.833</c:v>
                </c:pt>
                <c:pt idx="1870">
                  <c:v>1.8340000000000001</c:v>
                </c:pt>
                <c:pt idx="1871">
                  <c:v>1.835</c:v>
                </c:pt>
                <c:pt idx="1872">
                  <c:v>1.8360000000000001</c:v>
                </c:pt>
                <c:pt idx="1873">
                  <c:v>1.837</c:v>
                </c:pt>
                <c:pt idx="1874">
                  <c:v>1.8380000000000001</c:v>
                </c:pt>
                <c:pt idx="1875">
                  <c:v>1.839</c:v>
                </c:pt>
                <c:pt idx="1876">
                  <c:v>1.8399999999999999</c:v>
                </c:pt>
                <c:pt idx="1877">
                  <c:v>1.841</c:v>
                </c:pt>
                <c:pt idx="1878">
                  <c:v>1.8419999999999999</c:v>
                </c:pt>
                <c:pt idx="1879">
                  <c:v>1.843</c:v>
                </c:pt>
                <c:pt idx="1880">
                  <c:v>1.8439999999999999</c:v>
                </c:pt>
                <c:pt idx="1881">
                  <c:v>1.845</c:v>
                </c:pt>
                <c:pt idx="1882">
                  <c:v>1.8459999999999999</c:v>
                </c:pt>
                <c:pt idx="1883">
                  <c:v>1.847</c:v>
                </c:pt>
                <c:pt idx="1884">
                  <c:v>1.8479999999999999</c:v>
                </c:pt>
                <c:pt idx="1885">
                  <c:v>1.849</c:v>
                </c:pt>
                <c:pt idx="1886">
                  <c:v>1.8499999999999999</c:v>
                </c:pt>
                <c:pt idx="1887">
                  <c:v>1.851</c:v>
                </c:pt>
                <c:pt idx="1888">
                  <c:v>1.8519999999999999</c:v>
                </c:pt>
                <c:pt idx="1889">
                  <c:v>1.853</c:v>
                </c:pt>
                <c:pt idx="1890">
                  <c:v>1.8539999999999999</c:v>
                </c:pt>
                <c:pt idx="1891">
                  <c:v>1.855</c:v>
                </c:pt>
                <c:pt idx="1892">
                  <c:v>1.8559999999999999</c:v>
                </c:pt>
                <c:pt idx="1893">
                  <c:v>1.857</c:v>
                </c:pt>
                <c:pt idx="1894">
                  <c:v>1.8579999999999999</c:v>
                </c:pt>
                <c:pt idx="1895">
                  <c:v>1.859</c:v>
                </c:pt>
                <c:pt idx="1896">
                  <c:v>1.8599999999999999</c:v>
                </c:pt>
                <c:pt idx="1897">
                  <c:v>1.861</c:v>
                </c:pt>
                <c:pt idx="1898">
                  <c:v>1.8619999999999999</c:v>
                </c:pt>
                <c:pt idx="1899">
                  <c:v>1.863</c:v>
                </c:pt>
                <c:pt idx="1900">
                  <c:v>1.8639999999999999</c:v>
                </c:pt>
                <c:pt idx="1901">
                  <c:v>1.865</c:v>
                </c:pt>
                <c:pt idx="1902">
                  <c:v>1.8659999999999999</c:v>
                </c:pt>
                <c:pt idx="1903">
                  <c:v>1.867</c:v>
                </c:pt>
                <c:pt idx="1904">
                  <c:v>1.8679999999999999</c:v>
                </c:pt>
                <c:pt idx="1905">
                  <c:v>1.869</c:v>
                </c:pt>
                <c:pt idx="1906">
                  <c:v>1.8699999999999999</c:v>
                </c:pt>
                <c:pt idx="1907">
                  <c:v>1.871</c:v>
                </c:pt>
                <c:pt idx="1908">
                  <c:v>1.8719999999999999</c:v>
                </c:pt>
                <c:pt idx="1909">
                  <c:v>1.873</c:v>
                </c:pt>
                <c:pt idx="1910">
                  <c:v>1.8739999999999999</c:v>
                </c:pt>
                <c:pt idx="1911">
                  <c:v>1.875</c:v>
                </c:pt>
                <c:pt idx="1912">
                  <c:v>1.8759999999999999</c:v>
                </c:pt>
                <c:pt idx="1913">
                  <c:v>1.877</c:v>
                </c:pt>
                <c:pt idx="1914">
                  <c:v>1.8779999999999999</c:v>
                </c:pt>
                <c:pt idx="1915">
                  <c:v>1.879</c:v>
                </c:pt>
                <c:pt idx="1916">
                  <c:v>1.88</c:v>
                </c:pt>
                <c:pt idx="1917">
                  <c:v>1.881</c:v>
                </c:pt>
                <c:pt idx="1918">
                  <c:v>1.8819999999999999</c:v>
                </c:pt>
                <c:pt idx="1919">
                  <c:v>1.883</c:v>
                </c:pt>
                <c:pt idx="1920">
                  <c:v>1.8839999999999999</c:v>
                </c:pt>
                <c:pt idx="1921">
                  <c:v>1.885</c:v>
                </c:pt>
                <c:pt idx="1922">
                  <c:v>1.8859999999999999</c:v>
                </c:pt>
                <c:pt idx="1923">
                  <c:v>1.887</c:v>
                </c:pt>
                <c:pt idx="1924">
                  <c:v>1.8879999999999999</c:v>
                </c:pt>
                <c:pt idx="1925">
                  <c:v>1.889</c:v>
                </c:pt>
                <c:pt idx="1926">
                  <c:v>1.89</c:v>
                </c:pt>
                <c:pt idx="1927">
                  <c:v>1.891</c:v>
                </c:pt>
                <c:pt idx="1928">
                  <c:v>1.8919999999999999</c:v>
                </c:pt>
                <c:pt idx="1929">
                  <c:v>1.893</c:v>
                </c:pt>
                <c:pt idx="1930">
                  <c:v>1.8939999999999999</c:v>
                </c:pt>
                <c:pt idx="1931">
                  <c:v>1.895</c:v>
                </c:pt>
                <c:pt idx="1932">
                  <c:v>1.8959999999999999</c:v>
                </c:pt>
                <c:pt idx="1933">
                  <c:v>1.897</c:v>
                </c:pt>
                <c:pt idx="1934">
                  <c:v>1.8979999999999999</c:v>
                </c:pt>
                <c:pt idx="1935">
                  <c:v>1.899</c:v>
                </c:pt>
                <c:pt idx="1936">
                  <c:v>1.9</c:v>
                </c:pt>
                <c:pt idx="1937">
                  <c:v>1.901</c:v>
                </c:pt>
                <c:pt idx="1938">
                  <c:v>1.9019999999999999</c:v>
                </c:pt>
                <c:pt idx="1939">
                  <c:v>1.903</c:v>
                </c:pt>
                <c:pt idx="1940">
                  <c:v>1.9039999999999999</c:v>
                </c:pt>
                <c:pt idx="1941">
                  <c:v>1.905</c:v>
                </c:pt>
                <c:pt idx="1942">
                  <c:v>1.9059999999999999</c:v>
                </c:pt>
                <c:pt idx="1943">
                  <c:v>1.907</c:v>
                </c:pt>
                <c:pt idx="1944">
                  <c:v>1.9079999999999999</c:v>
                </c:pt>
                <c:pt idx="1945">
                  <c:v>1.909</c:v>
                </c:pt>
                <c:pt idx="1946">
                  <c:v>1.91</c:v>
                </c:pt>
                <c:pt idx="1947">
                  <c:v>1.911</c:v>
                </c:pt>
                <c:pt idx="1948">
                  <c:v>1.9119999999999999</c:v>
                </c:pt>
                <c:pt idx="1949">
                  <c:v>1.913</c:v>
                </c:pt>
                <c:pt idx="1950">
                  <c:v>1.9139999999999999</c:v>
                </c:pt>
                <c:pt idx="1951">
                  <c:v>1.915</c:v>
                </c:pt>
                <c:pt idx="1952">
                  <c:v>1.9159999999999999</c:v>
                </c:pt>
                <c:pt idx="1953">
                  <c:v>1.917</c:v>
                </c:pt>
                <c:pt idx="1954">
                  <c:v>1.9179999999999999</c:v>
                </c:pt>
                <c:pt idx="1955">
                  <c:v>1.919</c:v>
                </c:pt>
                <c:pt idx="1956">
                  <c:v>1.92</c:v>
                </c:pt>
                <c:pt idx="1957">
                  <c:v>1.921</c:v>
                </c:pt>
                <c:pt idx="1958">
                  <c:v>1.9219999999999999</c:v>
                </c:pt>
                <c:pt idx="1959">
                  <c:v>1.923</c:v>
                </c:pt>
                <c:pt idx="1960">
                  <c:v>1.9239999999999999</c:v>
                </c:pt>
                <c:pt idx="1961">
                  <c:v>1.925</c:v>
                </c:pt>
                <c:pt idx="1962">
                  <c:v>1.9259999999999999</c:v>
                </c:pt>
                <c:pt idx="1963">
                  <c:v>1.927</c:v>
                </c:pt>
                <c:pt idx="1964">
                  <c:v>1.9279999999999999</c:v>
                </c:pt>
                <c:pt idx="1965">
                  <c:v>1.929</c:v>
                </c:pt>
                <c:pt idx="1966">
                  <c:v>1.93</c:v>
                </c:pt>
                <c:pt idx="1967">
                  <c:v>1.931</c:v>
                </c:pt>
                <c:pt idx="1968">
                  <c:v>1.9319999999999999</c:v>
                </c:pt>
                <c:pt idx="1969">
                  <c:v>1.9330000000000001</c:v>
                </c:pt>
                <c:pt idx="1970">
                  <c:v>1.9339999999999999</c:v>
                </c:pt>
                <c:pt idx="1971">
                  <c:v>1.9350000000000001</c:v>
                </c:pt>
                <c:pt idx="1972">
                  <c:v>1.9359999999999999</c:v>
                </c:pt>
                <c:pt idx="1973">
                  <c:v>1.9370000000000001</c:v>
                </c:pt>
                <c:pt idx="1974">
                  <c:v>1.9379999999999999</c:v>
                </c:pt>
                <c:pt idx="1975">
                  <c:v>1.9390000000000001</c:v>
                </c:pt>
                <c:pt idx="1976">
                  <c:v>1.94</c:v>
                </c:pt>
                <c:pt idx="1977">
                  <c:v>1.9410000000000001</c:v>
                </c:pt>
                <c:pt idx="1978">
                  <c:v>1.9419999999999999</c:v>
                </c:pt>
                <c:pt idx="1979">
                  <c:v>1.9430000000000001</c:v>
                </c:pt>
                <c:pt idx="1980">
                  <c:v>1.944</c:v>
                </c:pt>
                <c:pt idx="1981">
                  <c:v>1.9450000000000001</c:v>
                </c:pt>
                <c:pt idx="1982">
                  <c:v>1.946</c:v>
                </c:pt>
                <c:pt idx="1983">
                  <c:v>1.9470000000000001</c:v>
                </c:pt>
                <c:pt idx="1984">
                  <c:v>1.948</c:v>
                </c:pt>
                <c:pt idx="1985">
                  <c:v>1.9490000000000001</c:v>
                </c:pt>
                <c:pt idx="1986">
                  <c:v>1.95</c:v>
                </c:pt>
                <c:pt idx="1987">
                  <c:v>1.9510000000000001</c:v>
                </c:pt>
                <c:pt idx="1988">
                  <c:v>1.952</c:v>
                </c:pt>
                <c:pt idx="1989">
                  <c:v>1.9530000000000001</c:v>
                </c:pt>
                <c:pt idx="1990">
                  <c:v>1.954</c:v>
                </c:pt>
                <c:pt idx="1991">
                  <c:v>1.9550000000000001</c:v>
                </c:pt>
                <c:pt idx="1992">
                  <c:v>1.956</c:v>
                </c:pt>
                <c:pt idx="1993">
                  <c:v>1.9570000000000001</c:v>
                </c:pt>
                <c:pt idx="1994">
                  <c:v>1.958</c:v>
                </c:pt>
                <c:pt idx="1995">
                  <c:v>1.9590000000000001</c:v>
                </c:pt>
                <c:pt idx="1996">
                  <c:v>1.96</c:v>
                </c:pt>
                <c:pt idx="1997">
                  <c:v>1.9610000000000001</c:v>
                </c:pt>
                <c:pt idx="1998">
                  <c:v>1.962</c:v>
                </c:pt>
                <c:pt idx="1999">
                  <c:v>1.9630000000000001</c:v>
                </c:pt>
                <c:pt idx="2000">
                  <c:v>1.964</c:v>
                </c:pt>
                <c:pt idx="2001">
                  <c:v>1.9649999999999999</c:v>
                </c:pt>
                <c:pt idx="2002">
                  <c:v>1.9659999999999997</c:v>
                </c:pt>
                <c:pt idx="2003">
                  <c:v>1.9670000000000001</c:v>
                </c:pt>
                <c:pt idx="2004">
                  <c:v>1.968</c:v>
                </c:pt>
                <c:pt idx="2005">
                  <c:v>1.9689999999999999</c:v>
                </c:pt>
                <c:pt idx="2006">
                  <c:v>1.9699999999999998</c:v>
                </c:pt>
                <c:pt idx="2007">
                  <c:v>1.9710000000000001</c:v>
                </c:pt>
                <c:pt idx="2008">
                  <c:v>1.972</c:v>
                </c:pt>
                <c:pt idx="2009">
                  <c:v>1.9729999999999999</c:v>
                </c:pt>
                <c:pt idx="2010">
                  <c:v>1.9739999999999998</c:v>
                </c:pt>
                <c:pt idx="2011">
                  <c:v>1.9750000000000001</c:v>
                </c:pt>
                <c:pt idx="2012">
                  <c:v>1.976</c:v>
                </c:pt>
                <c:pt idx="2013">
                  <c:v>1.9769999999999999</c:v>
                </c:pt>
                <c:pt idx="2014">
                  <c:v>1.9779999999999998</c:v>
                </c:pt>
                <c:pt idx="2015">
                  <c:v>1.9790000000000001</c:v>
                </c:pt>
                <c:pt idx="2016">
                  <c:v>1.98</c:v>
                </c:pt>
                <c:pt idx="2017">
                  <c:v>1.9809999999999999</c:v>
                </c:pt>
                <c:pt idx="2018">
                  <c:v>1.9819999999999998</c:v>
                </c:pt>
                <c:pt idx="2019">
                  <c:v>1.9830000000000001</c:v>
                </c:pt>
                <c:pt idx="2020">
                  <c:v>1.984</c:v>
                </c:pt>
                <c:pt idx="2021">
                  <c:v>1.9849999999999999</c:v>
                </c:pt>
                <c:pt idx="2022">
                  <c:v>1.9859999999999998</c:v>
                </c:pt>
                <c:pt idx="2023">
                  <c:v>1.9870000000000001</c:v>
                </c:pt>
                <c:pt idx="2024">
                  <c:v>1.988</c:v>
                </c:pt>
                <c:pt idx="2025">
                  <c:v>1.9889999999999999</c:v>
                </c:pt>
                <c:pt idx="2026">
                  <c:v>1.9899999999999998</c:v>
                </c:pt>
                <c:pt idx="2027">
                  <c:v>1.9910000000000001</c:v>
                </c:pt>
                <c:pt idx="2028">
                  <c:v>1.992</c:v>
                </c:pt>
                <c:pt idx="2029">
                  <c:v>1.9929999999999999</c:v>
                </c:pt>
                <c:pt idx="2030">
                  <c:v>1.9939999999999998</c:v>
                </c:pt>
                <c:pt idx="2031">
                  <c:v>1.9950000000000001</c:v>
                </c:pt>
                <c:pt idx="2032">
                  <c:v>1.996</c:v>
                </c:pt>
                <c:pt idx="2033">
                  <c:v>1.9969999999999999</c:v>
                </c:pt>
                <c:pt idx="2034">
                  <c:v>1.9979999999999998</c:v>
                </c:pt>
                <c:pt idx="2035">
                  <c:v>1.9990000000000001</c:v>
                </c:pt>
                <c:pt idx="2036">
                  <c:v>2</c:v>
                </c:pt>
                <c:pt idx="2037">
                  <c:v>2.0009999999999999</c:v>
                </c:pt>
                <c:pt idx="2038">
                  <c:v>2.0019999999999998</c:v>
                </c:pt>
                <c:pt idx="2039">
                  <c:v>2.0030000000000001</c:v>
                </c:pt>
                <c:pt idx="2040">
                  <c:v>2.004</c:v>
                </c:pt>
                <c:pt idx="2041">
                  <c:v>2.0049999999999999</c:v>
                </c:pt>
                <c:pt idx="2042">
                  <c:v>2.0059999999999998</c:v>
                </c:pt>
                <c:pt idx="2043">
                  <c:v>2.0070000000000001</c:v>
                </c:pt>
                <c:pt idx="2044">
                  <c:v>2.008</c:v>
                </c:pt>
                <c:pt idx="2045">
                  <c:v>2.0089999999999999</c:v>
                </c:pt>
                <c:pt idx="2046">
                  <c:v>2.0099999999999998</c:v>
                </c:pt>
                <c:pt idx="2047">
                  <c:v>2.0110000000000001</c:v>
                </c:pt>
                <c:pt idx="2048">
                  <c:v>2.012</c:v>
                </c:pt>
                <c:pt idx="2049">
                  <c:v>2.0129999999999999</c:v>
                </c:pt>
                <c:pt idx="2050">
                  <c:v>2.0139999999999998</c:v>
                </c:pt>
                <c:pt idx="2051">
                  <c:v>2.0150000000000001</c:v>
                </c:pt>
                <c:pt idx="2052">
                  <c:v>2.016</c:v>
                </c:pt>
                <c:pt idx="2053">
                  <c:v>2.0169999999999999</c:v>
                </c:pt>
                <c:pt idx="2054">
                  <c:v>2.0179999999999998</c:v>
                </c:pt>
                <c:pt idx="2055">
                  <c:v>2.0190000000000001</c:v>
                </c:pt>
                <c:pt idx="2056">
                  <c:v>2.02</c:v>
                </c:pt>
                <c:pt idx="2057">
                  <c:v>2.0209999999999999</c:v>
                </c:pt>
                <c:pt idx="2058">
                  <c:v>2.0219999999999998</c:v>
                </c:pt>
                <c:pt idx="2059">
                  <c:v>2.0230000000000001</c:v>
                </c:pt>
                <c:pt idx="2060">
                  <c:v>2.024</c:v>
                </c:pt>
                <c:pt idx="2061">
                  <c:v>2.0249999999999999</c:v>
                </c:pt>
                <c:pt idx="2062">
                  <c:v>2.0259999999999998</c:v>
                </c:pt>
                <c:pt idx="2063">
                  <c:v>2.0270000000000001</c:v>
                </c:pt>
                <c:pt idx="2064">
                  <c:v>2.028</c:v>
                </c:pt>
                <c:pt idx="2065">
                  <c:v>2.0289999999999999</c:v>
                </c:pt>
                <c:pt idx="2066">
                  <c:v>2.0299999999999998</c:v>
                </c:pt>
                <c:pt idx="2067">
                  <c:v>2.0310000000000001</c:v>
                </c:pt>
                <c:pt idx="2068">
                  <c:v>2.032</c:v>
                </c:pt>
                <c:pt idx="2069">
                  <c:v>2.0329999999999999</c:v>
                </c:pt>
                <c:pt idx="2070">
                  <c:v>2.0339999999999998</c:v>
                </c:pt>
                <c:pt idx="2071">
                  <c:v>2.0350000000000001</c:v>
                </c:pt>
                <c:pt idx="2072">
                  <c:v>2.036</c:v>
                </c:pt>
                <c:pt idx="2073">
                  <c:v>2.0369999999999999</c:v>
                </c:pt>
                <c:pt idx="2074">
                  <c:v>2.0379999999999998</c:v>
                </c:pt>
                <c:pt idx="2075">
                  <c:v>2.0390000000000001</c:v>
                </c:pt>
                <c:pt idx="2076">
                  <c:v>2.04</c:v>
                </c:pt>
                <c:pt idx="2077">
                  <c:v>2.0409999999999999</c:v>
                </c:pt>
                <c:pt idx="2078">
                  <c:v>2.0419999999999998</c:v>
                </c:pt>
                <c:pt idx="2079">
                  <c:v>2.0430000000000001</c:v>
                </c:pt>
                <c:pt idx="2080">
                  <c:v>2.044</c:v>
                </c:pt>
                <c:pt idx="2081">
                  <c:v>2.0449999999999999</c:v>
                </c:pt>
                <c:pt idx="2082">
                  <c:v>2.0459999999999998</c:v>
                </c:pt>
                <c:pt idx="2083">
                  <c:v>2.0470000000000002</c:v>
                </c:pt>
                <c:pt idx="2084">
                  <c:v>2.048</c:v>
                </c:pt>
                <c:pt idx="2085">
                  <c:v>2.0489999999999999</c:v>
                </c:pt>
                <c:pt idx="2086">
                  <c:v>2.0499999999999998</c:v>
                </c:pt>
                <c:pt idx="2087">
                  <c:v>2.0510000000000002</c:v>
                </c:pt>
                <c:pt idx="2088">
                  <c:v>2.052</c:v>
                </c:pt>
                <c:pt idx="2089">
                  <c:v>2.0529999999999999</c:v>
                </c:pt>
                <c:pt idx="2090">
                  <c:v>2.0539999999999998</c:v>
                </c:pt>
                <c:pt idx="2091">
                  <c:v>2.0550000000000002</c:v>
                </c:pt>
                <c:pt idx="2092">
                  <c:v>2.056</c:v>
                </c:pt>
                <c:pt idx="2093">
                  <c:v>2.0569999999999999</c:v>
                </c:pt>
                <c:pt idx="2094">
                  <c:v>2.0579999999999998</c:v>
                </c:pt>
                <c:pt idx="2095">
                  <c:v>2.0590000000000002</c:v>
                </c:pt>
                <c:pt idx="2096">
                  <c:v>2.06</c:v>
                </c:pt>
                <c:pt idx="2097">
                  <c:v>2.0609999999999999</c:v>
                </c:pt>
                <c:pt idx="2098">
                  <c:v>2.0619999999999998</c:v>
                </c:pt>
                <c:pt idx="2099">
                  <c:v>2.0630000000000002</c:v>
                </c:pt>
                <c:pt idx="2100">
                  <c:v>2.0640000000000001</c:v>
                </c:pt>
                <c:pt idx="2101">
                  <c:v>2.0649999999999999</c:v>
                </c:pt>
                <c:pt idx="2102">
                  <c:v>2.0659999999999998</c:v>
                </c:pt>
                <c:pt idx="2103">
                  <c:v>2.0670000000000002</c:v>
                </c:pt>
                <c:pt idx="2104">
                  <c:v>2.0680000000000001</c:v>
                </c:pt>
                <c:pt idx="2105">
                  <c:v>2.069</c:v>
                </c:pt>
                <c:pt idx="2106">
                  <c:v>2.0699999999999998</c:v>
                </c:pt>
                <c:pt idx="2107">
                  <c:v>2.0710000000000002</c:v>
                </c:pt>
                <c:pt idx="2108">
                  <c:v>2.0720000000000001</c:v>
                </c:pt>
                <c:pt idx="2109">
                  <c:v>2.073</c:v>
                </c:pt>
                <c:pt idx="2110">
                  <c:v>2.0739999999999998</c:v>
                </c:pt>
                <c:pt idx="2111">
                  <c:v>2.0750000000000002</c:v>
                </c:pt>
                <c:pt idx="2112">
                  <c:v>2.0760000000000001</c:v>
                </c:pt>
                <c:pt idx="2113">
                  <c:v>2.077</c:v>
                </c:pt>
                <c:pt idx="2114">
                  <c:v>2.0779999999999998</c:v>
                </c:pt>
                <c:pt idx="2115">
                  <c:v>2.0790000000000002</c:v>
                </c:pt>
                <c:pt idx="2116">
                  <c:v>2.08</c:v>
                </c:pt>
                <c:pt idx="2117">
                  <c:v>2.081</c:v>
                </c:pt>
                <c:pt idx="2118">
                  <c:v>2.0819999999999999</c:v>
                </c:pt>
                <c:pt idx="2119">
                  <c:v>2.0830000000000002</c:v>
                </c:pt>
                <c:pt idx="2120">
                  <c:v>2.0840000000000001</c:v>
                </c:pt>
                <c:pt idx="2121">
                  <c:v>2.085</c:v>
                </c:pt>
                <c:pt idx="2122">
                  <c:v>2.0859999999999999</c:v>
                </c:pt>
                <c:pt idx="2123">
                  <c:v>2.0870000000000002</c:v>
                </c:pt>
                <c:pt idx="2124">
                  <c:v>2.0880000000000001</c:v>
                </c:pt>
                <c:pt idx="2125">
                  <c:v>2.089</c:v>
                </c:pt>
                <c:pt idx="2126">
                  <c:v>2.09</c:v>
                </c:pt>
                <c:pt idx="2127">
                  <c:v>2.0909999999999997</c:v>
                </c:pt>
                <c:pt idx="2128">
                  <c:v>2.0920000000000001</c:v>
                </c:pt>
                <c:pt idx="2129">
                  <c:v>2.093</c:v>
                </c:pt>
                <c:pt idx="2130">
                  <c:v>2.0939999999999999</c:v>
                </c:pt>
                <c:pt idx="2131">
                  <c:v>2.0949999999999998</c:v>
                </c:pt>
                <c:pt idx="2132">
                  <c:v>2.0960000000000001</c:v>
                </c:pt>
                <c:pt idx="2133">
                  <c:v>2.097</c:v>
                </c:pt>
                <c:pt idx="2134">
                  <c:v>2.0979999999999999</c:v>
                </c:pt>
                <c:pt idx="2135">
                  <c:v>2.0989999999999998</c:v>
                </c:pt>
                <c:pt idx="2136">
                  <c:v>2.1</c:v>
                </c:pt>
                <c:pt idx="2137">
                  <c:v>2.101</c:v>
                </c:pt>
                <c:pt idx="2138">
                  <c:v>2.1019999999999999</c:v>
                </c:pt>
                <c:pt idx="2139">
                  <c:v>2.1029999999999998</c:v>
                </c:pt>
                <c:pt idx="2140">
                  <c:v>2.1040000000000001</c:v>
                </c:pt>
                <c:pt idx="2141">
                  <c:v>2.105</c:v>
                </c:pt>
                <c:pt idx="2142">
                  <c:v>2.1059999999999999</c:v>
                </c:pt>
                <c:pt idx="2143">
                  <c:v>2.1069999999999998</c:v>
                </c:pt>
                <c:pt idx="2144">
                  <c:v>2.1080000000000001</c:v>
                </c:pt>
                <c:pt idx="2145">
                  <c:v>2.109</c:v>
                </c:pt>
                <c:pt idx="2146">
                  <c:v>2.11</c:v>
                </c:pt>
                <c:pt idx="2147">
                  <c:v>2.1109999999999998</c:v>
                </c:pt>
                <c:pt idx="2148">
                  <c:v>2.1120000000000001</c:v>
                </c:pt>
                <c:pt idx="2149">
                  <c:v>2.113</c:v>
                </c:pt>
                <c:pt idx="2150">
                  <c:v>2.1139999999999999</c:v>
                </c:pt>
                <c:pt idx="2151">
                  <c:v>2.1149999999999998</c:v>
                </c:pt>
                <c:pt idx="2152">
                  <c:v>2.1160000000000001</c:v>
                </c:pt>
                <c:pt idx="2153">
                  <c:v>2.117</c:v>
                </c:pt>
                <c:pt idx="2154">
                  <c:v>2.1179999999999999</c:v>
                </c:pt>
                <c:pt idx="2155">
                  <c:v>2.1189999999999998</c:v>
                </c:pt>
                <c:pt idx="2156">
                  <c:v>2.12</c:v>
                </c:pt>
                <c:pt idx="2157">
                  <c:v>2.121</c:v>
                </c:pt>
                <c:pt idx="2158">
                  <c:v>2.1219999999999999</c:v>
                </c:pt>
                <c:pt idx="2159">
                  <c:v>2.1229999999999998</c:v>
                </c:pt>
                <c:pt idx="2160">
                  <c:v>2.1240000000000001</c:v>
                </c:pt>
                <c:pt idx="2161">
                  <c:v>2.125</c:v>
                </c:pt>
                <c:pt idx="2162">
                  <c:v>2.1259999999999999</c:v>
                </c:pt>
                <c:pt idx="2163">
                  <c:v>2.1269999999999998</c:v>
                </c:pt>
                <c:pt idx="2164">
                  <c:v>2.1280000000000001</c:v>
                </c:pt>
                <c:pt idx="2165">
                  <c:v>2.129</c:v>
                </c:pt>
                <c:pt idx="2166">
                  <c:v>2.13</c:v>
                </c:pt>
                <c:pt idx="2167">
                  <c:v>2.1309999999999998</c:v>
                </c:pt>
                <c:pt idx="2168">
                  <c:v>2.1320000000000001</c:v>
                </c:pt>
                <c:pt idx="2169">
                  <c:v>2.133</c:v>
                </c:pt>
                <c:pt idx="2170">
                  <c:v>2.1339999999999999</c:v>
                </c:pt>
                <c:pt idx="2171">
                  <c:v>2.1349999999999998</c:v>
                </c:pt>
                <c:pt idx="2172">
                  <c:v>2.1360000000000001</c:v>
                </c:pt>
                <c:pt idx="2173">
                  <c:v>2.137</c:v>
                </c:pt>
                <c:pt idx="2174">
                  <c:v>2.1379999999999999</c:v>
                </c:pt>
                <c:pt idx="2175">
                  <c:v>2.1389999999999998</c:v>
                </c:pt>
                <c:pt idx="2176">
                  <c:v>2.14</c:v>
                </c:pt>
                <c:pt idx="2177">
                  <c:v>2.141</c:v>
                </c:pt>
                <c:pt idx="2178">
                  <c:v>2.1419999999999999</c:v>
                </c:pt>
                <c:pt idx="2179">
                  <c:v>2.1429999999999998</c:v>
                </c:pt>
                <c:pt idx="2180">
                  <c:v>2.1440000000000001</c:v>
                </c:pt>
                <c:pt idx="2181">
                  <c:v>2.145</c:v>
                </c:pt>
                <c:pt idx="2182">
                  <c:v>2.1459999999999999</c:v>
                </c:pt>
                <c:pt idx="2183">
                  <c:v>2.1469999999999998</c:v>
                </c:pt>
                <c:pt idx="2184">
                  <c:v>2.1480000000000001</c:v>
                </c:pt>
                <c:pt idx="2185">
                  <c:v>2.149</c:v>
                </c:pt>
                <c:pt idx="2186">
                  <c:v>2.15</c:v>
                </c:pt>
                <c:pt idx="2187">
                  <c:v>2.1509999999999998</c:v>
                </c:pt>
                <c:pt idx="2188">
                  <c:v>2.1520000000000001</c:v>
                </c:pt>
                <c:pt idx="2189">
                  <c:v>2.153</c:v>
                </c:pt>
                <c:pt idx="2190">
                  <c:v>2.1539999999999999</c:v>
                </c:pt>
                <c:pt idx="2191">
                  <c:v>2.1549999999999998</c:v>
                </c:pt>
                <c:pt idx="2192">
                  <c:v>2.1560000000000001</c:v>
                </c:pt>
                <c:pt idx="2193">
                  <c:v>2.157</c:v>
                </c:pt>
                <c:pt idx="2194">
                  <c:v>2.1579999999999999</c:v>
                </c:pt>
                <c:pt idx="2195">
                  <c:v>2.1589999999999998</c:v>
                </c:pt>
                <c:pt idx="2196">
                  <c:v>2.16</c:v>
                </c:pt>
                <c:pt idx="2197">
                  <c:v>2.161</c:v>
                </c:pt>
                <c:pt idx="2198">
                  <c:v>2.1619999999999999</c:v>
                </c:pt>
                <c:pt idx="2199">
                  <c:v>2.1629999999999998</c:v>
                </c:pt>
                <c:pt idx="2200">
                  <c:v>2.1640000000000001</c:v>
                </c:pt>
                <c:pt idx="2201">
                  <c:v>2.165</c:v>
                </c:pt>
                <c:pt idx="2202">
                  <c:v>2.1659999999999999</c:v>
                </c:pt>
                <c:pt idx="2203">
                  <c:v>2.1669999999999998</c:v>
                </c:pt>
                <c:pt idx="2204">
                  <c:v>2.1680000000000001</c:v>
                </c:pt>
                <c:pt idx="2205">
                  <c:v>2.169</c:v>
                </c:pt>
                <c:pt idx="2206">
                  <c:v>2.17</c:v>
                </c:pt>
                <c:pt idx="2207">
                  <c:v>2.1709999999999998</c:v>
                </c:pt>
                <c:pt idx="2208">
                  <c:v>2.1720000000000002</c:v>
                </c:pt>
                <c:pt idx="2209">
                  <c:v>2.173</c:v>
                </c:pt>
                <c:pt idx="2210">
                  <c:v>2.1739999999999999</c:v>
                </c:pt>
                <c:pt idx="2211">
                  <c:v>2.1749999999999998</c:v>
                </c:pt>
                <c:pt idx="2212">
                  <c:v>2.1760000000000002</c:v>
                </c:pt>
                <c:pt idx="2213">
                  <c:v>2.177</c:v>
                </c:pt>
                <c:pt idx="2214">
                  <c:v>2.1779999999999999</c:v>
                </c:pt>
                <c:pt idx="2215">
                  <c:v>2.1789999999999998</c:v>
                </c:pt>
                <c:pt idx="2216">
                  <c:v>2.1800000000000002</c:v>
                </c:pt>
                <c:pt idx="2217">
                  <c:v>2.181</c:v>
                </c:pt>
                <c:pt idx="2218">
                  <c:v>2.1819999999999999</c:v>
                </c:pt>
                <c:pt idx="2219">
                  <c:v>2.1829999999999998</c:v>
                </c:pt>
                <c:pt idx="2220">
                  <c:v>2.1840000000000002</c:v>
                </c:pt>
                <c:pt idx="2221">
                  <c:v>2.1850000000000001</c:v>
                </c:pt>
                <c:pt idx="2222">
                  <c:v>2.1859999999999999</c:v>
                </c:pt>
                <c:pt idx="2223">
                  <c:v>2.1869999999999998</c:v>
                </c:pt>
                <c:pt idx="2224">
                  <c:v>2.1880000000000002</c:v>
                </c:pt>
                <c:pt idx="2225">
                  <c:v>2.1890000000000001</c:v>
                </c:pt>
                <c:pt idx="2226">
                  <c:v>2.19</c:v>
                </c:pt>
                <c:pt idx="2227">
                  <c:v>2.1909999999999998</c:v>
                </c:pt>
                <c:pt idx="2228">
                  <c:v>2.1920000000000002</c:v>
                </c:pt>
                <c:pt idx="2229">
                  <c:v>2.1930000000000001</c:v>
                </c:pt>
                <c:pt idx="2230">
                  <c:v>2.194</c:v>
                </c:pt>
                <c:pt idx="2231">
                  <c:v>2.1949999999999998</c:v>
                </c:pt>
                <c:pt idx="2232">
                  <c:v>2.1960000000000002</c:v>
                </c:pt>
                <c:pt idx="2233">
                  <c:v>2.1970000000000001</c:v>
                </c:pt>
                <c:pt idx="2234">
                  <c:v>2.198</c:v>
                </c:pt>
                <c:pt idx="2235">
                  <c:v>2.1989999999999998</c:v>
                </c:pt>
                <c:pt idx="2236">
                  <c:v>2.2000000000000002</c:v>
                </c:pt>
                <c:pt idx="2237">
                  <c:v>2.2010000000000001</c:v>
                </c:pt>
                <c:pt idx="2238">
                  <c:v>2.202</c:v>
                </c:pt>
                <c:pt idx="2239">
                  <c:v>2.2029999999999998</c:v>
                </c:pt>
                <c:pt idx="2240">
                  <c:v>2.2040000000000002</c:v>
                </c:pt>
                <c:pt idx="2241">
                  <c:v>2.2050000000000001</c:v>
                </c:pt>
                <c:pt idx="2242">
                  <c:v>2.206</c:v>
                </c:pt>
                <c:pt idx="2243">
                  <c:v>2.2069999999999999</c:v>
                </c:pt>
                <c:pt idx="2244">
                  <c:v>2.2080000000000002</c:v>
                </c:pt>
                <c:pt idx="2245">
                  <c:v>2.2090000000000001</c:v>
                </c:pt>
                <c:pt idx="2246">
                  <c:v>2.21</c:v>
                </c:pt>
                <c:pt idx="2247">
                  <c:v>2.2109999999999999</c:v>
                </c:pt>
                <c:pt idx="2248">
                  <c:v>2.2120000000000002</c:v>
                </c:pt>
                <c:pt idx="2249">
                  <c:v>2.2130000000000001</c:v>
                </c:pt>
                <c:pt idx="2250">
                  <c:v>2.214</c:v>
                </c:pt>
                <c:pt idx="2251">
                  <c:v>2.2149999999999999</c:v>
                </c:pt>
                <c:pt idx="2252">
                  <c:v>2.2159999999999997</c:v>
                </c:pt>
                <c:pt idx="2253">
                  <c:v>2.2170000000000001</c:v>
                </c:pt>
                <c:pt idx="2254">
                  <c:v>2.218</c:v>
                </c:pt>
                <c:pt idx="2255">
                  <c:v>2.2189999999999999</c:v>
                </c:pt>
                <c:pt idx="2256">
                  <c:v>2.2199999999999998</c:v>
                </c:pt>
                <c:pt idx="2257">
                  <c:v>2.2210000000000001</c:v>
                </c:pt>
                <c:pt idx="2258">
                  <c:v>2.222</c:v>
                </c:pt>
                <c:pt idx="2259">
                  <c:v>2.2229999999999999</c:v>
                </c:pt>
                <c:pt idx="2260">
                  <c:v>2.2239999999999998</c:v>
                </c:pt>
                <c:pt idx="2261">
                  <c:v>2.2250000000000001</c:v>
                </c:pt>
                <c:pt idx="2262">
                  <c:v>2.226</c:v>
                </c:pt>
                <c:pt idx="2263">
                  <c:v>2.2269999999999999</c:v>
                </c:pt>
                <c:pt idx="2264">
                  <c:v>2.2279999999999998</c:v>
                </c:pt>
                <c:pt idx="2265">
                  <c:v>2.2290000000000001</c:v>
                </c:pt>
                <c:pt idx="2266">
                  <c:v>2.23</c:v>
                </c:pt>
                <c:pt idx="2267">
                  <c:v>2.2309999999999999</c:v>
                </c:pt>
                <c:pt idx="2268">
                  <c:v>2.2319999999999998</c:v>
                </c:pt>
                <c:pt idx="2269">
                  <c:v>2.2330000000000001</c:v>
                </c:pt>
                <c:pt idx="2270">
                  <c:v>2.234</c:v>
                </c:pt>
                <c:pt idx="2271">
                  <c:v>2.2349999999999999</c:v>
                </c:pt>
                <c:pt idx="2272">
                  <c:v>2.2359999999999998</c:v>
                </c:pt>
                <c:pt idx="2273">
                  <c:v>2.2370000000000001</c:v>
                </c:pt>
                <c:pt idx="2274">
                  <c:v>2.238</c:v>
                </c:pt>
                <c:pt idx="2275">
                  <c:v>2.2389999999999999</c:v>
                </c:pt>
                <c:pt idx="2276">
                  <c:v>2.2399999999999998</c:v>
                </c:pt>
                <c:pt idx="2277">
                  <c:v>2.2410000000000001</c:v>
                </c:pt>
                <c:pt idx="2278">
                  <c:v>2.242</c:v>
                </c:pt>
                <c:pt idx="2279">
                  <c:v>2.2429999999999999</c:v>
                </c:pt>
                <c:pt idx="2280">
                  <c:v>2.2439999999999998</c:v>
                </c:pt>
                <c:pt idx="2281">
                  <c:v>2.2450000000000001</c:v>
                </c:pt>
                <c:pt idx="2282">
                  <c:v>2.246</c:v>
                </c:pt>
                <c:pt idx="2283">
                  <c:v>2.2469999999999999</c:v>
                </c:pt>
                <c:pt idx="2284">
                  <c:v>2.2479999999999998</c:v>
                </c:pt>
                <c:pt idx="2285">
                  <c:v>2.2490000000000001</c:v>
                </c:pt>
                <c:pt idx="2286">
                  <c:v>2.25</c:v>
                </c:pt>
                <c:pt idx="2287">
                  <c:v>2.2509999999999999</c:v>
                </c:pt>
                <c:pt idx="2288">
                  <c:v>2.2519999999999998</c:v>
                </c:pt>
                <c:pt idx="2289">
                  <c:v>2.2530000000000001</c:v>
                </c:pt>
                <c:pt idx="2290">
                  <c:v>2.254</c:v>
                </c:pt>
                <c:pt idx="2291">
                  <c:v>2.2549999999999999</c:v>
                </c:pt>
                <c:pt idx="2292">
                  <c:v>2.2559999999999998</c:v>
                </c:pt>
                <c:pt idx="2293">
                  <c:v>2.2570000000000001</c:v>
                </c:pt>
                <c:pt idx="2294">
                  <c:v>2.258</c:v>
                </c:pt>
                <c:pt idx="2295">
                  <c:v>2.2589999999999999</c:v>
                </c:pt>
                <c:pt idx="2296">
                  <c:v>2.2599999999999998</c:v>
                </c:pt>
                <c:pt idx="2297">
                  <c:v>2.2610000000000001</c:v>
                </c:pt>
                <c:pt idx="2298">
                  <c:v>2.262</c:v>
                </c:pt>
                <c:pt idx="2299">
                  <c:v>2.2629999999999999</c:v>
                </c:pt>
                <c:pt idx="2300">
                  <c:v>2.2639999999999998</c:v>
                </c:pt>
                <c:pt idx="2301">
                  <c:v>2.2650000000000001</c:v>
                </c:pt>
                <c:pt idx="2302">
                  <c:v>2.266</c:v>
                </c:pt>
                <c:pt idx="2303">
                  <c:v>2.2669999999999999</c:v>
                </c:pt>
                <c:pt idx="2304">
                  <c:v>2.2679999999999998</c:v>
                </c:pt>
                <c:pt idx="2305">
                  <c:v>2.2690000000000001</c:v>
                </c:pt>
                <c:pt idx="2306">
                  <c:v>2.27</c:v>
                </c:pt>
                <c:pt idx="2307">
                  <c:v>2.2709999999999999</c:v>
                </c:pt>
                <c:pt idx="2308">
                  <c:v>2.2719999999999998</c:v>
                </c:pt>
                <c:pt idx="2309">
                  <c:v>2.2730000000000001</c:v>
                </c:pt>
                <c:pt idx="2310">
                  <c:v>2.274</c:v>
                </c:pt>
                <c:pt idx="2311">
                  <c:v>2.2749999999999999</c:v>
                </c:pt>
                <c:pt idx="2312">
                  <c:v>2.2759999999999998</c:v>
                </c:pt>
                <c:pt idx="2313">
                  <c:v>2.2770000000000001</c:v>
                </c:pt>
                <c:pt idx="2314">
                  <c:v>2.278</c:v>
                </c:pt>
                <c:pt idx="2315">
                  <c:v>2.2789999999999999</c:v>
                </c:pt>
                <c:pt idx="2316">
                  <c:v>2.2799999999999998</c:v>
                </c:pt>
                <c:pt idx="2317">
                  <c:v>2.2810000000000001</c:v>
                </c:pt>
                <c:pt idx="2318">
                  <c:v>2.282</c:v>
                </c:pt>
                <c:pt idx="2319">
                  <c:v>2.2829999999999999</c:v>
                </c:pt>
                <c:pt idx="2320">
                  <c:v>2.2839999999999998</c:v>
                </c:pt>
                <c:pt idx="2321">
                  <c:v>2.2850000000000001</c:v>
                </c:pt>
                <c:pt idx="2322">
                  <c:v>2.286</c:v>
                </c:pt>
                <c:pt idx="2323">
                  <c:v>2.2869999999999999</c:v>
                </c:pt>
                <c:pt idx="2324">
                  <c:v>2.2879999999999998</c:v>
                </c:pt>
                <c:pt idx="2325">
                  <c:v>2.2890000000000001</c:v>
                </c:pt>
                <c:pt idx="2326">
                  <c:v>2.29</c:v>
                </c:pt>
                <c:pt idx="2327">
                  <c:v>2.2909999999999999</c:v>
                </c:pt>
                <c:pt idx="2328">
                  <c:v>2.2919999999999998</c:v>
                </c:pt>
                <c:pt idx="2329">
                  <c:v>2.2930000000000001</c:v>
                </c:pt>
                <c:pt idx="2330">
                  <c:v>2.294</c:v>
                </c:pt>
                <c:pt idx="2331">
                  <c:v>2.2949999999999999</c:v>
                </c:pt>
                <c:pt idx="2332">
                  <c:v>2.2959999999999998</c:v>
                </c:pt>
                <c:pt idx="2333">
                  <c:v>2.2970000000000002</c:v>
                </c:pt>
                <c:pt idx="2334">
                  <c:v>2.298</c:v>
                </c:pt>
                <c:pt idx="2335">
                  <c:v>2.2989999999999999</c:v>
                </c:pt>
                <c:pt idx="2336">
                  <c:v>2.2999999999999998</c:v>
                </c:pt>
                <c:pt idx="2337">
                  <c:v>2.3010000000000002</c:v>
                </c:pt>
                <c:pt idx="2338">
                  <c:v>2.302</c:v>
                </c:pt>
                <c:pt idx="2339">
                  <c:v>2.3029999999999999</c:v>
                </c:pt>
                <c:pt idx="2340">
                  <c:v>2.3039999999999998</c:v>
                </c:pt>
                <c:pt idx="2341">
                  <c:v>2.3050000000000002</c:v>
                </c:pt>
                <c:pt idx="2342">
                  <c:v>2.306</c:v>
                </c:pt>
                <c:pt idx="2343">
                  <c:v>2.3069999999999999</c:v>
                </c:pt>
                <c:pt idx="2344">
                  <c:v>2.3079999999999998</c:v>
                </c:pt>
                <c:pt idx="2345">
                  <c:v>2.3090000000000002</c:v>
                </c:pt>
                <c:pt idx="2346">
                  <c:v>2.31</c:v>
                </c:pt>
                <c:pt idx="2347">
                  <c:v>2.3109999999999999</c:v>
                </c:pt>
                <c:pt idx="2348">
                  <c:v>2.3119999999999998</c:v>
                </c:pt>
                <c:pt idx="2349">
                  <c:v>2.3130000000000002</c:v>
                </c:pt>
                <c:pt idx="2350">
                  <c:v>2.3140000000000001</c:v>
                </c:pt>
                <c:pt idx="2351">
                  <c:v>2.3149999999999999</c:v>
                </c:pt>
                <c:pt idx="2352">
                  <c:v>2.3159999999999998</c:v>
                </c:pt>
                <c:pt idx="2353">
                  <c:v>2.3170000000000002</c:v>
                </c:pt>
                <c:pt idx="2354">
                  <c:v>2.3180000000000001</c:v>
                </c:pt>
                <c:pt idx="2355">
                  <c:v>2.319</c:v>
                </c:pt>
                <c:pt idx="2356">
                  <c:v>2.3199999999999998</c:v>
                </c:pt>
                <c:pt idx="2357">
                  <c:v>2.3210000000000002</c:v>
                </c:pt>
                <c:pt idx="2358">
                  <c:v>2.3220000000000001</c:v>
                </c:pt>
                <c:pt idx="2359">
                  <c:v>2.323</c:v>
                </c:pt>
                <c:pt idx="2360">
                  <c:v>2.3239999999999998</c:v>
                </c:pt>
                <c:pt idx="2361">
                  <c:v>2.3250000000000002</c:v>
                </c:pt>
                <c:pt idx="2362">
                  <c:v>2.3260000000000001</c:v>
                </c:pt>
                <c:pt idx="2363">
                  <c:v>2.327</c:v>
                </c:pt>
                <c:pt idx="2364">
                  <c:v>2.3279999999999998</c:v>
                </c:pt>
                <c:pt idx="2365">
                  <c:v>2.3290000000000002</c:v>
                </c:pt>
                <c:pt idx="2366">
                  <c:v>2.33</c:v>
                </c:pt>
                <c:pt idx="2367">
                  <c:v>2.331</c:v>
                </c:pt>
                <c:pt idx="2368">
                  <c:v>2.3319999999999999</c:v>
                </c:pt>
                <c:pt idx="2369">
                  <c:v>2.3330000000000002</c:v>
                </c:pt>
                <c:pt idx="2370">
                  <c:v>2.3340000000000001</c:v>
                </c:pt>
                <c:pt idx="2371">
                  <c:v>2.335</c:v>
                </c:pt>
                <c:pt idx="2372">
                  <c:v>2.3359999999999999</c:v>
                </c:pt>
                <c:pt idx="2373">
                  <c:v>2.3370000000000002</c:v>
                </c:pt>
                <c:pt idx="2374">
                  <c:v>2.3380000000000001</c:v>
                </c:pt>
                <c:pt idx="2375">
                  <c:v>2.339</c:v>
                </c:pt>
                <c:pt idx="2376">
                  <c:v>2.34</c:v>
                </c:pt>
                <c:pt idx="2377">
                  <c:v>2.3409999999999997</c:v>
                </c:pt>
                <c:pt idx="2378">
                  <c:v>2.3420000000000001</c:v>
                </c:pt>
                <c:pt idx="2379">
                  <c:v>2.343</c:v>
                </c:pt>
                <c:pt idx="2380">
                  <c:v>2.3439999999999999</c:v>
                </c:pt>
                <c:pt idx="2381">
                  <c:v>2.3449999999999998</c:v>
                </c:pt>
                <c:pt idx="2382">
                  <c:v>2.3460000000000001</c:v>
                </c:pt>
                <c:pt idx="2383">
                  <c:v>2.347</c:v>
                </c:pt>
                <c:pt idx="2384">
                  <c:v>2.3479999999999999</c:v>
                </c:pt>
                <c:pt idx="2385">
                  <c:v>2.3489999999999998</c:v>
                </c:pt>
                <c:pt idx="2386">
                  <c:v>2.35</c:v>
                </c:pt>
                <c:pt idx="2387">
                  <c:v>2.351</c:v>
                </c:pt>
                <c:pt idx="2388">
                  <c:v>2.3519999999999999</c:v>
                </c:pt>
                <c:pt idx="2389">
                  <c:v>2.3529999999999998</c:v>
                </c:pt>
                <c:pt idx="2390">
                  <c:v>2.3540000000000001</c:v>
                </c:pt>
                <c:pt idx="2391">
                  <c:v>2.355</c:v>
                </c:pt>
                <c:pt idx="2392">
                  <c:v>2.3559999999999999</c:v>
                </c:pt>
                <c:pt idx="2393">
                  <c:v>2.3569999999999998</c:v>
                </c:pt>
                <c:pt idx="2394">
                  <c:v>2.3580000000000001</c:v>
                </c:pt>
                <c:pt idx="2395">
                  <c:v>2.359</c:v>
                </c:pt>
                <c:pt idx="2396">
                  <c:v>2.36</c:v>
                </c:pt>
                <c:pt idx="2397">
                  <c:v>2.3609999999999998</c:v>
                </c:pt>
                <c:pt idx="2398">
                  <c:v>2.3620000000000001</c:v>
                </c:pt>
                <c:pt idx="2399">
                  <c:v>2.363</c:v>
                </c:pt>
                <c:pt idx="2400">
                  <c:v>2.3639999999999999</c:v>
                </c:pt>
                <c:pt idx="2401">
                  <c:v>2.3649999999999998</c:v>
                </c:pt>
                <c:pt idx="2402">
                  <c:v>2.3660000000000001</c:v>
                </c:pt>
                <c:pt idx="2403">
                  <c:v>2.367</c:v>
                </c:pt>
                <c:pt idx="2404">
                  <c:v>2.3679999999999999</c:v>
                </c:pt>
                <c:pt idx="2405">
                  <c:v>2.3689999999999998</c:v>
                </c:pt>
                <c:pt idx="2406">
                  <c:v>2.37</c:v>
                </c:pt>
                <c:pt idx="2407">
                  <c:v>2.371</c:v>
                </c:pt>
                <c:pt idx="2408">
                  <c:v>2.3719999999999999</c:v>
                </c:pt>
                <c:pt idx="2409">
                  <c:v>2.3729999999999998</c:v>
                </c:pt>
                <c:pt idx="2410">
                  <c:v>2.3740000000000001</c:v>
                </c:pt>
                <c:pt idx="2411">
                  <c:v>2.375</c:v>
                </c:pt>
                <c:pt idx="2412">
                  <c:v>2.3759999999999999</c:v>
                </c:pt>
                <c:pt idx="2413">
                  <c:v>2.3769999999999998</c:v>
                </c:pt>
                <c:pt idx="2414">
                  <c:v>2.3780000000000001</c:v>
                </c:pt>
                <c:pt idx="2415">
                  <c:v>2.379</c:v>
                </c:pt>
                <c:pt idx="2416">
                  <c:v>2.38</c:v>
                </c:pt>
                <c:pt idx="2417">
                  <c:v>2.3809999999999998</c:v>
                </c:pt>
                <c:pt idx="2418">
                  <c:v>2.3820000000000001</c:v>
                </c:pt>
                <c:pt idx="2419">
                  <c:v>2.383</c:v>
                </c:pt>
                <c:pt idx="2420">
                  <c:v>2.3839999999999999</c:v>
                </c:pt>
                <c:pt idx="2421">
                  <c:v>2.3849999999999998</c:v>
                </c:pt>
                <c:pt idx="2422">
                  <c:v>2.3860000000000001</c:v>
                </c:pt>
                <c:pt idx="2423">
                  <c:v>2.387</c:v>
                </c:pt>
                <c:pt idx="2424">
                  <c:v>2.3879999999999999</c:v>
                </c:pt>
                <c:pt idx="2425">
                  <c:v>2.3889999999999998</c:v>
                </c:pt>
                <c:pt idx="2426">
                  <c:v>2.39</c:v>
                </c:pt>
                <c:pt idx="2427">
                  <c:v>2.391</c:v>
                </c:pt>
                <c:pt idx="2428">
                  <c:v>2.3919999999999999</c:v>
                </c:pt>
                <c:pt idx="2429">
                  <c:v>2.3929999999999998</c:v>
                </c:pt>
                <c:pt idx="2430">
                  <c:v>2.3940000000000001</c:v>
                </c:pt>
                <c:pt idx="2431">
                  <c:v>2.395</c:v>
                </c:pt>
                <c:pt idx="2432">
                  <c:v>2.3959999999999999</c:v>
                </c:pt>
                <c:pt idx="2433">
                  <c:v>2.3969999999999998</c:v>
                </c:pt>
                <c:pt idx="2434">
                  <c:v>2.3980000000000001</c:v>
                </c:pt>
                <c:pt idx="2435">
                  <c:v>2.399</c:v>
                </c:pt>
                <c:pt idx="2436">
                  <c:v>2.4</c:v>
                </c:pt>
                <c:pt idx="2437">
                  <c:v>2.4009999999999998</c:v>
                </c:pt>
                <c:pt idx="2438">
                  <c:v>2.4020000000000001</c:v>
                </c:pt>
                <c:pt idx="2439">
                  <c:v>2.403</c:v>
                </c:pt>
                <c:pt idx="2440">
                  <c:v>2.4039999999999999</c:v>
                </c:pt>
                <c:pt idx="2441">
                  <c:v>2.4049999999999998</c:v>
                </c:pt>
                <c:pt idx="2442">
                  <c:v>2.4060000000000001</c:v>
                </c:pt>
                <c:pt idx="2443">
                  <c:v>2.407</c:v>
                </c:pt>
                <c:pt idx="2444">
                  <c:v>2.4079999999999999</c:v>
                </c:pt>
                <c:pt idx="2445">
                  <c:v>2.4089999999999998</c:v>
                </c:pt>
                <c:pt idx="2446">
                  <c:v>2.41</c:v>
                </c:pt>
                <c:pt idx="2447">
                  <c:v>2.411</c:v>
                </c:pt>
                <c:pt idx="2448">
                  <c:v>2.4119999999999999</c:v>
                </c:pt>
                <c:pt idx="2449">
                  <c:v>2.4129999999999998</c:v>
                </c:pt>
                <c:pt idx="2450">
                  <c:v>2.4140000000000001</c:v>
                </c:pt>
                <c:pt idx="2451">
                  <c:v>2.415</c:v>
                </c:pt>
                <c:pt idx="2452">
                  <c:v>2.4159999999999999</c:v>
                </c:pt>
                <c:pt idx="2453">
                  <c:v>2.4169999999999998</c:v>
                </c:pt>
                <c:pt idx="2454">
                  <c:v>2.4180000000000001</c:v>
                </c:pt>
                <c:pt idx="2455">
                  <c:v>2.419</c:v>
                </c:pt>
                <c:pt idx="2456">
                  <c:v>2.42</c:v>
                </c:pt>
                <c:pt idx="2457">
                  <c:v>2.4209999999999998</c:v>
                </c:pt>
                <c:pt idx="2458">
                  <c:v>2.4220000000000002</c:v>
                </c:pt>
                <c:pt idx="2459">
                  <c:v>2.423</c:v>
                </c:pt>
                <c:pt idx="2460">
                  <c:v>2.4239999999999999</c:v>
                </c:pt>
                <c:pt idx="2461">
                  <c:v>2.4249999999999998</c:v>
                </c:pt>
                <c:pt idx="2462">
                  <c:v>2.4260000000000002</c:v>
                </c:pt>
                <c:pt idx="2463">
                  <c:v>2.427</c:v>
                </c:pt>
                <c:pt idx="2464">
                  <c:v>2.4279999999999999</c:v>
                </c:pt>
                <c:pt idx="2465">
                  <c:v>2.4289999999999998</c:v>
                </c:pt>
                <c:pt idx="2466">
                  <c:v>2.4300000000000002</c:v>
                </c:pt>
                <c:pt idx="2467">
                  <c:v>2.431</c:v>
                </c:pt>
                <c:pt idx="2468">
                  <c:v>2.4319999999999999</c:v>
                </c:pt>
                <c:pt idx="2469">
                  <c:v>2.4329999999999998</c:v>
                </c:pt>
                <c:pt idx="2470">
                  <c:v>2.4340000000000002</c:v>
                </c:pt>
                <c:pt idx="2471">
                  <c:v>2.4350000000000001</c:v>
                </c:pt>
                <c:pt idx="2472">
                  <c:v>2.4359999999999999</c:v>
                </c:pt>
                <c:pt idx="2473">
                  <c:v>2.4369999999999998</c:v>
                </c:pt>
                <c:pt idx="2474">
                  <c:v>2.4380000000000002</c:v>
                </c:pt>
                <c:pt idx="2475">
                  <c:v>2.4390000000000001</c:v>
                </c:pt>
                <c:pt idx="2476">
                  <c:v>2.44</c:v>
                </c:pt>
                <c:pt idx="2477">
                  <c:v>2.4409999999999998</c:v>
                </c:pt>
                <c:pt idx="2478">
                  <c:v>2.4420000000000002</c:v>
                </c:pt>
                <c:pt idx="2479">
                  <c:v>2.4430000000000001</c:v>
                </c:pt>
                <c:pt idx="2480">
                  <c:v>2.444</c:v>
                </c:pt>
                <c:pt idx="2481">
                  <c:v>2.4449999999999998</c:v>
                </c:pt>
                <c:pt idx="2482">
                  <c:v>2.4460000000000002</c:v>
                </c:pt>
                <c:pt idx="2483">
                  <c:v>2.4470000000000001</c:v>
                </c:pt>
                <c:pt idx="2484">
                  <c:v>2.448</c:v>
                </c:pt>
                <c:pt idx="2485">
                  <c:v>2.4489999999999998</c:v>
                </c:pt>
                <c:pt idx="2486">
                  <c:v>2.4500000000000002</c:v>
                </c:pt>
                <c:pt idx="2487">
                  <c:v>2.4510000000000001</c:v>
                </c:pt>
                <c:pt idx="2488">
                  <c:v>2.452</c:v>
                </c:pt>
                <c:pt idx="2489">
                  <c:v>2.4529999999999998</c:v>
                </c:pt>
                <c:pt idx="2490">
                  <c:v>2.4540000000000002</c:v>
                </c:pt>
                <c:pt idx="2491">
                  <c:v>2.4550000000000001</c:v>
                </c:pt>
                <c:pt idx="2492">
                  <c:v>2.456</c:v>
                </c:pt>
                <c:pt idx="2493">
                  <c:v>2.4569999999999999</c:v>
                </c:pt>
                <c:pt idx="2494">
                  <c:v>2.4580000000000002</c:v>
                </c:pt>
                <c:pt idx="2495">
                  <c:v>2.4590000000000001</c:v>
                </c:pt>
                <c:pt idx="2496">
                  <c:v>2.46</c:v>
                </c:pt>
                <c:pt idx="2497">
                  <c:v>2.4609999999999999</c:v>
                </c:pt>
                <c:pt idx="2498">
                  <c:v>2.4620000000000002</c:v>
                </c:pt>
                <c:pt idx="2499">
                  <c:v>2.4630000000000001</c:v>
                </c:pt>
                <c:pt idx="2500">
                  <c:v>2.464</c:v>
                </c:pt>
                <c:pt idx="2501">
                  <c:v>2.4649999999999999</c:v>
                </c:pt>
                <c:pt idx="2502">
                  <c:v>2.4659999999999997</c:v>
                </c:pt>
                <c:pt idx="2503">
                  <c:v>2.4670000000000001</c:v>
                </c:pt>
                <c:pt idx="2504">
                  <c:v>2.468</c:v>
                </c:pt>
                <c:pt idx="2505">
                  <c:v>2.4689999999999999</c:v>
                </c:pt>
                <c:pt idx="2506">
                  <c:v>2.4699999999999998</c:v>
                </c:pt>
                <c:pt idx="2507">
                  <c:v>2.4710000000000001</c:v>
                </c:pt>
                <c:pt idx="2508">
                  <c:v>2.472</c:v>
                </c:pt>
                <c:pt idx="2509">
                  <c:v>2.4729999999999999</c:v>
                </c:pt>
                <c:pt idx="2510">
                  <c:v>2.4739999999999998</c:v>
                </c:pt>
                <c:pt idx="2511">
                  <c:v>2.4750000000000001</c:v>
                </c:pt>
                <c:pt idx="2512">
                  <c:v>2.476</c:v>
                </c:pt>
                <c:pt idx="2513">
                  <c:v>2.4769999999999999</c:v>
                </c:pt>
                <c:pt idx="2514">
                  <c:v>2.4779999999999998</c:v>
                </c:pt>
                <c:pt idx="2515">
                  <c:v>2.4790000000000001</c:v>
                </c:pt>
                <c:pt idx="2516">
                  <c:v>2.48</c:v>
                </c:pt>
                <c:pt idx="2517">
                  <c:v>2.4809999999999999</c:v>
                </c:pt>
                <c:pt idx="2518">
                  <c:v>2.4819999999999998</c:v>
                </c:pt>
                <c:pt idx="2519">
                  <c:v>2.4830000000000001</c:v>
                </c:pt>
                <c:pt idx="2520">
                  <c:v>2.484</c:v>
                </c:pt>
                <c:pt idx="2521">
                  <c:v>2.4849999999999999</c:v>
                </c:pt>
                <c:pt idx="2522">
                  <c:v>2.4859999999999998</c:v>
                </c:pt>
                <c:pt idx="2523">
                  <c:v>2.4870000000000001</c:v>
                </c:pt>
                <c:pt idx="2524">
                  <c:v>2.488</c:v>
                </c:pt>
                <c:pt idx="2525">
                  <c:v>2.4889999999999999</c:v>
                </c:pt>
                <c:pt idx="2526">
                  <c:v>2.4899999999999998</c:v>
                </c:pt>
                <c:pt idx="2527">
                  <c:v>2.4910000000000001</c:v>
                </c:pt>
                <c:pt idx="2528">
                  <c:v>2.492</c:v>
                </c:pt>
                <c:pt idx="2529">
                  <c:v>2.4929999999999999</c:v>
                </c:pt>
                <c:pt idx="2530">
                  <c:v>2.4939999999999998</c:v>
                </c:pt>
                <c:pt idx="2531">
                  <c:v>2.4950000000000001</c:v>
                </c:pt>
                <c:pt idx="2532">
                  <c:v>2.496</c:v>
                </c:pt>
                <c:pt idx="2533">
                  <c:v>2.4969999999999999</c:v>
                </c:pt>
                <c:pt idx="2534">
                  <c:v>2.4979999999999998</c:v>
                </c:pt>
                <c:pt idx="2535">
                  <c:v>2.4990000000000001</c:v>
                </c:pt>
                <c:pt idx="2536">
                  <c:v>2.5</c:v>
                </c:pt>
                <c:pt idx="2537">
                  <c:v>2.5009999999999999</c:v>
                </c:pt>
                <c:pt idx="2538">
                  <c:v>2.5019999999999998</c:v>
                </c:pt>
                <c:pt idx="2539">
                  <c:v>2.5030000000000001</c:v>
                </c:pt>
                <c:pt idx="2540">
                  <c:v>2.504</c:v>
                </c:pt>
                <c:pt idx="2541">
                  <c:v>2.5049999999999999</c:v>
                </c:pt>
                <c:pt idx="2542">
                  <c:v>2.5059999999999998</c:v>
                </c:pt>
                <c:pt idx="2543">
                  <c:v>2.5070000000000001</c:v>
                </c:pt>
                <c:pt idx="2544">
                  <c:v>2.508</c:v>
                </c:pt>
                <c:pt idx="2545">
                  <c:v>2.5089999999999999</c:v>
                </c:pt>
                <c:pt idx="2546">
                  <c:v>2.5099999999999998</c:v>
                </c:pt>
                <c:pt idx="2547">
                  <c:v>2.5110000000000001</c:v>
                </c:pt>
                <c:pt idx="2548">
                  <c:v>2.512</c:v>
                </c:pt>
                <c:pt idx="2549">
                  <c:v>2.5129999999999999</c:v>
                </c:pt>
                <c:pt idx="2550">
                  <c:v>2.5139999999999998</c:v>
                </c:pt>
                <c:pt idx="2551">
                  <c:v>2.5150000000000001</c:v>
                </c:pt>
                <c:pt idx="2552">
                  <c:v>2.516</c:v>
                </c:pt>
                <c:pt idx="2553">
                  <c:v>2.5169999999999999</c:v>
                </c:pt>
                <c:pt idx="2554">
                  <c:v>2.5179999999999998</c:v>
                </c:pt>
                <c:pt idx="2555">
                  <c:v>2.5190000000000001</c:v>
                </c:pt>
                <c:pt idx="2556">
                  <c:v>2.52</c:v>
                </c:pt>
                <c:pt idx="2557">
                  <c:v>2.5209999999999999</c:v>
                </c:pt>
                <c:pt idx="2558">
                  <c:v>2.5219999999999998</c:v>
                </c:pt>
                <c:pt idx="2559">
                  <c:v>2.5230000000000001</c:v>
                </c:pt>
                <c:pt idx="2560">
                  <c:v>2.524</c:v>
                </c:pt>
                <c:pt idx="2561">
                  <c:v>2.5249999999999999</c:v>
                </c:pt>
                <c:pt idx="2562">
                  <c:v>2.5259999999999998</c:v>
                </c:pt>
                <c:pt idx="2563">
                  <c:v>2.5270000000000001</c:v>
                </c:pt>
                <c:pt idx="2564">
                  <c:v>2.528</c:v>
                </c:pt>
                <c:pt idx="2565">
                  <c:v>2.5289999999999999</c:v>
                </c:pt>
                <c:pt idx="2566">
                  <c:v>2.5299999999999998</c:v>
                </c:pt>
                <c:pt idx="2567">
                  <c:v>2.5310000000000001</c:v>
                </c:pt>
                <c:pt idx="2568">
                  <c:v>2.532</c:v>
                </c:pt>
                <c:pt idx="2569">
                  <c:v>2.5329999999999999</c:v>
                </c:pt>
                <c:pt idx="2570">
                  <c:v>2.5339999999999998</c:v>
                </c:pt>
                <c:pt idx="2571">
                  <c:v>2.5350000000000001</c:v>
                </c:pt>
                <c:pt idx="2572">
                  <c:v>2.536</c:v>
                </c:pt>
                <c:pt idx="2573">
                  <c:v>2.5369999999999999</c:v>
                </c:pt>
                <c:pt idx="2574">
                  <c:v>2.5379999999999998</c:v>
                </c:pt>
                <c:pt idx="2575">
                  <c:v>2.5390000000000001</c:v>
                </c:pt>
                <c:pt idx="2576">
                  <c:v>2.54</c:v>
                </c:pt>
                <c:pt idx="2577">
                  <c:v>2.5409999999999999</c:v>
                </c:pt>
                <c:pt idx="2578">
                  <c:v>2.5419999999999998</c:v>
                </c:pt>
                <c:pt idx="2579">
                  <c:v>2.5430000000000001</c:v>
                </c:pt>
                <c:pt idx="2580">
                  <c:v>2.544</c:v>
                </c:pt>
                <c:pt idx="2581">
                  <c:v>2.5449999999999999</c:v>
                </c:pt>
                <c:pt idx="2582">
                  <c:v>2.5459999999999998</c:v>
                </c:pt>
                <c:pt idx="2583">
                  <c:v>2.5470000000000002</c:v>
                </c:pt>
                <c:pt idx="2584">
                  <c:v>2.548</c:v>
                </c:pt>
                <c:pt idx="2585">
                  <c:v>2.5489999999999999</c:v>
                </c:pt>
                <c:pt idx="2586">
                  <c:v>2.5499999999999998</c:v>
                </c:pt>
                <c:pt idx="2587">
                  <c:v>2.5510000000000002</c:v>
                </c:pt>
                <c:pt idx="2588">
                  <c:v>2.552</c:v>
                </c:pt>
                <c:pt idx="2589">
                  <c:v>2.5529999999999999</c:v>
                </c:pt>
                <c:pt idx="2590">
                  <c:v>2.5539999999999998</c:v>
                </c:pt>
                <c:pt idx="2591">
                  <c:v>2.5550000000000002</c:v>
                </c:pt>
                <c:pt idx="2592">
                  <c:v>2.556</c:v>
                </c:pt>
                <c:pt idx="2593">
                  <c:v>2.5569999999999999</c:v>
                </c:pt>
                <c:pt idx="2594">
                  <c:v>2.5579999999999998</c:v>
                </c:pt>
                <c:pt idx="2595">
                  <c:v>2.5590000000000002</c:v>
                </c:pt>
                <c:pt idx="2596">
                  <c:v>2.56</c:v>
                </c:pt>
                <c:pt idx="2597">
                  <c:v>2.5609999999999999</c:v>
                </c:pt>
                <c:pt idx="2598">
                  <c:v>2.5619999999999998</c:v>
                </c:pt>
                <c:pt idx="2599">
                  <c:v>2.5630000000000002</c:v>
                </c:pt>
                <c:pt idx="2600">
                  <c:v>2.5640000000000001</c:v>
                </c:pt>
                <c:pt idx="2601">
                  <c:v>2.5649999999999999</c:v>
                </c:pt>
                <c:pt idx="2602">
                  <c:v>2.5659999999999998</c:v>
                </c:pt>
                <c:pt idx="2603">
                  <c:v>2.5670000000000002</c:v>
                </c:pt>
                <c:pt idx="2604">
                  <c:v>2.5680000000000001</c:v>
                </c:pt>
                <c:pt idx="2605">
                  <c:v>2.569</c:v>
                </c:pt>
                <c:pt idx="2606">
                  <c:v>2.57</c:v>
                </c:pt>
                <c:pt idx="2607">
                  <c:v>2.5710000000000002</c:v>
                </c:pt>
                <c:pt idx="2608">
                  <c:v>2.5720000000000001</c:v>
                </c:pt>
                <c:pt idx="2609">
                  <c:v>2.573</c:v>
                </c:pt>
                <c:pt idx="2610">
                  <c:v>2.5739999999999998</c:v>
                </c:pt>
                <c:pt idx="2611">
                  <c:v>2.5750000000000002</c:v>
                </c:pt>
                <c:pt idx="2612">
                  <c:v>2.5760000000000001</c:v>
                </c:pt>
                <c:pt idx="2613">
                  <c:v>2.577</c:v>
                </c:pt>
                <c:pt idx="2614">
                  <c:v>2.5779999999999998</c:v>
                </c:pt>
                <c:pt idx="2615">
                  <c:v>2.5790000000000002</c:v>
                </c:pt>
                <c:pt idx="2616">
                  <c:v>2.58</c:v>
                </c:pt>
                <c:pt idx="2617">
                  <c:v>2.581</c:v>
                </c:pt>
                <c:pt idx="2618">
                  <c:v>2.5819999999999999</c:v>
                </c:pt>
                <c:pt idx="2619">
                  <c:v>2.5830000000000002</c:v>
                </c:pt>
                <c:pt idx="2620">
                  <c:v>2.5840000000000001</c:v>
                </c:pt>
                <c:pt idx="2621">
                  <c:v>2.585</c:v>
                </c:pt>
                <c:pt idx="2622">
                  <c:v>2.5859999999999999</c:v>
                </c:pt>
                <c:pt idx="2623">
                  <c:v>2.5870000000000002</c:v>
                </c:pt>
                <c:pt idx="2624">
                  <c:v>2.5880000000000001</c:v>
                </c:pt>
                <c:pt idx="2625">
                  <c:v>2.589</c:v>
                </c:pt>
                <c:pt idx="2626">
                  <c:v>2.59</c:v>
                </c:pt>
                <c:pt idx="2627">
                  <c:v>2.5909999999999997</c:v>
                </c:pt>
                <c:pt idx="2628">
                  <c:v>2.5920000000000001</c:v>
                </c:pt>
                <c:pt idx="2629">
                  <c:v>2.593</c:v>
                </c:pt>
                <c:pt idx="2630">
                  <c:v>2.5939999999999999</c:v>
                </c:pt>
                <c:pt idx="2631">
                  <c:v>2.5949999999999998</c:v>
                </c:pt>
                <c:pt idx="2632">
                  <c:v>2.5960000000000001</c:v>
                </c:pt>
                <c:pt idx="2633">
                  <c:v>2.597</c:v>
                </c:pt>
                <c:pt idx="2634">
                  <c:v>2.5979999999999999</c:v>
                </c:pt>
                <c:pt idx="2635">
                  <c:v>2.5989999999999998</c:v>
                </c:pt>
                <c:pt idx="2636">
                  <c:v>2.6</c:v>
                </c:pt>
                <c:pt idx="2637">
                  <c:v>2.601</c:v>
                </c:pt>
                <c:pt idx="2638">
                  <c:v>2.6019999999999999</c:v>
                </c:pt>
                <c:pt idx="2639">
                  <c:v>2.6029999999999998</c:v>
                </c:pt>
                <c:pt idx="2640">
                  <c:v>2.6040000000000001</c:v>
                </c:pt>
                <c:pt idx="2641">
                  <c:v>2.605</c:v>
                </c:pt>
                <c:pt idx="2642">
                  <c:v>2.6059999999999999</c:v>
                </c:pt>
                <c:pt idx="2643">
                  <c:v>2.6069999999999998</c:v>
                </c:pt>
                <c:pt idx="2644">
                  <c:v>2.6080000000000001</c:v>
                </c:pt>
                <c:pt idx="2645">
                  <c:v>2.609</c:v>
                </c:pt>
                <c:pt idx="2646">
                  <c:v>2.61</c:v>
                </c:pt>
                <c:pt idx="2647">
                  <c:v>2.6109999999999998</c:v>
                </c:pt>
                <c:pt idx="2648">
                  <c:v>2.6120000000000001</c:v>
                </c:pt>
                <c:pt idx="2649">
                  <c:v>2.613</c:v>
                </c:pt>
                <c:pt idx="2650">
                  <c:v>2.6139999999999999</c:v>
                </c:pt>
                <c:pt idx="2651">
                  <c:v>2.6149999999999998</c:v>
                </c:pt>
                <c:pt idx="2652">
                  <c:v>2.6160000000000001</c:v>
                </c:pt>
                <c:pt idx="2653">
                  <c:v>2.617</c:v>
                </c:pt>
                <c:pt idx="2654">
                  <c:v>2.6179999999999999</c:v>
                </c:pt>
                <c:pt idx="2655">
                  <c:v>2.6189999999999998</c:v>
                </c:pt>
                <c:pt idx="2656">
                  <c:v>2.62</c:v>
                </c:pt>
                <c:pt idx="2657">
                  <c:v>2.621</c:v>
                </c:pt>
                <c:pt idx="2658">
                  <c:v>2.6219999999999999</c:v>
                </c:pt>
                <c:pt idx="2659">
                  <c:v>2.6229999999999998</c:v>
                </c:pt>
                <c:pt idx="2660">
                  <c:v>2.6240000000000001</c:v>
                </c:pt>
                <c:pt idx="2661">
                  <c:v>2.625</c:v>
                </c:pt>
                <c:pt idx="2662">
                  <c:v>2.6259999999999999</c:v>
                </c:pt>
                <c:pt idx="2663">
                  <c:v>2.6269999999999998</c:v>
                </c:pt>
                <c:pt idx="2664">
                  <c:v>2.6280000000000001</c:v>
                </c:pt>
                <c:pt idx="2665">
                  <c:v>2.629</c:v>
                </c:pt>
                <c:pt idx="2666">
                  <c:v>2.63</c:v>
                </c:pt>
                <c:pt idx="2667">
                  <c:v>2.6309999999999998</c:v>
                </c:pt>
                <c:pt idx="2668">
                  <c:v>2.6320000000000001</c:v>
                </c:pt>
                <c:pt idx="2669">
                  <c:v>2.633</c:v>
                </c:pt>
                <c:pt idx="2670">
                  <c:v>2.6339999999999999</c:v>
                </c:pt>
                <c:pt idx="2671">
                  <c:v>2.6349999999999998</c:v>
                </c:pt>
                <c:pt idx="2672">
                  <c:v>2.6360000000000001</c:v>
                </c:pt>
                <c:pt idx="2673">
                  <c:v>2.637</c:v>
                </c:pt>
                <c:pt idx="2674">
                  <c:v>2.6379999999999999</c:v>
                </c:pt>
                <c:pt idx="2675">
                  <c:v>2.6389999999999998</c:v>
                </c:pt>
                <c:pt idx="2676">
                  <c:v>2.64</c:v>
                </c:pt>
                <c:pt idx="2677">
                  <c:v>2.641</c:v>
                </c:pt>
                <c:pt idx="2678">
                  <c:v>2.6419999999999999</c:v>
                </c:pt>
                <c:pt idx="2679">
                  <c:v>2.6429999999999998</c:v>
                </c:pt>
                <c:pt idx="2680">
                  <c:v>2.6440000000000001</c:v>
                </c:pt>
                <c:pt idx="2681">
                  <c:v>2.645</c:v>
                </c:pt>
                <c:pt idx="2682">
                  <c:v>2.6459999999999999</c:v>
                </c:pt>
                <c:pt idx="2683">
                  <c:v>2.6469999999999998</c:v>
                </c:pt>
                <c:pt idx="2684">
                  <c:v>2.6480000000000001</c:v>
                </c:pt>
                <c:pt idx="2685">
                  <c:v>2.649</c:v>
                </c:pt>
                <c:pt idx="2686">
                  <c:v>2.65</c:v>
                </c:pt>
                <c:pt idx="2687">
                  <c:v>2.6509999999999998</c:v>
                </c:pt>
                <c:pt idx="2688">
                  <c:v>2.6520000000000001</c:v>
                </c:pt>
                <c:pt idx="2689">
                  <c:v>2.653</c:v>
                </c:pt>
                <c:pt idx="2690">
                  <c:v>2.6539999999999999</c:v>
                </c:pt>
                <c:pt idx="2691">
                  <c:v>2.6549999999999998</c:v>
                </c:pt>
                <c:pt idx="2692">
                  <c:v>2.6560000000000001</c:v>
                </c:pt>
                <c:pt idx="2693">
                  <c:v>2.657</c:v>
                </c:pt>
                <c:pt idx="2694">
                  <c:v>2.6579999999999999</c:v>
                </c:pt>
                <c:pt idx="2695">
                  <c:v>2.6589999999999998</c:v>
                </c:pt>
                <c:pt idx="2696">
                  <c:v>2.66</c:v>
                </c:pt>
                <c:pt idx="2697">
                  <c:v>2.661</c:v>
                </c:pt>
                <c:pt idx="2698">
                  <c:v>2.6619999999999999</c:v>
                </c:pt>
                <c:pt idx="2699">
                  <c:v>2.6629999999999998</c:v>
                </c:pt>
                <c:pt idx="2700">
                  <c:v>2.6640000000000001</c:v>
                </c:pt>
                <c:pt idx="2701">
                  <c:v>2.665</c:v>
                </c:pt>
                <c:pt idx="2702">
                  <c:v>2.6659999999999999</c:v>
                </c:pt>
                <c:pt idx="2703">
                  <c:v>2.6669999999999998</c:v>
                </c:pt>
                <c:pt idx="2704">
                  <c:v>2.6680000000000001</c:v>
                </c:pt>
                <c:pt idx="2705">
                  <c:v>2.669</c:v>
                </c:pt>
                <c:pt idx="2706">
                  <c:v>2.67</c:v>
                </c:pt>
                <c:pt idx="2707">
                  <c:v>2.6709999999999998</c:v>
                </c:pt>
                <c:pt idx="2708">
                  <c:v>2.6720000000000002</c:v>
                </c:pt>
                <c:pt idx="2709">
                  <c:v>2.673</c:v>
                </c:pt>
                <c:pt idx="2710">
                  <c:v>2.6739999999999999</c:v>
                </c:pt>
                <c:pt idx="2711">
                  <c:v>2.6749999999999998</c:v>
                </c:pt>
                <c:pt idx="2712">
                  <c:v>2.6760000000000002</c:v>
                </c:pt>
                <c:pt idx="2713">
                  <c:v>2.677</c:v>
                </c:pt>
                <c:pt idx="2714">
                  <c:v>2.6779999999999999</c:v>
                </c:pt>
                <c:pt idx="2715">
                  <c:v>2.6789999999999998</c:v>
                </c:pt>
                <c:pt idx="2716">
                  <c:v>2.68</c:v>
                </c:pt>
                <c:pt idx="2717">
                  <c:v>2.681</c:v>
                </c:pt>
                <c:pt idx="2718">
                  <c:v>2.6819999999999999</c:v>
                </c:pt>
                <c:pt idx="2719">
                  <c:v>2.6829999999999998</c:v>
                </c:pt>
                <c:pt idx="2720">
                  <c:v>2.6840000000000002</c:v>
                </c:pt>
                <c:pt idx="2721">
                  <c:v>2.6850000000000001</c:v>
                </c:pt>
                <c:pt idx="2722">
                  <c:v>2.6859999999999999</c:v>
                </c:pt>
                <c:pt idx="2723">
                  <c:v>2.6869999999999998</c:v>
                </c:pt>
                <c:pt idx="2724">
                  <c:v>2.6880000000000002</c:v>
                </c:pt>
                <c:pt idx="2725">
                  <c:v>2.6890000000000001</c:v>
                </c:pt>
                <c:pt idx="2726">
                  <c:v>2.69</c:v>
                </c:pt>
                <c:pt idx="2727">
                  <c:v>2.6909999999999998</c:v>
                </c:pt>
                <c:pt idx="2728">
                  <c:v>2.6920000000000002</c:v>
                </c:pt>
                <c:pt idx="2729">
                  <c:v>2.6930000000000001</c:v>
                </c:pt>
                <c:pt idx="2730">
                  <c:v>2.694</c:v>
                </c:pt>
                <c:pt idx="2731">
                  <c:v>2.6949999999999998</c:v>
                </c:pt>
                <c:pt idx="2732">
                  <c:v>2.6960000000000002</c:v>
                </c:pt>
                <c:pt idx="2733">
                  <c:v>2.6970000000000001</c:v>
                </c:pt>
                <c:pt idx="2734">
                  <c:v>2.698</c:v>
                </c:pt>
                <c:pt idx="2735">
                  <c:v>2.6989999999999998</c:v>
                </c:pt>
                <c:pt idx="2736">
                  <c:v>2.7</c:v>
                </c:pt>
                <c:pt idx="2737">
                  <c:v>2.7010000000000001</c:v>
                </c:pt>
                <c:pt idx="2738">
                  <c:v>2.702</c:v>
                </c:pt>
                <c:pt idx="2739">
                  <c:v>2.7029999999999998</c:v>
                </c:pt>
                <c:pt idx="2740">
                  <c:v>2.7040000000000002</c:v>
                </c:pt>
                <c:pt idx="2741">
                  <c:v>2.7050000000000001</c:v>
                </c:pt>
                <c:pt idx="2742">
                  <c:v>2.706</c:v>
                </c:pt>
                <c:pt idx="2743">
                  <c:v>2.7069999999999999</c:v>
                </c:pt>
                <c:pt idx="2744">
                  <c:v>2.7080000000000002</c:v>
                </c:pt>
                <c:pt idx="2745">
                  <c:v>2.7090000000000001</c:v>
                </c:pt>
                <c:pt idx="2746">
                  <c:v>2.71</c:v>
                </c:pt>
                <c:pt idx="2747">
                  <c:v>2.7109999999999999</c:v>
                </c:pt>
                <c:pt idx="2748">
                  <c:v>2.7120000000000002</c:v>
                </c:pt>
                <c:pt idx="2749">
                  <c:v>2.7130000000000001</c:v>
                </c:pt>
                <c:pt idx="2750">
                  <c:v>2.714</c:v>
                </c:pt>
                <c:pt idx="2751">
                  <c:v>2.7149999999999999</c:v>
                </c:pt>
                <c:pt idx="2752">
                  <c:v>2.7159999999999997</c:v>
                </c:pt>
                <c:pt idx="2753">
                  <c:v>2.7170000000000001</c:v>
                </c:pt>
                <c:pt idx="2754">
                  <c:v>2.718</c:v>
                </c:pt>
                <c:pt idx="2755">
                  <c:v>2.7189999999999999</c:v>
                </c:pt>
                <c:pt idx="2756">
                  <c:v>2.7199999999999998</c:v>
                </c:pt>
                <c:pt idx="2757">
                  <c:v>2.7210000000000001</c:v>
                </c:pt>
                <c:pt idx="2758">
                  <c:v>2.722</c:v>
                </c:pt>
                <c:pt idx="2759">
                  <c:v>2.7229999999999999</c:v>
                </c:pt>
                <c:pt idx="2760">
                  <c:v>2.7239999999999998</c:v>
                </c:pt>
                <c:pt idx="2761">
                  <c:v>2.7250000000000001</c:v>
                </c:pt>
                <c:pt idx="2762">
                  <c:v>2.726</c:v>
                </c:pt>
                <c:pt idx="2763">
                  <c:v>2.7269999999999999</c:v>
                </c:pt>
                <c:pt idx="2764">
                  <c:v>2.7279999999999998</c:v>
                </c:pt>
                <c:pt idx="2765">
                  <c:v>2.7290000000000001</c:v>
                </c:pt>
                <c:pt idx="2766">
                  <c:v>2.73</c:v>
                </c:pt>
                <c:pt idx="2767">
                  <c:v>2.7309999999999999</c:v>
                </c:pt>
                <c:pt idx="2768">
                  <c:v>2.7319999999999998</c:v>
                </c:pt>
                <c:pt idx="2769">
                  <c:v>2.7330000000000001</c:v>
                </c:pt>
                <c:pt idx="2770">
                  <c:v>2.734</c:v>
                </c:pt>
                <c:pt idx="2771">
                  <c:v>2.7349999999999999</c:v>
                </c:pt>
                <c:pt idx="2772">
                  <c:v>2.7359999999999998</c:v>
                </c:pt>
                <c:pt idx="2773">
                  <c:v>2.7370000000000001</c:v>
                </c:pt>
                <c:pt idx="2774">
                  <c:v>2.738</c:v>
                </c:pt>
                <c:pt idx="2775">
                  <c:v>2.7389999999999999</c:v>
                </c:pt>
                <c:pt idx="2776">
                  <c:v>2.7399999999999998</c:v>
                </c:pt>
                <c:pt idx="2777">
                  <c:v>2.7410000000000001</c:v>
                </c:pt>
                <c:pt idx="2778">
                  <c:v>2.742</c:v>
                </c:pt>
                <c:pt idx="2779">
                  <c:v>2.7429999999999999</c:v>
                </c:pt>
                <c:pt idx="2780">
                  <c:v>2.7439999999999998</c:v>
                </c:pt>
                <c:pt idx="2781">
                  <c:v>2.7450000000000001</c:v>
                </c:pt>
                <c:pt idx="2782">
                  <c:v>2.746</c:v>
                </c:pt>
                <c:pt idx="2783">
                  <c:v>2.7469999999999999</c:v>
                </c:pt>
                <c:pt idx="2784">
                  <c:v>2.7479999999999998</c:v>
                </c:pt>
                <c:pt idx="2785">
                  <c:v>2.7490000000000001</c:v>
                </c:pt>
                <c:pt idx="2786">
                  <c:v>2.75</c:v>
                </c:pt>
                <c:pt idx="2787">
                  <c:v>2.7509999999999999</c:v>
                </c:pt>
                <c:pt idx="2788">
                  <c:v>2.7519999999999998</c:v>
                </c:pt>
                <c:pt idx="2789">
                  <c:v>2.7530000000000001</c:v>
                </c:pt>
                <c:pt idx="2790">
                  <c:v>2.754</c:v>
                </c:pt>
                <c:pt idx="2791">
                  <c:v>2.7549999999999999</c:v>
                </c:pt>
                <c:pt idx="2792">
                  <c:v>2.7559999999999998</c:v>
                </c:pt>
                <c:pt idx="2793">
                  <c:v>2.7570000000000001</c:v>
                </c:pt>
                <c:pt idx="2794">
                  <c:v>2.758</c:v>
                </c:pt>
                <c:pt idx="2795">
                  <c:v>2.7589999999999999</c:v>
                </c:pt>
                <c:pt idx="2796">
                  <c:v>2.76</c:v>
                </c:pt>
                <c:pt idx="2797">
                  <c:v>2.7610000000000001</c:v>
                </c:pt>
                <c:pt idx="2798">
                  <c:v>2.762</c:v>
                </c:pt>
                <c:pt idx="2799">
                  <c:v>2.7629999999999999</c:v>
                </c:pt>
                <c:pt idx="2800">
                  <c:v>2.7639999999999998</c:v>
                </c:pt>
                <c:pt idx="2801">
                  <c:v>2.7650000000000001</c:v>
                </c:pt>
                <c:pt idx="2802">
                  <c:v>2.766</c:v>
                </c:pt>
                <c:pt idx="2803">
                  <c:v>2.7669999999999999</c:v>
                </c:pt>
                <c:pt idx="2804">
                  <c:v>2.7679999999999998</c:v>
                </c:pt>
                <c:pt idx="2805">
                  <c:v>2.7690000000000001</c:v>
                </c:pt>
                <c:pt idx="2806">
                  <c:v>2.77</c:v>
                </c:pt>
                <c:pt idx="2807">
                  <c:v>2.7709999999999999</c:v>
                </c:pt>
                <c:pt idx="2808">
                  <c:v>2.7719999999999998</c:v>
                </c:pt>
                <c:pt idx="2809">
                  <c:v>2.7730000000000001</c:v>
                </c:pt>
                <c:pt idx="2810">
                  <c:v>2.774</c:v>
                </c:pt>
                <c:pt idx="2811">
                  <c:v>2.7749999999999999</c:v>
                </c:pt>
                <c:pt idx="2812">
                  <c:v>2.7759999999999998</c:v>
                </c:pt>
                <c:pt idx="2813">
                  <c:v>2.7770000000000001</c:v>
                </c:pt>
                <c:pt idx="2814">
                  <c:v>2.778</c:v>
                </c:pt>
                <c:pt idx="2815">
                  <c:v>2.7789999999999999</c:v>
                </c:pt>
                <c:pt idx="2816">
                  <c:v>2.78</c:v>
                </c:pt>
                <c:pt idx="2817">
                  <c:v>2.7810000000000001</c:v>
                </c:pt>
                <c:pt idx="2818">
                  <c:v>2.782</c:v>
                </c:pt>
                <c:pt idx="2819">
                  <c:v>2.7829999999999999</c:v>
                </c:pt>
                <c:pt idx="2820">
                  <c:v>2.7839999999999998</c:v>
                </c:pt>
                <c:pt idx="2821">
                  <c:v>2.7850000000000001</c:v>
                </c:pt>
                <c:pt idx="2822">
                  <c:v>2.786</c:v>
                </c:pt>
                <c:pt idx="2823">
                  <c:v>2.7869999999999999</c:v>
                </c:pt>
                <c:pt idx="2824">
                  <c:v>2.7879999999999998</c:v>
                </c:pt>
                <c:pt idx="2825">
                  <c:v>2.7890000000000001</c:v>
                </c:pt>
                <c:pt idx="2826">
                  <c:v>2.79</c:v>
                </c:pt>
                <c:pt idx="2827">
                  <c:v>2.7909999999999999</c:v>
                </c:pt>
                <c:pt idx="2828">
                  <c:v>2.7919999999999998</c:v>
                </c:pt>
                <c:pt idx="2829">
                  <c:v>2.7930000000000001</c:v>
                </c:pt>
                <c:pt idx="2830">
                  <c:v>2.794</c:v>
                </c:pt>
                <c:pt idx="2831">
                  <c:v>2.7949999999999999</c:v>
                </c:pt>
                <c:pt idx="2832">
                  <c:v>2.7959999999999998</c:v>
                </c:pt>
                <c:pt idx="2833">
                  <c:v>2.7970000000000002</c:v>
                </c:pt>
                <c:pt idx="2834">
                  <c:v>2.798</c:v>
                </c:pt>
                <c:pt idx="2835">
                  <c:v>2.7989999999999999</c:v>
                </c:pt>
                <c:pt idx="2836">
                  <c:v>2.8</c:v>
                </c:pt>
                <c:pt idx="2837">
                  <c:v>2.8010000000000002</c:v>
                </c:pt>
                <c:pt idx="2838">
                  <c:v>2.802</c:v>
                </c:pt>
                <c:pt idx="2839">
                  <c:v>2.8029999999999999</c:v>
                </c:pt>
                <c:pt idx="2840">
                  <c:v>2.8039999999999998</c:v>
                </c:pt>
                <c:pt idx="2841">
                  <c:v>2.8050000000000002</c:v>
                </c:pt>
                <c:pt idx="2842">
                  <c:v>2.806</c:v>
                </c:pt>
                <c:pt idx="2843">
                  <c:v>2.8069999999999999</c:v>
                </c:pt>
                <c:pt idx="2844">
                  <c:v>2.8079999999999998</c:v>
                </c:pt>
                <c:pt idx="2845">
                  <c:v>2.8090000000000002</c:v>
                </c:pt>
                <c:pt idx="2846">
                  <c:v>2.81</c:v>
                </c:pt>
                <c:pt idx="2847">
                  <c:v>2.8109999999999999</c:v>
                </c:pt>
                <c:pt idx="2848">
                  <c:v>2.8119999999999998</c:v>
                </c:pt>
                <c:pt idx="2849">
                  <c:v>2.8130000000000002</c:v>
                </c:pt>
                <c:pt idx="2850">
                  <c:v>2.8140000000000001</c:v>
                </c:pt>
                <c:pt idx="2851">
                  <c:v>2.8149999999999999</c:v>
                </c:pt>
                <c:pt idx="2852">
                  <c:v>2.8159999999999998</c:v>
                </c:pt>
                <c:pt idx="2853">
                  <c:v>2.8170000000000002</c:v>
                </c:pt>
                <c:pt idx="2854">
                  <c:v>2.8180000000000001</c:v>
                </c:pt>
                <c:pt idx="2855">
                  <c:v>2.819</c:v>
                </c:pt>
                <c:pt idx="2856">
                  <c:v>2.82</c:v>
                </c:pt>
                <c:pt idx="2857">
                  <c:v>2.8210000000000002</c:v>
                </c:pt>
                <c:pt idx="2858">
                  <c:v>2.8220000000000001</c:v>
                </c:pt>
                <c:pt idx="2859">
                  <c:v>2.823</c:v>
                </c:pt>
                <c:pt idx="2860">
                  <c:v>2.8239999999999998</c:v>
                </c:pt>
                <c:pt idx="2861">
                  <c:v>2.8250000000000002</c:v>
                </c:pt>
                <c:pt idx="2862">
                  <c:v>2.8260000000000001</c:v>
                </c:pt>
                <c:pt idx="2863">
                  <c:v>2.827</c:v>
                </c:pt>
                <c:pt idx="2864">
                  <c:v>2.8279999999999998</c:v>
                </c:pt>
                <c:pt idx="2865">
                  <c:v>2.8290000000000002</c:v>
                </c:pt>
                <c:pt idx="2866">
                  <c:v>2.83</c:v>
                </c:pt>
                <c:pt idx="2867">
                  <c:v>2.831</c:v>
                </c:pt>
                <c:pt idx="2868">
                  <c:v>2.8319999999999999</c:v>
                </c:pt>
                <c:pt idx="2869">
                  <c:v>2.8330000000000002</c:v>
                </c:pt>
                <c:pt idx="2870">
                  <c:v>2.8340000000000001</c:v>
                </c:pt>
                <c:pt idx="2871">
                  <c:v>2.835</c:v>
                </c:pt>
                <c:pt idx="2872">
                  <c:v>2.8359999999999999</c:v>
                </c:pt>
                <c:pt idx="2873">
                  <c:v>2.8370000000000002</c:v>
                </c:pt>
                <c:pt idx="2874">
                  <c:v>2.8380000000000001</c:v>
                </c:pt>
                <c:pt idx="2875">
                  <c:v>2.839</c:v>
                </c:pt>
                <c:pt idx="2876">
                  <c:v>2.84</c:v>
                </c:pt>
                <c:pt idx="2877">
                  <c:v>2.8409999999999997</c:v>
                </c:pt>
                <c:pt idx="2878">
                  <c:v>2.8420000000000001</c:v>
                </c:pt>
                <c:pt idx="2879">
                  <c:v>2.843</c:v>
                </c:pt>
                <c:pt idx="2880">
                  <c:v>2.8439999999999999</c:v>
                </c:pt>
                <c:pt idx="2881">
                  <c:v>2.8449999999999998</c:v>
                </c:pt>
                <c:pt idx="2882">
                  <c:v>2.8460000000000001</c:v>
                </c:pt>
                <c:pt idx="2883">
                  <c:v>2.847</c:v>
                </c:pt>
                <c:pt idx="2884">
                  <c:v>2.8479999999999999</c:v>
                </c:pt>
                <c:pt idx="2885">
                  <c:v>2.8489999999999998</c:v>
                </c:pt>
                <c:pt idx="2886">
                  <c:v>2.85</c:v>
                </c:pt>
                <c:pt idx="2887">
                  <c:v>2.851</c:v>
                </c:pt>
                <c:pt idx="2888">
                  <c:v>2.8519999999999999</c:v>
                </c:pt>
                <c:pt idx="2889">
                  <c:v>2.8529999999999998</c:v>
                </c:pt>
                <c:pt idx="2890">
                  <c:v>2.8540000000000001</c:v>
                </c:pt>
                <c:pt idx="2891">
                  <c:v>2.855</c:v>
                </c:pt>
                <c:pt idx="2892">
                  <c:v>2.8559999999999999</c:v>
                </c:pt>
                <c:pt idx="2893">
                  <c:v>2.8569999999999998</c:v>
                </c:pt>
                <c:pt idx="2894">
                  <c:v>2.8580000000000001</c:v>
                </c:pt>
                <c:pt idx="2895">
                  <c:v>2.859</c:v>
                </c:pt>
                <c:pt idx="2896">
                  <c:v>2.86</c:v>
                </c:pt>
                <c:pt idx="2897">
                  <c:v>2.8609999999999998</c:v>
                </c:pt>
                <c:pt idx="2898">
                  <c:v>2.8620000000000001</c:v>
                </c:pt>
                <c:pt idx="2899">
                  <c:v>2.863</c:v>
                </c:pt>
                <c:pt idx="2900">
                  <c:v>2.8639999999999999</c:v>
                </c:pt>
                <c:pt idx="2901">
                  <c:v>2.8649999999999998</c:v>
                </c:pt>
                <c:pt idx="2902">
                  <c:v>2.8660000000000001</c:v>
                </c:pt>
                <c:pt idx="2903">
                  <c:v>2.867</c:v>
                </c:pt>
                <c:pt idx="2904">
                  <c:v>2.8679999999999999</c:v>
                </c:pt>
                <c:pt idx="2905">
                  <c:v>2.8689999999999998</c:v>
                </c:pt>
                <c:pt idx="2906">
                  <c:v>2.87</c:v>
                </c:pt>
                <c:pt idx="2907">
                  <c:v>2.871</c:v>
                </c:pt>
                <c:pt idx="2908">
                  <c:v>2.8719999999999999</c:v>
                </c:pt>
                <c:pt idx="2909">
                  <c:v>2.8729999999999998</c:v>
                </c:pt>
                <c:pt idx="2910">
                  <c:v>2.8740000000000001</c:v>
                </c:pt>
                <c:pt idx="2911">
                  <c:v>2.875</c:v>
                </c:pt>
                <c:pt idx="2912">
                  <c:v>2.8759999999999999</c:v>
                </c:pt>
                <c:pt idx="2913">
                  <c:v>2.8769999999999998</c:v>
                </c:pt>
                <c:pt idx="2914">
                  <c:v>2.8780000000000001</c:v>
                </c:pt>
                <c:pt idx="2915">
                  <c:v>2.879</c:v>
                </c:pt>
                <c:pt idx="2916">
                  <c:v>2.88</c:v>
                </c:pt>
                <c:pt idx="2917">
                  <c:v>2.8809999999999998</c:v>
                </c:pt>
                <c:pt idx="2918">
                  <c:v>2.8820000000000001</c:v>
                </c:pt>
                <c:pt idx="2919">
                  <c:v>2.883</c:v>
                </c:pt>
                <c:pt idx="2920">
                  <c:v>2.8839999999999999</c:v>
                </c:pt>
                <c:pt idx="2921">
                  <c:v>2.8849999999999998</c:v>
                </c:pt>
                <c:pt idx="2922">
                  <c:v>2.8860000000000001</c:v>
                </c:pt>
                <c:pt idx="2923">
                  <c:v>2.887</c:v>
                </c:pt>
                <c:pt idx="2924">
                  <c:v>2.8879999999999999</c:v>
                </c:pt>
                <c:pt idx="2925">
                  <c:v>2.8889999999999998</c:v>
                </c:pt>
                <c:pt idx="2926">
                  <c:v>2.89</c:v>
                </c:pt>
                <c:pt idx="2927">
                  <c:v>2.891</c:v>
                </c:pt>
                <c:pt idx="2928">
                  <c:v>2.8919999999999999</c:v>
                </c:pt>
                <c:pt idx="2929">
                  <c:v>2.8929999999999998</c:v>
                </c:pt>
                <c:pt idx="2930">
                  <c:v>2.8940000000000001</c:v>
                </c:pt>
                <c:pt idx="2931">
                  <c:v>2.895</c:v>
                </c:pt>
                <c:pt idx="2932">
                  <c:v>2.8959999999999999</c:v>
                </c:pt>
                <c:pt idx="2933">
                  <c:v>2.8969999999999998</c:v>
                </c:pt>
                <c:pt idx="2934">
                  <c:v>2.8980000000000001</c:v>
                </c:pt>
                <c:pt idx="2935">
                  <c:v>2.899</c:v>
                </c:pt>
                <c:pt idx="2936">
                  <c:v>2.9</c:v>
                </c:pt>
                <c:pt idx="2937">
                  <c:v>2.9009999999999998</c:v>
                </c:pt>
                <c:pt idx="2938">
                  <c:v>2.9020000000000001</c:v>
                </c:pt>
                <c:pt idx="2939">
                  <c:v>2.903</c:v>
                </c:pt>
                <c:pt idx="2940">
                  <c:v>2.9039999999999999</c:v>
                </c:pt>
                <c:pt idx="2941">
                  <c:v>2.9049999999999998</c:v>
                </c:pt>
                <c:pt idx="2942">
                  <c:v>2.9060000000000001</c:v>
                </c:pt>
                <c:pt idx="2943">
                  <c:v>2.907</c:v>
                </c:pt>
                <c:pt idx="2944">
                  <c:v>2.9079999999999999</c:v>
                </c:pt>
                <c:pt idx="2945">
                  <c:v>2.9089999999999998</c:v>
                </c:pt>
                <c:pt idx="2946">
                  <c:v>2.91</c:v>
                </c:pt>
                <c:pt idx="2947">
                  <c:v>2.911</c:v>
                </c:pt>
                <c:pt idx="2948">
                  <c:v>2.9119999999999999</c:v>
                </c:pt>
                <c:pt idx="2949">
                  <c:v>2.9129999999999998</c:v>
                </c:pt>
                <c:pt idx="2950">
                  <c:v>2.9140000000000001</c:v>
                </c:pt>
                <c:pt idx="2951">
                  <c:v>2.915</c:v>
                </c:pt>
                <c:pt idx="2952">
                  <c:v>2.9159999999999999</c:v>
                </c:pt>
                <c:pt idx="2953">
                  <c:v>2.9169999999999998</c:v>
                </c:pt>
                <c:pt idx="2954">
                  <c:v>2.9180000000000001</c:v>
                </c:pt>
                <c:pt idx="2955">
                  <c:v>2.919</c:v>
                </c:pt>
                <c:pt idx="2956">
                  <c:v>2.92</c:v>
                </c:pt>
                <c:pt idx="2957">
                  <c:v>2.9209999999999998</c:v>
                </c:pt>
                <c:pt idx="2958">
                  <c:v>2.9220000000000002</c:v>
                </c:pt>
                <c:pt idx="2959">
                  <c:v>2.923</c:v>
                </c:pt>
                <c:pt idx="2960">
                  <c:v>2.9239999999999999</c:v>
                </c:pt>
                <c:pt idx="2961">
                  <c:v>2.9249999999999998</c:v>
                </c:pt>
                <c:pt idx="2962">
                  <c:v>2.9260000000000002</c:v>
                </c:pt>
                <c:pt idx="2963">
                  <c:v>2.927</c:v>
                </c:pt>
                <c:pt idx="2964">
                  <c:v>2.9279999999999999</c:v>
                </c:pt>
                <c:pt idx="2965">
                  <c:v>2.9289999999999998</c:v>
                </c:pt>
                <c:pt idx="2966">
                  <c:v>2.93</c:v>
                </c:pt>
                <c:pt idx="2967">
                  <c:v>2.931</c:v>
                </c:pt>
                <c:pt idx="2968">
                  <c:v>2.9319999999999999</c:v>
                </c:pt>
                <c:pt idx="2969">
                  <c:v>2.9329999999999998</c:v>
                </c:pt>
                <c:pt idx="2970">
                  <c:v>2.9340000000000002</c:v>
                </c:pt>
                <c:pt idx="2971">
                  <c:v>2.9350000000000001</c:v>
                </c:pt>
                <c:pt idx="2972">
                  <c:v>2.9359999999999999</c:v>
                </c:pt>
                <c:pt idx="2973">
                  <c:v>2.9369999999999998</c:v>
                </c:pt>
                <c:pt idx="2974">
                  <c:v>2.9380000000000002</c:v>
                </c:pt>
                <c:pt idx="2975">
                  <c:v>2.9390000000000001</c:v>
                </c:pt>
                <c:pt idx="2976">
                  <c:v>2.94</c:v>
                </c:pt>
                <c:pt idx="2977">
                  <c:v>2.9409999999999998</c:v>
                </c:pt>
                <c:pt idx="2978">
                  <c:v>2.9420000000000002</c:v>
                </c:pt>
                <c:pt idx="2979">
                  <c:v>2.9430000000000001</c:v>
                </c:pt>
                <c:pt idx="2980">
                  <c:v>2.944</c:v>
                </c:pt>
                <c:pt idx="2981">
                  <c:v>2.9449999999999998</c:v>
                </c:pt>
                <c:pt idx="2982">
                  <c:v>2.9460000000000002</c:v>
                </c:pt>
                <c:pt idx="2983">
                  <c:v>2.9470000000000001</c:v>
                </c:pt>
                <c:pt idx="2984">
                  <c:v>2.948</c:v>
                </c:pt>
                <c:pt idx="2985">
                  <c:v>2.9489999999999998</c:v>
                </c:pt>
                <c:pt idx="2986">
                  <c:v>2.95</c:v>
                </c:pt>
                <c:pt idx="2987">
                  <c:v>2.9510000000000001</c:v>
                </c:pt>
                <c:pt idx="2988">
                  <c:v>2.952</c:v>
                </c:pt>
                <c:pt idx="2989">
                  <c:v>2.9529999999999998</c:v>
                </c:pt>
                <c:pt idx="2990">
                  <c:v>2.9540000000000002</c:v>
                </c:pt>
                <c:pt idx="2991">
                  <c:v>2.9550000000000001</c:v>
                </c:pt>
                <c:pt idx="2992">
                  <c:v>2.956</c:v>
                </c:pt>
                <c:pt idx="2993">
                  <c:v>2.9569999999999999</c:v>
                </c:pt>
                <c:pt idx="2994">
                  <c:v>2.9580000000000002</c:v>
                </c:pt>
                <c:pt idx="2995">
                  <c:v>2.9590000000000001</c:v>
                </c:pt>
                <c:pt idx="2996">
                  <c:v>2.96</c:v>
                </c:pt>
                <c:pt idx="2997">
                  <c:v>2.9609999999999999</c:v>
                </c:pt>
                <c:pt idx="2998">
                  <c:v>2.9620000000000002</c:v>
                </c:pt>
                <c:pt idx="2999">
                  <c:v>2.9630000000000001</c:v>
                </c:pt>
              </c:numCache>
            </c:numRef>
          </c:xVal>
          <c:yVal>
            <c:numRef>
              <c:f>'SF - WT, D160A, D160E'!$AJ$8:$AJ$3007</c:f>
              <c:numCache>
                <c:formatCode>0.00E+00</c:formatCode>
                <c:ptCount val="3000"/>
                <c:pt idx="0">
                  <c:v>4.4064870269882641E-6</c:v>
                </c:pt>
                <c:pt idx="1">
                  <c:v>2.6256595474406703E-5</c:v>
                </c:pt>
                <c:pt idx="2">
                  <c:v>8.4915736441428208E-5</c:v>
                </c:pt>
                <c:pt idx="3">
                  <c:v>2.0136265896300841E-4</c:v>
                </c:pt>
                <c:pt idx="4">
                  <c:v>3.8535584177923772E-4</c:v>
                </c:pt>
                <c:pt idx="5">
                  <c:v>6.2840561683426255E-4</c:v>
                </c:pt>
                <c:pt idx="6">
                  <c:v>9.2014480604300168E-4</c:v>
                </c:pt>
                <c:pt idx="7">
                  <c:v>1.2585167740770302E-3</c:v>
                </c:pt>
                <c:pt idx="8">
                  <c:v>1.636584557330285E-3</c:v>
                </c:pt>
                <c:pt idx="9">
                  <c:v>2.0376385576578904E-3</c:v>
                </c:pt>
                <c:pt idx="10">
                  <c:v>2.4451855584097034E-3</c:v>
                </c:pt>
                <c:pt idx="11">
                  <c:v>2.8494238356583327E-3</c:v>
                </c:pt>
                <c:pt idx="12">
                  <c:v>3.2460257595091579E-3</c:v>
                </c:pt>
                <c:pt idx="13">
                  <c:v>3.628092322563674E-3</c:v>
                </c:pt>
                <c:pt idx="14">
                  <c:v>3.9882376201706756E-3</c:v>
                </c:pt>
                <c:pt idx="15">
                  <c:v>4.326771213203285E-3</c:v>
                </c:pt>
                <c:pt idx="16">
                  <c:v>4.6474078321389828E-3</c:v>
                </c:pt>
                <c:pt idx="17">
                  <c:v>4.9503434803446732E-3</c:v>
                </c:pt>
                <c:pt idx="18">
                  <c:v>5.2278422471568236E-3</c:v>
                </c:pt>
                <c:pt idx="19">
                  <c:v>5.4640807496537658E-3</c:v>
                </c:pt>
                <c:pt idx="20">
                  <c:v>5.649193485034754E-3</c:v>
                </c:pt>
                <c:pt idx="21">
                  <c:v>5.7844000298049566E-3</c:v>
                </c:pt>
                <c:pt idx="22">
                  <c:v>5.8708935155708346E-3</c:v>
                </c:pt>
                <c:pt idx="23">
                  <c:v>5.9125053414806443E-3</c:v>
                </c:pt>
                <c:pt idx="24">
                  <c:v>5.9198881349672968E-3</c:v>
                </c:pt>
                <c:pt idx="25">
                  <c:v>5.9026678391608817E-3</c:v>
                </c:pt>
                <c:pt idx="26">
                  <c:v>5.8672923425995742E-3</c:v>
                </c:pt>
                <c:pt idx="27">
                  <c:v>5.8193212963413799E-3</c:v>
                </c:pt>
                <c:pt idx="28">
                  <c:v>5.7656863750126198E-3</c:v>
                </c:pt>
                <c:pt idx="29">
                  <c:v>5.7176779947797777E-3</c:v>
                </c:pt>
                <c:pt idx="30">
                  <c:v>5.679659563929843E-3</c:v>
                </c:pt>
                <c:pt idx="31">
                  <c:v>5.6356661415539432E-3</c:v>
                </c:pt>
                <c:pt idx="32">
                  <c:v>5.5635120132174719E-3</c:v>
                </c:pt>
                <c:pt idx="33">
                  <c:v>5.4555421585353019E-3</c:v>
                </c:pt>
                <c:pt idx="34">
                  <c:v>5.320447615689043E-3</c:v>
                </c:pt>
                <c:pt idx="35">
                  <c:v>5.1724930741588069E-3</c:v>
                </c:pt>
                <c:pt idx="36">
                  <c:v>5.0151054817008309E-3</c:v>
                </c:pt>
                <c:pt idx="37">
                  <c:v>4.8453898996976101E-3</c:v>
                </c:pt>
                <c:pt idx="38">
                  <c:v>4.6760896581623506E-3</c:v>
                </c:pt>
                <c:pt idx="39">
                  <c:v>4.5291509118589972E-3</c:v>
                </c:pt>
                <c:pt idx="40">
                  <c:v>4.4204265997724807E-3</c:v>
                </c:pt>
                <c:pt idx="41">
                  <c:v>4.3583495334264298E-3</c:v>
                </c:pt>
                <c:pt idx="42">
                  <c:v>4.3396249895581536E-3</c:v>
                </c:pt>
                <c:pt idx="43">
                  <c:v>4.3553254814799377E-3</c:v>
                </c:pt>
                <c:pt idx="44">
                  <c:v>4.4049501116985856E-3</c:v>
                </c:pt>
                <c:pt idx="45">
                  <c:v>4.4901509085922744E-3</c:v>
                </c:pt>
                <c:pt idx="46">
                  <c:v>4.5976089767053108E-3</c:v>
                </c:pt>
                <c:pt idx="47">
                  <c:v>4.7018112111125825E-3</c:v>
                </c:pt>
                <c:pt idx="48">
                  <c:v>4.782822824934304E-3</c:v>
                </c:pt>
                <c:pt idx="49">
                  <c:v>4.8391224587035686E-3</c:v>
                </c:pt>
                <c:pt idx="50">
                  <c:v>4.8814078517393196E-3</c:v>
                </c:pt>
                <c:pt idx="51">
                  <c:v>4.9117790401155114E-3</c:v>
                </c:pt>
                <c:pt idx="52">
                  <c:v>4.9260421740133448E-3</c:v>
                </c:pt>
                <c:pt idx="53">
                  <c:v>4.9270035238605323E-3</c:v>
                </c:pt>
                <c:pt idx="54">
                  <c:v>4.9176404741352563E-3</c:v>
                </c:pt>
                <c:pt idx="55">
                  <c:v>4.8975174617999547E-3</c:v>
                </c:pt>
                <c:pt idx="56">
                  <c:v>4.8657509161212928E-3</c:v>
                </c:pt>
                <c:pt idx="57">
                  <c:v>4.8207183647843554E-3</c:v>
                </c:pt>
                <c:pt idx="58">
                  <c:v>4.7602902156519264E-3</c:v>
                </c:pt>
                <c:pt idx="59">
                  <c:v>4.6759356555169272E-3</c:v>
                </c:pt>
                <c:pt idx="60">
                  <c:v>4.5557187015679186E-3</c:v>
                </c:pt>
                <c:pt idx="61">
                  <c:v>4.4015542755878895E-3</c:v>
                </c:pt>
                <c:pt idx="62">
                  <c:v>4.2309146777121309E-3</c:v>
                </c:pt>
                <c:pt idx="63">
                  <c:v>4.0616159917591481E-3</c:v>
                </c:pt>
                <c:pt idx="64">
                  <c:v>3.9008123406208736E-3</c:v>
                </c:pt>
                <c:pt idx="65">
                  <c:v>3.7449756636930677E-3</c:v>
                </c:pt>
                <c:pt idx="66">
                  <c:v>3.5928101609389871E-3</c:v>
                </c:pt>
                <c:pt idx="67">
                  <c:v>3.4521793007688778E-3</c:v>
                </c:pt>
                <c:pt idx="68">
                  <c:v>3.3252173420667873E-3</c:v>
                </c:pt>
                <c:pt idx="69">
                  <c:v>3.2038632574732896E-3</c:v>
                </c:pt>
                <c:pt idx="70">
                  <c:v>3.0819040513740377E-3</c:v>
                </c:pt>
                <c:pt idx="71">
                  <c:v>2.9582274824409764E-3</c:v>
                </c:pt>
                <c:pt idx="72">
                  <c:v>2.8400654526798872E-3</c:v>
                </c:pt>
                <c:pt idx="73">
                  <c:v>2.7422364388614943E-3</c:v>
                </c:pt>
                <c:pt idx="74">
                  <c:v>2.6702332020058922E-3</c:v>
                </c:pt>
                <c:pt idx="75">
                  <c:v>2.6138215663126835E-3</c:v>
                </c:pt>
                <c:pt idx="76">
                  <c:v>2.5599393074018807E-3</c:v>
                </c:pt>
                <c:pt idx="77">
                  <c:v>2.5019300887101905E-3</c:v>
                </c:pt>
                <c:pt idx="78">
                  <c:v>2.4431041893230743E-3</c:v>
                </c:pt>
                <c:pt idx="79">
                  <c:v>2.3926908788899862E-3</c:v>
                </c:pt>
                <c:pt idx="80">
                  <c:v>2.3503277067403847E-3</c:v>
                </c:pt>
                <c:pt idx="81">
                  <c:v>2.3016628707866471E-3</c:v>
                </c:pt>
                <c:pt idx="82">
                  <c:v>2.2323072349665026E-3</c:v>
                </c:pt>
                <c:pt idx="83">
                  <c:v>2.140893442458467E-3</c:v>
                </c:pt>
                <c:pt idx="84">
                  <c:v>2.0393045862765599E-3</c:v>
                </c:pt>
                <c:pt idx="85">
                  <c:v>1.9354928030208163E-3</c:v>
                </c:pt>
                <c:pt idx="86">
                  <c:v>1.8223926379890927E-3</c:v>
                </c:pt>
                <c:pt idx="87">
                  <c:v>1.6945206636549556E-3</c:v>
                </c:pt>
                <c:pt idx="88">
                  <c:v>1.5634768570580114E-3</c:v>
                </c:pt>
                <c:pt idx="89">
                  <c:v>1.449473054281577E-3</c:v>
                </c:pt>
                <c:pt idx="90">
                  <c:v>1.3631833497939865E-3</c:v>
                </c:pt>
                <c:pt idx="91">
                  <c:v>1.3031671188485083E-3</c:v>
                </c:pt>
                <c:pt idx="92">
                  <c:v>1.2681354059704182E-3</c:v>
                </c:pt>
                <c:pt idx="93">
                  <c:v>1.2564708722663171E-3</c:v>
                </c:pt>
                <c:pt idx="94">
                  <c:v>1.2567294100407547E-3</c:v>
                </c:pt>
                <c:pt idx="95">
                  <c:v>1.2601233794527183E-3</c:v>
                </c:pt>
                <c:pt idx="96">
                  <c:v>1.2788802794323555E-3</c:v>
                </c:pt>
                <c:pt idx="97">
                  <c:v>1.3272826886559629E-3</c:v>
                </c:pt>
                <c:pt idx="98">
                  <c:v>1.3955291943126046E-3</c:v>
                </c:pt>
                <c:pt idx="99">
                  <c:v>1.4631537781749008E-3</c:v>
                </c:pt>
                <c:pt idx="100">
                  <c:v>1.5193624103809606E-3</c:v>
                </c:pt>
                <c:pt idx="101">
                  <c:v>1.5638050849184587E-3</c:v>
                </c:pt>
                <c:pt idx="102">
                  <c:v>1.6034164320200433E-3</c:v>
                </c:pt>
                <c:pt idx="103">
                  <c:v>1.6427773303750307E-3</c:v>
                </c:pt>
                <c:pt idx="104">
                  <c:v>1.6766812461022941E-3</c:v>
                </c:pt>
                <c:pt idx="105">
                  <c:v>1.7016063409267008E-3</c:v>
                </c:pt>
                <c:pt idx="106">
                  <c:v>1.7250225209424154E-3</c:v>
                </c:pt>
                <c:pt idx="107">
                  <c:v>1.7596995610613491E-3</c:v>
                </c:pt>
                <c:pt idx="108">
                  <c:v>1.8147718404140588E-3</c:v>
                </c:pt>
                <c:pt idx="109">
                  <c:v>1.8866786311684865E-3</c:v>
                </c:pt>
                <c:pt idx="110">
                  <c:v>1.9581451921385227E-3</c:v>
                </c:pt>
                <c:pt idx="111">
                  <c:v>2.005610674156692E-3</c:v>
                </c:pt>
                <c:pt idx="112">
                  <c:v>2.0139330393386533E-3</c:v>
                </c:pt>
                <c:pt idx="113">
                  <c:v>1.9919635508405509E-3</c:v>
                </c:pt>
                <c:pt idx="114">
                  <c:v>1.960505010452735E-3</c:v>
                </c:pt>
                <c:pt idx="115">
                  <c:v>1.9299518189501345E-3</c:v>
                </c:pt>
                <c:pt idx="116">
                  <c:v>1.8918758315559512E-3</c:v>
                </c:pt>
                <c:pt idx="117">
                  <c:v>1.8269364938202162E-3</c:v>
                </c:pt>
                <c:pt idx="118">
                  <c:v>1.7309430670886857E-3</c:v>
                </c:pt>
                <c:pt idx="119">
                  <c:v>1.6168831077920517E-3</c:v>
                </c:pt>
                <c:pt idx="120">
                  <c:v>1.4946698751069657E-3</c:v>
                </c:pt>
                <c:pt idx="121">
                  <c:v>1.3698404641484174E-3</c:v>
                </c:pt>
                <c:pt idx="122">
                  <c:v>1.2456829091753066E-3</c:v>
                </c:pt>
                <c:pt idx="123">
                  <c:v>1.119731301162129E-3</c:v>
                </c:pt>
                <c:pt idx="124">
                  <c:v>9.8685548531755895E-4</c:v>
                </c:pt>
                <c:pt idx="125">
                  <c:v>8.543687206004672E-4</c:v>
                </c:pt>
                <c:pt idx="126">
                  <c:v>7.5081329730397378E-4</c:v>
                </c:pt>
                <c:pt idx="127">
                  <c:v>6.9560832678303565E-4</c:v>
                </c:pt>
                <c:pt idx="128">
                  <c:v>6.7391682083783357E-4</c:v>
                </c:pt>
                <c:pt idx="129">
                  <c:v>6.6506306875004767E-4</c:v>
                </c:pt>
                <c:pt idx="130">
                  <c:v>6.6787089476003667E-4</c:v>
                </c:pt>
                <c:pt idx="131">
                  <c:v>6.8806997506868283E-4</c:v>
                </c:pt>
                <c:pt idx="132">
                  <c:v>7.2221002818559528E-4</c:v>
                </c:pt>
                <c:pt idx="133">
                  <c:v>7.5324311682065125E-4</c:v>
                </c:pt>
                <c:pt idx="134">
                  <c:v>7.6445964282897581E-4</c:v>
                </c:pt>
                <c:pt idx="135">
                  <c:v>7.5513346040366437E-4</c:v>
                </c:pt>
                <c:pt idx="136">
                  <c:v>7.2831895534561071E-4</c:v>
                </c:pt>
                <c:pt idx="137">
                  <c:v>6.7690027208689612E-4</c:v>
                </c:pt>
                <c:pt idx="138">
                  <c:v>5.9087688328512847E-4</c:v>
                </c:pt>
                <c:pt idx="139">
                  <c:v>4.6921697121597223E-4</c:v>
                </c:pt>
                <c:pt idx="140">
                  <c:v>3.2491835915314727E-4</c:v>
                </c:pt>
                <c:pt idx="141">
                  <c:v>1.7678912573320426E-4</c:v>
                </c:pt>
                <c:pt idx="142">
                  <c:v>3.416066458208271E-5</c:v>
                </c:pt>
                <c:pt idx="143">
                  <c:v>-1.0083190984591803E-4</c:v>
                </c:pt>
                <c:pt idx="144">
                  <c:v>-2.1866291169846095E-4</c:v>
                </c:pt>
                <c:pt idx="145">
                  <c:v>-3.0391224275919229E-4</c:v>
                </c:pt>
                <c:pt idx="146">
                  <c:v>-3.5402501469636359E-4</c:v>
                </c:pt>
                <c:pt idx="147">
                  <c:v>-3.8833384849033071E-4</c:v>
                </c:pt>
                <c:pt idx="148">
                  <c:v>-4.2789790589069454E-4</c:v>
                </c:pt>
                <c:pt idx="149">
                  <c:v>-4.7103684692183717E-4</c:v>
                </c:pt>
                <c:pt idx="150">
                  <c:v>-4.9668450971391133E-4</c:v>
                </c:pt>
                <c:pt idx="151">
                  <c:v>-4.823582191756317E-4</c:v>
                </c:pt>
                <c:pt idx="152">
                  <c:v>-4.2082140655438373E-4</c:v>
                </c:pt>
                <c:pt idx="153">
                  <c:v>-3.2567717218786896E-4</c:v>
                </c:pt>
                <c:pt idx="154">
                  <c:v>-2.1206195386422972E-4</c:v>
                </c:pt>
                <c:pt idx="155">
                  <c:v>-8.0258198657501381E-5</c:v>
                </c:pt>
                <c:pt idx="156">
                  <c:v>7.4449063313909811E-5</c:v>
                </c:pt>
                <c:pt idx="157">
                  <c:v>2.5091791021210211E-4</c:v>
                </c:pt>
                <c:pt idx="158">
                  <c:v>4.4736181801522952E-4</c:v>
                </c:pt>
                <c:pt idx="159">
                  <c:v>6.6281183007877006E-4</c:v>
                </c:pt>
                <c:pt idx="160">
                  <c:v>8.8561103505177985E-4</c:v>
                </c:pt>
                <c:pt idx="161">
                  <c:v>1.092176027823767E-3</c:v>
                </c:pt>
                <c:pt idx="162">
                  <c:v>1.2625026425453932E-3</c:v>
                </c:pt>
                <c:pt idx="163">
                  <c:v>1.3886801211051914E-3</c:v>
                </c:pt>
                <c:pt idx="164">
                  <c:v>1.4672695377633933E-3</c:v>
                </c:pt>
                <c:pt idx="165">
                  <c:v>1.4958757624880979E-3</c:v>
                </c:pt>
                <c:pt idx="166">
                  <c:v>1.4735022892726579E-3</c:v>
                </c:pt>
                <c:pt idx="167">
                  <c:v>1.3938281650927027E-3</c:v>
                </c:pt>
                <c:pt idx="168">
                  <c:v>1.2584155056707975E-3</c:v>
                </c:pt>
                <c:pt idx="169">
                  <c:v>1.0963400104628464E-3</c:v>
                </c:pt>
                <c:pt idx="170">
                  <c:v>9.4035835326682397E-4</c:v>
                </c:pt>
                <c:pt idx="171">
                  <c:v>8.0038317102647119E-4</c:v>
                </c:pt>
                <c:pt idx="172">
                  <c:v>6.7305471713991892E-4</c:v>
                </c:pt>
                <c:pt idx="173">
                  <c:v>5.5564185580343414E-4</c:v>
                </c:pt>
                <c:pt idx="174">
                  <c:v>4.5684013638723172E-4</c:v>
                </c:pt>
                <c:pt idx="175">
                  <c:v>3.9352840438792433E-4</c:v>
                </c:pt>
                <c:pt idx="176">
                  <c:v>3.7014831388103623E-4</c:v>
                </c:pt>
                <c:pt idx="177">
                  <c:v>3.7823438611512151E-4</c:v>
                </c:pt>
                <c:pt idx="178">
                  <c:v>4.1643124225222803E-4</c:v>
                </c:pt>
                <c:pt idx="179">
                  <c:v>4.9412028788850082E-4</c:v>
                </c:pt>
                <c:pt idx="180">
                  <c:v>6.1521614582401608E-4</c:v>
                </c:pt>
                <c:pt idx="181">
                  <c:v>7.7267078387813204E-4</c:v>
                </c:pt>
                <c:pt idx="182">
                  <c:v>9.6453179073498316E-4</c:v>
                </c:pt>
                <c:pt idx="183">
                  <c:v>1.197152942204985E-3</c:v>
                </c:pt>
                <c:pt idx="184">
                  <c:v>1.4717885042780847E-3</c:v>
                </c:pt>
                <c:pt idx="185">
                  <c:v>1.7860526804160436E-3</c:v>
                </c:pt>
                <c:pt idx="186">
                  <c:v>2.1355997959698289E-3</c:v>
                </c:pt>
                <c:pt idx="187">
                  <c:v>2.5137338470280837E-3</c:v>
                </c:pt>
                <c:pt idx="188">
                  <c:v>2.9207815058689785E-3</c:v>
                </c:pt>
                <c:pt idx="189">
                  <c:v>3.3602832777549713E-3</c:v>
                </c:pt>
                <c:pt idx="190">
                  <c:v>3.823769017187784E-3</c:v>
                </c:pt>
                <c:pt idx="191">
                  <c:v>4.2984005036353183E-3</c:v>
                </c:pt>
                <c:pt idx="192">
                  <c:v>4.7917752009384515E-3</c:v>
                </c:pt>
                <c:pt idx="193">
                  <c:v>5.3206125074104051E-3</c:v>
                </c:pt>
                <c:pt idx="194">
                  <c:v>5.880796352346231E-3</c:v>
                </c:pt>
                <c:pt idx="195">
                  <c:v>6.4572780327982089E-3</c:v>
                </c:pt>
                <c:pt idx="196">
                  <c:v>7.0499642138297175E-3</c:v>
                </c:pt>
                <c:pt idx="197">
                  <c:v>7.6751433974632495E-3</c:v>
                </c:pt>
                <c:pt idx="198">
                  <c:v>8.3443797823460394E-3</c:v>
                </c:pt>
                <c:pt idx="199">
                  <c:v>9.0490616649926015E-3</c:v>
                </c:pt>
                <c:pt idx="200">
                  <c:v>9.7628857046811058E-3</c:v>
                </c:pt>
                <c:pt idx="201">
                  <c:v>1.0454758922858831E-2</c:v>
                </c:pt>
                <c:pt idx="202">
                  <c:v>1.1110758858146608E-2</c:v>
                </c:pt>
                <c:pt idx="203">
                  <c:v>1.173598004250162E-2</c:v>
                </c:pt>
                <c:pt idx="204">
                  <c:v>1.2330640257442644E-2</c:v>
                </c:pt>
                <c:pt idx="205">
                  <c:v>1.2878580114276185E-2</c:v>
                </c:pt>
                <c:pt idx="206">
                  <c:v>1.3356224763594273E-2</c:v>
                </c:pt>
                <c:pt idx="207">
                  <c:v>1.3744992775098115E-2</c:v>
                </c:pt>
                <c:pt idx="208">
                  <c:v>1.4033898626747523E-2</c:v>
                </c:pt>
                <c:pt idx="209">
                  <c:v>1.4214848623955252E-2</c:v>
                </c:pt>
                <c:pt idx="210">
                  <c:v>1.4286767859367897E-2</c:v>
                </c:pt>
                <c:pt idx="211">
                  <c:v>1.4262082324214147E-2</c:v>
                </c:pt>
                <c:pt idx="212">
                  <c:v>1.4162693061371922E-2</c:v>
                </c:pt>
                <c:pt idx="213">
                  <c:v>1.4008257964075694E-2</c:v>
                </c:pt>
                <c:pt idx="214">
                  <c:v>1.3805812930964346E-2</c:v>
                </c:pt>
                <c:pt idx="215">
                  <c:v>1.3557260439162656E-2</c:v>
                </c:pt>
                <c:pt idx="216">
                  <c:v>1.3268377921247403E-2</c:v>
                </c:pt>
                <c:pt idx="217">
                  <c:v>1.2937418458321517E-2</c:v>
                </c:pt>
                <c:pt idx="218">
                  <c:v>1.2552120950877668E-2</c:v>
                </c:pt>
                <c:pt idx="219">
                  <c:v>1.210596906475749E-2</c:v>
                </c:pt>
                <c:pt idx="220">
                  <c:v>1.1610253216127469E-2</c:v>
                </c:pt>
                <c:pt idx="221">
                  <c:v>1.1087280454839813E-2</c:v>
                </c:pt>
                <c:pt idx="222">
                  <c:v>1.055126724732405E-2</c:v>
                </c:pt>
                <c:pt idx="223">
                  <c:v>1.0009338160408845E-2</c:v>
                </c:pt>
                <c:pt idx="224">
                  <c:v>9.4742411908542348E-3</c:v>
                </c:pt>
                <c:pt idx="225">
                  <c:v>8.9549022697656567E-3</c:v>
                </c:pt>
                <c:pt idx="226">
                  <c:v>8.4443850557699585E-3</c:v>
                </c:pt>
                <c:pt idx="227">
                  <c:v>7.9327338222943255E-3</c:v>
                </c:pt>
                <c:pt idx="228">
                  <c:v>7.4187912161246686E-3</c:v>
                </c:pt>
                <c:pt idx="229">
                  <c:v>6.8995767416182505E-3</c:v>
                </c:pt>
                <c:pt idx="230">
                  <c:v>6.3655577905816036E-3</c:v>
                </c:pt>
                <c:pt idx="231">
                  <c:v>5.8093531251103489E-3</c:v>
                </c:pt>
                <c:pt idx="232">
                  <c:v>5.2359421640731747E-3</c:v>
                </c:pt>
                <c:pt idx="233">
                  <c:v>4.664595460717581E-3</c:v>
                </c:pt>
                <c:pt idx="234">
                  <c:v>4.1138617781145441E-3</c:v>
                </c:pt>
                <c:pt idx="235">
                  <c:v>3.5920417032941476E-3</c:v>
                </c:pt>
                <c:pt idx="236">
                  <c:v>3.095717621993818E-3</c:v>
                </c:pt>
                <c:pt idx="237">
                  <c:v>2.6076163486097219E-3</c:v>
                </c:pt>
                <c:pt idx="238">
                  <c:v>2.1123236183590447E-3</c:v>
                </c:pt>
                <c:pt idx="239">
                  <c:v>1.6098067640139687E-3</c:v>
                </c:pt>
                <c:pt idx="240">
                  <c:v>1.1050279374799038E-3</c:v>
                </c:pt>
                <c:pt idx="241">
                  <c:v>5.9888237635726503E-4</c:v>
                </c:pt>
                <c:pt idx="242">
                  <c:v>8.9507690876556616E-5</c:v>
                </c:pt>
                <c:pt idx="243">
                  <c:v>-4.2399666109820059E-4</c:v>
                </c:pt>
                <c:pt idx="244">
                  <c:v>-9.3609434668733308E-4</c:v>
                </c:pt>
                <c:pt idx="245">
                  <c:v>-1.4385713781261177E-3</c:v>
                </c:pt>
                <c:pt idx="246">
                  <c:v>-1.9313813990626996E-3</c:v>
                </c:pt>
                <c:pt idx="247">
                  <c:v>-2.4130161169212973E-3</c:v>
                </c:pt>
                <c:pt idx="248">
                  <c:v>-2.8647789883146217E-3</c:v>
                </c:pt>
                <c:pt idx="249">
                  <c:v>-3.2630080512271913E-3</c:v>
                </c:pt>
                <c:pt idx="250">
                  <c:v>-3.6013674190447762E-3</c:v>
                </c:pt>
                <c:pt idx="251">
                  <c:v>-3.8864014264067249E-3</c:v>
                </c:pt>
                <c:pt idx="252">
                  <c:v>-4.1154329162143167E-3</c:v>
                </c:pt>
                <c:pt idx="253">
                  <c:v>-4.2805315300193936E-3</c:v>
                </c:pt>
                <c:pt idx="254">
                  <c:v>-4.3865413510325406E-3</c:v>
                </c:pt>
                <c:pt idx="255">
                  <c:v>-4.4456099212548698E-3</c:v>
                </c:pt>
                <c:pt idx="256">
                  <c:v>-4.4613819699613954E-3</c:v>
                </c:pt>
                <c:pt idx="257">
                  <c:v>-4.4300012086874296E-3</c:v>
                </c:pt>
                <c:pt idx="258">
                  <c:v>-4.3532798907856794E-3</c:v>
                </c:pt>
                <c:pt idx="259">
                  <c:v>-4.2357338716062839E-3</c:v>
                </c:pt>
                <c:pt idx="260">
                  <c:v>-4.072604624963891E-3</c:v>
                </c:pt>
                <c:pt idx="261">
                  <c:v>-3.8551855568541215E-3</c:v>
                </c:pt>
                <c:pt idx="262">
                  <c:v>-3.5829073241635907E-3</c:v>
                </c:pt>
                <c:pt idx="263">
                  <c:v>-3.2642540726310698E-3</c:v>
                </c:pt>
                <c:pt idx="264">
                  <c:v>-2.9089450803232689E-3</c:v>
                </c:pt>
                <c:pt idx="265">
                  <c:v>-2.5257133861432777E-3</c:v>
                </c:pt>
                <c:pt idx="266">
                  <c:v>-2.1275729914204972E-3</c:v>
                </c:pt>
                <c:pt idx="267">
                  <c:v>-1.7287885856350376E-3</c:v>
                </c:pt>
                <c:pt idx="268">
                  <c:v>-1.334644948456559E-3</c:v>
                </c:pt>
                <c:pt idx="269">
                  <c:v>-9.4415941856067893E-4</c:v>
                </c:pt>
                <c:pt idx="270">
                  <c:v>-5.6368359394262484E-4</c:v>
                </c:pt>
                <c:pt idx="271">
                  <c:v>-2.0813021965910658E-4</c:v>
                </c:pt>
                <c:pt idx="272">
                  <c:v>1.0964723905146192E-4</c:v>
                </c:pt>
                <c:pt idx="273">
                  <c:v>3.8359943383027442E-4</c:v>
                </c:pt>
                <c:pt idx="274">
                  <c:v>6.092904662562315E-4</c:v>
                </c:pt>
                <c:pt idx="275">
                  <c:v>7.789567363012702E-4</c:v>
                </c:pt>
                <c:pt idx="276">
                  <c:v>8.8429610135302994E-4</c:v>
                </c:pt>
                <c:pt idx="277">
                  <c:v>9.1953641781446606E-4</c:v>
                </c:pt>
                <c:pt idx="278">
                  <c:v>8.8289374393031236E-4</c:v>
                </c:pt>
                <c:pt idx="279">
                  <c:v>7.7977715039416115E-4</c:v>
                </c:pt>
                <c:pt idx="280">
                  <c:v>6.250771374361609E-4</c:v>
                </c:pt>
                <c:pt idx="281">
                  <c:v>4.4118040072110571E-4</c:v>
                </c:pt>
                <c:pt idx="282">
                  <c:v>2.4921968104029877E-4</c:v>
                </c:pt>
                <c:pt idx="283">
                  <c:v>6.0961480516098639E-5</c:v>
                </c:pt>
                <c:pt idx="284">
                  <c:v>-1.2117816379379139E-4</c:v>
                </c:pt>
                <c:pt idx="285">
                  <c:v>-2.9647142605360752E-4</c:v>
                </c:pt>
                <c:pt idx="286">
                  <c:v>-4.5900675138264044E-4</c:v>
                </c:pt>
                <c:pt idx="287">
                  <c:v>-6.0555177981168437E-4</c:v>
                </c:pt>
                <c:pt idx="288">
                  <c:v>-7.4682633992801696E-4</c:v>
                </c:pt>
                <c:pt idx="289">
                  <c:v>-8.9497766261629347E-4</c:v>
                </c:pt>
                <c:pt idx="290">
                  <c:v>-1.0516065975977767E-3</c:v>
                </c:pt>
                <c:pt idx="291">
                  <c:v>-1.2174534464780918E-3</c:v>
                </c:pt>
                <c:pt idx="292">
                  <c:v>-1.3864595274047707E-3</c:v>
                </c:pt>
                <c:pt idx="293">
                  <c:v>-1.5378621726102096E-3</c:v>
                </c:pt>
                <c:pt idx="294">
                  <c:v>-1.6570311307792019E-3</c:v>
                </c:pt>
                <c:pt idx="295">
                  <c:v>-1.7502260649944054E-3</c:v>
                </c:pt>
                <c:pt idx="296">
                  <c:v>-1.8337359439529928E-3</c:v>
                </c:pt>
                <c:pt idx="297">
                  <c:v>-1.9238259359432997E-3</c:v>
                </c:pt>
                <c:pt idx="298">
                  <c:v>-2.0349816231287707E-3</c:v>
                </c:pt>
                <c:pt idx="299">
                  <c:v>-2.1707403996073086E-3</c:v>
                </c:pt>
                <c:pt idx="300">
                  <c:v>-2.3185860503781544E-3</c:v>
                </c:pt>
                <c:pt idx="301">
                  <c:v>-2.4586211225361716E-3</c:v>
                </c:pt>
                <c:pt idx="302">
                  <c:v>-2.5814343433054974E-3</c:v>
                </c:pt>
                <c:pt idx="303">
                  <c:v>-2.7025877577852618E-3</c:v>
                </c:pt>
                <c:pt idx="304">
                  <c:v>-2.8444630837769725E-3</c:v>
                </c:pt>
                <c:pt idx="305">
                  <c:v>-3.0058096331299204E-3</c:v>
                </c:pt>
                <c:pt idx="306">
                  <c:v>-3.1691737726961401E-3</c:v>
                </c:pt>
                <c:pt idx="307">
                  <c:v>-3.3206439301724008E-3</c:v>
                </c:pt>
                <c:pt idx="308">
                  <c:v>-3.4490199131642862E-3</c:v>
                </c:pt>
                <c:pt idx="309">
                  <c:v>-3.549476305448536E-3</c:v>
                </c:pt>
                <c:pt idx="310">
                  <c:v>-3.6162232297901474E-3</c:v>
                </c:pt>
                <c:pt idx="311">
                  <c:v>-3.6211808705069533E-3</c:v>
                </c:pt>
                <c:pt idx="312">
                  <c:v>-3.5163206247965104E-3</c:v>
                </c:pt>
                <c:pt idx="313">
                  <c:v>-3.2435072718026911E-3</c:v>
                </c:pt>
                <c:pt idx="314">
                  <c:v>-2.7151101951151295E-3</c:v>
                </c:pt>
                <c:pt idx="315">
                  <c:v>-1.7637534084752168E-3</c:v>
                </c:pt>
                <c:pt idx="316">
                  <c:v>-1.0394410108422531E-4</c:v>
                </c:pt>
                <c:pt idx="317">
                  <c:v>2.6840545505370573E-3</c:v>
                </c:pt>
                <c:pt idx="318">
                  <c:v>7.1558729219948604E-3</c:v>
                </c:pt>
                <c:pt idx="319">
                  <c:v>1.4006192150811834E-2</c:v>
                </c:pt>
                <c:pt idx="320">
                  <c:v>2.4161972826777671E-2</c:v>
                </c:pt>
                <c:pt idx="321">
                  <c:v>3.8781739517436596E-2</c:v>
                </c:pt>
                <c:pt idx="322">
                  <c:v>5.8842886345581005E-2</c:v>
                </c:pt>
                <c:pt idx="323">
                  <c:v>8.4667076614449402E-2</c:v>
                </c:pt>
                <c:pt idx="324">
                  <c:v>0.1158884218166681</c:v>
                </c:pt>
                <c:pt idx="325">
                  <c:v>0.15169299463744121</c:v>
                </c:pt>
                <c:pt idx="326">
                  <c:v>0.19102285912600234</c:v>
                </c:pt>
                <c:pt idx="327">
                  <c:v>0.23270935298510792</c:v>
                </c:pt>
                <c:pt idx="328">
                  <c:v>0.27556673362411316</c:v>
                </c:pt>
                <c:pt idx="329">
                  <c:v>0.31845553702511381</c:v>
                </c:pt>
                <c:pt idx="330">
                  <c:v>0.36033103413087519</c:v>
                </c:pt>
                <c:pt idx="331">
                  <c:v>0.4002762091891045</c:v>
                </c:pt>
                <c:pt idx="332">
                  <c:v>0.43750300421827254</c:v>
                </c:pt>
                <c:pt idx="333">
                  <c:v>0.4713366076266155</c:v>
                </c:pt>
                <c:pt idx="334">
                  <c:v>0.50121918760960049</c:v>
                </c:pt>
                <c:pt idx="335">
                  <c:v>0.52675904854987843</c:v>
                </c:pt>
                <c:pt idx="336">
                  <c:v>0.54783718840325857</c:v>
                </c:pt>
                <c:pt idx="337">
                  <c:v>0.5646956557720425</c:v>
                </c:pt>
                <c:pt idx="338">
                  <c:v>0.57784794836586861</c:v>
                </c:pt>
                <c:pt idx="339">
                  <c:v>0.58781425289816647</c:v>
                </c:pt>
                <c:pt idx="340">
                  <c:v>0.59476801679282187</c:v>
                </c:pt>
                <c:pt idx="341">
                  <c:v>0.59813243014152218</c:v>
                </c:pt>
                <c:pt idx="342">
                  <c:v>0.59645442353931999</c:v>
                </c:pt>
                <c:pt idx="343">
                  <c:v>0.58784520898547887</c:v>
                </c:pt>
                <c:pt idx="344">
                  <c:v>0.57067671406888831</c:v>
                </c:pt>
                <c:pt idx="345">
                  <c:v>0.54424503780920508</c:v>
                </c:pt>
                <c:pt idx="346">
                  <c:v>0.50925268116272315</c:v>
                </c:pt>
                <c:pt idx="347">
                  <c:v>0.46765967779846529</c:v>
                </c:pt>
                <c:pt idx="348">
                  <c:v>0.42188744708881337</c:v>
                </c:pt>
                <c:pt idx="349">
                  <c:v>0.37405282539631179</c:v>
                </c:pt>
                <c:pt idx="350">
                  <c:v>0.32572010625871417</c:v>
                </c:pt>
                <c:pt idx="351">
                  <c:v>0.27804135391036827</c:v>
                </c:pt>
                <c:pt idx="352">
                  <c:v>0.2319811849212432</c:v>
                </c:pt>
                <c:pt idx="353">
                  <c:v>0.18847777096259899</c:v>
                </c:pt>
                <c:pt idx="354">
                  <c:v>0.14845809906912402</c:v>
                </c:pt>
                <c:pt idx="355">
                  <c:v>0.11276391036672698</c:v>
                </c:pt>
                <c:pt idx="356">
                  <c:v>8.2093350181326463E-2</c:v>
                </c:pt>
                <c:pt idx="357">
                  <c:v>5.6925195626138195E-2</c:v>
                </c:pt>
                <c:pt idx="358">
                  <c:v>3.7455356733127887E-2</c:v>
                </c:pt>
                <c:pt idx="359">
                  <c:v>2.3638783839553514E-2</c:v>
                </c:pt>
                <c:pt idx="360">
                  <c:v>1.5276138410110912E-2</c:v>
                </c:pt>
                <c:pt idx="361">
                  <c:v>1.2065208142353201E-2</c:v>
                </c:pt>
                <c:pt idx="362">
                  <c:v>1.3633826198836706E-2</c:v>
                </c:pt>
                <c:pt idx="363">
                  <c:v>1.9581016358347667E-2</c:v>
                </c:pt>
                <c:pt idx="364">
                  <c:v>2.9479995289696866E-2</c:v>
                </c:pt>
                <c:pt idx="365">
                  <c:v>4.27906461593218E-2</c:v>
                </c:pt>
                <c:pt idx="366">
                  <c:v>5.8787927623734519E-2</c:v>
                </c:pt>
                <c:pt idx="367">
                  <c:v>7.6614869406534475E-2</c:v>
                </c:pt>
                <c:pt idx="368">
                  <c:v>9.5382829576161385E-2</c:v>
                </c:pt>
                <c:pt idx="369">
                  <c:v>0.11422564436495766</c:v>
                </c:pt>
                <c:pt idx="370">
                  <c:v>0.13230625494966836</c:v>
                </c:pt>
                <c:pt idx="371">
                  <c:v>0.14883286995129938</c:v>
                </c:pt>
                <c:pt idx="372">
                  <c:v>0.1631031128601387</c:v>
                </c:pt>
                <c:pt idx="373">
                  <c:v>0.17455344288469668</c:v>
                </c:pt>
                <c:pt idx="374">
                  <c:v>0.18279476223002675</c:v>
                </c:pt>
                <c:pt idx="375">
                  <c:v>0.18758735566724291</c:v>
                </c:pt>
                <c:pt idx="376">
                  <c:v>0.18879277637369193</c:v>
                </c:pt>
                <c:pt idx="377">
                  <c:v>0.18636871251143936</c:v>
                </c:pt>
                <c:pt idx="378">
                  <c:v>0.18038143188548553</c:v>
                </c:pt>
                <c:pt idx="379">
                  <c:v>0.1709956706589649</c:v>
                </c:pt>
                <c:pt idx="380">
                  <c:v>0.15845829973923775</c:v>
                </c:pt>
                <c:pt idx="381">
                  <c:v>0.14309596029282903</c:v>
                </c:pt>
                <c:pt idx="382">
                  <c:v>0.12530616581480389</c:v>
                </c:pt>
                <c:pt idx="383">
                  <c:v>0.10553711067081219</c:v>
                </c:pt>
                <c:pt idx="384">
                  <c:v>8.4267369748373691E-2</c:v>
                </c:pt>
                <c:pt idx="385">
                  <c:v>6.2005851789409629E-2</c:v>
                </c:pt>
                <c:pt idx="386">
                  <c:v>3.9292561625558595E-2</c:v>
                </c:pt>
                <c:pt idx="387">
                  <c:v>1.6647872640123351E-2</c:v>
                </c:pt>
                <c:pt idx="388">
                  <c:v>-5.4699764064836042E-3</c:v>
                </c:pt>
                <c:pt idx="389">
                  <c:v>-2.6663458018956636E-2</c:v>
                </c:pt>
                <c:pt idx="390">
                  <c:v>-4.6601667179749555E-2</c:v>
                </c:pt>
                <c:pt idx="391">
                  <c:v>-6.5016152388573251E-2</c:v>
                </c:pt>
                <c:pt idx="392">
                  <c:v>-8.1691372165126314E-2</c:v>
                </c:pt>
                <c:pt idx="393">
                  <c:v>-9.6471363830316473E-2</c:v>
                </c:pt>
                <c:pt idx="394">
                  <c:v>-0.10925576121563155</c:v>
                </c:pt>
                <c:pt idx="395">
                  <c:v>-0.11998629220897507</c:v>
                </c:pt>
                <c:pt idx="396">
                  <c:v>-0.1286325918442999</c:v>
                </c:pt>
                <c:pt idx="397">
                  <c:v>-0.13518086210680907</c:v>
                </c:pt>
                <c:pt idx="398">
                  <c:v>-0.13964124539294864</c:v>
                </c:pt>
                <c:pt idx="399">
                  <c:v>-0.14206851375469184</c:v>
                </c:pt>
                <c:pt idx="400">
                  <c:v>-0.14256079332207194</c:v>
                </c:pt>
                <c:pt idx="401">
                  <c:v>-0.14123234161333481</c:v>
                </c:pt>
                <c:pt idx="402">
                  <c:v>-0.13819531611065231</c:v>
                </c:pt>
                <c:pt idx="403">
                  <c:v>-0.13356408322302959</c:v>
                </c:pt>
                <c:pt idx="404">
                  <c:v>-0.12747797645501779</c:v>
                </c:pt>
                <c:pt idx="405">
                  <c:v>-0.12011106546341341</c:v>
                </c:pt>
                <c:pt idx="406">
                  <c:v>-0.11166064474840867</c:v>
                </c:pt>
                <c:pt idx="407">
                  <c:v>-0.10233124226778385</c:v>
                </c:pt>
                <c:pt idx="408">
                  <c:v>-9.2305981167187606E-2</c:v>
                </c:pt>
                <c:pt idx="409">
                  <c:v>-8.1737168507361249E-2</c:v>
                </c:pt>
                <c:pt idx="410">
                  <c:v>-7.0775166871199821E-2</c:v>
                </c:pt>
                <c:pt idx="411">
                  <c:v>-5.9581181250069032E-2</c:v>
                </c:pt>
                <c:pt idx="412">
                  <c:v>-4.8313461029008346E-2</c:v>
                </c:pt>
                <c:pt idx="413">
                  <c:v>-3.7126475528124071E-2</c:v>
                </c:pt>
                <c:pt idx="414">
                  <c:v>-2.6177338557393442E-2</c:v>
                </c:pt>
                <c:pt idx="415">
                  <c:v>-1.5632419641341839E-2</c:v>
                </c:pt>
                <c:pt idx="416">
                  <c:v>-5.6739241320745357E-3</c:v>
                </c:pt>
                <c:pt idx="417">
                  <c:v>3.5326013489076161E-3</c:v>
                </c:pt>
                <c:pt idx="418">
                  <c:v>1.1880009849946978E-2</c:v>
                </c:pt>
                <c:pt idx="419">
                  <c:v>1.9282655677618641E-2</c:v>
                </c:pt>
                <c:pt idx="420">
                  <c:v>2.5627751338928553E-2</c:v>
                </c:pt>
                <c:pt idx="421">
                  <c:v>3.0798009041355313E-2</c:v>
                </c:pt>
                <c:pt idx="422">
                  <c:v>3.4706642849664952E-2</c:v>
                </c:pt>
                <c:pt idx="423">
                  <c:v>3.7312538724276305E-2</c:v>
                </c:pt>
                <c:pt idx="424">
                  <c:v>3.8623521244042704E-2</c:v>
                </c:pt>
                <c:pt idx="425">
                  <c:v>3.8687564566386889E-2</c:v>
                </c:pt>
                <c:pt idx="426">
                  <c:v>3.7580347769085011E-2</c:v>
                </c:pt>
                <c:pt idx="427">
                  <c:v>3.5400432545207944E-2</c:v>
                </c:pt>
                <c:pt idx="428">
                  <c:v>3.227256103754849E-2</c:v>
                </c:pt>
                <c:pt idx="429">
                  <c:v>2.8329642195853724E-2</c:v>
                </c:pt>
                <c:pt idx="430">
                  <c:v>2.3688344690898804E-2</c:v>
                </c:pt>
                <c:pt idx="431">
                  <c:v>1.8461199344602077E-2</c:v>
                </c:pt>
                <c:pt idx="432">
                  <c:v>1.2774247210957648E-2</c:v>
                </c:pt>
                <c:pt idx="433">
                  <c:v>6.7544626933258214E-3</c:v>
                </c:pt>
                <c:pt idx="434">
                  <c:v>5.2363372819715331E-4</c:v>
                </c:pt>
                <c:pt idx="435">
                  <c:v>-5.7838026862105877E-3</c:v>
                </c:pt>
                <c:pt idx="436">
                  <c:v>-1.2029260191513957E-2</c:v>
                </c:pt>
                <c:pt idx="437">
                  <c:v>-1.8111768897719066E-2</c:v>
                </c:pt>
                <c:pt idx="438">
                  <c:v>-2.3975722960752194E-2</c:v>
                </c:pt>
                <c:pt idx="439">
                  <c:v>-2.9573874680113948E-2</c:v>
                </c:pt>
                <c:pt idx="440">
                  <c:v>-3.4848605288264174E-2</c:v>
                </c:pt>
                <c:pt idx="441">
                  <c:v>-3.9741953789561767E-2</c:v>
                </c:pt>
                <c:pt idx="442">
                  <c:v>-4.4207906060252995E-2</c:v>
                </c:pt>
                <c:pt idx="443">
                  <c:v>-4.8224046159726253E-2</c:v>
                </c:pt>
                <c:pt idx="444">
                  <c:v>-5.1790622981145881E-2</c:v>
                </c:pt>
                <c:pt idx="445">
                  <c:v>-5.4912863280962586E-2</c:v>
                </c:pt>
                <c:pt idx="446">
                  <c:v>-5.7593535995629434E-2</c:v>
                </c:pt>
                <c:pt idx="447">
                  <c:v>-5.9848119168802616E-2</c:v>
                </c:pt>
                <c:pt idx="448">
                  <c:v>-6.1709700035513945E-2</c:v>
                </c:pt>
                <c:pt idx="449">
                  <c:v>-6.3210945823580486E-2</c:v>
                </c:pt>
                <c:pt idx="450">
                  <c:v>-6.4373448015007009E-2</c:v>
                </c:pt>
                <c:pt idx="451">
                  <c:v>-6.5208546804592898E-2</c:v>
                </c:pt>
                <c:pt idx="452">
                  <c:v>-6.5722837861192596E-2</c:v>
                </c:pt>
                <c:pt idx="453">
                  <c:v>-6.5936201526306221E-2</c:v>
                </c:pt>
                <c:pt idx="454">
                  <c:v>-6.5888818490148729E-2</c:v>
                </c:pt>
                <c:pt idx="455">
                  <c:v>-6.562258058343981E-2</c:v>
                </c:pt>
                <c:pt idx="456">
                  <c:v>-6.5168163888681921E-2</c:v>
                </c:pt>
                <c:pt idx="457">
                  <c:v>-6.4554440012936226E-2</c:v>
                </c:pt>
                <c:pt idx="458">
                  <c:v>-6.3812738383261569E-2</c:v>
                </c:pt>
                <c:pt idx="459">
                  <c:v>-6.296519493545967E-2</c:v>
                </c:pt>
                <c:pt idx="460">
                  <c:v>-6.2025156565467227E-2</c:v>
                </c:pt>
                <c:pt idx="461">
                  <c:v>-6.1006234618208005E-2</c:v>
                </c:pt>
                <c:pt idx="462">
                  <c:v>-5.9922102661896841E-2</c:v>
                </c:pt>
                <c:pt idx="463">
                  <c:v>-5.878355643753614E-2</c:v>
                </c:pt>
                <c:pt idx="464">
                  <c:v>-5.760159391182431E-2</c:v>
                </c:pt>
                <c:pt idx="465">
                  <c:v>-5.6396313207780213E-2</c:v>
                </c:pt>
                <c:pt idx="466">
                  <c:v>-5.5188232455637518E-2</c:v>
                </c:pt>
                <c:pt idx="467">
                  <c:v>-5.3979436135647395E-2</c:v>
                </c:pt>
                <c:pt idx="468">
                  <c:v>-5.2761897443260528E-2</c:v>
                </c:pt>
                <c:pt idx="469">
                  <c:v>-5.1536565283665875E-2</c:v>
                </c:pt>
                <c:pt idx="470">
                  <c:v>-5.0319602156721502E-2</c:v>
                </c:pt>
                <c:pt idx="471">
                  <c:v>-4.9137655186832427E-2</c:v>
                </c:pt>
                <c:pt idx="472">
                  <c:v>-4.8013031423850903E-2</c:v>
                </c:pt>
                <c:pt idx="473">
                  <c:v>-4.6955655482704181E-2</c:v>
                </c:pt>
                <c:pt idx="474">
                  <c:v>-4.5967176280605891E-2</c:v>
                </c:pt>
                <c:pt idx="475">
                  <c:v>-4.5044871548571272E-2</c:v>
                </c:pt>
                <c:pt idx="476">
                  <c:v>-4.4183374527744665E-2</c:v>
                </c:pt>
                <c:pt idx="477">
                  <c:v>-4.337361617345116E-2</c:v>
                </c:pt>
                <c:pt idx="478">
                  <c:v>-4.259461168077399E-2</c:v>
                </c:pt>
                <c:pt idx="479">
                  <c:v>-4.1797515766215272E-2</c:v>
                </c:pt>
                <c:pt idx="480">
                  <c:v>-4.0899229224537571E-2</c:v>
                </c:pt>
                <c:pt idx="481">
                  <c:v>-3.9799852561911785E-2</c:v>
                </c:pt>
                <c:pt idx="482">
                  <c:v>-3.840290856551825E-2</c:v>
                </c:pt>
                <c:pt idx="483">
                  <c:v>-3.6634335963148877E-2</c:v>
                </c:pt>
                <c:pt idx="484">
                  <c:v>-3.4471889928242544E-2</c:v>
                </c:pt>
                <c:pt idx="485">
                  <c:v>-3.1956684500380417E-2</c:v>
                </c:pt>
                <c:pt idx="486">
                  <c:v>-2.9167727703411441E-2</c:v>
                </c:pt>
                <c:pt idx="487">
                  <c:v>-2.6192692154467456E-2</c:v>
                </c:pt>
                <c:pt idx="488">
                  <c:v>-2.312699727041978E-2</c:v>
                </c:pt>
                <c:pt idx="489">
                  <c:v>-2.0080964946353412E-2</c:v>
                </c:pt>
                <c:pt idx="490">
                  <c:v>-1.7167841572034118E-2</c:v>
                </c:pt>
                <c:pt idx="491">
                  <c:v>-1.4485490384090378E-2</c:v>
                </c:pt>
                <c:pt idx="492">
                  <c:v>-1.2108471996641187E-2</c:v>
                </c:pt>
                <c:pt idx="493">
                  <c:v>-1.0095920314364511E-2</c:v>
                </c:pt>
                <c:pt idx="494">
                  <c:v>-8.4909763005484515E-3</c:v>
                </c:pt>
                <c:pt idx="495">
                  <c:v>-7.3081037592045758E-3</c:v>
                </c:pt>
                <c:pt idx="496">
                  <c:v>-6.5465995671436759E-3</c:v>
                </c:pt>
                <c:pt idx="497">
                  <c:v>-6.209353996236424E-3</c:v>
                </c:pt>
                <c:pt idx="498">
                  <c:v>-6.2933881064223618E-3</c:v>
                </c:pt>
                <c:pt idx="499">
                  <c:v>-6.7709176426519503E-3</c:v>
                </c:pt>
                <c:pt idx="500">
                  <c:v>-7.587091218255816E-3</c:v>
                </c:pt>
                <c:pt idx="501">
                  <c:v>-8.6847442957186799E-3</c:v>
                </c:pt>
                <c:pt idx="502">
                  <c:v>-1.0024682423989194E-2</c:v>
                </c:pt>
                <c:pt idx="503">
                  <c:v>-1.1568389385888785E-2</c:v>
                </c:pt>
                <c:pt idx="504">
                  <c:v>-1.3257230618650405E-2</c:v>
                </c:pt>
                <c:pt idx="505">
                  <c:v>-1.5023485403427041E-2</c:v>
                </c:pt>
                <c:pt idx="506">
                  <c:v>-1.6808424286932754E-2</c:v>
                </c:pt>
                <c:pt idx="507">
                  <c:v>-1.8567087830197618E-2</c:v>
                </c:pt>
                <c:pt idx="508">
                  <c:v>-2.0268241496681712E-2</c:v>
                </c:pt>
                <c:pt idx="509">
                  <c:v>-2.1887431532990557E-2</c:v>
                </c:pt>
                <c:pt idx="510">
                  <c:v>-2.33998308459832E-2</c:v>
                </c:pt>
                <c:pt idx="511">
                  <c:v>-2.4782432373782779E-2</c:v>
                </c:pt>
                <c:pt idx="512">
                  <c:v>-2.6019291398050013E-2</c:v>
                </c:pt>
                <c:pt idx="513">
                  <c:v>-2.7104138922208601E-2</c:v>
                </c:pt>
                <c:pt idx="514">
                  <c:v>-2.8036477159929882E-2</c:v>
                </c:pt>
                <c:pt idx="515">
                  <c:v>-2.8813599398051885E-2</c:v>
                </c:pt>
                <c:pt idx="516">
                  <c:v>-2.9428443293037013E-2</c:v>
                </c:pt>
                <c:pt idx="517">
                  <c:v>-2.988096217741696E-2</c:v>
                </c:pt>
                <c:pt idx="518">
                  <c:v>-3.0182122906244592E-2</c:v>
                </c:pt>
                <c:pt idx="519">
                  <c:v>-3.0343607902420189E-2</c:v>
                </c:pt>
                <c:pt idx="520">
                  <c:v>-3.0377519596058843E-2</c:v>
                </c:pt>
                <c:pt idx="521">
                  <c:v>-3.0293642599682879E-2</c:v>
                </c:pt>
                <c:pt idx="522">
                  <c:v>-3.0094216951771197E-2</c:v>
                </c:pt>
                <c:pt idx="523">
                  <c:v>-2.9780953792828486E-2</c:v>
                </c:pt>
                <c:pt idx="524">
                  <c:v>-2.9354910918803115E-2</c:v>
                </c:pt>
                <c:pt idx="525">
                  <c:v>-2.881156158526901E-2</c:v>
                </c:pt>
                <c:pt idx="526">
                  <c:v>-2.8149785772986727E-2</c:v>
                </c:pt>
                <c:pt idx="527">
                  <c:v>-2.7382650373083076E-2</c:v>
                </c:pt>
                <c:pt idx="528">
                  <c:v>-2.6527531239592186E-2</c:v>
                </c:pt>
                <c:pt idx="529">
                  <c:v>-2.5590557366685432E-2</c:v>
                </c:pt>
                <c:pt idx="530">
                  <c:v>-2.4570733181705544E-2</c:v>
                </c:pt>
                <c:pt idx="531">
                  <c:v>-2.3468743140854398E-2</c:v>
                </c:pt>
                <c:pt idx="532">
                  <c:v>-2.228836730906511E-2</c:v>
                </c:pt>
                <c:pt idx="533">
                  <c:v>-2.1046343751638222E-2</c:v>
                </c:pt>
                <c:pt idx="534">
                  <c:v>-1.9774764130948294E-2</c:v>
                </c:pt>
                <c:pt idx="535">
                  <c:v>-1.8496402171530636E-2</c:v>
                </c:pt>
                <c:pt idx="536">
                  <c:v>-1.7216577964772595E-2</c:v>
                </c:pt>
                <c:pt idx="537">
                  <c:v>-1.5943473873451203E-2</c:v>
                </c:pt>
                <c:pt idx="538">
                  <c:v>-1.4690292124351381E-2</c:v>
                </c:pt>
                <c:pt idx="539">
                  <c:v>-1.3465043966199687E-2</c:v>
                </c:pt>
                <c:pt idx="540">
                  <c:v>-1.2271437907144493E-2</c:v>
                </c:pt>
                <c:pt idx="541">
                  <c:v>-1.1116214285192055E-2</c:v>
                </c:pt>
                <c:pt idx="542">
                  <c:v>-1.001474225323915E-2</c:v>
                </c:pt>
                <c:pt idx="543">
                  <c:v>-8.9864199222799979E-3</c:v>
                </c:pt>
                <c:pt idx="544">
                  <c:v>-8.0405045624450406E-3</c:v>
                </c:pt>
                <c:pt idx="545">
                  <c:v>-7.171002515220984E-3</c:v>
                </c:pt>
                <c:pt idx="546">
                  <c:v>-6.3709743280701246E-3</c:v>
                </c:pt>
                <c:pt idx="547">
                  <c:v>-5.6354203595541767E-3</c:v>
                </c:pt>
                <c:pt idx="548">
                  <c:v>-4.9530377488484411E-3</c:v>
                </c:pt>
                <c:pt idx="549">
                  <c:v>-4.3113133921167139E-3</c:v>
                </c:pt>
                <c:pt idx="550">
                  <c:v>-3.6914060768199418E-3</c:v>
                </c:pt>
                <c:pt idx="551">
                  <c:v>-3.0704565213975788E-3</c:v>
                </c:pt>
                <c:pt idx="552">
                  <c:v>-2.4453037826627556E-3</c:v>
                </c:pt>
                <c:pt idx="553">
                  <c:v>-1.82558002607467E-3</c:v>
                </c:pt>
                <c:pt idx="554">
                  <c:v>-1.2088361428964102E-3</c:v>
                </c:pt>
                <c:pt idx="555">
                  <c:v>-5.8416112347885445E-4</c:v>
                </c:pt>
                <c:pt idx="556">
                  <c:v>5.3877732166376998E-5</c:v>
                </c:pt>
                <c:pt idx="557">
                  <c:v>7.0541082850156516E-4</c:v>
                </c:pt>
                <c:pt idx="558">
                  <c:v>1.3725123322673965E-3</c:v>
                </c:pt>
                <c:pt idx="559">
                  <c:v>2.0599891638138587E-3</c:v>
                </c:pt>
                <c:pt idx="560">
                  <c:v>2.768080882811609E-3</c:v>
                </c:pt>
                <c:pt idx="561">
                  <c:v>3.4890777123793709E-3</c:v>
                </c:pt>
                <c:pt idx="562">
                  <c:v>4.2110172248069951E-3</c:v>
                </c:pt>
                <c:pt idx="563">
                  <c:v>4.9272166386324819E-3</c:v>
                </c:pt>
                <c:pt idx="564">
                  <c:v>5.6461787665819238E-3</c:v>
                </c:pt>
                <c:pt idx="565">
                  <c:v>6.387541279320199E-3</c:v>
                </c:pt>
                <c:pt idx="566">
                  <c:v>7.1646650730244768E-3</c:v>
                </c:pt>
                <c:pt idx="567">
                  <c:v>7.9751623288995613E-3</c:v>
                </c:pt>
                <c:pt idx="568">
                  <c:v>8.8087553148412986E-3</c:v>
                </c:pt>
                <c:pt idx="569">
                  <c:v>9.6553623021124347E-3</c:v>
                </c:pt>
                <c:pt idx="570">
                  <c:v>1.0500083923663844E-2</c:v>
                </c:pt>
                <c:pt idx="571">
                  <c:v>1.1321193361832639E-2</c:v>
                </c:pt>
                <c:pt idx="572">
                  <c:v>1.2111869388334161E-2</c:v>
                </c:pt>
                <c:pt idx="573">
                  <c:v>1.2892799691870262E-2</c:v>
                </c:pt>
                <c:pt idx="574">
                  <c:v>1.3683743278523428E-2</c:v>
                </c:pt>
                <c:pt idx="575">
                  <c:v>1.4477955143540578E-2</c:v>
                </c:pt>
                <c:pt idx="576">
                  <c:v>1.5253031790968321E-2</c:v>
                </c:pt>
                <c:pt idx="577">
                  <c:v>1.5986796839865716E-2</c:v>
                </c:pt>
                <c:pt idx="578">
                  <c:v>1.6667472976813581E-2</c:v>
                </c:pt>
                <c:pt idx="579">
                  <c:v>1.7298354925074602E-2</c:v>
                </c:pt>
                <c:pt idx="580">
                  <c:v>1.7880920487811935E-2</c:v>
                </c:pt>
                <c:pt idx="581">
                  <c:v>1.8410082910979782E-2</c:v>
                </c:pt>
                <c:pt idx="582">
                  <c:v>1.8885873306223683E-2</c:v>
                </c:pt>
                <c:pt idx="583">
                  <c:v>1.930936502531477E-2</c:v>
                </c:pt>
                <c:pt idx="584">
                  <c:v>1.9676404663573444E-2</c:v>
                </c:pt>
                <c:pt idx="585">
                  <c:v>1.9976367594047785E-2</c:v>
                </c:pt>
                <c:pt idx="586">
                  <c:v>2.0201849245099258E-2</c:v>
                </c:pt>
                <c:pt idx="587">
                  <c:v>2.0364392037223216E-2</c:v>
                </c:pt>
                <c:pt idx="588">
                  <c:v>2.0484374098248402E-2</c:v>
                </c:pt>
                <c:pt idx="589">
                  <c:v>2.0569028885762862E-2</c:v>
                </c:pt>
                <c:pt idx="590">
                  <c:v>2.0608229559143317E-2</c:v>
                </c:pt>
                <c:pt idx="591">
                  <c:v>2.0583946919799312E-2</c:v>
                </c:pt>
                <c:pt idx="592">
                  <c:v>2.0480469586733125E-2</c:v>
                </c:pt>
                <c:pt idx="593">
                  <c:v>2.0287421826157146E-2</c:v>
                </c:pt>
                <c:pt idx="594">
                  <c:v>2.0002143592377709E-2</c:v>
                </c:pt>
                <c:pt idx="595">
                  <c:v>1.9631199442603761E-2</c:v>
                </c:pt>
                <c:pt idx="596">
                  <c:v>1.9185276227078302E-2</c:v>
                </c:pt>
                <c:pt idx="597">
                  <c:v>1.8680754227178169E-2</c:v>
                </c:pt>
                <c:pt idx="598">
                  <c:v>1.8140609393134687E-2</c:v>
                </c:pt>
                <c:pt idx="599">
                  <c:v>1.7583384265689721E-2</c:v>
                </c:pt>
                <c:pt idx="600">
                  <c:v>1.7017478989139082E-2</c:v>
                </c:pt>
                <c:pt idx="601">
                  <c:v>1.6445491385885361E-2</c:v>
                </c:pt>
                <c:pt idx="602">
                  <c:v>1.5867965909725518E-2</c:v>
                </c:pt>
                <c:pt idx="603">
                  <c:v>1.5287347935998992E-2</c:v>
                </c:pt>
                <c:pt idx="604">
                  <c:v>1.4707977539258619E-2</c:v>
                </c:pt>
                <c:pt idx="605">
                  <c:v>1.4128104689442778E-2</c:v>
                </c:pt>
                <c:pt idx="606">
                  <c:v>1.3540878602203545E-2</c:v>
                </c:pt>
                <c:pt idx="607">
                  <c:v>1.2939151376978097E-2</c:v>
                </c:pt>
                <c:pt idx="608">
                  <c:v>1.2312721505193856E-2</c:v>
                </c:pt>
                <c:pt idx="609">
                  <c:v>1.1654988651249499E-2</c:v>
                </c:pt>
                <c:pt idx="610">
                  <c:v>1.0968916199382714E-2</c:v>
                </c:pt>
                <c:pt idx="611">
                  <c:v>1.0264441209178993E-2</c:v>
                </c:pt>
                <c:pt idx="612">
                  <c:v>9.5562468217509616E-3</c:v>
                </c:pt>
                <c:pt idx="613">
                  <c:v>8.852742514888089E-3</c:v>
                </c:pt>
                <c:pt idx="614">
                  <c:v>8.1515684702761684E-3</c:v>
                </c:pt>
                <c:pt idx="615">
                  <c:v>7.4490115130199904E-3</c:v>
                </c:pt>
                <c:pt idx="616">
                  <c:v>6.7456300971570019E-3</c:v>
                </c:pt>
                <c:pt idx="617">
                  <c:v>6.0531299793216455E-3</c:v>
                </c:pt>
                <c:pt idx="618">
                  <c:v>5.3858862953356955E-3</c:v>
                </c:pt>
                <c:pt idx="619">
                  <c:v>4.7425114658080688E-3</c:v>
                </c:pt>
                <c:pt idx="620">
                  <c:v>4.1171876130227754E-3</c:v>
                </c:pt>
                <c:pt idx="621">
                  <c:v>3.5120925521676181E-3</c:v>
                </c:pt>
                <c:pt idx="622">
                  <c:v>2.9298723286957798E-3</c:v>
                </c:pt>
                <c:pt idx="623">
                  <c:v>2.3655910800423306E-3</c:v>
                </c:pt>
                <c:pt idx="624">
                  <c:v>1.8076457180031115E-3</c:v>
                </c:pt>
                <c:pt idx="625">
                  <c:v>1.2573955103717671E-3</c:v>
                </c:pt>
                <c:pt idx="626">
                  <c:v>7.371162397967415E-4</c:v>
                </c:pt>
                <c:pt idx="627">
                  <c:v>2.6727936904338384E-4</c:v>
                </c:pt>
                <c:pt idx="628">
                  <c:v>-1.471807482381864E-4</c:v>
                </c:pt>
                <c:pt idx="629">
                  <c:v>-5.0624309613140684E-4</c:v>
                </c:pt>
                <c:pt idx="630">
                  <c:v>-8.0423012599749766E-4</c:v>
                </c:pt>
                <c:pt idx="631">
                  <c:v>-1.0343729237837797E-3</c:v>
                </c:pt>
                <c:pt idx="632">
                  <c:v>-1.2011080101442632E-3</c:v>
                </c:pt>
                <c:pt idx="633">
                  <c:v>-1.328894427453165E-3</c:v>
                </c:pt>
                <c:pt idx="634">
                  <c:v>-1.4532500080501384E-3</c:v>
                </c:pt>
                <c:pt idx="635">
                  <c:v>-1.5951407343063914E-3</c:v>
                </c:pt>
                <c:pt idx="636">
                  <c:v>-1.7597011166436258E-3</c:v>
                </c:pt>
                <c:pt idx="637">
                  <c:v>-1.9482796893377746E-3</c:v>
                </c:pt>
                <c:pt idx="638">
                  <c:v>-2.1296061374565392E-3</c:v>
                </c:pt>
                <c:pt idx="639">
                  <c:v>-2.2139529196801536E-3</c:v>
                </c:pt>
                <c:pt idx="640">
                  <c:v>-2.0804824047310857E-3</c:v>
                </c:pt>
                <c:pt idx="641">
                  <c:v>-1.6222000880148453E-3</c:v>
                </c:pt>
                <c:pt idx="642">
                  <c:v>-8.0075013288561595E-4</c:v>
                </c:pt>
                <c:pt idx="643">
                  <c:v>3.1102716497774508E-4</c:v>
                </c:pt>
                <c:pt idx="644">
                  <c:v>1.5661586809035631E-3</c:v>
                </c:pt>
                <c:pt idx="645">
                  <c:v>2.8198957728762762E-3</c:v>
                </c:pt>
                <c:pt idx="646">
                  <c:v>3.9679590496076748E-3</c:v>
                </c:pt>
                <c:pt idx="647">
                  <c:v>4.9453298386658955E-3</c:v>
                </c:pt>
                <c:pt idx="648">
                  <c:v>5.7039142027928615E-3</c:v>
                </c:pt>
                <c:pt idx="649">
                  <c:v>6.2026229917238355E-3</c:v>
                </c:pt>
                <c:pt idx="650">
                  <c:v>6.4147904140664461E-3</c:v>
                </c:pt>
                <c:pt idx="651">
                  <c:v>6.3287931590469328E-3</c:v>
                </c:pt>
                <c:pt idx="652">
                  <c:v>5.948601072636203E-3</c:v>
                </c:pt>
                <c:pt idx="653">
                  <c:v>5.2937538238156849E-3</c:v>
                </c:pt>
                <c:pt idx="654">
                  <c:v>4.3867264653235042E-3</c:v>
                </c:pt>
                <c:pt idx="655">
                  <c:v>3.2390411950854181E-3</c:v>
                </c:pt>
                <c:pt idx="656">
                  <c:v>1.860351956712501E-3</c:v>
                </c:pt>
                <c:pt idx="657">
                  <c:v>2.7771608165624715E-4</c:v>
                </c:pt>
                <c:pt idx="658">
                  <c:v>-1.4664718351717464E-3</c:v>
                </c:pt>
                <c:pt idx="659">
                  <c:v>-3.3274573805456707E-3</c:v>
                </c:pt>
                <c:pt idx="660">
                  <c:v>-5.2618332754915988E-3</c:v>
                </c:pt>
                <c:pt idx="661">
                  <c:v>-7.2256718987639499E-3</c:v>
                </c:pt>
                <c:pt idx="662">
                  <c:v>-9.1770876419721599E-3</c:v>
                </c:pt>
                <c:pt idx="663">
                  <c:v>-1.1076495602913357E-2</c:v>
                </c:pt>
                <c:pt idx="664">
                  <c:v>-1.2886396915218121E-2</c:v>
                </c:pt>
                <c:pt idx="665">
                  <c:v>-1.4576435946333035E-2</c:v>
                </c:pt>
                <c:pt idx="666">
                  <c:v>-1.6121976939737211E-2</c:v>
                </c:pt>
                <c:pt idx="667">
                  <c:v>-1.7504609579182328E-2</c:v>
                </c:pt>
                <c:pt idx="668">
                  <c:v>-1.8715490379423629E-2</c:v>
                </c:pt>
                <c:pt idx="669">
                  <c:v>-1.9754603784638343E-2</c:v>
                </c:pt>
                <c:pt idx="670">
                  <c:v>-2.063128328848849E-2</c:v>
                </c:pt>
                <c:pt idx="671">
                  <c:v>-2.1357833546785148E-2</c:v>
                </c:pt>
                <c:pt idx="672">
                  <c:v>-2.1939185755346421E-2</c:v>
                </c:pt>
                <c:pt idx="673">
                  <c:v>-2.2373379880503284E-2</c:v>
                </c:pt>
                <c:pt idx="674">
                  <c:v>-2.2662127062760433E-2</c:v>
                </c:pt>
                <c:pt idx="675">
                  <c:v>-2.2818447525776386E-2</c:v>
                </c:pt>
                <c:pt idx="676">
                  <c:v>-2.2863139404594664E-2</c:v>
                </c:pt>
                <c:pt idx="677">
                  <c:v>-2.281188296856744E-2</c:v>
                </c:pt>
                <c:pt idx="678">
                  <c:v>-2.266648269313604E-2</c:v>
                </c:pt>
                <c:pt idx="679">
                  <c:v>-2.2424589649062195E-2</c:v>
                </c:pt>
                <c:pt idx="680">
                  <c:v>-2.2091352813682779E-2</c:v>
                </c:pt>
                <c:pt idx="681">
                  <c:v>-2.1678205716733758E-2</c:v>
                </c:pt>
                <c:pt idx="682">
                  <c:v>-2.1198184137696408E-2</c:v>
                </c:pt>
                <c:pt idx="683">
                  <c:v>-2.0664106074533235E-2</c:v>
                </c:pt>
                <c:pt idx="684">
                  <c:v>-2.0089209532421524E-2</c:v>
                </c:pt>
                <c:pt idx="685">
                  <c:v>-1.9486763628184103E-2</c:v>
                </c:pt>
                <c:pt idx="686">
                  <c:v>-1.8871064162946621E-2</c:v>
                </c:pt>
                <c:pt idx="687">
                  <c:v>-1.8264278184156366E-2</c:v>
                </c:pt>
                <c:pt idx="688">
                  <c:v>-1.7693550602547018E-2</c:v>
                </c:pt>
                <c:pt idx="689">
                  <c:v>-1.7171372743802909E-2</c:v>
                </c:pt>
                <c:pt idx="690">
                  <c:v>-1.6690915601728005E-2</c:v>
                </c:pt>
                <c:pt idx="691">
                  <c:v>-1.6251821392398585E-2</c:v>
                </c:pt>
                <c:pt idx="692">
                  <c:v>-1.5873488226808875E-2</c:v>
                </c:pt>
                <c:pt idx="693">
                  <c:v>-1.5569154110136159E-2</c:v>
                </c:pt>
                <c:pt idx="694">
                  <c:v>-1.5330670902413503E-2</c:v>
                </c:pt>
                <c:pt idx="695">
                  <c:v>-1.5151198708368924E-2</c:v>
                </c:pt>
                <c:pt idx="696">
                  <c:v>-1.5037208750274755E-2</c:v>
                </c:pt>
                <c:pt idx="697">
                  <c:v>-1.4999123429386909E-2</c:v>
                </c:pt>
                <c:pt idx="698">
                  <c:v>-1.5045237110406364E-2</c:v>
                </c:pt>
                <c:pt idx="699">
                  <c:v>-1.5174417329435459E-2</c:v>
                </c:pt>
                <c:pt idx="700">
                  <c:v>-1.5374606768245154E-2</c:v>
                </c:pt>
                <c:pt idx="701">
                  <c:v>-1.5628935137041354E-2</c:v>
                </c:pt>
                <c:pt idx="702">
                  <c:v>-1.5914524487276191E-2</c:v>
                </c:pt>
                <c:pt idx="703">
                  <c:v>-1.6205309482316219E-2</c:v>
                </c:pt>
                <c:pt idx="704">
                  <c:v>-1.6479869754207115E-2</c:v>
                </c:pt>
                <c:pt idx="705">
                  <c:v>-1.6728109573971129E-2</c:v>
                </c:pt>
                <c:pt idx="706">
                  <c:v>-1.6949795604266713E-2</c:v>
                </c:pt>
                <c:pt idx="707">
                  <c:v>-1.7134225439028098E-2</c:v>
                </c:pt>
                <c:pt idx="708">
                  <c:v>-1.7259372033212927E-2</c:v>
                </c:pt>
                <c:pt idx="709">
                  <c:v>-1.7321253096192073E-2</c:v>
                </c:pt>
                <c:pt idx="710">
                  <c:v>-1.7334055538331804E-2</c:v>
                </c:pt>
                <c:pt idx="711">
                  <c:v>-1.7304017244562889E-2</c:v>
                </c:pt>
                <c:pt idx="712">
                  <c:v>-1.7226735917041418E-2</c:v>
                </c:pt>
                <c:pt idx="713">
                  <c:v>-1.709978484741527E-2</c:v>
                </c:pt>
                <c:pt idx="714">
                  <c:v>-1.6926757430744312E-2</c:v>
                </c:pt>
                <c:pt idx="715">
                  <c:v>-1.6716349371956991E-2</c:v>
                </c:pt>
                <c:pt idx="716">
                  <c:v>-1.646406503827277E-2</c:v>
                </c:pt>
                <c:pt idx="717">
                  <c:v>-1.6136257185040088E-2</c:v>
                </c:pt>
                <c:pt idx="718">
                  <c:v>-1.5701487494440738E-2</c:v>
                </c:pt>
                <c:pt idx="719">
                  <c:v>-1.5162504680358176E-2</c:v>
                </c:pt>
                <c:pt idx="720">
                  <c:v>-1.4538692853546129E-2</c:v>
                </c:pt>
                <c:pt idx="721">
                  <c:v>-1.3843730248966277E-2</c:v>
                </c:pt>
                <c:pt idx="722">
                  <c:v>-1.3094009592653669E-2</c:v>
                </c:pt>
                <c:pt idx="723">
                  <c:v>-1.2304641810847106E-2</c:v>
                </c:pt>
                <c:pt idx="724">
                  <c:v>-1.1462416898850284E-2</c:v>
                </c:pt>
                <c:pt idx="725">
                  <c:v>-1.0546477609493159E-2</c:v>
                </c:pt>
                <c:pt idx="726">
                  <c:v>-9.5668387814750681E-3</c:v>
                </c:pt>
                <c:pt idx="727">
                  <c:v>-8.5460501354834382E-3</c:v>
                </c:pt>
                <c:pt idx="728">
                  <c:v>-7.4880177386158217E-3</c:v>
                </c:pt>
                <c:pt idx="729">
                  <c:v>-6.3834034304633717E-3</c:v>
                </c:pt>
                <c:pt idx="730">
                  <c:v>-5.236422838996768E-3</c:v>
                </c:pt>
                <c:pt idx="731">
                  <c:v>-4.0678756548418044E-3</c:v>
                </c:pt>
                <c:pt idx="732">
                  <c:v>-2.8930905857560622E-3</c:v>
                </c:pt>
                <c:pt idx="733">
                  <c:v>-1.7257847562581463E-3</c:v>
                </c:pt>
                <c:pt idx="734">
                  <c:v>-5.9849736974370692E-4</c:v>
                </c:pt>
                <c:pt idx="735">
                  <c:v>4.4603148405193715E-4</c:v>
                </c:pt>
                <c:pt idx="736">
                  <c:v>1.381061656903573E-3</c:v>
                </c:pt>
                <c:pt idx="737">
                  <c:v>2.2010462535278661E-3</c:v>
                </c:pt>
                <c:pt idx="738">
                  <c:v>2.9098722073603624E-3</c:v>
                </c:pt>
                <c:pt idx="739">
                  <c:v>3.5079671479690089E-3</c:v>
                </c:pt>
                <c:pt idx="740">
                  <c:v>3.9854266829961321E-3</c:v>
                </c:pt>
                <c:pt idx="741">
                  <c:v>4.3365324919914742E-3</c:v>
                </c:pt>
                <c:pt idx="742">
                  <c:v>4.574003015651802E-3</c:v>
                </c:pt>
                <c:pt idx="743">
                  <c:v>4.7186550560079626E-3</c:v>
                </c:pt>
                <c:pt idx="744">
                  <c:v>4.7884975890808085E-3</c:v>
                </c:pt>
                <c:pt idx="745">
                  <c:v>4.7976926359201682E-3</c:v>
                </c:pt>
                <c:pt idx="746">
                  <c:v>4.7475655526260487E-3</c:v>
                </c:pt>
                <c:pt idx="747">
                  <c:v>4.6247289981225679E-3</c:v>
                </c:pt>
                <c:pt idx="748">
                  <c:v>4.4166076452824407E-3</c:v>
                </c:pt>
                <c:pt idx="749">
                  <c:v>4.1182656315407375E-3</c:v>
                </c:pt>
                <c:pt idx="750">
                  <c:v>3.7349250466013561E-3</c:v>
                </c:pt>
                <c:pt idx="751">
                  <c:v>3.2862437836987733E-3</c:v>
                </c:pt>
                <c:pt idx="752">
                  <c:v>2.7922359644089001E-3</c:v>
                </c:pt>
                <c:pt idx="753">
                  <c:v>2.2609875054075928E-3</c:v>
                </c:pt>
                <c:pt idx="754">
                  <c:v>1.6959362435270276E-3</c:v>
                </c:pt>
                <c:pt idx="755">
                  <c:v>1.1077572065849041E-3</c:v>
                </c:pt>
                <c:pt idx="756">
                  <c:v>5.1946803441756898E-4</c:v>
                </c:pt>
                <c:pt idx="757">
                  <c:v>-5.5218192970292583E-5</c:v>
                </c:pt>
                <c:pt idx="758">
                  <c:v>-6.2458261783030183E-4</c:v>
                </c:pt>
                <c:pt idx="759">
                  <c:v>-1.1889856685760403E-3</c:v>
                </c:pt>
                <c:pt idx="760">
                  <c:v>-1.7286983618629717E-3</c:v>
                </c:pt>
                <c:pt idx="761">
                  <c:v>-2.2250535548088419E-3</c:v>
                </c:pt>
                <c:pt idx="762">
                  <c:v>-2.6703592041703297E-3</c:v>
                </c:pt>
                <c:pt idx="763">
                  <c:v>-3.0601103436732366E-3</c:v>
                </c:pt>
                <c:pt idx="764">
                  <c:v>-3.3829092219739686E-3</c:v>
                </c:pt>
                <c:pt idx="765">
                  <c:v>-3.62417692197246E-3</c:v>
                </c:pt>
                <c:pt idx="766">
                  <c:v>-3.7834949920361963E-3</c:v>
                </c:pt>
                <c:pt idx="767">
                  <c:v>-3.875968136074871E-3</c:v>
                </c:pt>
                <c:pt idx="768">
                  <c:v>-3.9115069687752635E-3</c:v>
                </c:pt>
                <c:pt idx="769">
                  <c:v>-3.8888468017461725E-3</c:v>
                </c:pt>
                <c:pt idx="770">
                  <c:v>-3.8103645647068565E-3</c:v>
                </c:pt>
                <c:pt idx="771">
                  <c:v>-3.6895611562394177E-3</c:v>
                </c:pt>
                <c:pt idx="772">
                  <c:v>-3.543952432782901E-3</c:v>
                </c:pt>
                <c:pt idx="773">
                  <c:v>-3.382430102632652E-3</c:v>
                </c:pt>
                <c:pt idx="774">
                  <c:v>-3.2008687615900605E-3</c:v>
                </c:pt>
                <c:pt idx="775">
                  <c:v>-2.9912633832576726E-3</c:v>
                </c:pt>
                <c:pt idx="776">
                  <c:v>-2.7528672881425276E-3</c:v>
                </c:pt>
                <c:pt idx="777">
                  <c:v>-2.4967453329809422E-3</c:v>
                </c:pt>
                <c:pt idx="778">
                  <c:v>-2.2363470821398774E-3</c:v>
                </c:pt>
                <c:pt idx="779">
                  <c:v>-1.9692131600393937E-3</c:v>
                </c:pt>
                <c:pt idx="780">
                  <c:v>-1.6762363495710715E-3</c:v>
                </c:pt>
                <c:pt idx="781">
                  <c:v>-1.338111874677314E-3</c:v>
                </c:pt>
                <c:pt idx="782">
                  <c:v>-9.4991507298558704E-4</c:v>
                </c:pt>
                <c:pt idx="783">
                  <c:v>-5.211676636134216E-4</c:v>
                </c:pt>
                <c:pt idx="784">
                  <c:v>-6.7653533248471134E-5</c:v>
                </c:pt>
                <c:pt idx="785">
                  <c:v>3.8513463797944795E-4</c:v>
                </c:pt>
                <c:pt idx="786">
                  <c:v>8.0832721859866615E-4</c:v>
                </c:pt>
                <c:pt idx="787">
                  <c:v>1.1864950257923321E-3</c:v>
                </c:pt>
                <c:pt idx="788">
                  <c:v>1.517768560779944E-3</c:v>
                </c:pt>
                <c:pt idx="789">
                  <c:v>1.8070390409150807E-3</c:v>
                </c:pt>
                <c:pt idx="790">
                  <c:v>2.0587384756631487E-3</c:v>
                </c:pt>
                <c:pt idx="791">
                  <c:v>2.2734026075603478E-3</c:v>
                </c:pt>
                <c:pt idx="792">
                  <c:v>2.4498989727090204E-3</c:v>
                </c:pt>
                <c:pt idx="793">
                  <c:v>2.5876348942616284E-3</c:v>
                </c:pt>
                <c:pt idx="794">
                  <c:v>2.6873866077743959E-3</c:v>
                </c:pt>
                <c:pt idx="795">
                  <c:v>2.7436489075690126E-3</c:v>
                </c:pt>
                <c:pt idx="796">
                  <c:v>2.747559641413396E-3</c:v>
                </c:pt>
                <c:pt idx="797">
                  <c:v>2.7110470142075998E-3</c:v>
                </c:pt>
                <c:pt idx="798">
                  <c:v>2.6645631046062191E-3</c:v>
                </c:pt>
                <c:pt idx="799">
                  <c:v>2.6256144355546376E-3</c:v>
                </c:pt>
                <c:pt idx="800">
                  <c:v>2.5880922354510668E-3</c:v>
                </c:pt>
                <c:pt idx="801">
                  <c:v>2.5320368280992919E-3</c:v>
                </c:pt>
                <c:pt idx="802">
                  <c:v>2.446882698673913E-3</c:v>
                </c:pt>
                <c:pt idx="803">
                  <c:v>2.3440649324931737E-3</c:v>
                </c:pt>
                <c:pt idx="804">
                  <c:v>2.2305214265125046E-3</c:v>
                </c:pt>
                <c:pt idx="805">
                  <c:v>2.0977742573222422E-3</c:v>
                </c:pt>
                <c:pt idx="806">
                  <c:v>1.9460785404158167E-3</c:v>
                </c:pt>
                <c:pt idx="807">
                  <c:v>1.7933825841052781E-3</c:v>
                </c:pt>
                <c:pt idx="808">
                  <c:v>1.6643905905316995E-3</c:v>
                </c:pt>
                <c:pt idx="809">
                  <c:v>1.5874717136807705E-3</c:v>
                </c:pt>
                <c:pt idx="810">
                  <c:v>1.5895064152990895E-3</c:v>
                </c:pt>
                <c:pt idx="811">
                  <c:v>1.6727207336250465E-3</c:v>
                </c:pt>
                <c:pt idx="812">
                  <c:v>1.8056001273088537E-3</c:v>
                </c:pt>
                <c:pt idx="813">
                  <c:v>1.9503081686269856E-3</c:v>
                </c:pt>
                <c:pt idx="814">
                  <c:v>2.091214366860124E-3</c:v>
                </c:pt>
                <c:pt idx="815">
                  <c:v>2.2308138759805809E-3</c:v>
                </c:pt>
                <c:pt idx="816">
                  <c:v>2.3734529928703002E-3</c:v>
                </c:pt>
                <c:pt idx="817">
                  <c:v>2.5230424513736647E-3</c:v>
                </c:pt>
                <c:pt idx="818">
                  <c:v>2.6843563334987956E-3</c:v>
                </c:pt>
                <c:pt idx="819">
                  <c:v>2.853975469400841E-3</c:v>
                </c:pt>
                <c:pt idx="820">
                  <c:v>3.0204445511919573E-3</c:v>
                </c:pt>
                <c:pt idx="821">
                  <c:v>3.1750880965133021E-3</c:v>
                </c:pt>
                <c:pt idx="822">
                  <c:v>3.3059841227939318E-3</c:v>
                </c:pt>
                <c:pt idx="823">
                  <c:v>3.403400907308919E-3</c:v>
                </c:pt>
                <c:pt idx="824">
                  <c:v>3.4783519725794399E-3</c:v>
                </c:pt>
                <c:pt idx="825">
                  <c:v>3.5451035636678827E-3</c:v>
                </c:pt>
                <c:pt idx="826">
                  <c:v>3.6061446122174498E-3</c:v>
                </c:pt>
                <c:pt idx="827">
                  <c:v>3.6699888200301756E-3</c:v>
                </c:pt>
                <c:pt idx="828">
                  <c:v>3.7439396458965844E-3</c:v>
                </c:pt>
                <c:pt idx="829">
                  <c:v>3.8162959999290653E-3</c:v>
                </c:pt>
                <c:pt idx="830">
                  <c:v>3.8761376945430641E-3</c:v>
                </c:pt>
                <c:pt idx="831">
                  <c:v>3.930001286466543E-3</c:v>
                </c:pt>
                <c:pt idx="832">
                  <c:v>3.9926150286981599E-3</c:v>
                </c:pt>
                <c:pt idx="833">
                  <c:v>4.0711641557753869E-3</c:v>
                </c:pt>
                <c:pt idx="834">
                  <c:v>4.154568255139139E-3</c:v>
                </c:pt>
                <c:pt idx="835">
                  <c:v>4.2221769720622087E-3</c:v>
                </c:pt>
                <c:pt idx="836">
                  <c:v>4.2656399408816511E-3</c:v>
                </c:pt>
                <c:pt idx="837">
                  <c:v>4.2964544702067883E-3</c:v>
                </c:pt>
                <c:pt idx="838">
                  <c:v>4.3264538744187762E-3</c:v>
                </c:pt>
                <c:pt idx="839">
                  <c:v>4.3513229682812108E-3</c:v>
                </c:pt>
                <c:pt idx="840">
                  <c:v>4.3638811840034496E-3</c:v>
                </c:pt>
                <c:pt idx="841">
                  <c:v>4.370171958731647E-3</c:v>
                </c:pt>
                <c:pt idx="842">
                  <c:v>4.3794058951279321E-3</c:v>
                </c:pt>
                <c:pt idx="843">
                  <c:v>4.390816091129744E-3</c:v>
                </c:pt>
                <c:pt idx="844">
                  <c:v>4.3998104678553704E-3</c:v>
                </c:pt>
                <c:pt idx="845">
                  <c:v>4.4002522532220392E-3</c:v>
                </c:pt>
                <c:pt idx="846">
                  <c:v>4.3815121535309932E-3</c:v>
                </c:pt>
                <c:pt idx="847">
                  <c:v>4.3302106056177367E-3</c:v>
                </c:pt>
                <c:pt idx="848">
                  <c:v>4.2264750458935662E-3</c:v>
                </c:pt>
                <c:pt idx="849">
                  <c:v>4.0516602651863333E-3</c:v>
                </c:pt>
                <c:pt idx="850">
                  <c:v>3.8013312984243042E-3</c:v>
                </c:pt>
                <c:pt idx="851">
                  <c:v>3.4845323009659698E-3</c:v>
                </c:pt>
                <c:pt idx="852">
                  <c:v>3.1206644949701027E-3</c:v>
                </c:pt>
                <c:pt idx="853">
                  <c:v>2.7228056606394594E-3</c:v>
                </c:pt>
                <c:pt idx="854">
                  <c:v>2.2814185230337404E-3</c:v>
                </c:pt>
                <c:pt idx="855">
                  <c:v>1.7797245717131986E-3</c:v>
                </c:pt>
                <c:pt idx="856">
                  <c:v>1.2132773302972516E-3</c:v>
                </c:pt>
                <c:pt idx="857">
                  <c:v>5.8441670564696592E-4</c:v>
                </c:pt>
                <c:pt idx="858">
                  <c:v>-1.0137639475451434E-4</c:v>
                </c:pt>
                <c:pt idx="859">
                  <c:v>-8.3056597838891775E-4</c:v>
                </c:pt>
                <c:pt idx="860">
                  <c:v>-1.597570553823069E-3</c:v>
                </c:pt>
                <c:pt idx="861">
                  <c:v>-2.4083011470397036E-3</c:v>
                </c:pt>
                <c:pt idx="862">
                  <c:v>-3.2551725832979314E-3</c:v>
                </c:pt>
                <c:pt idx="863">
                  <c:v>-4.1158949241505861E-3</c:v>
                </c:pt>
                <c:pt idx="864">
                  <c:v>-4.9747241213721292E-3</c:v>
                </c:pt>
                <c:pt idx="865">
                  <c:v>-5.8249307260322498E-3</c:v>
                </c:pt>
                <c:pt idx="866">
                  <c:v>-6.6565325666594231E-3</c:v>
                </c:pt>
                <c:pt idx="867">
                  <c:v>-7.4525442403710626E-3</c:v>
                </c:pt>
                <c:pt idx="868">
                  <c:v>-8.1958356751328197E-3</c:v>
                </c:pt>
                <c:pt idx="869">
                  <c:v>-8.8849617350093592E-3</c:v>
                </c:pt>
                <c:pt idx="870">
                  <c:v>-9.5382005117554576E-3</c:v>
                </c:pt>
                <c:pt idx="871">
                  <c:v>-1.0173943654632112E-2</c:v>
                </c:pt>
                <c:pt idx="872">
                  <c:v>-1.0796271455951899E-2</c:v>
                </c:pt>
                <c:pt idx="873">
                  <c:v>-1.1397183556064196E-2</c:v>
                </c:pt>
                <c:pt idx="874">
                  <c:v>-1.1968673372989274E-2</c:v>
                </c:pt>
                <c:pt idx="875">
                  <c:v>-1.2512578049396272E-2</c:v>
                </c:pt>
                <c:pt idx="876">
                  <c:v>-1.3037515511099778E-2</c:v>
                </c:pt>
                <c:pt idx="877">
                  <c:v>-1.3552388355471085E-2</c:v>
                </c:pt>
                <c:pt idx="878">
                  <c:v>-1.4058702386154323E-2</c:v>
                </c:pt>
                <c:pt idx="879">
                  <c:v>-1.4543910276503196E-2</c:v>
                </c:pt>
                <c:pt idx="880">
                  <c:v>-1.4988833252624539E-2</c:v>
                </c:pt>
                <c:pt idx="881">
                  <c:v>-1.5383220027312914E-2</c:v>
                </c:pt>
                <c:pt idx="882">
                  <c:v>-1.5728041283909165E-2</c:v>
                </c:pt>
                <c:pt idx="883">
                  <c:v>-1.602434859603255E-2</c:v>
                </c:pt>
                <c:pt idx="884">
                  <c:v>-1.6273739546681546E-2</c:v>
                </c:pt>
                <c:pt idx="885">
                  <c:v>-1.6483120921166047E-2</c:v>
                </c:pt>
                <c:pt idx="886">
                  <c:v>-1.6653721629484881E-2</c:v>
                </c:pt>
                <c:pt idx="887">
                  <c:v>-1.6782088278983105E-2</c:v>
                </c:pt>
                <c:pt idx="888">
                  <c:v>-1.6872063157884913E-2</c:v>
                </c:pt>
                <c:pt idx="889">
                  <c:v>-1.6922759584292416E-2</c:v>
                </c:pt>
                <c:pt idx="890">
                  <c:v>-1.691964841973841E-2</c:v>
                </c:pt>
                <c:pt idx="891">
                  <c:v>-1.6858965155112555E-2</c:v>
                </c:pt>
                <c:pt idx="892">
                  <c:v>-1.6760372350396152E-2</c:v>
                </c:pt>
                <c:pt idx="893">
                  <c:v>-1.664774819354119E-2</c:v>
                </c:pt>
                <c:pt idx="894">
                  <c:v>-1.6533708456814161E-2</c:v>
                </c:pt>
                <c:pt idx="895">
                  <c:v>-1.6420010948188069E-2</c:v>
                </c:pt>
                <c:pt idx="896">
                  <c:v>-1.6303466723995057E-2</c:v>
                </c:pt>
                <c:pt idx="897">
                  <c:v>-1.6177495671203419E-2</c:v>
                </c:pt>
                <c:pt idx="898">
                  <c:v>-1.6031799835139391E-2</c:v>
                </c:pt>
                <c:pt idx="899">
                  <c:v>-1.5861790248085816E-2</c:v>
                </c:pt>
                <c:pt idx="900">
                  <c:v>-1.5683100511926572E-2</c:v>
                </c:pt>
                <c:pt idx="901">
                  <c:v>-1.5524591344646876E-2</c:v>
                </c:pt>
                <c:pt idx="902">
                  <c:v>-1.5400126095499376E-2</c:v>
                </c:pt>
                <c:pt idx="903">
                  <c:v>-1.5309354758471739E-2</c:v>
                </c:pt>
                <c:pt idx="904">
                  <c:v>-1.5258652109735128E-2</c:v>
                </c:pt>
                <c:pt idx="905">
                  <c:v>-1.5257202307052966E-2</c:v>
                </c:pt>
                <c:pt idx="906">
                  <c:v>-1.5310379887192284E-2</c:v>
                </c:pt>
                <c:pt idx="907">
                  <c:v>-1.541557613867456E-2</c:v>
                </c:pt>
                <c:pt idx="908">
                  <c:v>-1.555567187854138E-2</c:v>
                </c:pt>
                <c:pt idx="909">
                  <c:v>-1.5710509871647349E-2</c:v>
                </c:pt>
                <c:pt idx="910">
                  <c:v>-1.5870268171495481E-2</c:v>
                </c:pt>
                <c:pt idx="911">
                  <c:v>-1.6035611011718048E-2</c:v>
                </c:pt>
                <c:pt idx="912">
                  <c:v>-1.62135696242071E-2</c:v>
                </c:pt>
                <c:pt idx="913">
                  <c:v>-1.6413321944396958E-2</c:v>
                </c:pt>
                <c:pt idx="914">
                  <c:v>-1.6634059069503573E-2</c:v>
                </c:pt>
                <c:pt idx="915">
                  <c:v>-1.6860769630553878E-2</c:v>
                </c:pt>
                <c:pt idx="916">
                  <c:v>-1.7078551149334188E-2</c:v>
                </c:pt>
                <c:pt idx="917">
                  <c:v>-1.7277447899271693E-2</c:v>
                </c:pt>
                <c:pt idx="918">
                  <c:v>-1.745115977214453E-2</c:v>
                </c:pt>
                <c:pt idx="919">
                  <c:v>-1.7603046825671029E-2</c:v>
                </c:pt>
                <c:pt idx="920">
                  <c:v>-1.7744247028954521E-2</c:v>
                </c:pt>
                <c:pt idx="921">
                  <c:v>-1.7885680569579562E-2</c:v>
                </c:pt>
                <c:pt idx="922">
                  <c:v>-1.8030800840201099E-2</c:v>
                </c:pt>
                <c:pt idx="923">
                  <c:v>-1.8173229953483423E-2</c:v>
                </c:pt>
                <c:pt idx="924">
                  <c:v>-1.8304318871966402E-2</c:v>
                </c:pt>
                <c:pt idx="925">
                  <c:v>-1.8420054193375366E-2</c:v>
                </c:pt>
                <c:pt idx="926">
                  <c:v>-1.8518413660750219E-2</c:v>
                </c:pt>
                <c:pt idx="927">
                  <c:v>-1.859721945890315E-2</c:v>
                </c:pt>
                <c:pt idx="928">
                  <c:v>-1.8656051580619375E-2</c:v>
                </c:pt>
                <c:pt idx="929">
                  <c:v>-1.8694598909443489E-2</c:v>
                </c:pt>
                <c:pt idx="930">
                  <c:v>-1.8709159159556232E-2</c:v>
                </c:pt>
                <c:pt idx="931">
                  <c:v>-1.8698783425768625E-2</c:v>
                </c:pt>
                <c:pt idx="932">
                  <c:v>-1.8677814176674638E-2</c:v>
                </c:pt>
                <c:pt idx="933">
                  <c:v>-1.866686287744454E-2</c:v>
                </c:pt>
                <c:pt idx="934">
                  <c:v>-1.8671669626680477E-2</c:v>
                </c:pt>
                <c:pt idx="935">
                  <c:v>-1.8690616618814365E-2</c:v>
                </c:pt>
                <c:pt idx="936">
                  <c:v>-1.8734670708899066E-2</c:v>
                </c:pt>
                <c:pt idx="937">
                  <c:v>-1.8825081150838436E-2</c:v>
                </c:pt>
                <c:pt idx="938">
                  <c:v>-1.8972597018166556E-2</c:v>
                </c:pt>
                <c:pt idx="939">
                  <c:v>-1.9169020392283628E-2</c:v>
                </c:pt>
                <c:pt idx="940">
                  <c:v>-1.9407102259778819E-2</c:v>
                </c:pt>
                <c:pt idx="941">
                  <c:v>-1.9694962760138081E-2</c:v>
                </c:pt>
                <c:pt idx="942">
                  <c:v>-2.0050537757015249E-2</c:v>
                </c:pt>
                <c:pt idx="943">
                  <c:v>-2.0488776396092315E-2</c:v>
                </c:pt>
                <c:pt idx="944">
                  <c:v>-2.10026630013E-2</c:v>
                </c:pt>
                <c:pt idx="945">
                  <c:v>-2.1564197091652266E-2</c:v>
                </c:pt>
                <c:pt idx="946">
                  <c:v>-2.2148862690463553E-2</c:v>
                </c:pt>
                <c:pt idx="947">
                  <c:v>-2.2750795252549562E-2</c:v>
                </c:pt>
                <c:pt idx="948">
                  <c:v>-2.3369963666264756E-2</c:v>
                </c:pt>
                <c:pt idx="949">
                  <c:v>-2.3991729902382544E-2</c:v>
                </c:pt>
                <c:pt idx="950">
                  <c:v>-2.4595762500542507E-2</c:v>
                </c:pt>
                <c:pt idx="951">
                  <c:v>-2.5169943474806802E-2</c:v>
                </c:pt>
                <c:pt idx="952">
                  <c:v>-2.5709512743407791E-2</c:v>
                </c:pt>
                <c:pt idx="953">
                  <c:v>-2.6216803679760987E-2</c:v>
                </c:pt>
                <c:pt idx="954">
                  <c:v>-2.6693185196270147E-2</c:v>
                </c:pt>
                <c:pt idx="955">
                  <c:v>-2.7138003948378935E-2</c:v>
                </c:pt>
                <c:pt idx="956">
                  <c:v>-2.7559053403295126E-2</c:v>
                </c:pt>
                <c:pt idx="957">
                  <c:v>-2.7968420435311038E-2</c:v>
                </c:pt>
                <c:pt idx="958">
                  <c:v>-2.8365529478984165E-2</c:v>
                </c:pt>
                <c:pt idx="959">
                  <c:v>-2.8731246872307385E-2</c:v>
                </c:pt>
                <c:pt idx="960">
                  <c:v>-2.9046174504286485E-2</c:v>
                </c:pt>
                <c:pt idx="961">
                  <c:v>-2.9305987856191398E-2</c:v>
                </c:pt>
                <c:pt idx="962">
                  <c:v>-2.9514513660423545E-2</c:v>
                </c:pt>
                <c:pt idx="963">
                  <c:v>-2.9675283088751725E-2</c:v>
                </c:pt>
                <c:pt idx="964">
                  <c:v>-2.9793787346613757E-2</c:v>
                </c:pt>
                <c:pt idx="965">
                  <c:v>-2.9872188693374668E-2</c:v>
                </c:pt>
                <c:pt idx="966">
                  <c:v>-2.9904435913976922E-2</c:v>
                </c:pt>
                <c:pt idx="967">
                  <c:v>-2.9889595659054323E-2</c:v>
                </c:pt>
                <c:pt idx="968">
                  <c:v>-2.9836954754800568E-2</c:v>
                </c:pt>
                <c:pt idx="969">
                  <c:v>-2.9754415559182828E-2</c:v>
                </c:pt>
                <c:pt idx="970">
                  <c:v>-2.9642118074606039E-2</c:v>
                </c:pt>
                <c:pt idx="971">
                  <c:v>-2.9500295638411743E-2</c:v>
                </c:pt>
                <c:pt idx="972">
                  <c:v>-2.9338032851097644E-2</c:v>
                </c:pt>
                <c:pt idx="973">
                  <c:v>-2.9165798781387958E-2</c:v>
                </c:pt>
                <c:pt idx="974">
                  <c:v>-2.8993658046614888E-2</c:v>
                </c:pt>
                <c:pt idx="975">
                  <c:v>-2.883973318030552E-2</c:v>
                </c:pt>
                <c:pt idx="976">
                  <c:v>-2.8723095621175893E-2</c:v>
                </c:pt>
                <c:pt idx="977">
                  <c:v>-2.8646483194033533E-2</c:v>
                </c:pt>
                <c:pt idx="978">
                  <c:v>-2.8593671175729311E-2</c:v>
                </c:pt>
                <c:pt idx="979">
                  <c:v>-2.8551903791591799E-2</c:v>
                </c:pt>
                <c:pt idx="980">
                  <c:v>-2.8520621032001283E-2</c:v>
                </c:pt>
                <c:pt idx="981">
                  <c:v>-2.8493507232913134E-2</c:v>
                </c:pt>
                <c:pt idx="982">
                  <c:v>-2.8461228900665339E-2</c:v>
                </c:pt>
                <c:pt idx="983">
                  <c:v>-2.8421934892348264E-2</c:v>
                </c:pt>
                <c:pt idx="984">
                  <c:v>-2.8373587395179031E-2</c:v>
                </c:pt>
                <c:pt idx="985">
                  <c:v>-2.8313199691185807E-2</c:v>
                </c:pt>
                <c:pt idx="986">
                  <c:v>-2.8241051785178446E-2</c:v>
                </c:pt>
                <c:pt idx="987">
                  <c:v>-2.8160394844115876E-2</c:v>
                </c:pt>
                <c:pt idx="988">
                  <c:v>-2.8077202303941801E-2</c:v>
                </c:pt>
                <c:pt idx="989">
                  <c:v>-2.7987616320609244E-2</c:v>
                </c:pt>
                <c:pt idx="990">
                  <c:v>-2.7870683200846985E-2</c:v>
                </c:pt>
                <c:pt idx="991">
                  <c:v>-2.7709773770113875E-2</c:v>
                </c:pt>
                <c:pt idx="992">
                  <c:v>-2.7509056988912275E-2</c:v>
                </c:pt>
                <c:pt idx="993">
                  <c:v>-2.7283248665582637E-2</c:v>
                </c:pt>
                <c:pt idx="994">
                  <c:v>-2.7044855681632046E-2</c:v>
                </c:pt>
                <c:pt idx="995">
                  <c:v>-2.680610491375774E-2</c:v>
                </c:pt>
                <c:pt idx="996">
                  <c:v>-2.6577792102962124E-2</c:v>
                </c:pt>
                <c:pt idx="997">
                  <c:v>-2.6363681758355541E-2</c:v>
                </c:pt>
                <c:pt idx="998">
                  <c:v>-2.6170540662842943E-2</c:v>
                </c:pt>
                <c:pt idx="999">
                  <c:v>-2.6010875697931438E-2</c:v>
                </c:pt>
                <c:pt idx="1000">
                  <c:v>-2.58941914713335E-2</c:v>
                </c:pt>
                <c:pt idx="1001">
                  <c:v>-2.5826041411778029E-2</c:v>
                </c:pt>
                <c:pt idx="1002">
                  <c:v>-2.5810003358502136E-2</c:v>
                </c:pt>
                <c:pt idx="1003">
                  <c:v>-2.5847041772517558E-2</c:v>
                </c:pt>
                <c:pt idx="1004">
                  <c:v>-2.5926812031682234E-2</c:v>
                </c:pt>
                <c:pt idx="1005">
                  <c:v>-2.6029558241078232E-2</c:v>
                </c:pt>
                <c:pt idx="1006">
                  <c:v>-2.6139522352239517E-2</c:v>
                </c:pt>
                <c:pt idx="1007">
                  <c:v>-2.6255817683268203E-2</c:v>
                </c:pt>
                <c:pt idx="1008">
                  <c:v>-2.6390904448203079E-2</c:v>
                </c:pt>
                <c:pt idx="1009">
                  <c:v>-2.6546276006030062E-2</c:v>
                </c:pt>
                <c:pt idx="1010">
                  <c:v>-2.6702300908413381E-2</c:v>
                </c:pt>
                <c:pt idx="1011">
                  <c:v>-2.6839892160814227E-2</c:v>
                </c:pt>
                <c:pt idx="1012">
                  <c:v>-2.6957556404246678E-2</c:v>
                </c:pt>
                <c:pt idx="1013">
                  <c:v>-2.7065342700220162E-2</c:v>
                </c:pt>
                <c:pt idx="1014">
                  <c:v>-2.717330011024412E-2</c:v>
                </c:pt>
                <c:pt idx="1015">
                  <c:v>-2.7286437609250491E-2</c:v>
                </c:pt>
                <c:pt idx="1016">
                  <c:v>-2.7400508457623065E-2</c:v>
                </c:pt>
                <c:pt idx="1017">
                  <c:v>-2.7505868045244422E-2</c:v>
                </c:pt>
                <c:pt idx="1018">
                  <c:v>-2.7599840770598127E-2</c:v>
                </c:pt>
                <c:pt idx="1019">
                  <c:v>-2.7683997771783951E-2</c:v>
                </c:pt>
                <c:pt idx="1020">
                  <c:v>-2.7750530025771332E-2</c:v>
                </c:pt>
                <c:pt idx="1021">
                  <c:v>-2.7787615107255064E-2</c:v>
                </c:pt>
                <c:pt idx="1022">
                  <c:v>-2.7792919642819641E-2</c:v>
                </c:pt>
                <c:pt idx="1023">
                  <c:v>-2.7771530386510861E-2</c:v>
                </c:pt>
                <c:pt idx="1024">
                  <c:v>-2.7734709754014219E-2</c:v>
                </c:pt>
                <c:pt idx="1025">
                  <c:v>-2.7704344787967135E-2</c:v>
                </c:pt>
                <c:pt idx="1026">
                  <c:v>-2.7704251453030519E-2</c:v>
                </c:pt>
                <c:pt idx="1027">
                  <c:v>-2.7746952186534224E-2</c:v>
                </c:pt>
                <c:pt idx="1028">
                  <c:v>-2.7841796037963051E-2</c:v>
                </c:pt>
                <c:pt idx="1029">
                  <c:v>-2.8009270025905114E-2</c:v>
                </c:pt>
                <c:pt idx="1030">
                  <c:v>-2.8278307980712646E-2</c:v>
                </c:pt>
                <c:pt idx="1031">
                  <c:v>-2.8683412717289566E-2</c:v>
                </c:pt>
                <c:pt idx="1032">
                  <c:v>-2.9263131564459983E-2</c:v>
                </c:pt>
                <c:pt idx="1033">
                  <c:v>-3.0055156280795668E-2</c:v>
                </c:pt>
                <c:pt idx="1034">
                  <c:v>-3.1099574221574965E-2</c:v>
                </c:pt>
                <c:pt idx="1035">
                  <c:v>-3.2442337287260516E-2</c:v>
                </c:pt>
                <c:pt idx="1036">
                  <c:v>-3.4131435191097841E-2</c:v>
                </c:pt>
                <c:pt idx="1037">
                  <c:v>-3.6219679951391165E-2</c:v>
                </c:pt>
                <c:pt idx="1038">
                  <c:v>-3.8768501512259308E-2</c:v>
                </c:pt>
                <c:pt idx="1039">
                  <c:v>-4.1827896288085128E-2</c:v>
                </c:pt>
                <c:pt idx="1040">
                  <c:v>-4.5422769151123421E-2</c:v>
                </c:pt>
                <c:pt idx="1041">
                  <c:v>-4.9564320293768602E-2</c:v>
                </c:pt>
                <c:pt idx="1042">
                  <c:v>-5.4251834148173264E-2</c:v>
                </c:pt>
                <c:pt idx="1043">
                  <c:v>-5.9476070555611986E-2</c:v>
                </c:pt>
                <c:pt idx="1044">
                  <c:v>-6.5228847153307776E-2</c:v>
                </c:pt>
                <c:pt idx="1045">
                  <c:v>-7.1489785813431864E-2</c:v>
                </c:pt>
                <c:pt idx="1046">
                  <c:v>-7.8213976875647226E-2</c:v>
                </c:pt>
                <c:pt idx="1047">
                  <c:v>-8.5327794630783327E-2</c:v>
                </c:pt>
                <c:pt idx="1048">
                  <c:v>-9.2720014946034518E-2</c:v>
                </c:pt>
                <c:pt idx="1049">
                  <c:v>-0.10025363769026523</c:v>
                </c:pt>
                <c:pt idx="1050">
                  <c:v>-0.10779415166398303</c:v>
                </c:pt>
                <c:pt idx="1051">
                  <c:v>-0.11521571026097847</c:v>
                </c:pt>
                <c:pt idx="1052">
                  <c:v>-0.1223796955445479</c:v>
                </c:pt>
                <c:pt idx="1053">
                  <c:v>-0.12912485585585726</c:v>
                </c:pt>
                <c:pt idx="1054">
                  <c:v>-0.1352856305731652</c:v>
                </c:pt>
                <c:pt idx="1055">
                  <c:v>-0.14071431715927032</c:v>
                </c:pt>
                <c:pt idx="1056">
                  <c:v>-0.14528720015568267</c:v>
                </c:pt>
                <c:pt idx="1057">
                  <c:v>-0.14890313560275156</c:v>
                </c:pt>
                <c:pt idx="1058">
                  <c:v>-0.15148386215612103</c:v>
                </c:pt>
                <c:pt idx="1059">
                  <c:v>-0.15297236772533895</c:v>
                </c:pt>
                <c:pt idx="1060">
                  <c:v>-0.15333343392765392</c:v>
                </c:pt>
                <c:pt idx="1061">
                  <c:v>-0.15254777154283117</c:v>
                </c:pt>
                <c:pt idx="1062">
                  <c:v>-0.15060399370860303</c:v>
                </c:pt>
                <c:pt idx="1063">
                  <c:v>-0.14750672050433222</c:v>
                </c:pt>
                <c:pt idx="1064">
                  <c:v>-0.14328266127771486</c:v>
                </c:pt>
                <c:pt idx="1065">
                  <c:v>-0.13798003907933795</c:v>
                </c:pt>
                <c:pt idx="1066">
                  <c:v>-0.13167873305912567</c:v>
                </c:pt>
                <c:pt idx="1067">
                  <c:v>-0.12448117831001852</c:v>
                </c:pt>
                <c:pt idx="1068">
                  <c:v>-0.11648861212660387</c:v>
                </c:pt>
                <c:pt idx="1069">
                  <c:v>-0.10780143178903941</c:v>
                </c:pt>
                <c:pt idx="1070">
                  <c:v>-9.8517794539003986E-2</c:v>
                </c:pt>
                <c:pt idx="1071">
                  <c:v>-8.8732559783749179E-2</c:v>
                </c:pt>
                <c:pt idx="1072">
                  <c:v>-7.8547649274064199E-2</c:v>
                </c:pt>
                <c:pt idx="1073">
                  <c:v>-6.8068391485924862E-2</c:v>
                </c:pt>
                <c:pt idx="1074">
                  <c:v>-5.7393939233667285E-2</c:v>
                </c:pt>
                <c:pt idx="1075">
                  <c:v>-4.6620645283528987E-2</c:v>
                </c:pt>
                <c:pt idx="1076">
                  <c:v>-3.5845437967189975E-2</c:v>
                </c:pt>
                <c:pt idx="1077">
                  <c:v>-2.5158821061526237E-2</c:v>
                </c:pt>
                <c:pt idx="1078">
                  <c:v>-1.464226818829577E-2</c:v>
                </c:pt>
                <c:pt idx="1079">
                  <c:v>-4.3630365028270376E-3</c:v>
                </c:pt>
                <c:pt idx="1080">
                  <c:v>5.6327867587592116E-3</c:v>
                </c:pt>
                <c:pt idx="1081">
                  <c:v>1.5300338603594237E-2</c:v>
                </c:pt>
                <c:pt idx="1082">
                  <c:v>2.4576162163852285E-2</c:v>
                </c:pt>
                <c:pt idx="1083">
                  <c:v>3.3396515900150907E-2</c:v>
                </c:pt>
                <c:pt idx="1084">
                  <c:v>4.1723874501221989E-2</c:v>
                </c:pt>
                <c:pt idx="1085">
                  <c:v>4.9535619800757914E-2</c:v>
                </c:pt>
                <c:pt idx="1086">
                  <c:v>5.6796486748539037E-2</c:v>
                </c:pt>
                <c:pt idx="1087">
                  <c:v>6.3462981264100382E-2</c:v>
                </c:pt>
                <c:pt idx="1088">
                  <c:v>6.9500367195196491E-2</c:v>
                </c:pt>
                <c:pt idx="1089">
                  <c:v>7.4888499751340182E-2</c:v>
                </c:pt>
                <c:pt idx="1090">
                  <c:v>7.9624174433040817E-2</c:v>
                </c:pt>
                <c:pt idx="1091">
                  <c:v>8.3714173579026149E-2</c:v>
                </c:pt>
                <c:pt idx="1092">
                  <c:v>8.7169324041944107E-2</c:v>
                </c:pt>
                <c:pt idx="1093">
                  <c:v>9.0005181644564697E-2</c:v>
                </c:pt>
                <c:pt idx="1094">
                  <c:v>9.2236057743836364E-2</c:v>
                </c:pt>
                <c:pt idx="1095">
                  <c:v>9.3880292654804937E-2</c:v>
                </c:pt>
                <c:pt idx="1096">
                  <c:v>9.4970351379591478E-2</c:v>
                </c:pt>
                <c:pt idx="1097">
                  <c:v>9.5540627842340492E-2</c:v>
                </c:pt>
                <c:pt idx="1098">
                  <c:v>9.5618329177076758E-2</c:v>
                </c:pt>
                <c:pt idx="1099">
                  <c:v>9.5225575763779241E-2</c:v>
                </c:pt>
                <c:pt idx="1100">
                  <c:v>9.4381252371290733E-2</c:v>
                </c:pt>
                <c:pt idx="1101">
                  <c:v>9.3108506063893065E-2</c:v>
                </c:pt>
                <c:pt idx="1102">
                  <c:v>9.1439615173833991E-2</c:v>
                </c:pt>
                <c:pt idx="1103">
                  <c:v>8.9413298143988115E-2</c:v>
                </c:pt>
                <c:pt idx="1104">
                  <c:v>8.7076409112538763E-2</c:v>
                </c:pt>
                <c:pt idx="1105">
                  <c:v>8.4483066786902816E-2</c:v>
                </c:pt>
                <c:pt idx="1106">
                  <c:v>8.168687653234577E-2</c:v>
                </c:pt>
                <c:pt idx="1107">
                  <c:v>7.8746888252102645E-2</c:v>
                </c:pt>
                <c:pt idx="1108">
                  <c:v>7.5739403256860391E-2</c:v>
                </c:pt>
                <c:pt idx="1109">
                  <c:v>7.2772627849807286E-2</c:v>
                </c:pt>
                <c:pt idx="1110">
                  <c:v>7.0019293886981651E-2</c:v>
                </c:pt>
                <c:pt idx="1111">
                  <c:v>6.7741594761172239E-2</c:v>
                </c:pt>
                <c:pt idx="1112">
                  <c:v>6.627995409787818E-2</c:v>
                </c:pt>
                <c:pt idx="1113">
                  <c:v>6.6007540529529549E-2</c:v>
                </c:pt>
                <c:pt idx="1114">
                  <c:v>6.7288220306539928E-2</c:v>
                </c:pt>
                <c:pt idx="1115">
                  <c:v>7.0465123767570498E-2</c:v>
                </c:pt>
                <c:pt idx="1116">
                  <c:v>7.5858374189405525E-2</c:v>
                </c:pt>
                <c:pt idx="1117">
                  <c:v>8.375236312392656E-2</c:v>
                </c:pt>
                <c:pt idx="1118">
                  <c:v>9.4378141206736738E-2</c:v>
                </c:pt>
                <c:pt idx="1119">
                  <c:v>0.10790554691083916</c:v>
                </c:pt>
                <c:pt idx="1120">
                  <c:v>0.12444711105815219</c:v>
                </c:pt>
                <c:pt idx="1121">
                  <c:v>0.14405157004141428</c:v>
                </c:pt>
                <c:pt idx="1122">
                  <c:v>0.16669573012887531</c:v>
                </c:pt>
                <c:pt idx="1123">
                  <c:v>0.19229516987036244</c:v>
                </c:pt>
                <c:pt idx="1124">
                  <c:v>0.22070414676234329</c:v>
                </c:pt>
                <c:pt idx="1125">
                  <c:v>0.25171032382400704</c:v>
                </c:pt>
                <c:pt idx="1126">
                  <c:v>0.28505469660623284</c:v>
                </c:pt>
                <c:pt idx="1127">
                  <c:v>0.32045741585738796</c:v>
                </c:pt>
                <c:pt idx="1128">
                  <c:v>0.35762229871193119</c:v>
                </c:pt>
                <c:pt idx="1129">
                  <c:v>0.39622438403219679</c:v>
                </c:pt>
                <c:pt idx="1130">
                  <c:v>0.43590806570966212</c:v>
                </c:pt>
                <c:pt idx="1131">
                  <c:v>0.47629751506620327</c:v>
                </c:pt>
                <c:pt idx="1132">
                  <c:v>0.51701597007433042</c:v>
                </c:pt>
                <c:pt idx="1133">
                  <c:v>0.55771202469766867</c:v>
                </c:pt>
                <c:pt idx="1134">
                  <c:v>0.59805449546944445</c:v>
                </c:pt>
                <c:pt idx="1135">
                  <c:v>0.6377146878545269</c:v>
                </c:pt>
                <c:pt idx="1136">
                  <c:v>0.67636344064310261</c:v>
                </c:pt>
                <c:pt idx="1137">
                  <c:v>0.71368279281775215</c:v>
                </c:pt>
                <c:pt idx="1138">
                  <c:v>0.74938573944836873</c:v>
                </c:pt>
                <c:pt idx="1139">
                  <c:v>0.7832205873225333</c:v>
                </c:pt>
                <c:pt idx="1140">
                  <c:v>0.81496504373286238</c:v>
                </c:pt>
                <c:pt idx="1141">
                  <c:v>0.84442777205928443</c:v>
                </c:pt>
                <c:pt idx="1142">
                  <c:v>0.87145243628296098</c:v>
                </c:pt>
                <c:pt idx="1143">
                  <c:v>0.89592174550020609</c:v>
                </c:pt>
                <c:pt idx="1144">
                  <c:v>0.91776134287817879</c:v>
                </c:pt>
                <c:pt idx="1145">
                  <c:v>0.93694602798399185</c:v>
                </c:pt>
                <c:pt idx="1146">
                  <c:v>0.95348964549991044</c:v>
                </c:pt>
                <c:pt idx="1147">
                  <c:v>0.96742564044489032</c:v>
                </c:pt>
                <c:pt idx="1148">
                  <c:v>0.97880192475306294</c:v>
                </c:pt>
                <c:pt idx="1149">
                  <c:v>0.9876776105509546</c:v>
                </c:pt>
                <c:pt idx="1150">
                  <c:v>0.99412409906507948</c:v>
                </c:pt>
                <c:pt idx="1151">
                  <c:v>0.99823939197888889</c:v>
                </c:pt>
                <c:pt idx="1152">
                  <c:v>1.0001505803644137</c:v>
                </c:pt>
                <c:pt idx="1153">
                  <c:v>1</c:v>
                </c:pt>
                <c:pt idx="1154">
                  <c:v>0.99793418673614109</c:v>
                </c:pt>
                <c:pt idx="1155">
                  <c:v>0.99409298741953944</c:v>
                </c:pt>
                <c:pt idx="1156">
                  <c:v>0.98861329329057146</c:v>
                </c:pt>
                <c:pt idx="1157">
                  <c:v>0.98164319578200765</c:v>
                </c:pt>
                <c:pt idx="1158">
                  <c:v>0.97333420860762787</c:v>
                </c:pt>
                <c:pt idx="1159">
                  <c:v>0.96382882310400575</c:v>
                </c:pt>
                <c:pt idx="1160">
                  <c:v>0.9532659527684777</c:v>
                </c:pt>
                <c:pt idx="1161">
                  <c:v>0.9417818666085086</c:v>
                </c:pt>
                <c:pt idx="1162">
                  <c:v>0.92950816688473337</c:v>
                </c:pt>
                <c:pt idx="1163">
                  <c:v>0.91656323340843171</c:v>
                </c:pt>
                <c:pt idx="1164">
                  <c:v>0.90305595693899365</c:v>
                </c:pt>
                <c:pt idx="1165">
                  <c:v>0.88910160612314526</c:v>
                </c:pt>
                <c:pt idx="1166">
                  <c:v>0.87482260528608646</c:v>
                </c:pt>
                <c:pt idx="1167">
                  <c:v>0.86032893409480127</c:v>
                </c:pt>
                <c:pt idx="1168">
                  <c:v>0.84570817183148506</c:v>
                </c:pt>
                <c:pt idx="1169">
                  <c:v>0.83103187528087985</c:v>
                </c:pt>
                <c:pt idx="1170">
                  <c:v>0.81636537889861982</c:v>
                </c:pt>
                <c:pt idx="1171">
                  <c:v>0.80176390585553836</c:v>
                </c:pt>
                <c:pt idx="1172">
                  <c:v>0.78726852352374843</c:v>
                </c:pt>
                <c:pt idx="1173">
                  <c:v>0.77290661015132556</c:v>
                </c:pt>
                <c:pt idx="1174">
                  <c:v>0.7586960549344548</c:v>
                </c:pt>
                <c:pt idx="1175">
                  <c:v>0.74465521374400501</c:v>
                </c:pt>
                <c:pt idx="1176">
                  <c:v>0.73080835366349739</c:v>
                </c:pt>
                <c:pt idx="1177">
                  <c:v>0.71717896398531467</c:v>
                </c:pt>
                <c:pt idx="1178">
                  <c:v>0.70377886713476212</c:v>
                </c:pt>
                <c:pt idx="1179">
                  <c:v>0.69059406287134673</c:v>
                </c:pt>
                <c:pt idx="1180">
                  <c:v>0.67759779517990393</c:v>
                </c:pt>
                <c:pt idx="1181">
                  <c:v>0.66478337505664264</c:v>
                </c:pt>
                <c:pt idx="1182">
                  <c:v>0.65215951376231418</c:v>
                </c:pt>
                <c:pt idx="1183">
                  <c:v>0.63972496683109692</c:v>
                </c:pt>
                <c:pt idx="1184">
                  <c:v>0.62746262285794374</c:v>
                </c:pt>
                <c:pt idx="1185">
                  <c:v>0.61534914810869978</c:v>
                </c:pt>
                <c:pt idx="1186">
                  <c:v>0.60337832025425686</c:v>
                </c:pt>
                <c:pt idx="1187">
                  <c:v>0.59156367286042499</c:v>
                </c:pt>
                <c:pt idx="1188">
                  <c:v>0.57991796170187548</c:v>
                </c:pt>
                <c:pt idx="1189">
                  <c:v>0.56843652003177747</c:v>
                </c:pt>
                <c:pt idx="1190">
                  <c:v>0.55709554744129275</c:v>
                </c:pt>
                <c:pt idx="1191">
                  <c:v>0.54586891014816763</c:v>
                </c:pt>
                <c:pt idx="1192">
                  <c:v>0.5347433857030478</c:v>
                </c:pt>
                <c:pt idx="1193">
                  <c:v>0.52371415180087433</c:v>
                </c:pt>
                <c:pt idx="1194">
                  <c:v>0.5127784083935486</c:v>
                </c:pt>
                <c:pt idx="1195">
                  <c:v>0.50194144446081268</c:v>
                </c:pt>
                <c:pt idx="1196">
                  <c:v>0.49122348257226728</c:v>
                </c:pt>
                <c:pt idx="1197">
                  <c:v>0.48065983444560062</c:v>
                </c:pt>
                <c:pt idx="1198">
                  <c:v>0.47028378954154032</c:v>
                </c:pt>
                <c:pt idx="1199">
                  <c:v>0.46011463708032146</c:v>
                </c:pt>
                <c:pt idx="1200">
                  <c:v>0.4501627994631997</c:v>
                </c:pt>
                <c:pt idx="1201">
                  <c:v>0.44043372122814473</c:v>
                </c:pt>
                <c:pt idx="1202">
                  <c:v>0.43092460232705776</c:v>
                </c:pt>
                <c:pt idx="1203">
                  <c:v>0.42163948727385919</c:v>
                </c:pt>
                <c:pt idx="1204">
                  <c:v>0.41259642082296222</c:v>
                </c:pt>
                <c:pt idx="1205">
                  <c:v>0.4038115810300475</c:v>
                </c:pt>
                <c:pt idx="1206">
                  <c:v>0.39529056799131235</c:v>
                </c:pt>
                <c:pt idx="1207">
                  <c:v>0.38703260391561839</c:v>
                </c:pt>
                <c:pt idx="1208">
                  <c:v>0.37903271093967905</c:v>
                </c:pt>
                <c:pt idx="1209">
                  <c:v>0.37128497785084175</c:v>
                </c:pt>
                <c:pt idx="1210">
                  <c:v>0.36378442678582013</c:v>
                </c:pt>
                <c:pt idx="1211">
                  <c:v>0.35652452429905074</c:v>
                </c:pt>
                <c:pt idx="1212">
                  <c:v>0.34949158126649599</c:v>
                </c:pt>
                <c:pt idx="1213">
                  <c:v>0.34267159744766285</c:v>
                </c:pt>
                <c:pt idx="1214">
                  <c:v>0.33606177279445271</c:v>
                </c:pt>
                <c:pt idx="1215">
                  <c:v>0.32967517419799236</c:v>
                </c:pt>
                <c:pt idx="1216">
                  <c:v>0.32354182439622797</c:v>
                </c:pt>
                <c:pt idx="1217">
                  <c:v>0.31769812401444142</c:v>
                </c:pt>
                <c:pt idx="1218">
                  <c:v>0.31216040666654116</c:v>
                </c:pt>
                <c:pt idx="1219">
                  <c:v>0.3069185610677268</c:v>
                </c:pt>
                <c:pt idx="1220">
                  <c:v>0.30195718695345591</c:v>
                </c:pt>
                <c:pt idx="1221">
                  <c:v>0.29725917291868148</c:v>
                </c:pt>
                <c:pt idx="1222">
                  <c:v>0.29280398527734713</c:v>
                </c:pt>
                <c:pt idx="1223">
                  <c:v>0.28857669043959355</c:v>
                </c:pt>
                <c:pt idx="1224">
                  <c:v>0.28457184386745138</c:v>
                </c:pt>
                <c:pt idx="1225">
                  <c:v>0.28078446769763404</c:v>
                </c:pt>
                <c:pt idx="1226">
                  <c:v>0.27720320617951949</c:v>
                </c:pt>
                <c:pt idx="1227">
                  <c:v>0.27381421463084243</c:v>
                </c:pt>
                <c:pt idx="1228">
                  <c:v>0.27060675953389152</c:v>
                </c:pt>
                <c:pt idx="1229">
                  <c:v>0.26757150739500479</c:v>
                </c:pt>
                <c:pt idx="1230">
                  <c:v>0.2646971024635601</c:v>
                </c:pt>
                <c:pt idx="1231">
                  <c:v>0.26196425551932256</c:v>
                </c:pt>
                <c:pt idx="1232">
                  <c:v>0.25934667722181098</c:v>
                </c:pt>
                <c:pt idx="1233">
                  <c:v>0.25682398944319645</c:v>
                </c:pt>
                <c:pt idx="1234">
                  <c:v>0.25438343640880762</c:v>
                </c:pt>
                <c:pt idx="1235">
                  <c:v>0.25201366236802247</c:v>
                </c:pt>
                <c:pt idx="1236">
                  <c:v>0.24970020040566474</c:v>
                </c:pt>
                <c:pt idx="1237">
                  <c:v>0.24743216144579552</c:v>
                </c:pt>
                <c:pt idx="1238">
                  <c:v>0.24520565653272225</c:v>
                </c:pt>
                <c:pt idx="1239">
                  <c:v>0.24301446333733689</c:v>
                </c:pt>
                <c:pt idx="1240">
                  <c:v>0.24084333715332487</c:v>
                </c:pt>
                <c:pt idx="1241">
                  <c:v>0.23867283320222368</c:v>
                </c:pt>
                <c:pt idx="1242">
                  <c:v>0.23649486245619286</c:v>
                </c:pt>
                <c:pt idx="1243">
                  <c:v>0.23432015843294376</c:v>
                </c:pt>
                <c:pt idx="1244">
                  <c:v>0.2321641213970187</c:v>
                </c:pt>
                <c:pt idx="1245">
                  <c:v>0.23002861804715002</c:v>
                </c:pt>
                <c:pt idx="1246">
                  <c:v>0.22790369265676497</c:v>
                </c:pt>
                <c:pt idx="1247">
                  <c:v>0.22578654517776495</c:v>
                </c:pt>
                <c:pt idx="1248">
                  <c:v>0.22368542019621804</c:v>
                </c:pt>
                <c:pt idx="1249">
                  <c:v>0.22160980676401398</c:v>
                </c:pt>
                <c:pt idx="1250">
                  <c:v>0.21956717167608233</c:v>
                </c:pt>
                <c:pt idx="1251">
                  <c:v>0.21755627046660159</c:v>
                </c:pt>
                <c:pt idx="1252">
                  <c:v>0.21557165859760213</c:v>
                </c:pt>
                <c:pt idx="1253">
                  <c:v>0.21362018063110286</c:v>
                </c:pt>
                <c:pt idx="1254">
                  <c:v>0.2117083700126671</c:v>
                </c:pt>
                <c:pt idx="1255">
                  <c:v>0.20982922662204845</c:v>
                </c:pt>
                <c:pt idx="1256">
                  <c:v>0.20797341696558477</c:v>
                </c:pt>
                <c:pt idx="1257">
                  <c:v>0.20613720764581137</c:v>
                </c:pt>
                <c:pt idx="1258">
                  <c:v>0.20432775434120237</c:v>
                </c:pt>
                <c:pt idx="1259">
                  <c:v>0.20256061287452784</c:v>
                </c:pt>
                <c:pt idx="1260">
                  <c:v>0.20084605008881598</c:v>
                </c:pt>
                <c:pt idx="1261">
                  <c:v>0.19918282151824518</c:v>
                </c:pt>
                <c:pt idx="1262">
                  <c:v>0.1975726383033202</c:v>
                </c:pt>
                <c:pt idx="1263">
                  <c:v>0.196031056266811</c:v>
                </c:pt>
                <c:pt idx="1264">
                  <c:v>0.19457783130363548</c:v>
                </c:pt>
                <c:pt idx="1265">
                  <c:v>0.19321498567075385</c:v>
                </c:pt>
                <c:pt idx="1266">
                  <c:v>0.19191156328085368</c:v>
                </c:pt>
                <c:pt idx="1267">
                  <c:v>0.19063256353270247</c:v>
                </c:pt>
                <c:pt idx="1268">
                  <c:v>0.18937440858706309</c:v>
                </c:pt>
                <c:pt idx="1269">
                  <c:v>0.18814643193759753</c:v>
                </c:pt>
                <c:pt idx="1270">
                  <c:v>0.18694334460456399</c:v>
                </c:pt>
                <c:pt idx="1271">
                  <c:v>0.18575207969683569</c:v>
                </c:pt>
                <c:pt idx="1272">
                  <c:v>0.18456859270049239</c:v>
                </c:pt>
                <c:pt idx="1273">
                  <c:v>0.18340081708514683</c:v>
                </c:pt>
                <c:pt idx="1274">
                  <c:v>0.18225248624826376</c:v>
                </c:pt>
                <c:pt idx="1275">
                  <c:v>0.18111628895314136</c:v>
                </c:pt>
                <c:pt idx="1276">
                  <c:v>0.17998320282257294</c:v>
                </c:pt>
                <c:pt idx="1277">
                  <c:v>0.17885633902111253</c:v>
                </c:pt>
                <c:pt idx="1278">
                  <c:v>0.17774627550824373</c:v>
                </c:pt>
                <c:pt idx="1279">
                  <c:v>0.17664974556118487</c:v>
                </c:pt>
                <c:pt idx="1280">
                  <c:v>0.17554994889134429</c:v>
                </c:pt>
                <c:pt idx="1281">
                  <c:v>0.17443630753923842</c:v>
                </c:pt>
                <c:pt idx="1282">
                  <c:v>0.17330819927195637</c:v>
                </c:pt>
                <c:pt idx="1283">
                  <c:v>0.17216577964772595</c:v>
                </c:pt>
                <c:pt idx="1284">
                  <c:v>0.1710118487146457</c:v>
                </c:pt>
                <c:pt idx="1285">
                  <c:v>0.16985589552460537</c:v>
                </c:pt>
                <c:pt idx="1286">
                  <c:v>0.16870352017380211</c:v>
                </c:pt>
                <c:pt idx="1287">
                  <c:v>0.16755238928882046</c:v>
                </c:pt>
                <c:pt idx="1288">
                  <c:v>0.16640094728738342</c:v>
                </c:pt>
                <c:pt idx="1289">
                  <c:v>0.16525183865936188</c:v>
                </c:pt>
                <c:pt idx="1290">
                  <c:v>0.16411299687436853</c:v>
                </c:pt>
                <c:pt idx="1291">
                  <c:v>0.16299795549821336</c:v>
                </c:pt>
                <c:pt idx="1292">
                  <c:v>0.16192289258657711</c:v>
                </c:pt>
                <c:pt idx="1293">
                  <c:v>0.16089698607489414</c:v>
                </c:pt>
                <c:pt idx="1294">
                  <c:v>0.15991105802773015</c:v>
                </c:pt>
                <c:pt idx="1295">
                  <c:v>0.15894348585143472</c:v>
                </c:pt>
                <c:pt idx="1296">
                  <c:v>0.15798695830930606</c:v>
                </c:pt>
                <c:pt idx="1297">
                  <c:v>0.15705640899120335</c:v>
                </c:pt>
                <c:pt idx="1298">
                  <c:v>0.15616070471610546</c:v>
                </c:pt>
                <c:pt idx="1299">
                  <c:v>0.15529443205768848</c:v>
                </c:pt>
                <c:pt idx="1300">
                  <c:v>0.15445021755595936</c:v>
                </c:pt>
                <c:pt idx="1301">
                  <c:v>0.15362795232015874</c:v>
                </c:pt>
                <c:pt idx="1302">
                  <c:v>0.15285188787798512</c:v>
                </c:pt>
                <c:pt idx="1303">
                  <c:v>0.15216019821851606</c:v>
                </c:pt>
                <c:pt idx="1304">
                  <c:v>0.15156752137097823</c:v>
                </c:pt>
                <c:pt idx="1305">
                  <c:v>0.15105928152943604</c:v>
                </c:pt>
                <c:pt idx="1306">
                  <c:v>0.15061618947365474</c:v>
                </c:pt>
                <c:pt idx="1307">
                  <c:v>0.15023010950832555</c:v>
                </c:pt>
                <c:pt idx="1308">
                  <c:v>0.14989951716281705</c:v>
                </c:pt>
                <c:pt idx="1309">
                  <c:v>0.1496205234814367</c:v>
                </c:pt>
                <c:pt idx="1310">
                  <c:v>0.14938360830064926</c:v>
                </c:pt>
                <c:pt idx="1311">
                  <c:v>0.14917232911578682</c:v>
                </c:pt>
                <c:pt idx="1312">
                  <c:v>0.1489661833524385</c:v>
                </c:pt>
                <c:pt idx="1313">
                  <c:v>0.14875555751213237</c:v>
                </c:pt>
                <c:pt idx="1314">
                  <c:v>0.14855261624827468</c:v>
                </c:pt>
                <c:pt idx="1315">
                  <c:v>0.14837608877148045</c:v>
                </c:pt>
                <c:pt idx="1316">
                  <c:v>0.14823059516111245</c:v>
                </c:pt>
                <c:pt idx="1317">
                  <c:v>0.14811126644464359</c:v>
                </c:pt>
                <c:pt idx="1318">
                  <c:v>0.14802082489105869</c:v>
                </c:pt>
                <c:pt idx="1319">
                  <c:v>0.14795639267314525</c:v>
                </c:pt>
                <c:pt idx="1320">
                  <c:v>0.14789598941332927</c:v>
                </c:pt>
                <c:pt idx="1321">
                  <c:v>0.147821197017451</c:v>
                </c:pt>
                <c:pt idx="1322">
                  <c:v>0.14772695984311021</c:v>
                </c:pt>
                <c:pt idx="1323">
                  <c:v>0.14761218898271297</c:v>
                </c:pt>
                <c:pt idx="1324">
                  <c:v>0.14747895336068773</c:v>
                </c:pt>
                <c:pt idx="1325">
                  <c:v>0.14733268195918123</c:v>
                </c:pt>
                <c:pt idx="1326">
                  <c:v>0.14718340828388007</c:v>
                </c:pt>
                <c:pt idx="1327">
                  <c:v>0.14704231697135597</c:v>
                </c:pt>
                <c:pt idx="1328">
                  <c:v>0.14690987469629202</c:v>
                </c:pt>
                <c:pt idx="1329">
                  <c:v>0.14677555016667287</c:v>
                </c:pt>
                <c:pt idx="1330">
                  <c:v>0.1466297143282039</c:v>
                </c:pt>
                <c:pt idx="1331">
                  <c:v>0.14646500927671491</c:v>
                </c:pt>
                <c:pt idx="1332">
                  <c:v>0.14626911480057203</c:v>
                </c:pt>
                <c:pt idx="1333">
                  <c:v>0.14602272612371764</c:v>
                </c:pt>
                <c:pt idx="1334">
                  <c:v>0.14570658513756249</c:v>
                </c:pt>
                <c:pt idx="1335">
                  <c:v>0.14531291393072152</c:v>
                </c:pt>
                <c:pt idx="1336">
                  <c:v>0.14484455921876169</c:v>
                </c:pt>
                <c:pt idx="1337">
                  <c:v>0.14430610996940013</c:v>
                </c:pt>
                <c:pt idx="1338">
                  <c:v>0.14370665078313458</c:v>
                </c:pt>
                <c:pt idx="1339">
                  <c:v>0.14306285750197442</c:v>
                </c:pt>
                <c:pt idx="1340">
                  <c:v>0.14239048817438577</c:v>
                </c:pt>
                <c:pt idx="1341">
                  <c:v>0.14169808294706929</c:v>
                </c:pt>
                <c:pt idx="1342">
                  <c:v>0.1409844751333173</c:v>
                </c:pt>
                <c:pt idx="1343">
                  <c:v>0.14024012901377172</c:v>
                </c:pt>
                <c:pt idx="1344">
                  <c:v>0.13945935115729879</c:v>
                </c:pt>
                <c:pt idx="1345">
                  <c:v>0.13864483272123765</c:v>
                </c:pt>
                <c:pt idx="1346">
                  <c:v>0.13780189379697569</c:v>
                </c:pt>
                <c:pt idx="1347">
                  <c:v>0.13693952565007395</c:v>
                </c:pt>
                <c:pt idx="1348">
                  <c:v>0.13606634620634706</c:v>
                </c:pt>
                <c:pt idx="1349">
                  <c:v>0.13517737760250859</c:v>
                </c:pt>
                <c:pt idx="1350">
                  <c:v>0.13426897977603039</c:v>
                </c:pt>
                <c:pt idx="1351">
                  <c:v>0.13336006860740074</c:v>
                </c:pt>
                <c:pt idx="1352">
                  <c:v>0.13247388449583811</c:v>
                </c:pt>
                <c:pt idx="1353">
                  <c:v>0.13162206319677447</c:v>
                </c:pt>
                <c:pt idx="1354">
                  <c:v>0.13081076481602671</c:v>
                </c:pt>
                <c:pt idx="1355">
                  <c:v>0.13005070731548346</c:v>
                </c:pt>
                <c:pt idx="1356">
                  <c:v>0.12935981100297567</c:v>
                </c:pt>
                <c:pt idx="1357">
                  <c:v>0.1287434893048274</c:v>
                </c:pt>
                <c:pt idx="1358">
                  <c:v>0.12818934423029088</c:v>
                </c:pt>
                <c:pt idx="1359">
                  <c:v>0.1276935646027875</c:v>
                </c:pt>
                <c:pt idx="1360">
                  <c:v>0.12726903064357084</c:v>
                </c:pt>
                <c:pt idx="1361">
                  <c:v>0.12692454694832869</c:v>
                </c:pt>
                <c:pt idx="1362">
                  <c:v>0.12665673790352</c:v>
                </c:pt>
                <c:pt idx="1363">
                  <c:v>0.12645958340573274</c:v>
                </c:pt>
                <c:pt idx="1364">
                  <c:v>0.12632558554839174</c:v>
                </c:pt>
                <c:pt idx="1365">
                  <c:v>0.12624215967087613</c:v>
                </c:pt>
                <c:pt idx="1366">
                  <c:v>0.12619880559281607</c:v>
                </c:pt>
                <c:pt idx="1367">
                  <c:v>0.12619192991915174</c:v>
                </c:pt>
                <c:pt idx="1368">
                  <c:v>0.12622086374950398</c:v>
                </c:pt>
                <c:pt idx="1369">
                  <c:v>0.12628535819070849</c:v>
                </c:pt>
                <c:pt idx="1370">
                  <c:v>0.12639241336301177</c:v>
                </c:pt>
                <c:pt idx="1371">
                  <c:v>0.12655528282741391</c:v>
                </c:pt>
                <c:pt idx="1372">
                  <c:v>0.12676677979379514</c:v>
                </c:pt>
                <c:pt idx="1373">
                  <c:v>0.12699877933458723</c:v>
                </c:pt>
                <c:pt idx="1374">
                  <c:v>0.12723493228005894</c:v>
                </c:pt>
                <c:pt idx="1375">
                  <c:v>0.12746770961198955</c:v>
                </c:pt>
                <c:pt idx="1376">
                  <c:v>0.12768216218469708</c:v>
                </c:pt>
                <c:pt idx="1377">
                  <c:v>0.12786251639389273</c:v>
                </c:pt>
                <c:pt idx="1378">
                  <c:v>0.12799267196300951</c:v>
                </c:pt>
                <c:pt idx="1379">
                  <c:v>0.12804955960687947</c:v>
                </c:pt>
                <c:pt idx="1380">
                  <c:v>0.12801185229248493</c:v>
                </c:pt>
                <c:pt idx="1381">
                  <c:v>0.12787692108577778</c:v>
                </c:pt>
                <c:pt idx="1382">
                  <c:v>0.12765517283219111</c:v>
                </c:pt>
                <c:pt idx="1383">
                  <c:v>0.12735567657639987</c:v>
                </c:pt>
                <c:pt idx="1384">
                  <c:v>0.12698463909168928</c:v>
                </c:pt>
                <c:pt idx="1385">
                  <c:v>0.12655167387653127</c:v>
                </c:pt>
                <c:pt idx="1386">
                  <c:v>0.12607143451597513</c:v>
                </c:pt>
                <c:pt idx="1387">
                  <c:v>0.12555225893102565</c:v>
                </c:pt>
                <c:pt idx="1388">
                  <c:v>0.12499518936180838</c:v>
                </c:pt>
                <c:pt idx="1389">
                  <c:v>0.12440125249262617</c:v>
                </c:pt>
                <c:pt idx="1390">
                  <c:v>0.12376856606892382</c:v>
                </c:pt>
                <c:pt idx="1391">
                  <c:v>0.12309560562006988</c:v>
                </c:pt>
                <c:pt idx="1392">
                  <c:v>0.12239131574415713</c:v>
                </c:pt>
                <c:pt idx="1393">
                  <c:v>0.12167472121243328</c:v>
                </c:pt>
                <c:pt idx="1394">
                  <c:v>0.12096005560273292</c:v>
                </c:pt>
                <c:pt idx="1395">
                  <c:v>0.12024391218986939</c:v>
                </c:pt>
                <c:pt idx="1396">
                  <c:v>0.11951580634929575</c:v>
                </c:pt>
                <c:pt idx="1397">
                  <c:v>0.11876875351658819</c:v>
                </c:pt>
                <c:pt idx="1398">
                  <c:v>0.1179943224358054</c:v>
                </c:pt>
                <c:pt idx="1399">
                  <c:v>0.11718856192796379</c:v>
                </c:pt>
                <c:pt idx="1400">
                  <c:v>0.11636060326102936</c:v>
                </c:pt>
                <c:pt idx="1401">
                  <c:v>0.11552748006093527</c:v>
                </c:pt>
                <c:pt idx="1402">
                  <c:v>0.11471100159120512</c:v>
                </c:pt>
                <c:pt idx="1403">
                  <c:v>0.11394084836168408</c:v>
                </c:pt>
                <c:pt idx="1404">
                  <c:v>0.11324542530475024</c:v>
                </c:pt>
                <c:pt idx="1405">
                  <c:v>0.11263820376292243</c:v>
                </c:pt>
                <c:pt idx="1406">
                  <c:v>0.11212005486227576</c:v>
                </c:pt>
                <c:pt idx="1407">
                  <c:v>0.11168929857395106</c:v>
                </c:pt>
                <c:pt idx="1408">
                  <c:v>0.1113451882184554</c:v>
                </c:pt>
                <c:pt idx="1409">
                  <c:v>0.11108934160135685</c:v>
                </c:pt>
                <c:pt idx="1410">
                  <c:v>0.11092930329669885</c:v>
                </c:pt>
                <c:pt idx="1411">
                  <c:v>0.11087347344877725</c:v>
                </c:pt>
                <c:pt idx="1412">
                  <c:v>0.11092648769277748</c:v>
                </c:pt>
                <c:pt idx="1413">
                  <c:v>0.11108764601667492</c:v>
                </c:pt>
                <c:pt idx="1414">
                  <c:v>0.11134750603604812</c:v>
                </c:pt>
                <c:pt idx="1415">
                  <c:v>0.11170042098723162</c:v>
                </c:pt>
                <c:pt idx="1416">
                  <c:v>0.11214754200111038</c:v>
                </c:pt>
                <c:pt idx="1417">
                  <c:v>0.11268381343528412</c:v>
                </c:pt>
                <c:pt idx="1418">
                  <c:v>0.1132958883938162</c:v>
                </c:pt>
                <c:pt idx="1419">
                  <c:v>0.11396413542837082</c:v>
                </c:pt>
                <c:pt idx="1420">
                  <c:v>0.11466844086010633</c:v>
                </c:pt>
                <c:pt idx="1421">
                  <c:v>0.11539833562029854</c:v>
                </c:pt>
                <c:pt idx="1422">
                  <c:v>0.11615374192983359</c:v>
                </c:pt>
                <c:pt idx="1423">
                  <c:v>0.11692688187732647</c:v>
                </c:pt>
                <c:pt idx="1424">
                  <c:v>0.11769379949571135</c:v>
                </c:pt>
                <c:pt idx="1425">
                  <c:v>0.11843030548058081</c:v>
                </c:pt>
                <c:pt idx="1426">
                  <c:v>0.11911410833790545</c:v>
                </c:pt>
                <c:pt idx="1427">
                  <c:v>0.11971719203087645</c:v>
                </c:pt>
                <c:pt idx="1428">
                  <c:v>0.12021714061888218</c:v>
                </c:pt>
                <c:pt idx="1429">
                  <c:v>0.12060889845952243</c:v>
                </c:pt>
                <c:pt idx="1430">
                  <c:v>0.1208973189695014</c:v>
                </c:pt>
                <c:pt idx="1431">
                  <c:v>0.12107971099147992</c:v>
                </c:pt>
                <c:pt idx="1432">
                  <c:v>0.12114263429458468</c:v>
                </c:pt>
                <c:pt idx="1433">
                  <c:v>0.12107613315224282</c:v>
                </c:pt>
                <c:pt idx="1434">
                  <c:v>0.12087872976129123</c:v>
                </c:pt>
                <c:pt idx="1435">
                  <c:v>0.1205461307146454</c:v>
                </c:pt>
                <c:pt idx="1436">
                  <c:v>0.12006276463371249</c:v>
                </c:pt>
                <c:pt idx="1437">
                  <c:v>0.11941444460812627</c:v>
                </c:pt>
                <c:pt idx="1438">
                  <c:v>0.11861053524319429</c:v>
                </c:pt>
                <c:pt idx="1439">
                  <c:v>0.11768575713533924</c:v>
                </c:pt>
                <c:pt idx="1440">
                  <c:v>0.11668063320287703</c:v>
                </c:pt>
                <c:pt idx="1441">
                  <c:v>0.11561628825312932</c:v>
                </c:pt>
                <c:pt idx="1442">
                  <c:v>0.11448825776496117</c:v>
                </c:pt>
                <c:pt idx="1443">
                  <c:v>0.1132854504367375</c:v>
                </c:pt>
                <c:pt idx="1444">
                  <c:v>0.11200683958415553</c:v>
                </c:pt>
                <c:pt idx="1445">
                  <c:v>0.11066594321720238</c:v>
                </c:pt>
                <c:pt idx="1446">
                  <c:v>0.10928691952863992</c:v>
                </c:pt>
                <c:pt idx="1447">
                  <c:v>0.10789543562603865</c:v>
                </c:pt>
                <c:pt idx="1448">
                  <c:v>0.10652037867228252</c:v>
                </c:pt>
                <c:pt idx="1449">
                  <c:v>0.10519702927341397</c:v>
                </c:pt>
                <c:pt idx="1450">
                  <c:v>0.10395290567991314</c:v>
                </c:pt>
                <c:pt idx="1451">
                  <c:v>0.10280289481417092</c:v>
                </c:pt>
                <c:pt idx="1452">
                  <c:v>0.10176373474148791</c:v>
                </c:pt>
                <c:pt idx="1453">
                  <c:v>0.10085420133994748</c:v>
                </c:pt>
                <c:pt idx="1454">
                  <c:v>0.10009006821383844</c:v>
                </c:pt>
                <c:pt idx="1455">
                  <c:v>9.9490111241244225E-2</c:v>
                </c:pt>
                <c:pt idx="1456">
                  <c:v>9.9070384031263475E-2</c:v>
                </c:pt>
                <c:pt idx="1457">
                  <c:v>9.8835724444777673E-2</c:v>
                </c:pt>
                <c:pt idx="1458">
                  <c:v>9.8786583600647182E-2</c:v>
                </c:pt>
                <c:pt idx="1459">
                  <c:v>9.8924517081148966E-2</c:v>
                </c:pt>
                <c:pt idx="1460">
                  <c:v>9.9252807164887533E-2</c:v>
                </c:pt>
                <c:pt idx="1461">
                  <c:v>9.9779169539956761E-2</c:v>
                </c:pt>
                <c:pt idx="1462">
                  <c:v>0.10051463328470064</c:v>
                </c:pt>
                <c:pt idx="1463">
                  <c:v>0.10146258956848303</c:v>
                </c:pt>
                <c:pt idx="1464">
                  <c:v>0.10260647144005385</c:v>
                </c:pt>
                <c:pt idx="1465">
                  <c:v>0.10391785841121226</c:v>
                </c:pt>
                <c:pt idx="1466">
                  <c:v>0.10537911017893707</c:v>
                </c:pt>
                <c:pt idx="1467">
                  <c:v>0.10697773541754396</c:v>
                </c:pt>
                <c:pt idx="1468">
                  <c:v>0.10868092689681091</c:v>
                </c:pt>
                <c:pt idx="1469">
                  <c:v>0.11044433496602066</c:v>
                </c:pt>
                <c:pt idx="1470">
                  <c:v>0.11223787466393589</c:v>
                </c:pt>
                <c:pt idx="1471">
                  <c:v>0.11404502570677492</c:v>
                </c:pt>
                <c:pt idx="1472">
                  <c:v>0.11585339010379</c:v>
                </c:pt>
                <c:pt idx="1473">
                  <c:v>0.11765352547055975</c:v>
                </c:pt>
                <c:pt idx="1474">
                  <c:v>0.11943388938658879</c:v>
                </c:pt>
                <c:pt idx="1475">
                  <c:v>0.12117853713353788</c:v>
                </c:pt>
                <c:pt idx="1476">
                  <c:v>0.12287255067737053</c:v>
                </c:pt>
                <c:pt idx="1477">
                  <c:v>0.12450140087961956</c:v>
                </c:pt>
                <c:pt idx="1478">
                  <c:v>0.12604618741561938</c:v>
                </c:pt>
                <c:pt idx="1479">
                  <c:v>0.12748869441690633</c:v>
                </c:pt>
                <c:pt idx="1480">
                  <c:v>0.12881630611121386</c:v>
                </c:pt>
                <c:pt idx="1481">
                  <c:v>0.1300191289952603</c:v>
                </c:pt>
                <c:pt idx="1482">
                  <c:v>0.13109246521056908</c:v>
                </c:pt>
                <c:pt idx="1483">
                  <c:v>0.13203164801030917</c:v>
                </c:pt>
                <c:pt idx="1484">
                  <c:v>0.13282155713474811</c:v>
                </c:pt>
                <c:pt idx="1485">
                  <c:v>0.13344393004795393</c:v>
                </c:pt>
                <c:pt idx="1486">
                  <c:v>0.13388845323943011</c:v>
                </c:pt>
                <c:pt idx="1487">
                  <c:v>0.13415198443297705</c:v>
                </c:pt>
                <c:pt idx="1488">
                  <c:v>0.13423870814491992</c:v>
                </c:pt>
                <c:pt idx="1489">
                  <c:v>0.13416302906714378</c:v>
                </c:pt>
                <c:pt idx="1490">
                  <c:v>0.13394285195165687</c:v>
                </c:pt>
                <c:pt idx="1491">
                  <c:v>0.13358811696920928</c:v>
                </c:pt>
                <c:pt idx="1492">
                  <c:v>0.13309950857600289</c:v>
                </c:pt>
                <c:pt idx="1493">
                  <c:v>0.13247855124266913</c:v>
                </c:pt>
                <c:pt idx="1494">
                  <c:v>0.1317337228926177</c:v>
                </c:pt>
                <c:pt idx="1495">
                  <c:v>0.13087538370381341</c:v>
                </c:pt>
                <c:pt idx="1496">
                  <c:v>0.12992403625066715</c:v>
                </c:pt>
                <c:pt idx="1497">
                  <c:v>0.1289211056892155</c:v>
                </c:pt>
                <c:pt idx="1498">
                  <c:v>0.12790806384296335</c:v>
                </c:pt>
                <c:pt idx="1499">
                  <c:v>0.12690833778100233</c:v>
                </c:pt>
                <c:pt idx="1500">
                  <c:v>0.12593110543876676</c:v>
                </c:pt>
                <c:pt idx="1501">
                  <c:v>0.12497590014157356</c:v>
                </c:pt>
                <c:pt idx="1502">
                  <c:v>0.12407825138862941</c:v>
                </c:pt>
                <c:pt idx="1503">
                  <c:v>0.12336417690019431</c:v>
                </c:pt>
                <c:pt idx="1504">
                  <c:v>0.12298673041650249</c:v>
                </c:pt>
                <c:pt idx="1505">
                  <c:v>0.12301516646052608</c:v>
                </c:pt>
                <c:pt idx="1506">
                  <c:v>0.1234282668900068</c:v>
                </c:pt>
                <c:pt idx="1507">
                  <c:v>0.12417191299752772</c:v>
                </c:pt>
                <c:pt idx="1508">
                  <c:v>0.12519201718731746</c:v>
                </c:pt>
                <c:pt idx="1509">
                  <c:v>0.12643677856955188</c:v>
                </c:pt>
                <c:pt idx="1510">
                  <c:v>0.12785856521490913</c:v>
                </c:pt>
                <c:pt idx="1511">
                  <c:v>0.12941128522052167</c:v>
                </c:pt>
                <c:pt idx="1512">
                  <c:v>0.1310337108679667</c:v>
                </c:pt>
                <c:pt idx="1513">
                  <c:v>0.1326586254470549</c:v>
                </c:pt>
                <c:pt idx="1514">
                  <c:v>0.13424006150150092</c:v>
                </c:pt>
                <c:pt idx="1515">
                  <c:v>0.13574756073032099</c:v>
                </c:pt>
                <c:pt idx="1516">
                  <c:v>0.13715467823480612</c:v>
                </c:pt>
                <c:pt idx="1517">
                  <c:v>0.13844581152471799</c:v>
                </c:pt>
                <c:pt idx="1518">
                  <c:v>0.13961322935613982</c:v>
                </c:pt>
                <c:pt idx="1519">
                  <c:v>0.14064524930617142</c:v>
                </c:pt>
                <c:pt idx="1520">
                  <c:v>0.14152458885571523</c:v>
                </c:pt>
                <c:pt idx="1521">
                  <c:v>0.14223562995871017</c:v>
                </c:pt>
                <c:pt idx="1522">
                  <c:v>0.14276560128466206</c:v>
                </c:pt>
                <c:pt idx="1523">
                  <c:v>0.143101171493457</c:v>
                </c:pt>
                <c:pt idx="1524">
                  <c:v>0.14323660048649281</c:v>
                </c:pt>
                <c:pt idx="1525">
                  <c:v>0.1431795728402179</c:v>
                </c:pt>
                <c:pt idx="1526">
                  <c:v>0.14294399546018871</c:v>
                </c:pt>
                <c:pt idx="1527">
                  <c:v>0.14254590639968104</c:v>
                </c:pt>
                <c:pt idx="1528">
                  <c:v>0.14199855921969504</c:v>
                </c:pt>
                <c:pt idx="1529">
                  <c:v>0.14130240503909103</c:v>
                </c:pt>
                <c:pt idx="1530">
                  <c:v>0.14045045929344521</c:v>
                </c:pt>
                <c:pt idx="1531">
                  <c:v>0.1394477620693351</c:v>
                </c:pt>
                <c:pt idx="1532">
                  <c:v>0.13832239162686061</c:v>
                </c:pt>
                <c:pt idx="1533">
                  <c:v>0.13711665980395621</c:v>
                </c:pt>
                <c:pt idx="1534">
                  <c:v>0.13586170935780742</c:v>
                </c:pt>
                <c:pt idx="1535">
                  <c:v>0.13456830491777114</c:v>
                </c:pt>
                <c:pt idx="1536">
                  <c:v>0.13324203102422183</c:v>
                </c:pt>
                <c:pt idx="1537">
                  <c:v>0.13189002779981088</c:v>
                </c:pt>
                <c:pt idx="1538">
                  <c:v>0.13052349543693273</c:v>
                </c:pt>
                <c:pt idx="1539">
                  <c:v>0.12915791197924356</c:v>
                </c:pt>
                <c:pt idx="1540">
                  <c:v>0.12779763305711897</c:v>
                </c:pt>
                <c:pt idx="1541">
                  <c:v>0.12642696284538399</c:v>
                </c:pt>
                <c:pt idx="1542">
                  <c:v>0.1250342500327839</c:v>
                </c:pt>
                <c:pt idx="1543">
                  <c:v>0.12363909495600892</c:v>
                </c:pt>
                <c:pt idx="1544">
                  <c:v>0.12228108718400874</c:v>
                </c:pt>
                <c:pt idx="1545">
                  <c:v>0.12099234949080347</c:v>
                </c:pt>
                <c:pt idx="1546">
                  <c:v>0.11978997772561738</c:v>
                </c:pt>
                <c:pt idx="1547">
                  <c:v>0.11867924531236949</c:v>
                </c:pt>
                <c:pt idx="1548">
                  <c:v>0.11764888983537429</c:v>
                </c:pt>
                <c:pt idx="1549">
                  <c:v>0.11668285768553313</c:v>
                </c:pt>
                <c:pt idx="1550">
                  <c:v>0.11578513115347515</c:v>
                </c:pt>
                <c:pt idx="1551">
                  <c:v>0.11497380166108187</c:v>
                </c:pt>
                <c:pt idx="1552">
                  <c:v>0.11426374057492145</c:v>
                </c:pt>
                <c:pt idx="1553">
                  <c:v>0.1136637369348589</c:v>
                </c:pt>
                <c:pt idx="1554">
                  <c:v>0.11317780414316894</c:v>
                </c:pt>
                <c:pt idx="1555">
                  <c:v>0.11281165118680817</c:v>
                </c:pt>
                <c:pt idx="1556">
                  <c:v>0.11257451822450194</c:v>
                </c:pt>
                <c:pt idx="1557">
                  <c:v>0.11247048088181605</c:v>
                </c:pt>
                <c:pt idx="1558">
                  <c:v>0.11249585242875394</c:v>
                </c:pt>
                <c:pt idx="1559">
                  <c:v>0.11264419275468887</c:v>
                </c:pt>
                <c:pt idx="1560">
                  <c:v>0.11290780172734967</c:v>
                </c:pt>
                <c:pt idx="1561">
                  <c:v>0.11328058146421048</c:v>
                </c:pt>
                <c:pt idx="1562">
                  <c:v>0.1137580829999591</c:v>
                </c:pt>
                <c:pt idx="1563">
                  <c:v>0.11432972837511188</c:v>
                </c:pt>
                <c:pt idx="1564">
                  <c:v>0.1149802262158859</c:v>
                </c:pt>
                <c:pt idx="1565">
                  <c:v>0.11570660536013207</c:v>
                </c:pt>
                <c:pt idx="1566">
                  <c:v>0.11652327049973547</c:v>
                </c:pt>
                <c:pt idx="1567">
                  <c:v>0.11743709730836044</c:v>
                </c:pt>
                <c:pt idx="1568">
                  <c:v>0.11843178328374397</c:v>
                </c:pt>
                <c:pt idx="1569">
                  <c:v>0.11947895460515355</c:v>
                </c:pt>
                <c:pt idx="1570">
                  <c:v>0.12055026856350222</c:v>
                </c:pt>
                <c:pt idx="1571">
                  <c:v>0.12162590704058095</c:v>
                </c:pt>
                <c:pt idx="1572">
                  <c:v>0.12269718988728408</c:v>
                </c:pt>
                <c:pt idx="1573">
                  <c:v>0.12375951258007166</c:v>
                </c:pt>
                <c:pt idx="1574">
                  <c:v>0.1248067616805951</c:v>
                </c:pt>
                <c:pt idx="1575">
                  <c:v>0.12583150150557032</c:v>
                </c:pt>
                <c:pt idx="1576">
                  <c:v>0.12682497412677776</c:v>
                </c:pt>
                <c:pt idx="1577">
                  <c:v>0.1277742682113184</c:v>
                </c:pt>
                <c:pt idx="1578">
                  <c:v>0.12865885007313571</c:v>
                </c:pt>
                <c:pt idx="1579">
                  <c:v>0.12945773490731297</c:v>
                </c:pt>
                <c:pt idx="1580">
                  <c:v>0.13016289590930086</c:v>
                </c:pt>
                <c:pt idx="1581">
                  <c:v>0.13077507975859229</c:v>
                </c:pt>
                <c:pt idx="1582">
                  <c:v>0.13128801745861102</c:v>
                </c:pt>
                <c:pt idx="1583">
                  <c:v>0.13168815988772431</c:v>
                </c:pt>
                <c:pt idx="1584">
                  <c:v>0.13196514686796731</c:v>
                </c:pt>
                <c:pt idx="1585">
                  <c:v>0.13211554056250788</c:v>
                </c:pt>
                <c:pt idx="1586">
                  <c:v>0.13214195434957138</c:v>
                </c:pt>
                <c:pt idx="1587">
                  <c:v>0.13204670604675053</c:v>
                </c:pt>
                <c:pt idx="1588">
                  <c:v>0.13182024437886455</c:v>
                </c:pt>
                <c:pt idx="1589">
                  <c:v>0.13144954912225493</c:v>
                </c:pt>
                <c:pt idx="1590">
                  <c:v>0.13094118483413059</c:v>
                </c:pt>
                <c:pt idx="1591">
                  <c:v>0.13031795635067245</c:v>
                </c:pt>
                <c:pt idx="1592">
                  <c:v>0.12960136181894857</c:v>
                </c:pt>
                <c:pt idx="1593">
                  <c:v>0.12880930599096735</c:v>
                </c:pt>
                <c:pt idx="1594">
                  <c:v>0.12795779580835911</c:v>
                </c:pt>
                <c:pt idx="1595">
                  <c:v>0.12706330488743728</c:v>
                </c:pt>
                <c:pt idx="1596">
                  <c:v>0.12614352019869141</c:v>
                </c:pt>
                <c:pt idx="1597">
                  <c:v>0.12521233309185512</c:v>
                </c:pt>
                <c:pt idx="1598">
                  <c:v>0.12427899928147655</c:v>
                </c:pt>
                <c:pt idx="1599">
                  <c:v>0.12335415895033043</c:v>
                </c:pt>
                <c:pt idx="1600">
                  <c:v>0.12245140788751772</c:v>
                </c:pt>
                <c:pt idx="1601">
                  <c:v>0.12158709526276973</c:v>
                </c:pt>
                <c:pt idx="1602">
                  <c:v>0.1207769946803753</c:v>
                </c:pt>
                <c:pt idx="1603">
                  <c:v>0.12002553954982383</c:v>
                </c:pt>
                <c:pt idx="1604">
                  <c:v>0.11933108095390173</c:v>
                </c:pt>
                <c:pt idx="1605">
                  <c:v>0.11870163014133553</c:v>
                </c:pt>
                <c:pt idx="1606">
                  <c:v>0.11815667855805613</c:v>
                </c:pt>
                <c:pt idx="1607">
                  <c:v>0.11771917104264924</c:v>
                </c:pt>
                <c:pt idx="1608">
                  <c:v>0.11740701234712321</c:v>
                </c:pt>
                <c:pt idx="1609">
                  <c:v>0.11723303602526328</c:v>
                </c:pt>
                <c:pt idx="1610">
                  <c:v>0.11720377552263286</c:v>
                </c:pt>
                <c:pt idx="1611">
                  <c:v>0.11731044179936692</c:v>
                </c:pt>
                <c:pt idx="1612">
                  <c:v>0.11753317006978808</c:v>
                </c:pt>
                <c:pt idx="1613">
                  <c:v>0.11785522226859585</c:v>
                </c:pt>
                <c:pt idx="1614">
                  <c:v>0.11826721823465991</c:v>
                </c:pt>
                <c:pt idx="1615">
                  <c:v>0.1187661556941856</c:v>
                </c:pt>
                <c:pt idx="1616">
                  <c:v>0.11934430340325625</c:v>
                </c:pt>
                <c:pt idx="1617">
                  <c:v>0.11997982098670273</c:v>
                </c:pt>
                <c:pt idx="1618">
                  <c:v>0.12065396367808719</c:v>
                </c:pt>
                <c:pt idx="1619">
                  <c:v>0.12136166027918659</c:v>
                </c:pt>
                <c:pt idx="1620">
                  <c:v>0.12209597289304548</c:v>
                </c:pt>
                <c:pt idx="1621">
                  <c:v>0.12284031901259104</c:v>
                </c:pt>
                <c:pt idx="1622">
                  <c:v>0.12357589164809432</c:v>
                </c:pt>
                <c:pt idx="1623">
                  <c:v>0.1242935595315893</c:v>
                </c:pt>
                <c:pt idx="1624">
                  <c:v>0.125001505025853</c:v>
                </c:pt>
                <c:pt idx="1625">
                  <c:v>0.12570861050568713</c:v>
                </c:pt>
                <c:pt idx="1626">
                  <c:v>0.12640361355540619</c:v>
                </c:pt>
                <c:pt idx="1627">
                  <c:v>0.12706551381427064</c:v>
                </c:pt>
                <c:pt idx="1628">
                  <c:v>0.12767990659039544</c:v>
                </c:pt>
                <c:pt idx="1629">
                  <c:v>0.12823579391708217</c:v>
                </c:pt>
                <c:pt idx="1630">
                  <c:v>0.12872390452395993</c:v>
                </c:pt>
                <c:pt idx="1631">
                  <c:v>0.12914238726811908</c:v>
                </c:pt>
                <c:pt idx="1632">
                  <c:v>0.12949223772221688</c:v>
                </c:pt>
                <c:pt idx="1633">
                  <c:v>0.12976936470486483</c:v>
                </c:pt>
                <c:pt idx="1634">
                  <c:v>0.12997037704669906</c:v>
                </c:pt>
                <c:pt idx="1635">
                  <c:v>0.13009861924961511</c:v>
                </c:pt>
                <c:pt idx="1636">
                  <c:v>0.13015894473031728</c:v>
                </c:pt>
                <c:pt idx="1637">
                  <c:v>0.13014636006969632</c:v>
                </c:pt>
                <c:pt idx="1638">
                  <c:v>0.13004291384827568</c:v>
                </c:pt>
                <c:pt idx="1639">
                  <c:v>0.12983679919657287</c:v>
                </c:pt>
                <c:pt idx="1640">
                  <c:v>0.12953899852546355</c:v>
                </c:pt>
                <c:pt idx="1641">
                  <c:v>0.1291662499002483</c:v>
                </c:pt>
                <c:pt idx="1642">
                  <c:v>0.12871640661738479</c:v>
                </c:pt>
                <c:pt idx="1643">
                  <c:v>0.12817327506536946</c:v>
                </c:pt>
                <c:pt idx="1644">
                  <c:v>0.12752730396902154</c:v>
                </c:pt>
                <c:pt idx="1645">
                  <c:v>0.12678410898036094</c:v>
                </c:pt>
                <c:pt idx="1646">
                  <c:v>0.1259572392210204</c:v>
                </c:pt>
                <c:pt idx="1647">
                  <c:v>0.12505655708263611</c:v>
                </c:pt>
                <c:pt idx="1648">
                  <c:v>0.12408901601798628</c:v>
                </c:pt>
                <c:pt idx="1649">
                  <c:v>0.12307085630604277</c:v>
                </c:pt>
                <c:pt idx="1650">
                  <c:v>0.12203054510247476</c:v>
                </c:pt>
                <c:pt idx="1651">
                  <c:v>0.12099611399991382</c:v>
                </c:pt>
                <c:pt idx="1652">
                  <c:v>0.11998622998568398</c:v>
                </c:pt>
                <c:pt idx="1653">
                  <c:v>0.11901562442394843</c:v>
                </c:pt>
                <c:pt idx="1654">
                  <c:v>0.11810254429481645</c:v>
                </c:pt>
                <c:pt idx="1655">
                  <c:v>0.11726682327231977</c:v>
                </c:pt>
                <c:pt idx="1656">
                  <c:v>0.11652504386353126</c:v>
                </c:pt>
                <c:pt idx="1657">
                  <c:v>0.11588580843844275</c:v>
                </c:pt>
                <c:pt idx="1658">
                  <c:v>0.11534805920110583</c:v>
                </c:pt>
                <c:pt idx="1659">
                  <c:v>0.11490873165443488</c:v>
                </c:pt>
                <c:pt idx="1660">
                  <c:v>0.11457661483829489</c:v>
                </c:pt>
                <c:pt idx="1661">
                  <c:v>0.11436799569912613</c:v>
                </c:pt>
                <c:pt idx="1662">
                  <c:v>0.11428469426819267</c:v>
                </c:pt>
                <c:pt idx="1663">
                  <c:v>0.11431753261006017</c:v>
                </c:pt>
                <c:pt idx="1664">
                  <c:v>0.11446308844371927</c:v>
                </c:pt>
                <c:pt idx="1665">
                  <c:v>0.11471369274854433</c:v>
                </c:pt>
                <c:pt idx="1666">
                  <c:v>0.11504747403772068</c:v>
                </c:pt>
                <c:pt idx="1667">
                  <c:v>0.1154432452806356</c:v>
                </c:pt>
                <c:pt idx="1668">
                  <c:v>0.11589178187438642</c:v>
                </c:pt>
                <c:pt idx="1669">
                  <c:v>0.11638715705049778</c:v>
                </c:pt>
                <c:pt idx="1670">
                  <c:v>0.11691782838847432</c:v>
                </c:pt>
                <c:pt idx="1671">
                  <c:v>0.11747206679794743</c:v>
                </c:pt>
                <c:pt idx="1672">
                  <c:v>0.1180435099474042</c:v>
                </c:pt>
                <c:pt idx="1673">
                  <c:v>0.11863096003849133</c:v>
                </c:pt>
                <c:pt idx="1674">
                  <c:v>0.11923286148893181</c:v>
                </c:pt>
                <c:pt idx="1675">
                  <c:v>0.11983527628152368</c:v>
                </c:pt>
                <c:pt idx="1676">
                  <c:v>0.12041451289818825</c:v>
                </c:pt>
                <c:pt idx="1677">
                  <c:v>0.1209548288462822</c:v>
                </c:pt>
                <c:pt idx="1678">
                  <c:v>0.12145451298530084</c:v>
                </c:pt>
                <c:pt idx="1679">
                  <c:v>0.12191071859967728</c:v>
                </c:pt>
                <c:pt idx="1680">
                  <c:v>0.12230639650765557</c:v>
                </c:pt>
                <c:pt idx="1681">
                  <c:v>0.1226230819476077</c:v>
                </c:pt>
                <c:pt idx="1682">
                  <c:v>0.12286111714763455</c:v>
                </c:pt>
                <c:pt idx="1683">
                  <c:v>0.12303854686214943</c:v>
                </c:pt>
                <c:pt idx="1684">
                  <c:v>0.12316506236873803</c:v>
                </c:pt>
                <c:pt idx="1685">
                  <c:v>0.12322414338361858</c:v>
                </c:pt>
                <c:pt idx="1686">
                  <c:v>0.12319418286896351</c:v>
                </c:pt>
                <c:pt idx="1687">
                  <c:v>0.12308088981172945</c:v>
                </c:pt>
                <c:pt idx="1688">
                  <c:v>0.12291333804467354</c:v>
                </c:pt>
                <c:pt idx="1689">
                  <c:v>0.12271024122258813</c:v>
                </c:pt>
                <c:pt idx="1690">
                  <c:v>0.12246570368864336</c:v>
                </c:pt>
                <c:pt idx="1691">
                  <c:v>0.12216278515184273</c:v>
                </c:pt>
                <c:pt idx="1692">
                  <c:v>0.12179171655548661</c:v>
                </c:pt>
                <c:pt idx="1693">
                  <c:v>0.12136172250247765</c:v>
                </c:pt>
                <c:pt idx="1694">
                  <c:v>0.12089066107735584</c:v>
                </c:pt>
                <c:pt idx="1695">
                  <c:v>0.12037996341581601</c:v>
                </c:pt>
                <c:pt idx="1696">
                  <c:v>0.11982398275419263</c:v>
                </c:pt>
                <c:pt idx="1697">
                  <c:v>0.11924362611828865</c:v>
                </c:pt>
                <c:pt idx="1698">
                  <c:v>0.11867381633022274</c:v>
                </c:pt>
                <c:pt idx="1699">
                  <c:v>0.11812847585137408</c:v>
                </c:pt>
                <c:pt idx="1700">
                  <c:v>0.11760043344744567</c:v>
                </c:pt>
                <c:pt idx="1701">
                  <c:v>0.11707895560072622</c:v>
                </c:pt>
                <c:pt idx="1702">
                  <c:v>0.11656990685640001</c:v>
                </c:pt>
                <c:pt idx="1703">
                  <c:v>0.11609928099431574</c:v>
                </c:pt>
                <c:pt idx="1704">
                  <c:v>0.11568535610622822</c:v>
                </c:pt>
                <c:pt idx="1705">
                  <c:v>0.11532718328694846</c:v>
                </c:pt>
                <c:pt idx="1706">
                  <c:v>0.11501964467078513</c:v>
                </c:pt>
                <c:pt idx="1707">
                  <c:v>0.11475838462736261</c:v>
                </c:pt>
                <c:pt idx="1708">
                  <c:v>0.11454747878224665</c:v>
                </c:pt>
                <c:pt idx="1709">
                  <c:v>0.1144082697242777</c:v>
                </c:pt>
                <c:pt idx="1710">
                  <c:v>0.11436304894748527</c:v>
                </c:pt>
                <c:pt idx="1711">
                  <c:v>0.11441536317946083</c:v>
                </c:pt>
                <c:pt idx="1712">
                  <c:v>0.11455090106325605</c:v>
                </c:pt>
                <c:pt idx="1713">
                  <c:v>0.11475734238723702</c:v>
                </c:pt>
                <c:pt idx="1714">
                  <c:v>0.11503804720912207</c:v>
                </c:pt>
                <c:pt idx="1715">
                  <c:v>0.11540098011016946</c:v>
                </c:pt>
                <c:pt idx="1716">
                  <c:v>0.11584943892480642</c:v>
                </c:pt>
                <c:pt idx="1717">
                  <c:v>0.11637945691822663</c:v>
                </c:pt>
                <c:pt idx="1718">
                  <c:v>0.11696955149918464</c:v>
                </c:pt>
                <c:pt idx="1719">
                  <c:v>0.11758509540619443</c:v>
                </c:pt>
                <c:pt idx="1720">
                  <c:v>0.118203968259277</c:v>
                </c:pt>
                <c:pt idx="1721">
                  <c:v>0.11882690118210254</c:v>
                </c:pt>
                <c:pt idx="1722">
                  <c:v>0.11945809424681894</c:v>
                </c:pt>
                <c:pt idx="1723">
                  <c:v>0.12008723394292974</c:v>
                </c:pt>
                <c:pt idx="1724">
                  <c:v>0.12069135987602632</c:v>
                </c:pt>
                <c:pt idx="1725">
                  <c:v>0.12125006280663445</c:v>
                </c:pt>
                <c:pt idx="1726">
                  <c:v>0.1217594537790616</c:v>
                </c:pt>
                <c:pt idx="1727">
                  <c:v>0.12222259729039346</c:v>
                </c:pt>
                <c:pt idx="1728">
                  <c:v>0.12263232210633308</c:v>
                </c:pt>
                <c:pt idx="1729">
                  <c:v>0.12297680580157522</c:v>
                </c:pt>
                <c:pt idx="1730">
                  <c:v>0.12324669932663511</c:v>
                </c:pt>
                <c:pt idx="1731">
                  <c:v>0.12342716242659015</c:v>
                </c:pt>
                <c:pt idx="1732">
                  <c:v>0.12350001034462216</c:v>
                </c:pt>
                <c:pt idx="1733">
                  <c:v>0.12345172507074399</c:v>
                </c:pt>
                <c:pt idx="1734">
                  <c:v>0.12327039084471385</c:v>
                </c:pt>
                <c:pt idx="1735">
                  <c:v>0.12295064090767605</c:v>
                </c:pt>
                <c:pt idx="1736">
                  <c:v>0.12250173097417874</c:v>
                </c:pt>
                <c:pt idx="1737">
                  <c:v>0.12193822129433467</c:v>
                </c:pt>
                <c:pt idx="1738">
                  <c:v>0.12126896313130002</c:v>
                </c:pt>
                <c:pt idx="1739">
                  <c:v>0.12049792321988108</c:v>
                </c:pt>
                <c:pt idx="1740">
                  <c:v>0.11963099721690774</c:v>
                </c:pt>
                <c:pt idx="1741">
                  <c:v>0.11867905864249624</c:v>
                </c:pt>
                <c:pt idx="1742">
                  <c:v>0.11765321435410435</c:v>
                </c:pt>
                <c:pt idx="1743">
                  <c:v>0.11656287562450796</c:v>
                </c:pt>
                <c:pt idx="1744">
                  <c:v>0.11541508924142187</c:v>
                </c:pt>
                <c:pt idx="1745">
                  <c:v>0.11422195763496115</c:v>
                </c:pt>
                <c:pt idx="1746">
                  <c:v>0.1130140635526917</c:v>
                </c:pt>
                <c:pt idx="1747">
                  <c:v>0.11182640759584604</c:v>
                </c:pt>
                <c:pt idx="1748">
                  <c:v>0.1106768789606097</c:v>
                </c:pt>
                <c:pt idx="1749">
                  <c:v>0.10956816880432191</c:v>
                </c:pt>
                <c:pt idx="1750">
                  <c:v>0.10849715040660589</c:v>
                </c:pt>
                <c:pt idx="1751">
                  <c:v>0.10746656159226914</c:v>
                </c:pt>
                <c:pt idx="1752">
                  <c:v>0.1064914915093986</c:v>
                </c:pt>
                <c:pt idx="1753">
                  <c:v>0.10558993824493917</c:v>
                </c:pt>
                <c:pt idx="1754">
                  <c:v>0.10477854652925482</c:v>
                </c:pt>
                <c:pt idx="1755">
                  <c:v>0.1040757966797963</c:v>
                </c:pt>
                <c:pt idx="1756">
                  <c:v>0.10349607783262588</c:v>
                </c:pt>
                <c:pt idx="1757">
                  <c:v>0.10304348116913209</c:v>
                </c:pt>
                <c:pt idx="1758">
                  <c:v>0.10271159769033365</c:v>
                </c:pt>
                <c:pt idx="1759">
                  <c:v>0.10248664493725639</c:v>
                </c:pt>
                <c:pt idx="1760">
                  <c:v>0.10235717382434148</c:v>
                </c:pt>
                <c:pt idx="1761">
                  <c:v>0.10231973095893404</c:v>
                </c:pt>
                <c:pt idx="1762">
                  <c:v>0.10237534302533687</c:v>
                </c:pt>
                <c:pt idx="1763">
                  <c:v>0.102523465569753</c:v>
                </c:pt>
                <c:pt idx="1764">
                  <c:v>0.10275614956674702</c:v>
                </c:pt>
                <c:pt idx="1765">
                  <c:v>0.10305838364734578</c:v>
                </c:pt>
                <c:pt idx="1766">
                  <c:v>0.10341394308840017</c:v>
                </c:pt>
                <c:pt idx="1767">
                  <c:v>0.10381075657144066</c:v>
                </c:pt>
                <c:pt idx="1768">
                  <c:v>0.10424152841558812</c:v>
                </c:pt>
                <c:pt idx="1769">
                  <c:v>0.10470324079122514</c:v>
                </c:pt>
                <c:pt idx="1770">
                  <c:v>0.10519673371278132</c:v>
                </c:pt>
                <c:pt idx="1771">
                  <c:v>0.10571307813798669</c:v>
                </c:pt>
                <c:pt idx="1772">
                  <c:v>0.10622288911762863</c:v>
                </c:pt>
                <c:pt idx="1773">
                  <c:v>0.10669829061730327</c:v>
                </c:pt>
                <c:pt idx="1774">
                  <c:v>0.10713724482422778</c:v>
                </c:pt>
                <c:pt idx="1775">
                  <c:v>0.10754710964257232</c:v>
                </c:pt>
                <c:pt idx="1776">
                  <c:v>0.10792191163639323</c:v>
                </c:pt>
                <c:pt idx="1777">
                  <c:v>0.10824424384001086</c:v>
                </c:pt>
                <c:pt idx="1778">
                  <c:v>0.10849403924205188</c:v>
                </c:pt>
                <c:pt idx="1779">
                  <c:v>0.10865717315544109</c:v>
                </c:pt>
                <c:pt idx="1780">
                  <c:v>0.10872736102777944</c:v>
                </c:pt>
                <c:pt idx="1781">
                  <c:v>0.10869993611223588</c:v>
                </c:pt>
                <c:pt idx="1782">
                  <c:v>0.1085691583102083</c:v>
                </c:pt>
                <c:pt idx="1783">
                  <c:v>0.10833053198891616</c:v>
                </c:pt>
                <c:pt idx="1784">
                  <c:v>0.10797651257431601</c:v>
                </c:pt>
                <c:pt idx="1785">
                  <c:v>0.10749190202756151</c:v>
                </c:pt>
                <c:pt idx="1786">
                  <c:v>0.10686363345752584</c:v>
                </c:pt>
                <c:pt idx="1787">
                  <c:v>0.1060887045904144</c:v>
                </c:pt>
                <c:pt idx="1788">
                  <c:v>0.10517311997381645</c:v>
                </c:pt>
                <c:pt idx="1789">
                  <c:v>0.10413092651569326</c:v>
                </c:pt>
                <c:pt idx="1790">
                  <c:v>0.10298349791653089</c:v>
                </c:pt>
                <c:pt idx="1791">
                  <c:v>0.10176102802832591</c:v>
                </c:pt>
                <c:pt idx="1792">
                  <c:v>0.10049423960104915</c:v>
                </c:pt>
                <c:pt idx="1793">
                  <c:v>9.9203432983415482E-2</c:v>
                </c:pt>
                <c:pt idx="1794">
                  <c:v>9.7905641801358051E-2</c:v>
                </c:pt>
                <c:pt idx="1795">
                  <c:v>9.6615208523470858E-2</c:v>
                </c:pt>
                <c:pt idx="1796">
                  <c:v>9.533625544278794E-2</c:v>
                </c:pt>
                <c:pt idx="1797">
                  <c:v>9.4076964922086323E-2</c:v>
                </c:pt>
                <c:pt idx="1798">
                  <c:v>9.2864964102605585E-2</c:v>
                </c:pt>
                <c:pt idx="1799">
                  <c:v>9.173519136228718E-2</c:v>
                </c:pt>
                <c:pt idx="1800">
                  <c:v>9.0707215926175797E-2</c:v>
                </c:pt>
                <c:pt idx="1801">
                  <c:v>8.9778719976678717E-2</c:v>
                </c:pt>
                <c:pt idx="1802">
                  <c:v>8.8939047775198454E-2</c:v>
                </c:pt>
                <c:pt idx="1803">
                  <c:v>8.8185943727433366E-2</c:v>
                </c:pt>
                <c:pt idx="1804">
                  <c:v>8.7529239113374097E-2</c:v>
                </c:pt>
                <c:pt idx="1805">
                  <c:v>8.6979060773643965E-2</c:v>
                </c:pt>
                <c:pt idx="1806">
                  <c:v>8.6541786595578638E-2</c:v>
                </c:pt>
                <c:pt idx="1807">
                  <c:v>8.6226205619043192E-2</c:v>
                </c:pt>
                <c:pt idx="1808">
                  <c:v>8.6040329092764198E-2</c:v>
                </c:pt>
                <c:pt idx="1809">
                  <c:v>8.5989352661546836E-2</c:v>
                </c:pt>
                <c:pt idx="1810">
                  <c:v>8.6078596416778452E-2</c:v>
                </c:pt>
                <c:pt idx="1811">
                  <c:v>8.6307329234788857E-2</c:v>
                </c:pt>
                <c:pt idx="1812">
                  <c:v>8.6662997566602645E-2</c:v>
                </c:pt>
                <c:pt idx="1813">
                  <c:v>8.7127432211224431E-2</c:v>
                </c:pt>
                <c:pt idx="1814">
                  <c:v>8.76883907361342E-2</c:v>
                </c:pt>
                <c:pt idx="1815">
                  <c:v>8.8346697599938781E-2</c:v>
                </c:pt>
                <c:pt idx="1816">
                  <c:v>8.9107906231367051E-2</c:v>
                </c:pt>
                <c:pt idx="1817">
                  <c:v>8.9967847669916653E-2</c:v>
                </c:pt>
                <c:pt idx="1818">
                  <c:v>9.0912599454208404E-2</c:v>
                </c:pt>
                <c:pt idx="1819">
                  <c:v>9.1925625744637793E-2</c:v>
                </c:pt>
                <c:pt idx="1820">
                  <c:v>9.2983452804644845E-2</c:v>
                </c:pt>
                <c:pt idx="1821">
                  <c:v>9.4049991125403118E-2</c:v>
                </c:pt>
                <c:pt idx="1822">
                  <c:v>9.5093755721626066E-2</c:v>
                </c:pt>
                <c:pt idx="1823">
                  <c:v>9.6105133094841824E-2</c:v>
                </c:pt>
                <c:pt idx="1824">
                  <c:v>9.7079689835560951E-2</c:v>
                </c:pt>
                <c:pt idx="1825">
                  <c:v>9.799538334291831E-2</c:v>
                </c:pt>
                <c:pt idx="1826">
                  <c:v>9.881811525340202E-2</c:v>
                </c:pt>
                <c:pt idx="1827">
                  <c:v>9.9512822742488447E-2</c:v>
                </c:pt>
                <c:pt idx="1828">
                  <c:v>0.10004495632780537</c:v>
                </c:pt>
                <c:pt idx="1829">
                  <c:v>0.10039062226557804</c:v>
                </c:pt>
                <c:pt idx="1830">
                  <c:v>0.1005405026179672</c:v>
                </c:pt>
                <c:pt idx="1831">
                  <c:v>0.10048540389371578</c:v>
                </c:pt>
                <c:pt idx="1832">
                  <c:v>0.10021599259916177</c:v>
                </c:pt>
                <c:pt idx="1833">
                  <c:v>9.9736919925313389E-2</c:v>
                </c:pt>
                <c:pt idx="1834">
                  <c:v>9.9064426151142568E-2</c:v>
                </c:pt>
                <c:pt idx="1835">
                  <c:v>9.8208404779930994E-2</c:v>
                </c:pt>
                <c:pt idx="1836">
                  <c:v>9.7169960275095391E-2</c:v>
                </c:pt>
                <c:pt idx="1837">
                  <c:v>9.5960183938270771E-2</c:v>
                </c:pt>
                <c:pt idx="1838">
                  <c:v>9.4603187294750646E-2</c:v>
                </c:pt>
                <c:pt idx="1839">
                  <c:v>9.3118415122997567E-2</c:v>
                </c:pt>
                <c:pt idx="1840">
                  <c:v>9.1517456510975176E-2</c:v>
                </c:pt>
                <c:pt idx="1841">
                  <c:v>8.9816613960946493E-2</c:v>
                </c:pt>
                <c:pt idx="1842">
                  <c:v>8.8045132419719119E-2</c:v>
                </c:pt>
                <c:pt idx="1843">
                  <c:v>8.6236861357640651E-2</c:v>
                </c:pt>
                <c:pt idx="1844">
                  <c:v>8.4414014489626682E-2</c:v>
                </c:pt>
                <c:pt idx="1845">
                  <c:v>8.2594014337179625E-2</c:v>
                </c:pt>
                <c:pt idx="1846">
                  <c:v>8.0812654848493287E-2</c:v>
                </c:pt>
                <c:pt idx="1847">
                  <c:v>7.9119870214659466E-2</c:v>
                </c:pt>
                <c:pt idx="1848">
                  <c:v>7.7549852134126657E-2</c:v>
                </c:pt>
                <c:pt idx="1849">
                  <c:v>7.6115605274730616E-2</c:v>
                </c:pt>
                <c:pt idx="1850">
                  <c:v>7.4830398753294142E-2</c:v>
                </c:pt>
                <c:pt idx="1851">
                  <c:v>7.3717161852580274E-2</c:v>
                </c:pt>
                <c:pt idx="1852">
                  <c:v>7.2798419403959994E-2</c:v>
                </c:pt>
                <c:pt idx="1853">
                  <c:v>7.2086724956408693E-2</c:v>
                </c:pt>
                <c:pt idx="1854">
                  <c:v>7.1593636486244533E-2</c:v>
                </c:pt>
                <c:pt idx="1855">
                  <c:v>7.1344354426354922E-2</c:v>
                </c:pt>
                <c:pt idx="1856">
                  <c:v>7.1366303692283431E-2</c:v>
                </c:pt>
                <c:pt idx="1857">
                  <c:v>7.1662517669470197E-2</c:v>
                </c:pt>
                <c:pt idx="1858">
                  <c:v>7.2215262719957388E-2</c:v>
                </c:pt>
                <c:pt idx="1859">
                  <c:v>7.3001049551362301E-2</c:v>
                </c:pt>
                <c:pt idx="1860">
                  <c:v>7.3988766518144858E-2</c:v>
                </c:pt>
                <c:pt idx="1861">
                  <c:v>7.515133093286247E-2</c:v>
                </c:pt>
                <c:pt idx="1862">
                  <c:v>7.6476158134894195E-2</c:v>
                </c:pt>
                <c:pt idx="1863">
                  <c:v>7.7947630078178898E-2</c:v>
                </c:pt>
                <c:pt idx="1864">
                  <c:v>7.9543097484763459E-2</c:v>
                </c:pt>
                <c:pt idx="1865">
                  <c:v>8.1245371170486996E-2</c:v>
                </c:pt>
                <c:pt idx="1866">
                  <c:v>8.3034710796254352E-2</c:v>
                </c:pt>
                <c:pt idx="1867">
                  <c:v>8.4884671463356473E-2</c:v>
                </c:pt>
                <c:pt idx="1868">
                  <c:v>8.6776275068013956E-2</c:v>
                </c:pt>
                <c:pt idx="1869">
                  <c:v>8.8698601422642229E-2</c:v>
                </c:pt>
                <c:pt idx="1870">
                  <c:v>9.0636794716495911E-2</c:v>
                </c:pt>
                <c:pt idx="1871">
                  <c:v>9.2566292305421155E-2</c:v>
                </c:pt>
                <c:pt idx="1872">
                  <c:v>9.4451378020337998E-2</c:v>
                </c:pt>
                <c:pt idx="1873">
                  <c:v>9.6247779989642929E-2</c:v>
                </c:pt>
                <c:pt idx="1874">
                  <c:v>9.7909872985151497E-2</c:v>
                </c:pt>
                <c:pt idx="1875">
                  <c:v>9.9405503121198072E-2</c:v>
                </c:pt>
                <c:pt idx="1876">
                  <c:v>0.10072375021019805</c:v>
                </c:pt>
                <c:pt idx="1877">
                  <c:v>0.10186204754139444</c:v>
                </c:pt>
                <c:pt idx="1878">
                  <c:v>0.10281910398149728</c:v>
                </c:pt>
                <c:pt idx="1879">
                  <c:v>0.1035906105675993</c:v>
                </c:pt>
                <c:pt idx="1880">
                  <c:v>0.10416295595477673</c:v>
                </c:pt>
                <c:pt idx="1881">
                  <c:v>0.10452470661329361</c:v>
                </c:pt>
                <c:pt idx="1882">
                  <c:v>0.10467072912163579</c:v>
                </c:pt>
                <c:pt idx="1883">
                  <c:v>0.10459086552753451</c:v>
                </c:pt>
                <c:pt idx="1884">
                  <c:v>0.10427559566745447</c:v>
                </c:pt>
                <c:pt idx="1885">
                  <c:v>0.10372709735658349</c:v>
                </c:pt>
                <c:pt idx="1886">
                  <c:v>0.10295518631908943</c:v>
                </c:pt>
                <c:pt idx="1887">
                  <c:v>0.10197485836812263</c:v>
                </c:pt>
                <c:pt idx="1888">
                  <c:v>0.10080520049822191</c:v>
                </c:pt>
                <c:pt idx="1889">
                  <c:v>9.94620952044354E-2</c:v>
                </c:pt>
                <c:pt idx="1890">
                  <c:v>9.7966698405730399E-2</c:v>
                </c:pt>
                <c:pt idx="1891">
                  <c:v>9.6357852991563617E-2</c:v>
                </c:pt>
                <c:pt idx="1892">
                  <c:v>9.4678228583793225E-2</c:v>
                </c:pt>
                <c:pt idx="1893">
                  <c:v>9.2960181293780891E-2</c:v>
                </c:pt>
                <c:pt idx="1894">
                  <c:v>9.1229891571248556E-2</c:v>
                </c:pt>
                <c:pt idx="1895">
                  <c:v>8.9507628653265545E-2</c:v>
                </c:pt>
                <c:pt idx="1896">
                  <c:v>8.7803208263999732E-2</c:v>
                </c:pt>
                <c:pt idx="1897">
                  <c:v>8.6122059385597888E-2</c:v>
                </c:pt>
                <c:pt idx="1898">
                  <c:v>8.4483704575636379E-2</c:v>
                </c:pt>
                <c:pt idx="1899">
                  <c:v>8.2925571143699875E-2</c:v>
                </c:pt>
                <c:pt idx="1900">
                  <c:v>8.1481648562540865E-2</c:v>
                </c:pt>
                <c:pt idx="1901">
                  <c:v>8.0174788335808517E-2</c:v>
                </c:pt>
                <c:pt idx="1902">
                  <c:v>7.9020017388298697E-2</c:v>
                </c:pt>
                <c:pt idx="1903">
                  <c:v>7.8026078092408122E-2</c:v>
                </c:pt>
                <c:pt idx="1904">
                  <c:v>7.7212866345459666E-2</c:v>
                </c:pt>
                <c:pt idx="1905">
                  <c:v>7.6620640616782157E-2</c:v>
                </c:pt>
                <c:pt idx="1906">
                  <c:v>7.6281865908496602E-2</c:v>
                </c:pt>
                <c:pt idx="1907">
                  <c:v>7.6191206573392914E-2</c:v>
                </c:pt>
                <c:pt idx="1908">
                  <c:v>7.6317006512134092E-2</c:v>
                </c:pt>
                <c:pt idx="1909">
                  <c:v>7.6627749627788053E-2</c:v>
                </c:pt>
                <c:pt idx="1910">
                  <c:v>7.7101191093793681E-2</c:v>
                </c:pt>
                <c:pt idx="1911">
                  <c:v>7.772437290978354E-2</c:v>
                </c:pt>
                <c:pt idx="1912">
                  <c:v>7.848774380057684E-2</c:v>
                </c:pt>
                <c:pt idx="1913">
                  <c:v>7.9379170224412973E-2</c:v>
                </c:pt>
                <c:pt idx="1914">
                  <c:v>8.0387249763201496E-2</c:v>
                </c:pt>
                <c:pt idx="1915">
                  <c:v>8.150688010707384E-2</c:v>
                </c:pt>
                <c:pt idx="1916">
                  <c:v>8.2733456732490093E-2</c:v>
                </c:pt>
                <c:pt idx="1917">
                  <c:v>8.4052279386932577E-2</c:v>
                </c:pt>
                <c:pt idx="1918">
                  <c:v>8.5436638722705169E-2</c:v>
                </c:pt>
                <c:pt idx="1919">
                  <c:v>8.6854163072623447E-2</c:v>
                </c:pt>
                <c:pt idx="1920">
                  <c:v>8.8274565249754175E-2</c:v>
                </c:pt>
                <c:pt idx="1921">
                  <c:v>8.9666484715392999E-2</c:v>
                </c:pt>
                <c:pt idx="1922">
                  <c:v>9.0989056323123069E-2</c:v>
                </c:pt>
                <c:pt idx="1923">
                  <c:v>9.2207450585762282E-2</c:v>
                </c:pt>
                <c:pt idx="1924">
                  <c:v>9.3309627296486675E-2</c:v>
                </c:pt>
                <c:pt idx="1925">
                  <c:v>9.428958190770699E-2</c:v>
                </c:pt>
                <c:pt idx="1926">
                  <c:v>9.513382752108164E-2</c:v>
                </c:pt>
                <c:pt idx="1927">
                  <c:v>9.5823137139666864E-2</c:v>
                </c:pt>
                <c:pt idx="1928">
                  <c:v>9.6332932563486046E-2</c:v>
                </c:pt>
                <c:pt idx="1929">
                  <c:v>9.6641108968382947E-2</c:v>
                </c:pt>
                <c:pt idx="1930">
                  <c:v>9.674234626297025E-2</c:v>
                </c:pt>
                <c:pt idx="1931">
                  <c:v>9.6644002351418165E-2</c:v>
                </c:pt>
                <c:pt idx="1932">
                  <c:v>9.6341706047528328E-2</c:v>
                </c:pt>
                <c:pt idx="1933">
                  <c:v>9.5822903802325318E-2</c:v>
                </c:pt>
                <c:pt idx="1934">
                  <c:v>9.5091951246184747E-2</c:v>
                </c:pt>
                <c:pt idx="1935">
                  <c:v>9.4170175412124316E-2</c:v>
                </c:pt>
                <c:pt idx="1936">
                  <c:v>9.3079618901009117E-2</c:v>
                </c:pt>
                <c:pt idx="1937">
                  <c:v>9.1830844116500041E-2</c:v>
                </c:pt>
                <c:pt idx="1938">
                  <c:v>9.042332216062289E-2</c:v>
                </c:pt>
                <c:pt idx="1939">
                  <c:v>8.8857721933756781E-2</c:v>
                </c:pt>
                <c:pt idx="1940">
                  <c:v>8.7141619121590699E-2</c:v>
                </c:pt>
                <c:pt idx="1941">
                  <c:v>8.5292747362082463E-2</c:v>
                </c:pt>
                <c:pt idx="1942">
                  <c:v>8.334481612317475E-2</c:v>
                </c:pt>
                <c:pt idx="1943">
                  <c:v>8.1335812724071907E-2</c:v>
                </c:pt>
                <c:pt idx="1944">
                  <c:v>7.9298668841578102E-2</c:v>
                </c:pt>
                <c:pt idx="1945">
                  <c:v>7.7271200680847252E-2</c:v>
                </c:pt>
                <c:pt idx="1946">
                  <c:v>7.5294833397915928E-2</c:v>
                </c:pt>
                <c:pt idx="1947">
                  <c:v>7.3399480839970874E-2</c:v>
                </c:pt>
                <c:pt idx="1948">
                  <c:v>7.1603498877880728E-2</c:v>
                </c:pt>
                <c:pt idx="1949">
                  <c:v>6.9923750023528186E-2</c:v>
                </c:pt>
                <c:pt idx="1950">
                  <c:v>6.8381047967779537E-2</c:v>
                </c:pt>
                <c:pt idx="1951">
                  <c:v>6.7006628802756998E-2</c:v>
                </c:pt>
                <c:pt idx="1952">
                  <c:v>6.5834870896782305E-2</c:v>
                </c:pt>
                <c:pt idx="1953">
                  <c:v>6.4881672300726403E-2</c:v>
                </c:pt>
                <c:pt idx="1954">
                  <c:v>6.4143859626744265E-2</c:v>
                </c:pt>
                <c:pt idx="1955">
                  <c:v>6.3620935088507191E-2</c:v>
                </c:pt>
                <c:pt idx="1956">
                  <c:v>6.3328112280684287E-2</c:v>
                </c:pt>
                <c:pt idx="1957">
                  <c:v>6.3286267117432932E-2</c:v>
                </c:pt>
                <c:pt idx="1958">
                  <c:v>6.3503224177606427E-2</c:v>
                </c:pt>
                <c:pt idx="1959">
                  <c:v>6.3960238694766913E-2</c:v>
                </c:pt>
                <c:pt idx="1960">
                  <c:v>6.462111226932854E-2</c:v>
                </c:pt>
                <c:pt idx="1961">
                  <c:v>6.5457517748027105E-2</c:v>
                </c:pt>
                <c:pt idx="1962">
                  <c:v>6.6451223706576121E-2</c:v>
                </c:pt>
                <c:pt idx="1963">
                  <c:v>6.7583392043601101E-2</c:v>
                </c:pt>
                <c:pt idx="1964">
                  <c:v>6.8832291274692342E-2</c:v>
                </c:pt>
                <c:pt idx="1965">
                  <c:v>7.0161754111909516E-2</c:v>
                </c:pt>
                <c:pt idx="1966">
                  <c:v>7.1520010777074025E-2</c:v>
                </c:pt>
                <c:pt idx="1967">
                  <c:v>7.2867549480349972E-2</c:v>
                </c:pt>
                <c:pt idx="1968">
                  <c:v>7.419242334984999E-2</c:v>
                </c:pt>
                <c:pt idx="1969">
                  <c:v>7.5497167984685615E-2</c:v>
                </c:pt>
                <c:pt idx="1970">
                  <c:v>7.6783727862703072E-2</c:v>
                </c:pt>
                <c:pt idx="1971">
                  <c:v>7.8039642769863582E-2</c:v>
                </c:pt>
                <c:pt idx="1972">
                  <c:v>7.9231685468730384E-2</c:v>
                </c:pt>
                <c:pt idx="1973">
                  <c:v>8.033012878198996E-2</c:v>
                </c:pt>
                <c:pt idx="1974">
                  <c:v>8.1332950452682226E-2</c:v>
                </c:pt>
                <c:pt idx="1975">
                  <c:v>8.225200401775791E-2</c:v>
                </c:pt>
                <c:pt idx="1976">
                  <c:v>8.3087569482026877E-2</c:v>
                </c:pt>
                <c:pt idx="1977">
                  <c:v>8.3818910933736709E-2</c:v>
                </c:pt>
                <c:pt idx="1978">
                  <c:v>8.4422741306200658E-2</c:v>
                </c:pt>
                <c:pt idx="1979">
                  <c:v>8.489899837612766E-2</c:v>
                </c:pt>
                <c:pt idx="1980">
                  <c:v>8.5256331180977848E-2</c:v>
                </c:pt>
                <c:pt idx="1981">
                  <c:v>8.5481859499497631E-2</c:v>
                </c:pt>
                <c:pt idx="1982">
                  <c:v>8.5550460677913429E-2</c:v>
                </c:pt>
                <c:pt idx="1983">
                  <c:v>8.5449783392945844E-2</c:v>
                </c:pt>
                <c:pt idx="1984">
                  <c:v>8.5177556494470452E-2</c:v>
                </c:pt>
                <c:pt idx="1985">
                  <c:v>8.4733235528690304E-2</c:v>
                </c:pt>
                <c:pt idx="1986">
                  <c:v>8.4126185100912965E-2</c:v>
                </c:pt>
                <c:pt idx="1987">
                  <c:v>8.3375243312512906E-2</c:v>
                </c:pt>
                <c:pt idx="1988">
                  <c:v>8.2498532697017221E-2</c:v>
                </c:pt>
                <c:pt idx="1989">
                  <c:v>8.151159352137316E-2</c:v>
                </c:pt>
                <c:pt idx="1990">
                  <c:v>8.0425594866329594E-2</c:v>
                </c:pt>
                <c:pt idx="1991">
                  <c:v>7.9251596921876014E-2</c:v>
                </c:pt>
                <c:pt idx="1992">
                  <c:v>7.8010071150777766E-2</c:v>
                </c:pt>
                <c:pt idx="1993">
                  <c:v>7.6728769140856579E-2</c:v>
                </c:pt>
                <c:pt idx="1994">
                  <c:v>7.5429111260066767E-2</c:v>
                </c:pt>
                <c:pt idx="1995">
                  <c:v>7.412097545586728E-2</c:v>
                </c:pt>
                <c:pt idx="1996">
                  <c:v>7.282542431228875E-2</c:v>
                </c:pt>
                <c:pt idx="1997">
                  <c:v>7.1579947362206922E-2</c:v>
                </c:pt>
                <c:pt idx="1998">
                  <c:v>7.0408873912434097E-2</c:v>
                </c:pt>
                <c:pt idx="1999">
                  <c:v>6.9323761939288422E-2</c:v>
                </c:pt>
                <c:pt idx="2000">
                  <c:v>6.8348396295785263E-2</c:v>
                </c:pt>
                <c:pt idx="2001">
                  <c:v>6.750962633202566E-2</c:v>
                </c:pt>
                <c:pt idx="2002">
                  <c:v>6.6820876723060155E-2</c:v>
                </c:pt>
                <c:pt idx="2003">
                  <c:v>6.6291465406727992E-2</c:v>
                </c:pt>
                <c:pt idx="2004">
                  <c:v>6.5928750287199384E-2</c:v>
                </c:pt>
                <c:pt idx="2005">
                  <c:v>6.573504918206706E-2</c:v>
                </c:pt>
                <c:pt idx="2006">
                  <c:v>6.5716133301578716E-2</c:v>
                </c:pt>
                <c:pt idx="2007">
                  <c:v>6.5888398482933944E-2</c:v>
                </c:pt>
                <c:pt idx="2008">
                  <c:v>6.6268676126369913E-2</c:v>
                </c:pt>
                <c:pt idx="2009">
                  <c:v>6.6855052865685896E-2</c:v>
                </c:pt>
                <c:pt idx="2010">
                  <c:v>6.7626388337737459E-2</c:v>
                </c:pt>
                <c:pt idx="2011">
                  <c:v>6.8559862150520942E-2</c:v>
                </c:pt>
                <c:pt idx="2012">
                  <c:v>6.9645223016830932E-2</c:v>
                </c:pt>
                <c:pt idx="2013">
                  <c:v>7.088023089818854E-2</c:v>
                </c:pt>
                <c:pt idx="2014">
                  <c:v>7.2259519035738101E-2</c:v>
                </c:pt>
                <c:pt idx="2015">
                  <c:v>7.3773473931007749E-2</c:v>
                </c:pt>
                <c:pt idx="2016">
                  <c:v>7.5409635369958691E-2</c:v>
                </c:pt>
                <c:pt idx="2017">
                  <c:v>7.7156476487918346E-2</c:v>
                </c:pt>
                <c:pt idx="2018">
                  <c:v>7.901071500628222E-2</c:v>
                </c:pt>
                <c:pt idx="2019">
                  <c:v>8.0976255436565614E-2</c:v>
                </c:pt>
                <c:pt idx="2020">
                  <c:v>8.3054902254209834E-2</c:v>
                </c:pt>
                <c:pt idx="2021">
                  <c:v>8.5244415420736006E-2</c:v>
                </c:pt>
                <c:pt idx="2022">
                  <c:v>8.7536612573367104E-2</c:v>
                </c:pt>
                <c:pt idx="2023">
                  <c:v>8.9910493351363571E-2</c:v>
                </c:pt>
                <c:pt idx="2024">
                  <c:v>9.234031286804105E-2</c:v>
                </c:pt>
                <c:pt idx="2025">
                  <c:v>9.4805070762659982E-2</c:v>
                </c:pt>
                <c:pt idx="2026">
                  <c:v>9.7289646775487945E-2</c:v>
                </c:pt>
                <c:pt idx="2027">
                  <c:v>9.9783089607294817E-2</c:v>
                </c:pt>
                <c:pt idx="2028">
                  <c:v>0.10226525446759342</c:v>
                </c:pt>
                <c:pt idx="2029">
                  <c:v>0.10471557655868179</c:v>
                </c:pt>
                <c:pt idx="2030">
                  <c:v>0.10713072693448714</c:v>
                </c:pt>
                <c:pt idx="2031">
                  <c:v>0.10950960113159278</c:v>
                </c:pt>
                <c:pt idx="2032">
                  <c:v>0.11184554125785316</c:v>
                </c:pt>
                <c:pt idx="2033">
                  <c:v>0.11413518725554997</c:v>
                </c:pt>
                <c:pt idx="2034">
                  <c:v>0.11637710798898834</c:v>
                </c:pt>
                <c:pt idx="2035">
                  <c:v>0.11857231458664835</c:v>
                </c:pt>
                <c:pt idx="2036">
                  <c:v>0.12072466489257694</c:v>
                </c:pt>
                <c:pt idx="2037">
                  <c:v>0.12282843436399474</c:v>
                </c:pt>
                <c:pt idx="2038">
                  <c:v>0.12486546935572916</c:v>
                </c:pt>
                <c:pt idx="2039">
                  <c:v>0.12681204723805589</c:v>
                </c:pt>
                <c:pt idx="2040">
                  <c:v>0.12864354314352999</c:v>
                </c:pt>
                <c:pt idx="2041">
                  <c:v>0.13034983023152821</c:v>
                </c:pt>
                <c:pt idx="2042">
                  <c:v>0.13193341298951647</c:v>
                </c:pt>
                <c:pt idx="2043">
                  <c:v>0.13338113119143136</c:v>
                </c:pt>
                <c:pt idx="2044">
                  <c:v>0.13466125095882203</c:v>
                </c:pt>
                <c:pt idx="2045">
                  <c:v>0.13574264509032569</c:v>
                </c:pt>
                <c:pt idx="2046">
                  <c:v>0.13660157540039522</c:v>
                </c:pt>
                <c:pt idx="2047">
                  <c:v>0.13722492833043554</c:v>
                </c:pt>
                <c:pt idx="2048">
                  <c:v>0.13760998161146193</c:v>
                </c:pt>
                <c:pt idx="2049">
                  <c:v>0.13774685729601532</c:v>
                </c:pt>
                <c:pt idx="2050">
                  <c:v>0.13760349483336681</c:v>
                </c:pt>
                <c:pt idx="2051">
                  <c:v>0.13713055115368983</c:v>
                </c:pt>
                <c:pt idx="2052">
                  <c:v>0.1362763342579196</c:v>
                </c:pt>
                <c:pt idx="2053">
                  <c:v>0.13499722561900898</c:v>
                </c:pt>
                <c:pt idx="2054">
                  <c:v>0.1332499800496573</c:v>
                </c:pt>
                <c:pt idx="2055">
                  <c:v>0.13096490746385489</c:v>
                </c:pt>
                <c:pt idx="2056">
                  <c:v>0.12802845035538055</c:v>
                </c:pt>
                <c:pt idx="2057">
                  <c:v>0.12430241079474544</c:v>
                </c:pt>
                <c:pt idx="2058">
                  <c:v>0.11966324443751</c:v>
                </c:pt>
                <c:pt idx="2059">
                  <c:v>0.11403422996577253</c:v>
                </c:pt>
                <c:pt idx="2060">
                  <c:v>0.10741196065434636</c:v>
                </c:pt>
                <c:pt idx="2061">
                  <c:v>9.9871897799488865E-2</c:v>
                </c:pt>
                <c:pt idx="2062">
                  <c:v>9.153515903728747E-2</c:v>
                </c:pt>
                <c:pt idx="2063">
                  <c:v>8.253692446761364E-2</c:v>
                </c:pt>
                <c:pt idx="2064">
                  <c:v>7.3019016526661679E-2</c:v>
                </c:pt>
                <c:pt idx="2065">
                  <c:v>6.3118217564048382E-2</c:v>
                </c:pt>
                <c:pt idx="2066">
                  <c:v>5.2942469433974945E-2</c:v>
                </c:pt>
                <c:pt idx="2067">
                  <c:v>4.255623546600034E-2</c:v>
                </c:pt>
                <c:pt idx="2068">
                  <c:v>3.1994360703129415E-2</c:v>
                </c:pt>
                <c:pt idx="2069">
                  <c:v>2.130164591493983E-2</c:v>
                </c:pt>
                <c:pt idx="2070">
                  <c:v>1.0552203707854804E-2</c:v>
                </c:pt>
                <c:pt idx="2071">
                  <c:v>-1.8550038648441672E-4</c:v>
                </c:pt>
                <c:pt idx="2072">
                  <c:v>-1.0872306762069491E-2</c:v>
                </c:pt>
                <c:pt idx="2073">
                  <c:v>-2.1462975352887728E-2</c:v>
                </c:pt>
                <c:pt idx="2074">
                  <c:v>-3.188066319450332E-2</c:v>
                </c:pt>
                <c:pt idx="2075">
                  <c:v>-4.2029748644348934E-2</c:v>
                </c:pt>
                <c:pt idx="2076">
                  <c:v>-5.1813583375554438E-2</c:v>
                </c:pt>
                <c:pt idx="2077">
                  <c:v>-6.1145801460100645E-2</c:v>
                </c:pt>
                <c:pt idx="2078">
                  <c:v>-6.9943257025281799E-2</c:v>
                </c:pt>
                <c:pt idx="2079">
                  <c:v>-7.8110328428530565E-2</c:v>
                </c:pt>
                <c:pt idx="2080">
                  <c:v>-8.554482947007068E-2</c:v>
                </c:pt>
                <c:pt idx="2081">
                  <c:v>-9.2154934128090699E-2</c:v>
                </c:pt>
                <c:pt idx="2082">
                  <c:v>-9.7865974453294494E-2</c:v>
                </c:pt>
                <c:pt idx="2083">
                  <c:v>-0.10262417396636614</c:v>
                </c:pt>
                <c:pt idx="2084">
                  <c:v>-0.10639292981632774</c:v>
                </c:pt>
                <c:pt idx="2085">
                  <c:v>-0.10913909254485638</c:v>
                </c:pt>
                <c:pt idx="2086">
                  <c:v>-0.11082926380046484</c:v>
                </c:pt>
                <c:pt idx="2087">
                  <c:v>-0.11143695201697576</c:v>
                </c:pt>
                <c:pt idx="2088">
                  <c:v>-0.11095277703325881</c:v>
                </c:pt>
                <c:pt idx="2089">
                  <c:v>-0.1093954836157519</c:v>
                </c:pt>
                <c:pt idx="2090">
                  <c:v>-0.10680747693732605</c:v>
                </c:pt>
                <c:pt idx="2091">
                  <c:v>-0.10322763099908361</c:v>
                </c:pt>
                <c:pt idx="2092">
                  <c:v>-9.867702394087792E-2</c:v>
                </c:pt>
                <c:pt idx="2093">
                  <c:v>-9.3182847340910993E-2</c:v>
                </c:pt>
                <c:pt idx="2094">
                  <c:v>-8.679225089799876E-2</c:v>
                </c:pt>
                <c:pt idx="2095">
                  <c:v>-7.9566929005247145E-2</c:v>
                </c:pt>
                <c:pt idx="2096">
                  <c:v>-7.1592718692701104E-2</c:v>
                </c:pt>
                <c:pt idx="2097">
                  <c:v>-6.2978930726965601E-2</c:v>
                </c:pt>
                <c:pt idx="2098">
                  <c:v>-5.3831266923762937E-2</c:v>
                </c:pt>
                <c:pt idx="2099">
                  <c:v>-4.423277982086226E-2</c:v>
                </c:pt>
                <c:pt idx="2100">
                  <c:v>-3.425146391959133E-2</c:v>
                </c:pt>
                <c:pt idx="2101">
                  <c:v>-2.3958953783806108E-2</c:v>
                </c:pt>
                <c:pt idx="2102">
                  <c:v>-1.3448760130924029E-2</c:v>
                </c:pt>
                <c:pt idx="2103">
                  <c:v>-2.8392705501363389E-3</c:v>
                </c:pt>
                <c:pt idx="2104">
                  <c:v>7.7552465512352028E-3</c:v>
                </c:pt>
                <c:pt idx="2105">
                  <c:v>1.8254275790115241E-2</c:v>
                </c:pt>
                <c:pt idx="2106">
                  <c:v>2.8610673690016943E-2</c:v>
                </c:pt>
                <c:pt idx="2107">
                  <c:v>3.8795661978815767E-2</c:v>
                </c:pt>
                <c:pt idx="2108">
                  <c:v>4.8784040223624286E-2</c:v>
                </c:pt>
                <c:pt idx="2109">
                  <c:v>5.8551354671048023E-2</c:v>
                </c:pt>
                <c:pt idx="2110">
                  <c:v>6.8075298271234749E-2</c:v>
                </c:pt>
                <c:pt idx="2111">
                  <c:v>7.7320030408522353E-2</c:v>
                </c:pt>
                <c:pt idx="2112">
                  <c:v>8.6218163258671085E-2</c:v>
                </c:pt>
                <c:pt idx="2113">
                  <c:v>9.46752885332897E-2</c:v>
                </c:pt>
                <c:pt idx="2114">
                  <c:v>0.10258680888007254</c:v>
                </c:pt>
                <c:pt idx="2115">
                  <c:v>0.10984389576292056</c:v>
                </c:pt>
                <c:pt idx="2116">
                  <c:v>0.11632950717131209</c:v>
                </c:pt>
                <c:pt idx="2117">
                  <c:v>0.12190894523588151</c:v>
                </c:pt>
                <c:pt idx="2118">
                  <c:v>0.12643559632702137</c:v>
                </c:pt>
                <c:pt idx="2119">
                  <c:v>0.12977507369182142</c:v>
                </c:pt>
                <c:pt idx="2120">
                  <c:v>0.13181080199444314</c:v>
                </c:pt>
                <c:pt idx="2121">
                  <c:v>0.13243634829549406</c:v>
                </c:pt>
                <c:pt idx="2122">
                  <c:v>0.13156335552164042</c:v>
                </c:pt>
                <c:pt idx="2123">
                  <c:v>0.12912600698674226</c:v>
                </c:pt>
                <c:pt idx="2124">
                  <c:v>0.12506789727743547</c:v>
                </c:pt>
                <c:pt idx="2125">
                  <c:v>0.11933258986871041</c:v>
                </c:pt>
                <c:pt idx="2126">
                  <c:v>0.11187071057909506</c:v>
                </c:pt>
                <c:pt idx="2127">
                  <c:v>0.10264924995267141</c:v>
                </c:pt>
                <c:pt idx="2128">
                  <c:v>9.1644952034398292E-2</c:v>
                </c:pt>
                <c:pt idx="2129">
                  <c:v>7.8843738804668814E-2</c:v>
                </c:pt>
                <c:pt idx="2130">
                  <c:v>6.4263997245997143E-2</c:v>
                </c:pt>
                <c:pt idx="2131">
                  <c:v>4.7961914990228609E-2</c:v>
                </c:pt>
                <c:pt idx="2132">
                  <c:v>3.0011615532862378E-2</c:v>
                </c:pt>
                <c:pt idx="2133">
                  <c:v>1.0498954570930741E-2</c:v>
                </c:pt>
                <c:pt idx="2134">
                  <c:v>-1.0476269514585218E-2</c:v>
                </c:pt>
                <c:pt idx="2135">
                  <c:v>-3.2809688041974587E-2</c:v>
                </c:pt>
                <c:pt idx="2136">
                  <c:v>-5.6392890926770807E-2</c:v>
                </c:pt>
                <c:pt idx="2137">
                  <c:v>-8.1087261787852499E-2</c:v>
                </c:pt>
                <c:pt idx="2138">
                  <c:v>-0.10671589980867893</c:v>
                </c:pt>
                <c:pt idx="2139">
                  <c:v>-0.13309141954816248</c:v>
                </c:pt>
                <c:pt idx="2140">
                  <c:v>-0.16003286012001938</c:v>
                </c:pt>
                <c:pt idx="2141">
                  <c:v>-0.18736879635732409</c:v>
                </c:pt>
                <c:pt idx="2142">
                  <c:v>-0.21492998090833873</c:v>
                </c:pt>
                <c:pt idx="2143">
                  <c:v>-0.24253938850994045</c:v>
                </c:pt>
                <c:pt idx="2144">
                  <c:v>-0.27002217171419413</c:v>
                </c:pt>
                <c:pt idx="2145">
                  <c:v>-0.29721841666302401</c:v>
                </c:pt>
                <c:pt idx="2146">
                  <c:v>-0.32397863189961018</c:v>
                </c:pt>
                <c:pt idx="2147">
                  <c:v>-0.35016017052915155</c:v>
                </c:pt>
                <c:pt idx="2148">
                  <c:v>-0.37562178568089627</c:v>
                </c:pt>
                <c:pt idx="2149">
                  <c:v>-0.40022176380940944</c:v>
                </c:pt>
                <c:pt idx="2150">
                  <c:v>-0.42382959156165062</c:v>
                </c:pt>
                <c:pt idx="2151">
                  <c:v>-0.44633886710987281</c:v>
                </c:pt>
                <c:pt idx="2152">
                  <c:v>-0.46766667791871186</c:v>
                </c:pt>
                <c:pt idx="2153">
                  <c:v>-0.48774286722747479</c:v>
                </c:pt>
                <c:pt idx="2154">
                  <c:v>-0.50650101167293393</c:v>
                </c:pt>
                <c:pt idx="2155">
                  <c:v>-0.5238843325019783</c:v>
                </c:pt>
                <c:pt idx="2156">
                  <c:v>-0.53985238457540619</c:v>
                </c:pt>
                <c:pt idx="2157">
                  <c:v>-0.55437825631982529</c:v>
                </c:pt>
                <c:pt idx="2158">
                  <c:v>-0.5674512142175242</c:v>
                </c:pt>
                <c:pt idx="2159">
                  <c:v>-0.57908588074190703</c:v>
                </c:pt>
                <c:pt idx="2160">
                  <c:v>-0.58931430088787973</c:v>
                </c:pt>
                <c:pt idx="2161">
                  <c:v>-0.59817816426046611</c:v>
                </c:pt>
                <c:pt idx="2162">
                  <c:v>-0.6057288050748072</c:v>
                </c:pt>
                <c:pt idx="2163">
                  <c:v>-0.61201849089541027</c:v>
                </c:pt>
                <c:pt idx="2164">
                  <c:v>-0.61710166710197045</c:v>
                </c:pt>
                <c:pt idx="2165">
                  <c:v>-0.62104164589316169</c:v>
                </c:pt>
                <c:pt idx="2166">
                  <c:v>-0.62390251725879653</c:v>
                </c:pt>
                <c:pt idx="2167">
                  <c:v>-0.62574557114058871</c:v>
                </c:pt>
                <c:pt idx="2168">
                  <c:v>-0.62663458641189551</c:v>
                </c:pt>
                <c:pt idx="2169">
                  <c:v>-0.62663163080556916</c:v>
                </c:pt>
                <c:pt idx="2170">
                  <c:v>-0.625793171958265</c:v>
                </c:pt>
                <c:pt idx="2171">
                  <c:v>-0.62418096648637988</c:v>
                </c:pt>
                <c:pt idx="2172">
                  <c:v>-0.62186190442782496</c:v>
                </c:pt>
                <c:pt idx="2173">
                  <c:v>-0.61889618681672021</c:v>
                </c:pt>
                <c:pt idx="2174">
                  <c:v>-0.61534650361882892</c:v>
                </c:pt>
                <c:pt idx="2175">
                  <c:v>-0.61128301159484366</c:v>
                </c:pt>
                <c:pt idx="2176">
                  <c:v>-0.60677120075862634</c:v>
                </c:pt>
                <c:pt idx="2177">
                  <c:v>-0.60186691651392155</c:v>
                </c:pt>
                <c:pt idx="2178">
                  <c:v>-0.59662289309991934</c:v>
                </c:pt>
                <c:pt idx="2179">
                  <c:v>-0.59108222014569278</c:v>
                </c:pt>
                <c:pt idx="2180">
                  <c:v>-0.58526543133729836</c:v>
                </c:pt>
                <c:pt idx="2181">
                  <c:v>-0.5791754822810623</c:v>
                </c:pt>
                <c:pt idx="2182">
                  <c:v>-0.5728213953541913</c:v>
                </c:pt>
                <c:pt idx="2183">
                  <c:v>-0.56623505999336388</c:v>
                </c:pt>
                <c:pt idx="2184">
                  <c:v>-0.55946423257448408</c:v>
                </c:pt>
                <c:pt idx="2185">
                  <c:v>-0.5525510693772584</c:v>
                </c:pt>
                <c:pt idx="2186">
                  <c:v>-0.54551672632065429</c:v>
                </c:pt>
                <c:pt idx="2187">
                  <c:v>-0.53836182563758261</c:v>
                </c:pt>
                <c:pt idx="2188">
                  <c:v>-0.53107672271792583</c:v>
                </c:pt>
                <c:pt idx="2189">
                  <c:v>-0.52365317297561575</c:v>
                </c:pt>
                <c:pt idx="2190">
                  <c:v>-0.51609910988026531</c:v>
                </c:pt>
                <c:pt idx="2191">
                  <c:v>-0.5084356893508416</c:v>
                </c:pt>
                <c:pt idx="2192">
                  <c:v>-0.50068173393289628</c:v>
                </c:pt>
                <c:pt idx="2193">
                  <c:v>-0.49285544393907038</c:v>
                </c:pt>
                <c:pt idx="2194">
                  <c:v>-0.48498046421997426</c:v>
                </c:pt>
                <c:pt idx="2195">
                  <c:v>-0.47708915088696968</c:v>
                </c:pt>
                <c:pt idx="2196">
                  <c:v>-0.4692259935931789</c:v>
                </c:pt>
                <c:pt idx="2197">
                  <c:v>-0.46143890427273343</c:v>
                </c:pt>
                <c:pt idx="2198">
                  <c:v>-0.45377377260280494</c:v>
                </c:pt>
                <c:pt idx="2199">
                  <c:v>-0.44627928830866365</c:v>
                </c:pt>
                <c:pt idx="2200">
                  <c:v>-0.43900880786241064</c:v>
                </c:pt>
                <c:pt idx="2201">
                  <c:v>-0.43201973225006729</c:v>
                </c:pt>
                <c:pt idx="2202">
                  <c:v>-0.42537397364625845</c:v>
                </c:pt>
                <c:pt idx="2203">
                  <c:v>-0.41913733318130109</c:v>
                </c:pt>
                <c:pt idx="2204">
                  <c:v>-0.41336736739944446</c:v>
                </c:pt>
                <c:pt idx="2205">
                  <c:v>-0.40810623258039525</c:v>
                </c:pt>
                <c:pt idx="2206">
                  <c:v>-0.40338006250640712</c:v>
                </c:pt>
                <c:pt idx="2207">
                  <c:v>-0.39920036848632973</c:v>
                </c:pt>
                <c:pt idx="2208">
                  <c:v>-0.39556450603029247</c:v>
                </c:pt>
                <c:pt idx="2209">
                  <c:v>-0.39245038586996173</c:v>
                </c:pt>
                <c:pt idx="2210">
                  <c:v>-0.38982736303448062</c:v>
                </c:pt>
                <c:pt idx="2211">
                  <c:v>-0.38767412604665408</c:v>
                </c:pt>
                <c:pt idx="2212">
                  <c:v>-0.38596329665840706</c:v>
                </c:pt>
                <c:pt idx="2213">
                  <c:v>-0.38463654053435187</c:v>
                </c:pt>
                <c:pt idx="2214">
                  <c:v>-0.38361903416696469</c:v>
                </c:pt>
                <c:pt idx="2215">
                  <c:v>-0.38284093191200819</c:v>
                </c:pt>
                <c:pt idx="2216">
                  <c:v>-0.38223518817334351</c:v>
                </c:pt>
                <c:pt idx="2217">
                  <c:v>-0.3817285350257239</c:v>
                </c:pt>
                <c:pt idx="2218">
                  <c:v>-0.38124443782112083</c:v>
                </c:pt>
                <c:pt idx="2219">
                  <c:v>-0.38071398426466307</c:v>
                </c:pt>
                <c:pt idx="2220">
                  <c:v>-0.38008226230197245</c:v>
                </c:pt>
                <c:pt idx="2221">
                  <c:v>-0.37930151555714503</c:v>
                </c:pt>
                <c:pt idx="2222">
                  <c:v>-0.37832352097959371</c:v>
                </c:pt>
                <c:pt idx="2223">
                  <c:v>-0.37710938901239349</c:v>
                </c:pt>
                <c:pt idx="2224">
                  <c:v>-0.37563174140746908</c:v>
                </c:pt>
                <c:pt idx="2225">
                  <c:v>-0.37386537773193307</c:v>
                </c:pt>
                <c:pt idx="2226">
                  <c:v>-0.37179380881364921</c:v>
                </c:pt>
                <c:pt idx="2227">
                  <c:v>-0.36941890135134992</c:v>
                </c:pt>
                <c:pt idx="2228">
                  <c:v>-0.36675076662983569</c:v>
                </c:pt>
                <c:pt idx="2229">
                  <c:v>-0.36380169374909488</c:v>
                </c:pt>
                <c:pt idx="2230">
                  <c:v>-0.36059361641923315</c:v>
                </c:pt>
                <c:pt idx="2231">
                  <c:v>-0.35715484623769206</c:v>
                </c:pt>
                <c:pt idx="2232">
                  <c:v>-0.35351649485001158</c:v>
                </c:pt>
                <c:pt idx="2233">
                  <c:v>-0.34971496288147352</c:v>
                </c:pt>
                <c:pt idx="2234">
                  <c:v>-0.34578509537508278</c:v>
                </c:pt>
                <c:pt idx="2235">
                  <c:v>-0.34176127069916112</c:v>
                </c:pt>
                <c:pt idx="2236">
                  <c:v>-0.33768922297265241</c:v>
                </c:pt>
                <c:pt idx="2237">
                  <c:v>-0.33361468631450047</c:v>
                </c:pt>
                <c:pt idx="2238">
                  <c:v>-0.32957483914112568</c:v>
                </c:pt>
                <c:pt idx="2239">
                  <c:v>-0.32560297091325591</c:v>
                </c:pt>
                <c:pt idx="2240">
                  <c:v>-0.32172692655364948</c:v>
                </c:pt>
                <c:pt idx="2241">
                  <c:v>-0.31797128426228299</c:v>
                </c:pt>
                <c:pt idx="2242">
                  <c:v>-0.31436373340368717</c:v>
                </c:pt>
                <c:pt idx="2243">
                  <c:v>-0.31092356319809672</c:v>
                </c:pt>
                <c:pt idx="2244">
                  <c:v>-0.30765699597461976</c:v>
                </c:pt>
                <c:pt idx="2245">
                  <c:v>-0.30457725418261078</c:v>
                </c:pt>
                <c:pt idx="2246">
                  <c:v>-0.30170782711445243</c:v>
                </c:pt>
                <c:pt idx="2247">
                  <c:v>-0.29904980367773876</c:v>
                </c:pt>
                <c:pt idx="2248">
                  <c:v>-0.29657565006616671</c:v>
                </c:pt>
                <c:pt idx="2249">
                  <c:v>-0.29425238793546388</c:v>
                </c:pt>
                <c:pt idx="2250">
                  <c:v>-0.29205559464388131</c:v>
                </c:pt>
                <c:pt idx="2251">
                  <c:v>-0.28997422555725239</c:v>
                </c:pt>
                <c:pt idx="2252">
                  <c:v>-0.28800376948697365</c:v>
                </c:pt>
                <c:pt idx="2253">
                  <c:v>-0.2861300706343245</c:v>
                </c:pt>
                <c:pt idx="2254">
                  <c:v>-0.28433695094362399</c:v>
                </c:pt>
                <c:pt idx="2255">
                  <c:v>-0.28261009905792384</c:v>
                </c:pt>
                <c:pt idx="2256">
                  <c:v>-0.2809355147367309</c:v>
                </c:pt>
                <c:pt idx="2257">
                  <c:v>-0.279297797715503</c:v>
                </c:pt>
                <c:pt idx="2258">
                  <c:v>-0.27768139217146998</c:v>
                </c:pt>
                <c:pt idx="2259">
                  <c:v>-0.27608334249830557</c:v>
                </c:pt>
                <c:pt idx="2260">
                  <c:v>-0.27450582651119765</c:v>
                </c:pt>
                <c:pt idx="2261">
                  <c:v>-0.27293919960002871</c:v>
                </c:pt>
                <c:pt idx="2262">
                  <c:v>-0.27136448366101934</c:v>
                </c:pt>
                <c:pt idx="2263">
                  <c:v>-0.26976861180304279</c:v>
                </c:pt>
                <c:pt idx="2264">
                  <c:v>-0.2681632508931765</c:v>
                </c:pt>
                <c:pt idx="2265">
                  <c:v>-0.26656909017570463</c:v>
                </c:pt>
                <c:pt idx="2266">
                  <c:v>-0.26498830746581492</c:v>
                </c:pt>
                <c:pt idx="2267">
                  <c:v>-0.26341405820148867</c:v>
                </c:pt>
                <c:pt idx="2268">
                  <c:v>-0.26184105340298403</c:v>
                </c:pt>
                <c:pt idx="2269">
                  <c:v>-0.26025871511081733</c:v>
                </c:pt>
                <c:pt idx="2270">
                  <c:v>-0.25866999893131498</c:v>
                </c:pt>
                <c:pt idx="2271">
                  <c:v>-0.2570889051049699</c:v>
                </c:pt>
                <c:pt idx="2272">
                  <c:v>-0.25550812239508025</c:v>
                </c:pt>
                <c:pt idx="2273">
                  <c:v>-0.25390167257762009</c:v>
                </c:pt>
                <c:pt idx="2274">
                  <c:v>-0.25225539985386863</c:v>
                </c:pt>
                <c:pt idx="2275">
                  <c:v>-0.25059497133139641</c:v>
                </c:pt>
                <c:pt idx="2276">
                  <c:v>-0.24897467683167093</c:v>
                </c:pt>
                <c:pt idx="2277">
                  <c:v>-0.24743418370275563</c:v>
                </c:pt>
                <c:pt idx="2278">
                  <c:v>-0.24597971427375853</c:v>
                </c:pt>
                <c:pt idx="2279">
                  <c:v>-0.24459369046494953</c:v>
                </c:pt>
                <c:pt idx="2280">
                  <c:v>-0.24325044516875813</c:v>
                </c:pt>
                <c:pt idx="2281">
                  <c:v>-0.24193535591178045</c:v>
                </c:pt>
                <c:pt idx="2282">
                  <c:v>-0.24066335628387572</c:v>
                </c:pt>
                <c:pt idx="2283">
                  <c:v>-0.23947598033183995</c:v>
                </c:pt>
                <c:pt idx="2284">
                  <c:v>-0.23840620639994548</c:v>
                </c:pt>
                <c:pt idx="2285">
                  <c:v>-0.23745232334768776</c:v>
                </c:pt>
                <c:pt idx="2286">
                  <c:v>-0.23658959741686231</c:v>
                </c:pt>
                <c:pt idx="2287">
                  <c:v>-0.23579391708217565</c:v>
                </c:pt>
                <c:pt idx="2288">
                  <c:v>-0.23506154894616302</c:v>
                </c:pt>
                <c:pt idx="2289">
                  <c:v>-0.23441022664678221</c:v>
                </c:pt>
                <c:pt idx="2290">
                  <c:v>-0.23386810622324691</c:v>
                </c:pt>
                <c:pt idx="2291">
                  <c:v>-0.23345634359452441</c:v>
                </c:pt>
                <c:pt idx="2292">
                  <c:v>-0.23316513859226962</c:v>
                </c:pt>
                <c:pt idx="2293">
                  <c:v>-0.2329504682380433</c:v>
                </c:pt>
                <c:pt idx="2294">
                  <c:v>-0.23275882050151661</c:v>
                </c:pt>
                <c:pt idx="2295">
                  <c:v>-0.23255908373714956</c:v>
                </c:pt>
                <c:pt idx="2296">
                  <c:v>-0.23236385816138577</c:v>
                </c:pt>
                <c:pt idx="2297">
                  <c:v>-0.23221063330710107</c:v>
                </c:pt>
                <c:pt idx="2298">
                  <c:v>-0.23211838727807479</c:v>
                </c:pt>
                <c:pt idx="2299">
                  <c:v>-0.23206051961737034</c:v>
                </c:pt>
                <c:pt idx="2300">
                  <c:v>-0.23197309589340281</c:v>
                </c:pt>
                <c:pt idx="2301">
                  <c:v>-0.23178175927333153</c:v>
                </c:pt>
                <c:pt idx="2302">
                  <c:v>-0.2314132418319097</c:v>
                </c:pt>
                <c:pt idx="2303">
                  <c:v>-0.23080407581223561</c:v>
                </c:pt>
                <c:pt idx="2304">
                  <c:v>-0.22992050507889836</c:v>
                </c:pt>
                <c:pt idx="2305">
                  <c:v>-0.22875024053190957</c:v>
                </c:pt>
                <c:pt idx="2306">
                  <c:v>-0.22726543724851095</c:v>
                </c:pt>
                <c:pt idx="2307">
                  <c:v>-0.22541849441102621</c:v>
                </c:pt>
                <c:pt idx="2308">
                  <c:v>-0.22316243343468992</c:v>
                </c:pt>
                <c:pt idx="2309">
                  <c:v>-0.2204437422891731</c:v>
                </c:pt>
                <c:pt idx="2310">
                  <c:v>-0.2172123312251564</c:v>
                </c:pt>
                <c:pt idx="2311">
                  <c:v>-0.21345980009834392</c:v>
                </c:pt>
                <c:pt idx="2312">
                  <c:v>-0.20922441623274998</c:v>
                </c:pt>
                <c:pt idx="2313">
                  <c:v>-0.20456420284730667</c:v>
                </c:pt>
                <c:pt idx="2314">
                  <c:v>-0.19955180563435013</c:v>
                </c:pt>
                <c:pt idx="2315">
                  <c:v>-0.1942842929279652</c:v>
                </c:pt>
                <c:pt idx="2316">
                  <c:v>-0.18887071104576975</c:v>
                </c:pt>
                <c:pt idx="2317">
                  <c:v>-0.18340657273957173</c:v>
                </c:pt>
                <c:pt idx="2318">
                  <c:v>-0.17797292384600297</c:v>
                </c:pt>
                <c:pt idx="2319">
                  <c:v>-0.17265625473966476</c:v>
                </c:pt>
                <c:pt idx="2320">
                  <c:v>-0.16754865589135565</c:v>
                </c:pt>
                <c:pt idx="2321">
                  <c:v>-0.16272915088074735</c:v>
                </c:pt>
                <c:pt idx="2322">
                  <c:v>-0.15826634088625566</c:v>
                </c:pt>
                <c:pt idx="2323">
                  <c:v>-0.15423187602755933</c:v>
                </c:pt>
                <c:pt idx="2324">
                  <c:v>-0.15069446637383349</c:v>
                </c:pt>
                <c:pt idx="2325">
                  <c:v>-0.14770611504059838</c:v>
                </c:pt>
                <c:pt idx="2326">
                  <c:v>-0.14529903813681067</c:v>
                </c:pt>
                <c:pt idx="2327">
                  <c:v>-0.14348504253195282</c:v>
                </c:pt>
                <c:pt idx="2328">
                  <c:v>-0.14225482584400839</c:v>
                </c:pt>
                <c:pt idx="2329">
                  <c:v>-0.14157791421617089</c:v>
                </c:pt>
                <c:pt idx="2330">
                  <c:v>-0.14140946021139431</c:v>
                </c:pt>
                <c:pt idx="2331">
                  <c:v>-0.14170068076947187</c:v>
                </c:pt>
                <c:pt idx="2332">
                  <c:v>-0.14239811052754306</c:v>
                </c:pt>
                <c:pt idx="2333">
                  <c:v>-0.14343573057377187</c:v>
                </c:pt>
                <c:pt idx="2334">
                  <c:v>-0.14473512400557459</c:v>
                </c:pt>
                <c:pt idx="2335">
                  <c:v>-0.14621460719758586</c:v>
                </c:pt>
                <c:pt idx="2336">
                  <c:v>-0.14780011887759761</c:v>
                </c:pt>
                <c:pt idx="2337">
                  <c:v>-0.14942716460440533</c:v>
                </c:pt>
                <c:pt idx="2338">
                  <c:v>-0.15103675669806507</c:v>
                </c:pt>
                <c:pt idx="2339">
                  <c:v>-0.15257854096027026</c:v>
                </c:pt>
                <c:pt idx="2340">
                  <c:v>-0.15401204114017336</c:v>
                </c:pt>
                <c:pt idx="2341">
                  <c:v>-0.1553053055778047</c:v>
                </c:pt>
                <c:pt idx="2342">
                  <c:v>-0.15644102064242127</c:v>
                </c:pt>
                <c:pt idx="2343">
                  <c:v>-0.15741605961364627</c:v>
                </c:pt>
                <c:pt idx="2344">
                  <c:v>-0.15822916246983532</c:v>
                </c:pt>
                <c:pt idx="2345">
                  <c:v>-0.15887441799833585</c:v>
                </c:pt>
                <c:pt idx="2346">
                  <c:v>-0.15935151508269244</c:v>
                </c:pt>
                <c:pt idx="2347">
                  <c:v>-0.15967009833302248</c:v>
                </c:pt>
                <c:pt idx="2348">
                  <c:v>-0.15983219000628612</c:v>
                </c:pt>
                <c:pt idx="2349">
                  <c:v>-0.15983125665691991</c:v>
                </c:pt>
                <c:pt idx="2350">
                  <c:v>-0.15966823163429009</c:v>
                </c:pt>
                <c:pt idx="2351">
                  <c:v>-0.15935058173332622</c:v>
                </c:pt>
                <c:pt idx="2352">
                  <c:v>-0.15888219590972086</c:v>
                </c:pt>
                <c:pt idx="2353">
                  <c:v>-0.15826774091030496</c:v>
                </c:pt>
                <c:pt idx="2354">
                  <c:v>-0.15752152809202699</c:v>
                </c:pt>
                <c:pt idx="2355">
                  <c:v>-0.15665600211310296</c:v>
                </c:pt>
                <c:pt idx="2356">
                  <c:v>-0.15567645195327467</c:v>
                </c:pt>
                <c:pt idx="2357">
                  <c:v>-0.15459255333430508</c:v>
                </c:pt>
                <c:pt idx="2358">
                  <c:v>-0.1534229576876954</c:v>
                </c:pt>
                <c:pt idx="2359">
                  <c:v>-0.15219166764797984</c:v>
                </c:pt>
                <c:pt idx="2360">
                  <c:v>-0.1509255792327277</c:v>
                </c:pt>
                <c:pt idx="2361">
                  <c:v>-0.14965003287723144</c:v>
                </c:pt>
                <c:pt idx="2362">
                  <c:v>-0.14837985328059081</c:v>
                </c:pt>
                <c:pt idx="2363">
                  <c:v>-0.14711735826039857</c:v>
                </c:pt>
                <c:pt idx="2364">
                  <c:v>-0.1458667634446254</c:v>
                </c:pt>
                <c:pt idx="2365">
                  <c:v>-0.14463933124895678</c:v>
                </c:pt>
                <c:pt idx="2366">
                  <c:v>-0.14345057082869447</c:v>
                </c:pt>
                <c:pt idx="2367">
                  <c:v>-0.14231401574964833</c:v>
                </c:pt>
                <c:pt idx="2368">
                  <c:v>-0.14123425497953554</c:v>
                </c:pt>
                <c:pt idx="2369">
                  <c:v>-0.14021827308277984</c:v>
                </c:pt>
                <c:pt idx="2370">
                  <c:v>-0.13928675930366535</c:v>
                </c:pt>
                <c:pt idx="2371">
                  <c:v>-0.13846606520596452</c:v>
                </c:pt>
                <c:pt idx="2372">
                  <c:v>-0.1377712177144732</c:v>
                </c:pt>
                <c:pt idx="2373">
                  <c:v>-0.13720254350146949</c:v>
                </c:pt>
                <c:pt idx="2374">
                  <c:v>-0.13675531359683135</c:v>
                </c:pt>
                <c:pt idx="2375">
                  <c:v>-0.13642203009398363</c:v>
                </c:pt>
                <c:pt idx="2376">
                  <c:v>-0.13619477507913635</c:v>
                </c:pt>
                <c:pt idx="2377">
                  <c:v>-0.13607888419949971</c:v>
                </c:pt>
                <c:pt idx="2378">
                  <c:v>-0.13609789341492468</c:v>
                </c:pt>
                <c:pt idx="2379">
                  <c:v>-0.13627771872614614</c:v>
                </c:pt>
                <c:pt idx="2380">
                  <c:v>-0.13662951365809017</c:v>
                </c:pt>
                <c:pt idx="2381">
                  <c:v>-0.13714450472671452</c:v>
                </c:pt>
                <c:pt idx="2382">
                  <c:v>-0.13780789834456489</c:v>
                </c:pt>
                <c:pt idx="2383">
                  <c:v>-0.13862090786581735</c:v>
                </c:pt>
                <c:pt idx="2384">
                  <c:v>-0.13959507571096721</c:v>
                </c:pt>
                <c:pt idx="2385">
                  <c:v>-0.14073634420431266</c:v>
                </c:pt>
                <c:pt idx="2386">
                  <c:v>-0.1420406688319335</c:v>
                </c:pt>
                <c:pt idx="2387">
                  <c:v>-0.14348295805170164</c:v>
                </c:pt>
                <c:pt idx="2388">
                  <c:v>-0.14502128892125193</c:v>
                </c:pt>
                <c:pt idx="2389">
                  <c:v>-0.1466178296796076</c:v>
                </c:pt>
                <c:pt idx="2390">
                  <c:v>-0.14824263536793644</c:v>
                </c:pt>
                <c:pt idx="2391">
                  <c:v>-0.1498636298796866</c:v>
                </c:pt>
                <c:pt idx="2392">
                  <c:v>-0.15144307478881805</c:v>
                </c:pt>
                <c:pt idx="2393">
                  <c:v>-0.1529495473333353</c:v>
                </c:pt>
                <c:pt idx="2394">
                  <c:v>-0.15436448941667377</c:v>
                </c:pt>
                <c:pt idx="2395">
                  <c:v>-0.15567131853176056</c:v>
                </c:pt>
                <c:pt idx="2396">
                  <c:v>-0.15684578315089726</c:v>
                </c:pt>
                <c:pt idx="2397">
                  <c:v>-0.1578665562410661</c:v>
                </c:pt>
                <c:pt idx="2398">
                  <c:v>-0.15873223777821785</c:v>
                </c:pt>
                <c:pt idx="2399">
                  <c:v>-0.15945605021170697</c:v>
                </c:pt>
                <c:pt idx="2400">
                  <c:v>-0.16004514922000773</c:v>
                </c:pt>
                <c:pt idx="2401">
                  <c:v>-0.16049735698793227</c:v>
                </c:pt>
                <c:pt idx="2402">
                  <c:v>-0.16081609579649003</c:v>
                </c:pt>
                <c:pt idx="2403">
                  <c:v>-0.1610176992595895</c:v>
                </c:pt>
                <c:pt idx="2404">
                  <c:v>-0.16112238994683176</c:v>
                </c:pt>
                <c:pt idx="2405">
                  <c:v>-0.16114027914301729</c:v>
                </c:pt>
                <c:pt idx="2406">
                  <c:v>-0.16106670010131507</c:v>
                </c:pt>
                <c:pt idx="2407">
                  <c:v>-0.160885630324272</c:v>
                </c:pt>
                <c:pt idx="2408">
                  <c:v>-0.16057715835874248</c:v>
                </c:pt>
                <c:pt idx="2409">
                  <c:v>-0.16013117291992593</c:v>
                </c:pt>
                <c:pt idx="2410">
                  <c:v>-0.15956478541286945</c:v>
                </c:pt>
                <c:pt idx="2411">
                  <c:v>-0.15891564092867638</c:v>
                </c:pt>
                <c:pt idx="2412">
                  <c:v>-0.1582078509926404</c:v>
                </c:pt>
                <c:pt idx="2413">
                  <c:v>-0.15744639346804781</c:v>
                </c:pt>
                <c:pt idx="2414">
                  <c:v>-0.15663391284476955</c:v>
                </c:pt>
                <c:pt idx="2415">
                  <c:v>-0.15577196470508262</c:v>
                </c:pt>
                <c:pt idx="2416">
                  <c:v>-0.15486045571405038</c:v>
                </c:pt>
                <c:pt idx="2417">
                  <c:v>-0.15390157924268344</c:v>
                </c:pt>
                <c:pt idx="2418">
                  <c:v>-0.15289906868844658</c:v>
                </c:pt>
                <c:pt idx="2419">
                  <c:v>-0.1518557396552612</c:v>
                </c:pt>
                <c:pt idx="2420">
                  <c:v>-0.15077364551173292</c:v>
                </c:pt>
                <c:pt idx="2421">
                  <c:v>-0.14966605537468455</c:v>
                </c:pt>
                <c:pt idx="2422">
                  <c:v>-0.14856201196522775</c:v>
                </c:pt>
                <c:pt idx="2423">
                  <c:v>-0.14749293804535799</c:v>
                </c:pt>
                <c:pt idx="2424">
                  <c:v>-0.14648418960619036</c:v>
                </c:pt>
                <c:pt idx="2425">
                  <c:v>-0.14555342250656883</c:v>
                </c:pt>
                <c:pt idx="2426">
                  <c:v>-0.14470695241053808</c:v>
                </c:pt>
                <c:pt idx="2427">
                  <c:v>-0.1439458526698692</c:v>
                </c:pt>
                <c:pt idx="2428">
                  <c:v>-0.14327825897987093</c:v>
                </c:pt>
                <c:pt idx="2429">
                  <c:v>-0.14271999161230037</c:v>
                </c:pt>
                <c:pt idx="2430">
                  <c:v>-0.14228229742702025</c:v>
                </c:pt>
                <c:pt idx="2431">
                  <c:v>-0.1419592029880869</c:v>
                </c:pt>
                <c:pt idx="2432">
                  <c:v>-0.14173440579323732</c:v>
                </c:pt>
                <c:pt idx="2433">
                  <c:v>-0.14159689231995032</c:v>
                </c:pt>
                <c:pt idx="2434">
                  <c:v>-0.14154160692582565</c:v>
                </c:pt>
                <c:pt idx="2435">
                  <c:v>-0.14156077169947831</c:v>
                </c:pt>
                <c:pt idx="2436">
                  <c:v>-0.14164021528636481</c:v>
                </c:pt>
                <c:pt idx="2437">
                  <c:v>-0.14176971751092526</c:v>
                </c:pt>
                <c:pt idx="2438">
                  <c:v>-0.14195501847176176</c:v>
                </c:pt>
                <c:pt idx="2439">
                  <c:v>-0.14220526499266309</c:v>
                </c:pt>
                <c:pt idx="2440">
                  <c:v>-0.1425144836376856</c:v>
                </c:pt>
                <c:pt idx="2441">
                  <c:v>-0.14287240756380104</c:v>
                </c:pt>
                <c:pt idx="2442">
                  <c:v>-0.14327651672772068</c:v>
                </c:pt>
                <c:pt idx="2443">
                  <c:v>-0.14372159992881656</c:v>
                </c:pt>
                <c:pt idx="2444">
                  <c:v>-0.14419645697469427</c:v>
                </c:pt>
                <c:pt idx="2445">
                  <c:v>-0.14469467886637252</c:v>
                </c:pt>
                <c:pt idx="2446">
                  <c:v>-0.14521586115245935</c:v>
                </c:pt>
                <c:pt idx="2447">
                  <c:v>-0.14575773268283032</c:v>
                </c:pt>
                <c:pt idx="2448">
                  <c:v>-0.14631786674913327</c:v>
                </c:pt>
                <c:pt idx="2449">
                  <c:v>-0.14689508110883773</c:v>
                </c:pt>
                <c:pt idx="2450">
                  <c:v>-0.14748131784574878</c:v>
                </c:pt>
                <c:pt idx="2451">
                  <c:v>-0.14805685217659406</c:v>
                </c:pt>
                <c:pt idx="2452">
                  <c:v>-0.14859345028304599</c:v>
                </c:pt>
                <c:pt idx="2453">
                  <c:v>-0.14906880511525233</c:v>
                </c:pt>
                <c:pt idx="2454">
                  <c:v>-0.14947381651689262</c:v>
                </c:pt>
                <c:pt idx="2455">
                  <c:v>-0.14979692651164875</c:v>
                </c:pt>
                <c:pt idx="2456">
                  <c:v>-0.15002208149042204</c:v>
                </c:pt>
                <c:pt idx="2457">
                  <c:v>-0.15014169021170076</c:v>
                </c:pt>
                <c:pt idx="2458">
                  <c:v>-0.15014942145561747</c:v>
                </c:pt>
                <c:pt idx="2459">
                  <c:v>-0.15003640840319324</c:v>
                </c:pt>
                <c:pt idx="2460">
                  <c:v>-0.14980356884797155</c:v>
                </c:pt>
                <c:pt idx="2461">
                  <c:v>-0.14946484080715433</c:v>
                </c:pt>
                <c:pt idx="2462">
                  <c:v>-0.14904108463907614</c:v>
                </c:pt>
                <c:pt idx="2463">
                  <c:v>-0.14854497833929459</c:v>
                </c:pt>
                <c:pt idx="2464">
                  <c:v>-0.14797227516819345</c:v>
                </c:pt>
                <c:pt idx="2465">
                  <c:v>-0.14731664390590532</c:v>
                </c:pt>
                <c:pt idx="2466">
                  <c:v>-0.14657525339268607</c:v>
                </c:pt>
                <c:pt idx="2467">
                  <c:v>-0.14573691899196403</c:v>
                </c:pt>
                <c:pt idx="2468">
                  <c:v>-0.14479176275628025</c:v>
                </c:pt>
                <c:pt idx="2469">
                  <c:v>-0.14375280490929324</c:v>
                </c:pt>
                <c:pt idx="2470">
                  <c:v>-0.14264672368705358</c:v>
                </c:pt>
                <c:pt idx="2471">
                  <c:v>-0.14149189051625266</c:v>
                </c:pt>
                <c:pt idx="2472">
                  <c:v>-0.14029465217258066</c:v>
                </c:pt>
                <c:pt idx="2473">
                  <c:v>-0.13906012652172892</c:v>
                </c:pt>
                <c:pt idx="2474">
                  <c:v>-0.137808567244944</c:v>
                </c:pt>
                <c:pt idx="2475">
                  <c:v>-0.13656878372599601</c:v>
                </c:pt>
                <c:pt idx="2476">
                  <c:v>-0.13535941184056341</c:v>
                </c:pt>
                <c:pt idx="2477">
                  <c:v>-0.13418883617711924</c:v>
                </c:pt>
                <c:pt idx="2478">
                  <c:v>-0.1330623923828736</c:v>
                </c:pt>
                <c:pt idx="2479">
                  <c:v>-0.13199070508477845</c:v>
                </c:pt>
                <c:pt idx="2480">
                  <c:v>-0.13099591021863552</c:v>
                </c:pt>
                <c:pt idx="2481">
                  <c:v>-0.13011317949972787</c:v>
                </c:pt>
                <c:pt idx="2482">
                  <c:v>-0.12937925578143819</c:v>
                </c:pt>
                <c:pt idx="2483">
                  <c:v>-0.12880429701603541</c:v>
                </c:pt>
                <c:pt idx="2484">
                  <c:v>-0.12836554503480693</c:v>
                </c:pt>
                <c:pt idx="2485">
                  <c:v>-0.12803795496309303</c:v>
                </c:pt>
                <c:pt idx="2486">
                  <c:v>-0.12782144902177986</c:v>
                </c:pt>
                <c:pt idx="2487">
                  <c:v>-0.12773682534591094</c:v>
                </c:pt>
                <c:pt idx="2488">
                  <c:v>-0.12780467984483376</c:v>
                </c:pt>
                <c:pt idx="2489">
                  <c:v>-0.12802325471057538</c:v>
                </c:pt>
                <c:pt idx="2490">
                  <c:v>-0.1283619827513926</c:v>
                </c:pt>
                <c:pt idx="2491">
                  <c:v>-0.12878751228326657</c:v>
                </c:pt>
                <c:pt idx="2492">
                  <c:v>-0.12928786532266431</c:v>
                </c:pt>
                <c:pt idx="2493">
                  <c:v>-0.12986033515642392</c:v>
                </c:pt>
                <c:pt idx="2494">
                  <c:v>-0.13049728387556525</c:v>
                </c:pt>
                <c:pt idx="2495">
                  <c:v>-0.13118727795035234</c:v>
                </c:pt>
                <c:pt idx="2496">
                  <c:v>-0.13191272374523233</c:v>
                </c:pt>
                <c:pt idx="2497">
                  <c:v>-0.13264894972529195</c:v>
                </c:pt>
                <c:pt idx="2498">
                  <c:v>-0.13337521997877874</c:v>
                </c:pt>
                <c:pt idx="2499">
                  <c:v>-0.13408266768671381</c:v>
                </c:pt>
                <c:pt idx="2500">
                  <c:v>-0.1347701883856805</c:v>
                </c:pt>
                <c:pt idx="2501">
                  <c:v>-0.13544014656073983</c:v>
                </c:pt>
                <c:pt idx="2502">
                  <c:v>-0.13609330444720749</c:v>
                </c:pt>
                <c:pt idx="2503">
                  <c:v>-0.13672427973040516</c:v>
                </c:pt>
                <c:pt idx="2504">
                  <c:v>-0.13732709897438905</c:v>
                </c:pt>
                <c:pt idx="2505">
                  <c:v>-0.13789073310081526</c:v>
                </c:pt>
                <c:pt idx="2506">
                  <c:v>-0.138393590627679</c:v>
                </c:pt>
                <c:pt idx="2507">
                  <c:v>-0.13881748679816211</c:v>
                </c:pt>
                <c:pt idx="2508">
                  <c:v>-0.1391527147788561</c:v>
                </c:pt>
                <c:pt idx="2509">
                  <c:v>-0.13938743658863295</c:v>
                </c:pt>
                <c:pt idx="2510">
                  <c:v>-0.13951258318281778</c:v>
                </c:pt>
                <c:pt idx="2511">
                  <c:v>-0.13953428355558198</c:v>
                </c:pt>
                <c:pt idx="2512">
                  <c:v>-0.13946529348159692</c:v>
                </c:pt>
                <c:pt idx="2513">
                  <c:v>-0.13931069971490845</c:v>
                </c:pt>
                <c:pt idx="2514">
                  <c:v>-0.1390657421737489</c:v>
                </c:pt>
                <c:pt idx="2515">
                  <c:v>-0.13872566077635068</c:v>
                </c:pt>
                <c:pt idx="2516">
                  <c:v>-0.13829252444714216</c:v>
                </c:pt>
                <c:pt idx="2517">
                  <c:v>-0.13777257107105417</c:v>
                </c:pt>
                <c:pt idx="2518">
                  <c:v>-0.13717952088376986</c:v>
                </c:pt>
                <c:pt idx="2519">
                  <c:v>-0.13653059418109559</c:v>
                </c:pt>
                <c:pt idx="2520">
                  <c:v>-0.13583915341479089</c:v>
                </c:pt>
                <c:pt idx="2521">
                  <c:v>-0.13512672784356941</c:v>
                </c:pt>
                <c:pt idx="2522">
                  <c:v>-0.13442621803258978</c:v>
                </c:pt>
                <c:pt idx="2523">
                  <c:v>-0.13375538873145534</c:v>
                </c:pt>
                <c:pt idx="2524">
                  <c:v>-0.13310930874434798</c:v>
                </c:pt>
                <c:pt idx="2525">
                  <c:v>-0.13249331371847789</c:v>
                </c:pt>
                <c:pt idx="2526">
                  <c:v>-0.13192876179850824</c:v>
                </c:pt>
                <c:pt idx="2527">
                  <c:v>-0.13142537537367033</c:v>
                </c:pt>
                <c:pt idx="2528">
                  <c:v>-0.13098078995890308</c:v>
                </c:pt>
                <c:pt idx="2529">
                  <c:v>-0.13059539444977578</c:v>
                </c:pt>
                <c:pt idx="2530">
                  <c:v>-0.13027074442856543</c:v>
                </c:pt>
                <c:pt idx="2531">
                  <c:v>-0.13000655989046211</c:v>
                </c:pt>
                <c:pt idx="2532">
                  <c:v>-0.12980231193749173</c:v>
                </c:pt>
                <c:pt idx="2533">
                  <c:v>-0.12965459384446762</c:v>
                </c:pt>
                <c:pt idx="2534">
                  <c:v>-0.1295611966845564</c:v>
                </c:pt>
                <c:pt idx="2535">
                  <c:v>-0.12953044282294007</c:v>
                </c:pt>
                <c:pt idx="2536">
                  <c:v>-0.12957239687695082</c:v>
                </c:pt>
                <c:pt idx="2537">
                  <c:v>-0.12968758774456282</c:v>
                </c:pt>
                <c:pt idx="2538">
                  <c:v>-0.12987036866211057</c:v>
                </c:pt>
                <c:pt idx="2539">
                  <c:v>-0.13010719050796141</c:v>
                </c:pt>
                <c:pt idx="2540">
                  <c:v>-0.13038173522402952</c:v>
                </c:pt>
                <c:pt idx="2541">
                  <c:v>-0.13068638045715764</c:v>
                </c:pt>
                <c:pt idx="2542">
                  <c:v>-0.13101205716267081</c:v>
                </c:pt>
                <c:pt idx="2543">
                  <c:v>-0.13134796959956668</c:v>
                </c:pt>
                <c:pt idx="2544">
                  <c:v>-0.13169705781834876</c:v>
                </c:pt>
                <c:pt idx="2545">
                  <c:v>-0.13206935532470368</c:v>
                </c:pt>
                <c:pt idx="2546">
                  <c:v>-0.13247002665179117</c:v>
                </c:pt>
                <c:pt idx="2547">
                  <c:v>-0.13289297391708529</c:v>
                </c:pt>
                <c:pt idx="2548">
                  <c:v>-0.13331291890858479</c:v>
                </c:pt>
                <c:pt idx="2549">
                  <c:v>-0.13369910776467336</c:v>
                </c:pt>
                <c:pt idx="2550">
                  <c:v>-0.13404004473232395</c:v>
                </c:pt>
                <c:pt idx="2551">
                  <c:v>-0.13434310327152954</c:v>
                </c:pt>
                <c:pt idx="2552">
                  <c:v>-0.13461753909683827</c:v>
                </c:pt>
                <c:pt idx="2553">
                  <c:v>-0.13486126772799897</c:v>
                </c:pt>
                <c:pt idx="2554">
                  <c:v>-0.13506044448274634</c:v>
                </c:pt>
                <c:pt idx="2555">
                  <c:v>-0.13519994910134792</c:v>
                </c:pt>
                <c:pt idx="2556">
                  <c:v>-0.13526155015951721</c:v>
                </c:pt>
                <c:pt idx="2557">
                  <c:v>-0.13522392062423649</c:v>
                </c:pt>
                <c:pt idx="2558">
                  <c:v>-0.13508194262981452</c:v>
                </c:pt>
                <c:pt idx="2559">
                  <c:v>-0.1348490564071245</c:v>
                </c:pt>
                <c:pt idx="2560">
                  <c:v>-0.13453860885210317</c:v>
                </c:pt>
                <c:pt idx="2561">
                  <c:v>-0.13415794231309797</c:v>
                </c:pt>
                <c:pt idx="2562">
                  <c:v>-0.13371097685744693</c:v>
                </c:pt>
                <c:pt idx="2563">
                  <c:v>-0.13319509910692467</c:v>
                </c:pt>
                <c:pt idx="2564">
                  <c:v>-0.13259924887154173</c:v>
                </c:pt>
                <c:pt idx="2565">
                  <c:v>-0.13191241262877693</c:v>
                </c:pt>
                <c:pt idx="2566">
                  <c:v>-0.131133594805973</c:v>
                </c:pt>
                <c:pt idx="2567">
                  <c:v>-0.13026851994590929</c:v>
                </c:pt>
                <c:pt idx="2568">
                  <c:v>-0.12932412594554124</c:v>
                </c:pt>
                <c:pt idx="2569">
                  <c:v>-0.12831402414979262</c:v>
                </c:pt>
                <c:pt idx="2570">
                  <c:v>-0.12725971270573158</c:v>
                </c:pt>
                <c:pt idx="2571">
                  <c:v>-0.12618010749384651</c:v>
                </c:pt>
                <c:pt idx="2572">
                  <c:v>-0.12508858652171959</c:v>
                </c:pt>
                <c:pt idx="2573">
                  <c:v>-0.12400428345135796</c:v>
                </c:pt>
                <c:pt idx="2574">
                  <c:v>-0.12295863660057983</c:v>
                </c:pt>
                <c:pt idx="2575">
                  <c:v>-0.12198292872897573</c:v>
                </c:pt>
                <c:pt idx="2576">
                  <c:v>-0.12109091118387433</c:v>
                </c:pt>
                <c:pt idx="2577">
                  <c:v>-0.12028035948261957</c:v>
                </c:pt>
                <c:pt idx="2578">
                  <c:v>-0.11955270476090622</c:v>
                </c:pt>
                <c:pt idx="2579">
                  <c:v>-0.11891852497821796</c:v>
                </c:pt>
                <c:pt idx="2580">
                  <c:v>-0.11838158464366511</c:v>
                </c:pt>
                <c:pt idx="2581">
                  <c:v>-0.11793967483041433</c:v>
                </c:pt>
                <c:pt idx="2582">
                  <c:v>-0.11759618670782945</c:v>
                </c:pt>
                <c:pt idx="2583">
                  <c:v>-0.11734958024945628</c:v>
                </c:pt>
                <c:pt idx="2584">
                  <c:v>-0.11718470408391682</c:v>
                </c:pt>
                <c:pt idx="2585">
                  <c:v>-0.11708956467185536</c:v>
                </c:pt>
                <c:pt idx="2586">
                  <c:v>-0.11706579537466277</c:v>
                </c:pt>
                <c:pt idx="2587">
                  <c:v>-0.11711706736651277</c:v>
                </c:pt>
                <c:pt idx="2588">
                  <c:v>-0.11723894723791591</c:v>
                </c:pt>
                <c:pt idx="2589">
                  <c:v>-0.11742235038837445</c:v>
                </c:pt>
                <c:pt idx="2590">
                  <c:v>-0.11766912796079808</c:v>
                </c:pt>
                <c:pt idx="2591">
                  <c:v>-0.11799550467833593</c:v>
                </c:pt>
                <c:pt idx="2592">
                  <c:v>-0.11841446965300094</c:v>
                </c:pt>
                <c:pt idx="2593">
                  <c:v>-0.11892068723758299</c:v>
                </c:pt>
                <c:pt idx="2594">
                  <c:v>-0.11949321929463366</c:v>
                </c:pt>
                <c:pt idx="2595">
                  <c:v>-0.12010955654860471</c:v>
                </c:pt>
                <c:pt idx="2596">
                  <c:v>-0.12075296093419562</c:v>
                </c:pt>
                <c:pt idx="2597">
                  <c:v>-0.1214124500405307</c:v>
                </c:pt>
                <c:pt idx="2598">
                  <c:v>-0.12207704145673436</c:v>
                </c:pt>
                <c:pt idx="2599">
                  <c:v>-0.12272861264927952</c:v>
                </c:pt>
                <c:pt idx="2600">
                  <c:v>-0.12335184113273769</c:v>
                </c:pt>
                <c:pt idx="2601">
                  <c:v>-0.12394361574255489</c:v>
                </c:pt>
                <c:pt idx="2602">
                  <c:v>-0.12450569428670408</c:v>
                </c:pt>
                <c:pt idx="2603">
                  <c:v>-0.12504143682290367</c:v>
                </c:pt>
                <c:pt idx="2604">
                  <c:v>-0.12554973888773691</c:v>
                </c:pt>
                <c:pt idx="2605">
                  <c:v>-0.12601739358767208</c:v>
                </c:pt>
                <c:pt idx="2606">
                  <c:v>-0.12643180070626547</c:v>
                </c:pt>
                <c:pt idx="2607">
                  <c:v>-0.12678826238504051</c:v>
                </c:pt>
                <c:pt idx="2608">
                  <c:v>-0.12708357412450663</c:v>
                </c:pt>
                <c:pt idx="2609">
                  <c:v>-0.12731817148770133</c:v>
                </c:pt>
                <c:pt idx="2610">
                  <c:v>-0.12749182113728308</c:v>
                </c:pt>
                <c:pt idx="2611">
                  <c:v>-0.1275948784631345</c:v>
                </c:pt>
                <c:pt idx="2612">
                  <c:v>-0.12761542770501369</c:v>
                </c:pt>
                <c:pt idx="2613">
                  <c:v>-0.12754814877153337</c:v>
                </c:pt>
                <c:pt idx="2614">
                  <c:v>-0.12739182830851739</c:v>
                </c:pt>
                <c:pt idx="2615">
                  <c:v>-0.12715301531735201</c:v>
                </c:pt>
                <c:pt idx="2616">
                  <c:v>-0.12684813674688233</c:v>
                </c:pt>
                <c:pt idx="2617">
                  <c:v>-0.12649316842709321</c:v>
                </c:pt>
                <c:pt idx="2618">
                  <c:v>-0.12610206393100931</c:v>
                </c:pt>
                <c:pt idx="2619">
                  <c:v>-0.1256869412445685</c:v>
                </c:pt>
                <c:pt idx="2620">
                  <c:v>-0.12525290267763933</c:v>
                </c:pt>
                <c:pt idx="2621">
                  <c:v>-0.12480564166135565</c:v>
                </c:pt>
                <c:pt idx="2622">
                  <c:v>-0.12436072957431026</c:v>
                </c:pt>
                <c:pt idx="2623">
                  <c:v>-0.1239414690390126</c:v>
                </c:pt>
                <c:pt idx="2624">
                  <c:v>-0.12356990265632786</c:v>
                </c:pt>
                <c:pt idx="2625">
                  <c:v>-0.12326605077016101</c:v>
                </c:pt>
                <c:pt idx="2626">
                  <c:v>-0.12305418046403332</c:v>
                </c:pt>
                <c:pt idx="2627">
                  <c:v>-0.122954498751723</c:v>
                </c:pt>
                <c:pt idx="2628">
                  <c:v>-0.12297775470676418</c:v>
                </c:pt>
                <c:pt idx="2629">
                  <c:v>-0.12312887952497496</c:v>
                </c:pt>
                <c:pt idx="2630">
                  <c:v>-0.12340451314863697</c:v>
                </c:pt>
                <c:pt idx="2631">
                  <c:v>-0.12379910214902136</c:v>
                </c:pt>
                <c:pt idx="2632">
                  <c:v>-0.1243143576666328</c:v>
                </c:pt>
                <c:pt idx="2633">
                  <c:v>-0.12496231990829533</c:v>
                </c:pt>
                <c:pt idx="2634">
                  <c:v>-0.12575974249513219</c:v>
                </c:pt>
                <c:pt idx="2635">
                  <c:v>-0.12670642320144745</c:v>
                </c:pt>
                <c:pt idx="2636">
                  <c:v>-0.12777905940473155</c:v>
                </c:pt>
                <c:pt idx="2637">
                  <c:v>-0.12895688408158656</c:v>
                </c:pt>
                <c:pt idx="2638">
                  <c:v>-0.13023317711657581</c:v>
                </c:pt>
                <c:pt idx="2639">
                  <c:v>-0.13160476512185421</c:v>
                </c:pt>
                <c:pt idx="2640">
                  <c:v>-0.1330607279098372</c:v>
                </c:pt>
                <c:pt idx="2641">
                  <c:v>-0.13457032717473125</c:v>
                </c:pt>
                <c:pt idx="2642">
                  <c:v>-0.13609551337404086</c:v>
                </c:pt>
                <c:pt idx="2643">
                  <c:v>-0.13761973511233871</c:v>
                </c:pt>
                <c:pt idx="2644">
                  <c:v>-0.13914531020721757</c:v>
                </c:pt>
                <c:pt idx="2645">
                  <c:v>-0.14067435425057415</c:v>
                </c:pt>
                <c:pt idx="2646">
                  <c:v>-0.14219921377760555</c:v>
                </c:pt>
                <c:pt idx="2647">
                  <c:v>-0.14370092624035521</c:v>
                </c:pt>
                <c:pt idx="2648">
                  <c:v>-0.14515794682428657</c:v>
                </c:pt>
                <c:pt idx="2649">
                  <c:v>-0.14655739530814607</c:v>
                </c:pt>
                <c:pt idx="2650">
                  <c:v>-0.14789528940130461</c:v>
                </c:pt>
                <c:pt idx="2651">
                  <c:v>-0.14916355563174452</c:v>
                </c:pt>
                <c:pt idx="2652">
                  <c:v>-0.1503389536002474</c:v>
                </c:pt>
                <c:pt idx="2653">
                  <c:v>-0.15138522268393634</c:v>
                </c:pt>
                <c:pt idx="2654">
                  <c:v>-0.15226442223107522</c:v>
                </c:pt>
                <c:pt idx="2655">
                  <c:v>-0.15295314072839519</c:v>
                </c:pt>
                <c:pt idx="2656">
                  <c:v>-0.15344924702817675</c:v>
                </c:pt>
                <c:pt idx="2657">
                  <c:v>-0.15375675453269452</c:v>
                </c:pt>
                <c:pt idx="2658">
                  <c:v>-0.15386940980119504</c:v>
                </c:pt>
                <c:pt idx="2659">
                  <c:v>-0.1537800260435585</c:v>
                </c:pt>
                <c:pt idx="2660">
                  <c:v>-0.15349211887573092</c:v>
                </c:pt>
                <c:pt idx="2661">
                  <c:v>-0.15302038855022998</c:v>
                </c:pt>
                <c:pt idx="2662">
                  <c:v>-0.15238728211931285</c:v>
                </c:pt>
                <c:pt idx="2663">
                  <c:v>-0.15160703316081409</c:v>
                </c:pt>
                <c:pt idx="2664">
                  <c:v>-0.15067517715359866</c:v>
                </c:pt>
                <c:pt idx="2665">
                  <c:v>-0.14958135391970179</c:v>
                </c:pt>
                <c:pt idx="2666">
                  <c:v>-0.14833380804519153</c:v>
                </c:pt>
                <c:pt idx="2667">
                  <c:v>-0.14696270227041899</c:v>
                </c:pt>
                <c:pt idx="2668">
                  <c:v>-0.14549119921548875</c:v>
                </c:pt>
                <c:pt idx="2669">
                  <c:v>-0.14392469675090197</c:v>
                </c:pt>
                <c:pt idx="2670">
                  <c:v>-0.14226537269184647</c:v>
                </c:pt>
                <c:pt idx="2671">
                  <c:v>-0.14052032049350538</c:v>
                </c:pt>
                <c:pt idx="2672">
                  <c:v>-0.13871001161864402</c:v>
                </c:pt>
                <c:pt idx="2673">
                  <c:v>-0.13685793535964519</c:v>
                </c:pt>
                <c:pt idx="2674">
                  <c:v>-0.1349662850875194</c:v>
                </c:pt>
                <c:pt idx="2675">
                  <c:v>-0.13302459173354245</c:v>
                </c:pt>
                <c:pt idx="2676">
                  <c:v>-0.1310334464189796</c:v>
                </c:pt>
                <c:pt idx="2677">
                  <c:v>-0.12900898053204335</c:v>
                </c:pt>
                <c:pt idx="2678">
                  <c:v>-0.12697952122599795</c:v>
                </c:pt>
                <c:pt idx="2679">
                  <c:v>-0.12497736238891392</c:v>
                </c:pt>
                <c:pt idx="2680">
                  <c:v>-0.12302817112836183</c:v>
                </c:pt>
                <c:pt idx="2681">
                  <c:v>-0.12115610563710351</c:v>
                </c:pt>
                <c:pt idx="2682">
                  <c:v>-0.11939333535662734</c:v>
                </c:pt>
                <c:pt idx="2683">
                  <c:v>-0.11777111193487835</c:v>
                </c:pt>
                <c:pt idx="2684">
                  <c:v>-0.11630015333374505</c:v>
                </c:pt>
                <c:pt idx="2685">
                  <c:v>-0.1149655259633682</c:v>
                </c:pt>
                <c:pt idx="2686">
                  <c:v>-0.11374776948946257</c:v>
                </c:pt>
                <c:pt idx="2687">
                  <c:v>-0.11264985507417716</c:v>
                </c:pt>
                <c:pt idx="2688">
                  <c:v>-0.11169673425723513</c:v>
                </c:pt>
                <c:pt idx="2689">
                  <c:v>-0.11090469398507669</c:v>
                </c:pt>
                <c:pt idx="2690">
                  <c:v>-0.11026295407252218</c:v>
                </c:pt>
                <c:pt idx="2691">
                  <c:v>-0.10975241196921005</c:v>
                </c:pt>
                <c:pt idx="2692">
                  <c:v>-0.10935768296642073</c:v>
                </c:pt>
                <c:pt idx="2693">
                  <c:v>-0.10906136009847459</c:v>
                </c:pt>
                <c:pt idx="2694">
                  <c:v>-0.10884903867348654</c:v>
                </c:pt>
                <c:pt idx="2695">
                  <c:v>-0.10870937849665729</c:v>
                </c:pt>
                <c:pt idx="2696">
                  <c:v>-0.10863097714989639</c:v>
                </c:pt>
                <c:pt idx="2697">
                  <c:v>-0.10860691229207116</c:v>
                </c:pt>
                <c:pt idx="2698">
                  <c:v>-0.10862514371635762</c:v>
                </c:pt>
                <c:pt idx="2699">
                  <c:v>-0.10865861984695872</c:v>
                </c:pt>
                <c:pt idx="2700">
                  <c:v>-0.10867713127605504</c:v>
                </c:pt>
                <c:pt idx="2701">
                  <c:v>-0.10866141989505732</c:v>
                </c:pt>
                <c:pt idx="2702">
                  <c:v>-0.1086045011395418</c:v>
                </c:pt>
                <c:pt idx="2703">
                  <c:v>-0.10850472609229488</c:v>
                </c:pt>
                <c:pt idx="2704">
                  <c:v>-0.10836083473167217</c:v>
                </c:pt>
                <c:pt idx="2705">
                  <c:v>-0.10817246927374996</c:v>
                </c:pt>
                <c:pt idx="2706">
                  <c:v>-0.10794082751688157</c:v>
                </c:pt>
                <c:pt idx="2707">
                  <c:v>-0.10766800949714093</c:v>
                </c:pt>
                <c:pt idx="2708">
                  <c:v>-0.10735420188440126</c:v>
                </c:pt>
                <c:pt idx="2709">
                  <c:v>-0.1070025158432166</c:v>
                </c:pt>
                <c:pt idx="2710">
                  <c:v>-0.1066261427112959</c:v>
                </c:pt>
                <c:pt idx="2711">
                  <c:v>-0.10623622045774253</c:v>
                </c:pt>
                <c:pt idx="2712">
                  <c:v>-0.10582725787711865</c:v>
                </c:pt>
                <c:pt idx="2713">
                  <c:v>-0.10537879906248168</c:v>
                </c:pt>
                <c:pt idx="2714">
                  <c:v>-0.10486939253423175</c:v>
                </c:pt>
                <c:pt idx="2715">
                  <c:v>-0.10429096482035125</c:v>
                </c:pt>
                <c:pt idx="2716">
                  <c:v>-0.1036480115536207</c:v>
                </c:pt>
                <c:pt idx="2717">
                  <c:v>-0.10294815508719739</c:v>
                </c:pt>
                <c:pt idx="2718">
                  <c:v>-0.10219620217031729</c:v>
                </c:pt>
                <c:pt idx="2719">
                  <c:v>-0.10139559063981256</c:v>
                </c:pt>
                <c:pt idx="2720">
                  <c:v>-0.10055210726175363</c:v>
                </c:pt>
                <c:pt idx="2721">
                  <c:v>-9.9677263344990358E-2</c:v>
                </c:pt>
                <c:pt idx="2722">
                  <c:v>-9.8795481531271642E-2</c:v>
                </c:pt>
                <c:pt idx="2723">
                  <c:v>-9.7937469014745523E-2</c:v>
                </c:pt>
                <c:pt idx="2724">
                  <c:v>-9.7130152924626914E-2</c:v>
                </c:pt>
                <c:pt idx="2725">
                  <c:v>-9.6402793763546213E-2</c:v>
                </c:pt>
                <c:pt idx="2726">
                  <c:v>-9.5780311959581005E-2</c:v>
                </c:pt>
                <c:pt idx="2727">
                  <c:v>-9.5268572057915571E-2</c:v>
                </c:pt>
                <c:pt idx="2728">
                  <c:v>-9.4866158478677867E-2</c:v>
                </c:pt>
                <c:pt idx="2729">
                  <c:v>-9.4578391313255239E-2</c:v>
                </c:pt>
                <c:pt idx="2730">
                  <c:v>-9.4411166218477491E-2</c:v>
                </c:pt>
                <c:pt idx="2731">
                  <c:v>-9.436830992674608E-2</c:v>
                </c:pt>
                <c:pt idx="2732">
                  <c:v>-9.4459031485140843E-2</c:v>
                </c:pt>
                <c:pt idx="2733">
                  <c:v>-9.4696366673143087E-2</c:v>
                </c:pt>
                <c:pt idx="2734">
                  <c:v>-9.5078604350248064E-2</c:v>
                </c:pt>
                <c:pt idx="2735">
                  <c:v>-9.5583764138881769E-2</c:v>
                </c:pt>
                <c:pt idx="2736">
                  <c:v>-9.6189212316913797E-2</c:v>
                </c:pt>
                <c:pt idx="2737">
                  <c:v>-9.6887933208274893E-2</c:v>
                </c:pt>
                <c:pt idx="2738">
                  <c:v>-9.7685542464985023E-2</c:v>
                </c:pt>
                <c:pt idx="2739">
                  <c:v>-9.857969115780589E-2</c:v>
                </c:pt>
                <c:pt idx="2740">
                  <c:v>-9.9556565716117748E-2</c:v>
                </c:pt>
                <c:pt idx="2741">
                  <c:v>-0.10060709709524567</c:v>
                </c:pt>
                <c:pt idx="2742">
                  <c:v>-0.10172302515329874</c:v>
                </c:pt>
                <c:pt idx="2743">
                  <c:v>-0.10289507861990607</c:v>
                </c:pt>
                <c:pt idx="2744">
                  <c:v>-0.10412375528139628</c:v>
                </c:pt>
                <c:pt idx="2745">
                  <c:v>-0.10540796623017548</c:v>
                </c:pt>
                <c:pt idx="2746">
                  <c:v>-0.106729153369679</c:v>
                </c:pt>
                <c:pt idx="2747">
                  <c:v>-0.10805127385854872</c:v>
                </c:pt>
                <c:pt idx="2748">
                  <c:v>-0.10932963581796638</c:v>
                </c:pt>
                <c:pt idx="2749">
                  <c:v>-0.11052965865391422</c:v>
                </c:pt>
                <c:pt idx="2750">
                  <c:v>-0.11163236426261279</c:v>
                </c:pt>
                <c:pt idx="2751">
                  <c:v>-0.11262190126065945</c:v>
                </c:pt>
                <c:pt idx="2752">
                  <c:v>-0.11348293160680294</c:v>
                </c:pt>
                <c:pt idx="2753">
                  <c:v>-0.11420809739687307</c:v>
                </c:pt>
                <c:pt idx="2754">
                  <c:v>-0.11479844087099542</c:v>
                </c:pt>
                <c:pt idx="2755">
                  <c:v>-0.11525431981309368</c:v>
                </c:pt>
                <c:pt idx="2756">
                  <c:v>-0.11557537643924418</c:v>
                </c:pt>
                <c:pt idx="2757">
                  <c:v>-0.11576789530184597</c:v>
                </c:pt>
                <c:pt idx="2758">
                  <c:v>-0.11583988764962563</c:v>
                </c:pt>
                <c:pt idx="2759">
                  <c:v>-0.11578813342726976</c:v>
                </c:pt>
                <c:pt idx="2760">
                  <c:v>-0.11559696792124896</c:v>
                </c:pt>
                <c:pt idx="2761">
                  <c:v>-0.11525226644448805</c:v>
                </c:pt>
                <c:pt idx="2762">
                  <c:v>-0.11475171117939426</c:v>
                </c:pt>
                <c:pt idx="2763">
                  <c:v>-0.1140998910936848</c:v>
                </c:pt>
                <c:pt idx="2764">
                  <c:v>-0.11330214183456974</c:v>
                </c:pt>
                <c:pt idx="2765">
                  <c:v>-0.11236403238660077</c:v>
                </c:pt>
                <c:pt idx="2766">
                  <c:v>-0.11129141173913944</c:v>
                </c:pt>
                <c:pt idx="2767">
                  <c:v>-0.11009744011824915</c:v>
                </c:pt>
                <c:pt idx="2768">
                  <c:v>-0.10880333566618823</c:v>
                </c:pt>
                <c:pt idx="2769">
                  <c:v>-0.10742886983369737</c:v>
                </c:pt>
                <c:pt idx="2770">
                  <c:v>-0.10598703173278955</c:v>
                </c:pt>
                <c:pt idx="2771">
                  <c:v>-0.1044809636396643</c:v>
                </c:pt>
                <c:pt idx="2772">
                  <c:v>-0.1029114122338146</c:v>
                </c:pt>
                <c:pt idx="2773">
                  <c:v>-0.101289499928521</c:v>
                </c:pt>
                <c:pt idx="2774">
                  <c:v>-9.9636429310219043E-2</c:v>
                </c:pt>
                <c:pt idx="2775">
                  <c:v>-9.7978940838250386E-2</c:v>
                </c:pt>
                <c:pt idx="2776">
                  <c:v>-9.6340912700567063E-2</c:v>
                </c:pt>
                <c:pt idx="2777">
                  <c:v>-9.4733622868677272E-2</c:v>
                </c:pt>
                <c:pt idx="2778">
                  <c:v>-9.3166591506116322E-2</c:v>
                </c:pt>
                <c:pt idx="2779">
                  <c:v>-9.1659278947169479E-2</c:v>
                </c:pt>
                <c:pt idx="2780">
                  <c:v>-9.0236574508268774E-2</c:v>
                </c:pt>
                <c:pt idx="2781">
                  <c:v>-8.8921547474582169E-2</c:v>
                </c:pt>
                <c:pt idx="2782">
                  <c:v>-8.7728462535589774E-2</c:v>
                </c:pt>
                <c:pt idx="2783">
                  <c:v>-8.6665922061283415E-2</c:v>
                </c:pt>
                <c:pt idx="2784">
                  <c:v>-8.5748066294561026E-2</c:v>
                </c:pt>
                <c:pt idx="2785">
                  <c:v>-8.499799563223609E-2</c:v>
                </c:pt>
                <c:pt idx="2786">
                  <c:v>-8.4433459268089206E-2</c:v>
                </c:pt>
                <c:pt idx="2787">
                  <c:v>-8.4048141538075757E-2</c:v>
                </c:pt>
                <c:pt idx="2788">
                  <c:v>-8.3821679870189778E-2</c:v>
                </c:pt>
                <c:pt idx="2789">
                  <c:v>-8.3743854088871347E-2</c:v>
                </c:pt>
                <c:pt idx="2790">
                  <c:v>-8.3820279846140475E-2</c:v>
                </c:pt>
                <c:pt idx="2791">
                  <c:v>-8.4057552810851616E-2</c:v>
                </c:pt>
                <c:pt idx="2792">
                  <c:v>-8.4452546262628034E-2</c:v>
                </c:pt>
                <c:pt idx="2793">
                  <c:v>-8.5002631267421552E-2</c:v>
                </c:pt>
                <c:pt idx="2794">
                  <c:v>-8.5706734473461069E-2</c:v>
                </c:pt>
                <c:pt idx="2795">
                  <c:v>-8.6545551104688978E-2</c:v>
                </c:pt>
                <c:pt idx="2796">
                  <c:v>-8.7478029344815189E-2</c:v>
                </c:pt>
                <c:pt idx="2797">
                  <c:v>-8.8458108402617669E-2</c:v>
                </c:pt>
                <c:pt idx="2798">
                  <c:v>-8.9440411943076267E-2</c:v>
                </c:pt>
                <c:pt idx="2799">
                  <c:v>-9.0388274891922027E-2</c:v>
                </c:pt>
                <c:pt idx="2800">
                  <c:v>-9.1286436987017577E-2</c:v>
                </c:pt>
                <c:pt idx="2801">
                  <c:v>-9.2127524768369926E-2</c:v>
                </c:pt>
                <c:pt idx="2802">
                  <c:v>-9.2896340197132721E-2</c:v>
                </c:pt>
                <c:pt idx="2803">
                  <c:v>-9.357816746496557E-2</c:v>
                </c:pt>
                <c:pt idx="2804">
                  <c:v>-9.4172742122881362E-2</c:v>
                </c:pt>
                <c:pt idx="2805">
                  <c:v>-9.4695075539853166E-2</c:v>
                </c:pt>
                <c:pt idx="2806">
                  <c:v>-9.5161376883207346E-2</c:v>
                </c:pt>
                <c:pt idx="2807">
                  <c:v>-9.5577541809773764E-2</c:v>
                </c:pt>
                <c:pt idx="2808">
                  <c:v>-9.5937487992849305E-2</c:v>
                </c:pt>
                <c:pt idx="2809">
                  <c:v>-9.6223404015362321E-2</c:v>
                </c:pt>
                <c:pt idx="2810">
                  <c:v>-9.6419936280238774E-2</c:v>
                </c:pt>
                <c:pt idx="2811">
                  <c:v>-9.6525000307227493E-2</c:v>
                </c:pt>
                <c:pt idx="2812">
                  <c:v>-9.6540618353288601E-2</c:v>
                </c:pt>
                <c:pt idx="2813">
                  <c:v>-9.6465934848169732E-2</c:v>
                </c:pt>
                <c:pt idx="2814">
                  <c:v>-9.6292440756815673E-2</c:v>
                </c:pt>
                <c:pt idx="2815">
                  <c:v>-9.6010802585564409E-2</c:v>
                </c:pt>
                <c:pt idx="2816">
                  <c:v>-9.5629404922889016E-2</c:v>
                </c:pt>
                <c:pt idx="2817">
                  <c:v>-9.5164628050166289E-2</c:v>
                </c:pt>
                <c:pt idx="2818">
                  <c:v>-9.4617094200307048E-2</c:v>
                </c:pt>
                <c:pt idx="2819">
                  <c:v>-9.3976940981675097E-2</c:v>
                </c:pt>
                <c:pt idx="2820">
                  <c:v>-9.3246268430344378E-2</c:v>
                </c:pt>
                <c:pt idx="2821">
                  <c:v>-9.2446512470092002E-2</c:v>
                </c:pt>
                <c:pt idx="2822">
                  <c:v>-9.1610698112658692E-2</c:v>
                </c:pt>
                <c:pt idx="2823">
                  <c:v>-9.0766499166752362E-2</c:v>
                </c:pt>
                <c:pt idx="2824">
                  <c:v>-8.9919297947051405E-2</c:v>
                </c:pt>
                <c:pt idx="2825">
                  <c:v>-8.9047020741045174E-2</c:v>
                </c:pt>
                <c:pt idx="2826">
                  <c:v>-8.8102471182449418E-2</c:v>
                </c:pt>
                <c:pt idx="2827">
                  <c:v>-8.7024297106259182E-2</c:v>
                </c:pt>
                <c:pt idx="2828">
                  <c:v>-8.575371305822653E-2</c:v>
                </c:pt>
                <c:pt idx="2829">
                  <c:v>-8.4243787121054334E-2</c:v>
                </c:pt>
                <c:pt idx="2830">
                  <c:v>-8.2469318861855115E-2</c:v>
                </c:pt>
                <c:pt idx="2831">
                  <c:v>-8.044269071555385E-2</c:v>
                </c:pt>
                <c:pt idx="2832">
                  <c:v>-7.82144591061531E-2</c:v>
                </c:pt>
                <c:pt idx="2833">
                  <c:v>-7.5855449694724755E-2</c:v>
                </c:pt>
                <c:pt idx="2834">
                  <c:v>-7.3442368243347822E-2</c:v>
                </c:pt>
                <c:pt idx="2835">
                  <c:v>-7.1051438283595406E-2</c:v>
                </c:pt>
                <c:pt idx="2836">
                  <c:v>-6.8756441082865716E-2</c:v>
                </c:pt>
                <c:pt idx="2837">
                  <c:v>-6.6637053565386808E-2</c:v>
                </c:pt>
                <c:pt idx="2838">
                  <c:v>-6.4777277174116799E-2</c:v>
                </c:pt>
                <c:pt idx="2839">
                  <c:v>-6.3244795293928055E-2</c:v>
                </c:pt>
                <c:pt idx="2840">
                  <c:v>-6.2091299923885367E-2</c:v>
                </c:pt>
                <c:pt idx="2841">
                  <c:v>-6.1368778623686143E-2</c:v>
                </c:pt>
                <c:pt idx="2842">
                  <c:v>-6.1139050233018445E-2</c:v>
                </c:pt>
                <c:pt idx="2843">
                  <c:v>-6.147903829548005E-2</c:v>
                </c:pt>
                <c:pt idx="2844">
                  <c:v>-6.2452163900504343E-2</c:v>
                </c:pt>
                <c:pt idx="2845">
                  <c:v>-6.4079738525286228E-2</c:v>
                </c:pt>
                <c:pt idx="2846">
                  <c:v>-6.636477999944311E-2</c:v>
                </c:pt>
                <c:pt idx="2847">
                  <c:v>-6.9300443760956162E-2</c:v>
                </c:pt>
                <c:pt idx="2848">
                  <c:v>-7.2842955724550559E-2</c:v>
                </c:pt>
                <c:pt idx="2849">
                  <c:v>-7.690870334283742E-2</c:v>
                </c:pt>
                <c:pt idx="2850">
                  <c:v>-8.1389138084527551E-2</c:v>
                </c:pt>
                <c:pt idx="2851">
                  <c:v>-8.616292453201474E-2</c:v>
                </c:pt>
                <c:pt idx="2852">
                  <c:v>-9.111112286439943E-2</c:v>
                </c:pt>
                <c:pt idx="2853">
                  <c:v>-9.6130442418488657E-2</c:v>
                </c:pt>
                <c:pt idx="2854">
                  <c:v>-0.10113633729752737</c:v>
                </c:pt>
                <c:pt idx="2855">
                  <c:v>-0.10604941058209733</c:v>
                </c:pt>
                <c:pt idx="2856">
                  <c:v>-0.11077438285773221</c:v>
                </c:pt>
                <c:pt idx="2857">
                  <c:v>-0.11520346782845849</c:v>
                </c:pt>
                <c:pt idx="2858">
                  <c:v>-0.11924613060575462</c:v>
                </c:pt>
                <c:pt idx="2859">
                  <c:v>-0.12283877898613682</c:v>
                </c:pt>
                <c:pt idx="2860">
                  <c:v>-0.12592779204851673</c:v>
                </c:pt>
                <c:pt idx="2861">
                  <c:v>-0.12847143352040247</c:v>
                </c:pt>
                <c:pt idx="2862">
                  <c:v>-0.13044489186447583</c:v>
                </c:pt>
                <c:pt idx="2863">
                  <c:v>-0.13182430444860752</c:v>
                </c:pt>
                <c:pt idx="2864">
                  <c:v>-0.13259123762281516</c:v>
                </c:pt>
                <c:pt idx="2865">
                  <c:v>-0.13275009368494264</c:v>
                </c:pt>
                <c:pt idx="2866">
                  <c:v>-0.13231955517813673</c:v>
                </c:pt>
                <c:pt idx="2867">
                  <c:v>-0.13132346917870391</c:v>
                </c:pt>
                <c:pt idx="2868">
                  <c:v>-0.12979526514977693</c:v>
                </c:pt>
                <c:pt idx="2869">
                  <c:v>-0.1277818905644757</c:v>
                </c:pt>
                <c:pt idx="2870">
                  <c:v>-0.12534480647856461</c:v>
                </c:pt>
                <c:pt idx="2871">
                  <c:v>-0.1225510429323597</c:v>
                </c:pt>
                <c:pt idx="2872">
                  <c:v>-0.11946727218225327</c:v>
                </c:pt>
                <c:pt idx="2873">
                  <c:v>-0.11616553324349328</c:v>
                </c:pt>
                <c:pt idx="2874">
                  <c:v>-0.11272621860815521</c:v>
                </c:pt>
                <c:pt idx="2875">
                  <c:v>-0.10923287860033686</c:v>
                </c:pt>
                <c:pt idx="2876">
                  <c:v>-0.10575856336376624</c:v>
                </c:pt>
                <c:pt idx="2877">
                  <c:v>-0.10236213613180511</c:v>
                </c:pt>
                <c:pt idx="2878">
                  <c:v>-9.9103300152244833E-2</c:v>
                </c:pt>
                <c:pt idx="2879">
                  <c:v>-9.6045647628569264E-2</c:v>
                </c:pt>
                <c:pt idx="2880">
                  <c:v>-9.3248212908190617E-2</c:v>
                </c:pt>
                <c:pt idx="2881">
                  <c:v>-9.0768661426117392E-2</c:v>
                </c:pt>
                <c:pt idx="2882">
                  <c:v>-8.8659354081793457E-2</c:v>
                </c:pt>
                <c:pt idx="2883">
                  <c:v>-8.6951246962531162E-2</c:v>
                </c:pt>
                <c:pt idx="2884">
                  <c:v>-8.5659195879075875E-2</c:v>
                </c:pt>
                <c:pt idx="2885">
                  <c:v>-8.4797154404452332E-2</c:v>
                </c:pt>
                <c:pt idx="2886">
                  <c:v>-8.4371920433210998E-2</c:v>
                </c:pt>
                <c:pt idx="2887">
                  <c:v>-8.4374658258018514E-2</c:v>
                </c:pt>
                <c:pt idx="2888">
                  <c:v>-8.4791289859268038E-2</c:v>
                </c:pt>
                <c:pt idx="2889">
                  <c:v>-8.5611983956968868E-2</c:v>
                </c:pt>
                <c:pt idx="2890">
                  <c:v>-8.6834142728718436E-2</c:v>
                </c:pt>
                <c:pt idx="2891">
                  <c:v>-8.8459726208185749E-2</c:v>
                </c:pt>
                <c:pt idx="2892">
                  <c:v>-9.0476460851205295E-2</c:v>
                </c:pt>
                <c:pt idx="2893">
                  <c:v>-9.2848521597937675E-2</c:v>
                </c:pt>
                <c:pt idx="2894">
                  <c:v>-9.5528167628301699E-2</c:v>
                </c:pt>
                <c:pt idx="2895">
                  <c:v>-9.8472651541325368E-2</c:v>
                </c:pt>
                <c:pt idx="2896">
                  <c:v>-0.10166380413601327</c:v>
                </c:pt>
                <c:pt idx="2897">
                  <c:v>-0.10509787645907784</c:v>
                </c:pt>
                <c:pt idx="2898">
                  <c:v>-0.10875060142699784</c:v>
                </c:pt>
                <c:pt idx="2899">
                  <c:v>-0.11258431839284706</c:v>
                </c:pt>
                <c:pt idx="2900">
                  <c:v>-0.1165737024771559</c:v>
                </c:pt>
                <c:pt idx="2901">
                  <c:v>-0.12070181338892778</c:v>
                </c:pt>
                <c:pt idx="2902">
                  <c:v>-0.12494968858020607</c:v>
                </c:pt>
                <c:pt idx="2903">
                  <c:v>-0.12929189428076177</c:v>
                </c:pt>
                <c:pt idx="2904">
                  <c:v>-0.13369626104910648</c:v>
                </c:pt>
                <c:pt idx="2905">
                  <c:v>-0.13813447728779876</c:v>
                </c:pt>
                <c:pt idx="2906">
                  <c:v>-0.14258972715242421</c:v>
                </c:pt>
                <c:pt idx="2907">
                  <c:v>-0.14704629926198509</c:v>
                </c:pt>
                <c:pt idx="2908">
                  <c:v>-0.15147891540448019</c:v>
                </c:pt>
                <c:pt idx="2909">
                  <c:v>-0.15585254386703132</c:v>
                </c:pt>
                <c:pt idx="2910">
                  <c:v>-0.16011795047057142</c:v>
                </c:pt>
                <c:pt idx="2911">
                  <c:v>-0.16422484324008502</c:v>
                </c:pt>
                <c:pt idx="2912">
                  <c:v>-0.16814522169458598</c:v>
                </c:pt>
                <c:pt idx="2913">
                  <c:v>-0.17186477447712603</c:v>
                </c:pt>
                <c:pt idx="2914">
                  <c:v>-0.17536934578898433</c:v>
                </c:pt>
                <c:pt idx="2915">
                  <c:v>-0.17865442444155763</c:v>
                </c:pt>
                <c:pt idx="2916">
                  <c:v>-0.18171892152725203</c:v>
                </c:pt>
                <c:pt idx="2917">
                  <c:v>-0.18455599248404866</c:v>
                </c:pt>
                <c:pt idx="2918">
                  <c:v>-0.1871577038423349</c:v>
                </c:pt>
                <c:pt idx="2919">
                  <c:v>-0.18952794455780317</c:v>
                </c:pt>
                <c:pt idx="2920">
                  <c:v>-0.1916928484127072</c:v>
                </c:pt>
                <c:pt idx="2921">
                  <c:v>-0.19368586042600244</c:v>
                </c:pt>
                <c:pt idx="2922">
                  <c:v>-0.19552875874956696</c:v>
                </c:pt>
                <c:pt idx="2923">
                  <c:v>-0.19723554362389381</c:v>
                </c:pt>
                <c:pt idx="2924">
                  <c:v>-0.19882068196415909</c:v>
                </c:pt>
                <c:pt idx="2925">
                  <c:v>-0.20030859641211171</c:v>
                </c:pt>
                <c:pt idx="2926">
                  <c:v>-0.20173568759303354</c:v>
                </c:pt>
                <c:pt idx="2927">
                  <c:v>-0.20313524496765245</c:v>
                </c:pt>
                <c:pt idx="2928">
                  <c:v>-0.20452764666379716</c:v>
                </c:pt>
                <c:pt idx="2929">
                  <c:v>-0.20593062631942544</c:v>
                </c:pt>
                <c:pt idx="2930">
                  <c:v>-0.20735258407883317</c:v>
                </c:pt>
                <c:pt idx="2931">
                  <c:v>-0.20878076416734892</c:v>
                </c:pt>
                <c:pt idx="2932">
                  <c:v>-0.21019727738878716</c:v>
                </c:pt>
                <c:pt idx="2933">
                  <c:v>-0.21158127894063603</c:v>
                </c:pt>
                <c:pt idx="2934">
                  <c:v>-0.21289730154697989</c:v>
                </c:pt>
                <c:pt idx="2935">
                  <c:v>-0.21410972237367545</c:v>
                </c:pt>
                <c:pt idx="2936">
                  <c:v>-0.21520718567010053</c:v>
                </c:pt>
                <c:pt idx="2937">
                  <c:v>-0.21619669155650165</c:v>
                </c:pt>
                <c:pt idx="2938">
                  <c:v>-0.21707652889237408</c:v>
                </c:pt>
                <c:pt idx="2939">
                  <c:v>-0.21783409746127419</c:v>
                </c:pt>
                <c:pt idx="2940">
                  <c:v>-0.21845633037207507</c:v>
                </c:pt>
                <c:pt idx="2941">
                  <c:v>-0.21893684973744104</c:v>
                </c:pt>
                <c:pt idx="2942">
                  <c:v>-0.21928436681812336</c:v>
                </c:pt>
                <c:pt idx="2943">
                  <c:v>-0.2195166152520798</c:v>
                </c:pt>
                <c:pt idx="2944">
                  <c:v>-0.21964339520765544</c:v>
                </c:pt>
                <c:pt idx="2945">
                  <c:v>-0.21966221775320718</c:v>
                </c:pt>
                <c:pt idx="2946">
                  <c:v>-0.21957370512164576</c:v>
                </c:pt>
                <c:pt idx="2947">
                  <c:v>-0.21940305774585864</c:v>
                </c:pt>
                <c:pt idx="2948">
                  <c:v>-0.21918589845998909</c:v>
                </c:pt>
                <c:pt idx="2949">
                  <c:v>-0.21894276095009366</c:v>
                </c:pt>
                <c:pt idx="2950">
                  <c:v>-0.2186823564769235</c:v>
                </c:pt>
                <c:pt idx="2951">
                  <c:v>-0.21841152960249741</c:v>
                </c:pt>
                <c:pt idx="2952">
                  <c:v>-0.2181347915154187</c:v>
                </c:pt>
                <c:pt idx="2953">
                  <c:v>-0.21786007568530011</c:v>
                </c:pt>
                <c:pt idx="2954">
                  <c:v>-0.21759780451339755</c:v>
                </c:pt>
                <c:pt idx="2955">
                  <c:v>-0.21734362236933535</c:v>
                </c:pt>
                <c:pt idx="2956">
                  <c:v>-0.21706035083669328</c:v>
                </c:pt>
                <c:pt idx="2957">
                  <c:v>-0.21669401121045925</c:v>
                </c:pt>
                <c:pt idx="2958">
                  <c:v>-0.21620664728307443</c:v>
                </c:pt>
                <c:pt idx="2959">
                  <c:v>-0.21558550327986745</c:v>
                </c:pt>
                <c:pt idx="2960">
                  <c:v>-0.21483897934513407</c:v>
                </c:pt>
                <c:pt idx="2961">
                  <c:v>-0.2139902536548017</c:v>
                </c:pt>
                <c:pt idx="2962">
                  <c:v>-0.21306094880252052</c:v>
                </c:pt>
                <c:pt idx="2963">
                  <c:v>-0.21205308704525083</c:v>
                </c:pt>
                <c:pt idx="2964">
                  <c:v>-0.21094613469693602</c:v>
                </c:pt>
                <c:pt idx="2965">
                  <c:v>-0.20971349130063946</c:v>
                </c:pt>
                <c:pt idx="2966">
                  <c:v>-0.2083383565677695</c:v>
                </c:pt>
                <c:pt idx="2967">
                  <c:v>-0.20682368610465246</c:v>
                </c:pt>
                <c:pt idx="2968">
                  <c:v>-0.20518908024797849</c:v>
                </c:pt>
                <c:pt idx="2969">
                  <c:v>-0.20344791700532991</c:v>
                </c:pt>
                <c:pt idx="2970">
                  <c:v>-0.20160299642480528</c:v>
                </c:pt>
                <c:pt idx="2971">
                  <c:v>-0.1996687854215807</c:v>
                </c:pt>
                <c:pt idx="2972">
                  <c:v>-0.19768246241207657</c:v>
                </c:pt>
                <c:pt idx="2973">
                  <c:v>-0.19569178377219679</c:v>
                </c:pt>
                <c:pt idx="2974">
                  <c:v>-0.19372910561330309</c:v>
                </c:pt>
                <c:pt idx="2975">
                  <c:v>-0.19180811705943304</c:v>
                </c:pt>
                <c:pt idx="2976">
                  <c:v>-0.18994281835107968</c:v>
                </c:pt>
                <c:pt idx="2977">
                  <c:v>-0.18816167664391212</c:v>
                </c:pt>
                <c:pt idx="2978">
                  <c:v>-0.18650109256321226</c:v>
                </c:pt>
                <c:pt idx="2979">
                  <c:v>-0.18500508908741922</c:v>
                </c:pt>
                <c:pt idx="2980">
                  <c:v>-0.18371955589370459</c:v>
                </c:pt>
                <c:pt idx="2981">
                  <c:v>-0.1826763824187469</c:v>
                </c:pt>
                <c:pt idx="2982">
                  <c:v>-0.18189905795492886</c:v>
                </c:pt>
                <c:pt idx="2983">
                  <c:v>-0.18141931638070138</c:v>
                </c:pt>
                <c:pt idx="2984">
                  <c:v>-0.18127900285931578</c:v>
                </c:pt>
                <c:pt idx="2985">
                  <c:v>-0.18152214036921124</c:v>
                </c:pt>
                <c:pt idx="2986">
                  <c:v>-0.18219088519009449</c:v>
                </c:pt>
                <c:pt idx="2987">
                  <c:v>-0.18331650452573331</c:v>
                </c:pt>
                <c:pt idx="2988">
                  <c:v>-0.18491050968497749</c:v>
                </c:pt>
                <c:pt idx="2989">
                  <c:v>-0.18696325605770964</c:v>
                </c:pt>
                <c:pt idx="2990">
                  <c:v>-0.18945716556419959</c:v>
                </c:pt>
                <c:pt idx="2991">
                  <c:v>-0.19236921558674777</c:v>
                </c:pt>
                <c:pt idx="2992">
                  <c:v>-0.19566191659247834</c:v>
                </c:pt>
                <c:pt idx="2993">
                  <c:v>-0.19928611218143816</c:v>
                </c:pt>
                <c:pt idx="2994">
                  <c:v>-0.20319840160809874</c:v>
                </c:pt>
                <c:pt idx="2995">
                  <c:v>-0.20737545113830511</c:v>
                </c:pt>
                <c:pt idx="2996">
                  <c:v>-0.21181554963155258</c:v>
                </c:pt>
                <c:pt idx="2997">
                  <c:v>-0.2165295861637801</c:v>
                </c:pt>
                <c:pt idx="2998">
                  <c:v>-0.22152673867042205</c:v>
                </c:pt>
                <c:pt idx="2999">
                  <c:v>-0.22680280707933048</c:v>
                </c:pt>
              </c:numCache>
            </c:numRef>
          </c:y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3-DD71-4E5F-BEAA-238D7246A5F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534612000"/>
        <c:axId val="823913472"/>
        <c:extLst xmlns:c16r2="http://schemas.microsoft.com/office/drawing/2015/06/chart">
          <c:ext xmlns:c15="http://schemas.microsoft.com/office/drawing/2012/chart" uri="{02D57815-91ED-43cb-92C2-25804820EDAC}">
            <c15:filteredScatterSeries>
              <c15:ser>
                <c:idx val="0"/>
                <c:order val="0"/>
                <c:tx>
                  <c:v>WT AmtB LPR 10</c:v>
                </c:tx>
                <c:spPr>
                  <a:ln w="6350" cap="rnd">
                    <a:solidFill>
                      <a:schemeClr val="tx1"/>
                    </a:solidFill>
                    <a:round/>
                  </a:ln>
                  <a:effectLst/>
                </c:spPr>
                <c:marker>
                  <c:symbol val="none"/>
                </c:marker>
                <c:xVal>
                  <c:numRef>
                    <c:extLst xmlns:c16r2="http://schemas.microsoft.com/office/drawing/2015/06/chart">
                      <c:ext uri="{02D57815-91ED-43cb-92C2-25804820EDAC}">
                        <c15:formulaRef>
                          <c15:sqref>'SF - WT, D160A, D160E'!$T$3:$T$851</c15:sqref>
                        </c15:formulaRef>
                      </c:ext>
                    </c:extLst>
                    <c:numCache>
                      <c:formatCode>General</c:formatCode>
                      <c:ptCount val="849"/>
                      <c:pt idx="0">
                        <c:v>1.1020000000000001</c:v>
                      </c:pt>
                      <c:pt idx="1">
                        <c:v>1.103</c:v>
                      </c:pt>
                      <c:pt idx="2">
                        <c:v>1.1040000000000001</c:v>
                      </c:pt>
                      <c:pt idx="3">
                        <c:v>1.105</c:v>
                      </c:pt>
                      <c:pt idx="4">
                        <c:v>1.1060000000000001</c:v>
                      </c:pt>
                      <c:pt idx="5">
                        <c:v>1.107</c:v>
                      </c:pt>
                      <c:pt idx="6">
                        <c:v>1.1080000000000001</c:v>
                      </c:pt>
                      <c:pt idx="7">
                        <c:v>1.109</c:v>
                      </c:pt>
                      <c:pt idx="8">
                        <c:v>1.1100000000000001</c:v>
                      </c:pt>
                      <c:pt idx="9">
                        <c:v>1.111</c:v>
                      </c:pt>
                      <c:pt idx="10">
                        <c:v>1.1120000000000001</c:v>
                      </c:pt>
                      <c:pt idx="11">
                        <c:v>1.113</c:v>
                      </c:pt>
                      <c:pt idx="12">
                        <c:v>1.1140000000000001</c:v>
                      </c:pt>
                      <c:pt idx="13">
                        <c:v>1.115</c:v>
                      </c:pt>
                      <c:pt idx="14">
                        <c:v>1.1160000000000001</c:v>
                      </c:pt>
                      <c:pt idx="15">
                        <c:v>1.117</c:v>
                      </c:pt>
                      <c:pt idx="16">
                        <c:v>1.1180000000000001</c:v>
                      </c:pt>
                      <c:pt idx="17">
                        <c:v>1.119</c:v>
                      </c:pt>
                      <c:pt idx="18">
                        <c:v>1.1200000000000001</c:v>
                      </c:pt>
                      <c:pt idx="19">
                        <c:v>1.121</c:v>
                      </c:pt>
                      <c:pt idx="20">
                        <c:v>1.1220000000000001</c:v>
                      </c:pt>
                      <c:pt idx="21">
                        <c:v>1.123</c:v>
                      </c:pt>
                      <c:pt idx="22">
                        <c:v>1.1240000000000001</c:v>
                      </c:pt>
                      <c:pt idx="23">
                        <c:v>1.125</c:v>
                      </c:pt>
                      <c:pt idx="24">
                        <c:v>1.1259999999999999</c:v>
                      </c:pt>
                      <c:pt idx="25">
                        <c:v>1.127</c:v>
                      </c:pt>
                      <c:pt idx="26">
                        <c:v>1.1279999999999999</c:v>
                      </c:pt>
                      <c:pt idx="27">
                        <c:v>1.129</c:v>
                      </c:pt>
                      <c:pt idx="28">
                        <c:v>1.1299999999999999</c:v>
                      </c:pt>
                      <c:pt idx="29">
                        <c:v>1.131</c:v>
                      </c:pt>
                      <c:pt idx="30">
                        <c:v>1.1319999999999999</c:v>
                      </c:pt>
                      <c:pt idx="31">
                        <c:v>1.133</c:v>
                      </c:pt>
                      <c:pt idx="32">
                        <c:v>1.1339999999999999</c:v>
                      </c:pt>
                      <c:pt idx="33">
                        <c:v>1.135</c:v>
                      </c:pt>
                      <c:pt idx="34">
                        <c:v>1.1359999999999999</c:v>
                      </c:pt>
                      <c:pt idx="35">
                        <c:v>1.137</c:v>
                      </c:pt>
                      <c:pt idx="36">
                        <c:v>1.1379999999999999</c:v>
                      </c:pt>
                      <c:pt idx="37">
                        <c:v>1.139</c:v>
                      </c:pt>
                      <c:pt idx="38">
                        <c:v>1.1399999999999999</c:v>
                      </c:pt>
                      <c:pt idx="39">
                        <c:v>1.141</c:v>
                      </c:pt>
                      <c:pt idx="40">
                        <c:v>1.1419999999999999</c:v>
                      </c:pt>
                      <c:pt idx="41">
                        <c:v>1.143</c:v>
                      </c:pt>
                      <c:pt idx="42">
                        <c:v>1.1439999999999999</c:v>
                      </c:pt>
                      <c:pt idx="43">
                        <c:v>1.145</c:v>
                      </c:pt>
                      <c:pt idx="44">
                        <c:v>1.1459999999999999</c:v>
                      </c:pt>
                      <c:pt idx="45">
                        <c:v>1.147</c:v>
                      </c:pt>
                      <c:pt idx="46">
                        <c:v>1.1479999999999999</c:v>
                      </c:pt>
                      <c:pt idx="47">
                        <c:v>1.149</c:v>
                      </c:pt>
                      <c:pt idx="48">
                        <c:v>1.1499999999999999</c:v>
                      </c:pt>
                      <c:pt idx="49">
                        <c:v>1.151</c:v>
                      </c:pt>
                      <c:pt idx="50">
                        <c:v>1.1519999999999999</c:v>
                      </c:pt>
                      <c:pt idx="51">
                        <c:v>1.153</c:v>
                      </c:pt>
                      <c:pt idx="52">
                        <c:v>1.1539999999999999</c:v>
                      </c:pt>
                      <c:pt idx="53">
                        <c:v>1.155</c:v>
                      </c:pt>
                      <c:pt idx="54">
                        <c:v>1.1559999999999999</c:v>
                      </c:pt>
                      <c:pt idx="55">
                        <c:v>1.157</c:v>
                      </c:pt>
                      <c:pt idx="56">
                        <c:v>1.1579999999999999</c:v>
                      </c:pt>
                      <c:pt idx="57">
                        <c:v>1.159</c:v>
                      </c:pt>
                      <c:pt idx="58">
                        <c:v>1.1599999999999999</c:v>
                      </c:pt>
                      <c:pt idx="59">
                        <c:v>1.161</c:v>
                      </c:pt>
                      <c:pt idx="60">
                        <c:v>1.1619999999999999</c:v>
                      </c:pt>
                      <c:pt idx="61">
                        <c:v>1.163</c:v>
                      </c:pt>
                      <c:pt idx="62">
                        <c:v>1.1639999999999999</c:v>
                      </c:pt>
                      <c:pt idx="63">
                        <c:v>1.165</c:v>
                      </c:pt>
                      <c:pt idx="64">
                        <c:v>1.1659999999999999</c:v>
                      </c:pt>
                      <c:pt idx="65">
                        <c:v>1.167</c:v>
                      </c:pt>
                      <c:pt idx="66">
                        <c:v>1.1679999999999999</c:v>
                      </c:pt>
                      <c:pt idx="67">
                        <c:v>1.169</c:v>
                      </c:pt>
                      <c:pt idx="68">
                        <c:v>1.17</c:v>
                      </c:pt>
                      <c:pt idx="69">
                        <c:v>1.171</c:v>
                      </c:pt>
                      <c:pt idx="70">
                        <c:v>1.1719999999999999</c:v>
                      </c:pt>
                      <c:pt idx="71">
                        <c:v>1.173</c:v>
                      </c:pt>
                      <c:pt idx="72">
                        <c:v>1.1739999999999999</c:v>
                      </c:pt>
                      <c:pt idx="73">
                        <c:v>1.175</c:v>
                      </c:pt>
                      <c:pt idx="74">
                        <c:v>1.1759999999999999</c:v>
                      </c:pt>
                      <c:pt idx="75">
                        <c:v>1.177</c:v>
                      </c:pt>
                      <c:pt idx="76">
                        <c:v>1.1779999999999999</c:v>
                      </c:pt>
                      <c:pt idx="77">
                        <c:v>1.179</c:v>
                      </c:pt>
                      <c:pt idx="78">
                        <c:v>1.18</c:v>
                      </c:pt>
                      <c:pt idx="79">
                        <c:v>1.181</c:v>
                      </c:pt>
                      <c:pt idx="80">
                        <c:v>1.1819999999999999</c:v>
                      </c:pt>
                      <c:pt idx="81">
                        <c:v>1.1830000000000001</c:v>
                      </c:pt>
                      <c:pt idx="82">
                        <c:v>1.1839999999999999</c:v>
                      </c:pt>
                      <c:pt idx="83">
                        <c:v>1.1850000000000001</c:v>
                      </c:pt>
                      <c:pt idx="84">
                        <c:v>1.1859999999999999</c:v>
                      </c:pt>
                      <c:pt idx="85">
                        <c:v>1.1870000000000001</c:v>
                      </c:pt>
                      <c:pt idx="86">
                        <c:v>1.1879999999999999</c:v>
                      </c:pt>
                      <c:pt idx="87">
                        <c:v>1.1890000000000001</c:v>
                      </c:pt>
                      <c:pt idx="88">
                        <c:v>1.19</c:v>
                      </c:pt>
                      <c:pt idx="89">
                        <c:v>1.1910000000000001</c:v>
                      </c:pt>
                      <c:pt idx="90">
                        <c:v>1.1919999999999999</c:v>
                      </c:pt>
                      <c:pt idx="91">
                        <c:v>1.1930000000000001</c:v>
                      </c:pt>
                      <c:pt idx="92">
                        <c:v>1.194</c:v>
                      </c:pt>
                      <c:pt idx="93">
                        <c:v>1.1950000000000001</c:v>
                      </c:pt>
                      <c:pt idx="94">
                        <c:v>1.196</c:v>
                      </c:pt>
                      <c:pt idx="95">
                        <c:v>1.1970000000000001</c:v>
                      </c:pt>
                      <c:pt idx="96">
                        <c:v>1.198</c:v>
                      </c:pt>
                      <c:pt idx="97">
                        <c:v>1.1990000000000001</c:v>
                      </c:pt>
                      <c:pt idx="98">
                        <c:v>1.2</c:v>
                      </c:pt>
                      <c:pt idx="99">
                        <c:v>1.2010000000000001</c:v>
                      </c:pt>
                      <c:pt idx="100">
                        <c:v>1.202</c:v>
                      </c:pt>
                      <c:pt idx="101">
                        <c:v>1.2030000000000001</c:v>
                      </c:pt>
                      <c:pt idx="102">
                        <c:v>1.204</c:v>
                      </c:pt>
                      <c:pt idx="103">
                        <c:v>1.2050000000000001</c:v>
                      </c:pt>
                      <c:pt idx="104">
                        <c:v>1.206</c:v>
                      </c:pt>
                      <c:pt idx="105">
                        <c:v>1.2070000000000001</c:v>
                      </c:pt>
                      <c:pt idx="106">
                        <c:v>1.208</c:v>
                      </c:pt>
                      <c:pt idx="107">
                        <c:v>1.2090000000000001</c:v>
                      </c:pt>
                      <c:pt idx="108">
                        <c:v>1.21</c:v>
                      </c:pt>
                      <c:pt idx="109">
                        <c:v>1.2110000000000001</c:v>
                      </c:pt>
                      <c:pt idx="110">
                        <c:v>1.212</c:v>
                      </c:pt>
                      <c:pt idx="111">
                        <c:v>1.2130000000000001</c:v>
                      </c:pt>
                      <c:pt idx="112">
                        <c:v>1.214</c:v>
                      </c:pt>
                      <c:pt idx="113">
                        <c:v>1.2150000000000001</c:v>
                      </c:pt>
                      <c:pt idx="114">
                        <c:v>1.216</c:v>
                      </c:pt>
                      <c:pt idx="115">
                        <c:v>1.2170000000000001</c:v>
                      </c:pt>
                      <c:pt idx="116">
                        <c:v>1.218</c:v>
                      </c:pt>
                      <c:pt idx="117">
                        <c:v>1.2190000000000001</c:v>
                      </c:pt>
                      <c:pt idx="118">
                        <c:v>1.22</c:v>
                      </c:pt>
                      <c:pt idx="119">
                        <c:v>1.2210000000000001</c:v>
                      </c:pt>
                      <c:pt idx="120">
                        <c:v>1.222</c:v>
                      </c:pt>
                      <c:pt idx="121">
                        <c:v>1.2230000000000001</c:v>
                      </c:pt>
                      <c:pt idx="122">
                        <c:v>1.224</c:v>
                      </c:pt>
                      <c:pt idx="123">
                        <c:v>1.2250000000000001</c:v>
                      </c:pt>
                      <c:pt idx="124">
                        <c:v>1.226</c:v>
                      </c:pt>
                      <c:pt idx="125">
                        <c:v>1.2270000000000001</c:v>
                      </c:pt>
                      <c:pt idx="126">
                        <c:v>1.228</c:v>
                      </c:pt>
                      <c:pt idx="127">
                        <c:v>1.2290000000000001</c:v>
                      </c:pt>
                      <c:pt idx="128">
                        <c:v>1.23</c:v>
                      </c:pt>
                      <c:pt idx="129">
                        <c:v>1.2310000000000001</c:v>
                      </c:pt>
                      <c:pt idx="130">
                        <c:v>1.232</c:v>
                      </c:pt>
                      <c:pt idx="131">
                        <c:v>1.2330000000000001</c:v>
                      </c:pt>
                      <c:pt idx="132">
                        <c:v>1.234</c:v>
                      </c:pt>
                      <c:pt idx="133">
                        <c:v>1.2350000000000001</c:v>
                      </c:pt>
                      <c:pt idx="134">
                        <c:v>1.236</c:v>
                      </c:pt>
                      <c:pt idx="135">
                        <c:v>1.2370000000000001</c:v>
                      </c:pt>
                      <c:pt idx="136">
                        <c:v>1.238</c:v>
                      </c:pt>
                      <c:pt idx="137">
                        <c:v>1.2390000000000001</c:v>
                      </c:pt>
                      <c:pt idx="138">
                        <c:v>1.24</c:v>
                      </c:pt>
                      <c:pt idx="139">
                        <c:v>1.2410000000000001</c:v>
                      </c:pt>
                      <c:pt idx="140">
                        <c:v>1.242</c:v>
                      </c:pt>
                      <c:pt idx="141">
                        <c:v>1.2430000000000001</c:v>
                      </c:pt>
                      <c:pt idx="142">
                        <c:v>1.244</c:v>
                      </c:pt>
                      <c:pt idx="143">
                        <c:v>1.2450000000000001</c:v>
                      </c:pt>
                      <c:pt idx="144">
                        <c:v>1.246</c:v>
                      </c:pt>
                      <c:pt idx="145">
                        <c:v>1.2470000000000001</c:v>
                      </c:pt>
                      <c:pt idx="146">
                        <c:v>1.248</c:v>
                      </c:pt>
                      <c:pt idx="147">
                        <c:v>1.2490000000000001</c:v>
                      </c:pt>
                      <c:pt idx="148">
                        <c:v>1.25</c:v>
                      </c:pt>
                      <c:pt idx="149">
                        <c:v>1.2509999999999999</c:v>
                      </c:pt>
                      <c:pt idx="150">
                        <c:v>1.252</c:v>
                      </c:pt>
                      <c:pt idx="151">
                        <c:v>1.2529999999999999</c:v>
                      </c:pt>
                      <c:pt idx="152">
                        <c:v>1.254</c:v>
                      </c:pt>
                      <c:pt idx="153">
                        <c:v>1.2549999999999999</c:v>
                      </c:pt>
                      <c:pt idx="154">
                        <c:v>1.256</c:v>
                      </c:pt>
                      <c:pt idx="155">
                        <c:v>1.2569999999999999</c:v>
                      </c:pt>
                      <c:pt idx="156">
                        <c:v>1.258</c:v>
                      </c:pt>
                      <c:pt idx="157">
                        <c:v>1.2589999999999999</c:v>
                      </c:pt>
                      <c:pt idx="158">
                        <c:v>1.26</c:v>
                      </c:pt>
                      <c:pt idx="159">
                        <c:v>1.2609999999999999</c:v>
                      </c:pt>
                      <c:pt idx="160">
                        <c:v>1.262</c:v>
                      </c:pt>
                      <c:pt idx="161">
                        <c:v>1.2629999999999999</c:v>
                      </c:pt>
                      <c:pt idx="162">
                        <c:v>1.264</c:v>
                      </c:pt>
                      <c:pt idx="163">
                        <c:v>1.2649999999999999</c:v>
                      </c:pt>
                      <c:pt idx="164">
                        <c:v>1.266</c:v>
                      </c:pt>
                      <c:pt idx="165">
                        <c:v>1.2669999999999999</c:v>
                      </c:pt>
                      <c:pt idx="166">
                        <c:v>1.268</c:v>
                      </c:pt>
                      <c:pt idx="167">
                        <c:v>1.2689999999999999</c:v>
                      </c:pt>
                      <c:pt idx="168">
                        <c:v>1.27</c:v>
                      </c:pt>
                      <c:pt idx="169">
                        <c:v>1.2709999999999999</c:v>
                      </c:pt>
                      <c:pt idx="170">
                        <c:v>1.272</c:v>
                      </c:pt>
                      <c:pt idx="171">
                        <c:v>1.2729999999999999</c:v>
                      </c:pt>
                      <c:pt idx="172">
                        <c:v>1.274</c:v>
                      </c:pt>
                      <c:pt idx="173">
                        <c:v>1.2749999999999999</c:v>
                      </c:pt>
                      <c:pt idx="174">
                        <c:v>1.276</c:v>
                      </c:pt>
                      <c:pt idx="175">
                        <c:v>1.2769999999999999</c:v>
                      </c:pt>
                      <c:pt idx="176">
                        <c:v>1.278</c:v>
                      </c:pt>
                      <c:pt idx="177">
                        <c:v>1.2789999999999999</c:v>
                      </c:pt>
                      <c:pt idx="178">
                        <c:v>1.28</c:v>
                      </c:pt>
                      <c:pt idx="179">
                        <c:v>1.2809999999999999</c:v>
                      </c:pt>
                      <c:pt idx="180">
                        <c:v>1.282</c:v>
                      </c:pt>
                      <c:pt idx="181">
                        <c:v>1.2829999999999999</c:v>
                      </c:pt>
                      <c:pt idx="182">
                        <c:v>1.284</c:v>
                      </c:pt>
                      <c:pt idx="183">
                        <c:v>1.2849999999999999</c:v>
                      </c:pt>
                      <c:pt idx="184">
                        <c:v>1.286</c:v>
                      </c:pt>
                      <c:pt idx="185">
                        <c:v>1.2869999999999999</c:v>
                      </c:pt>
                      <c:pt idx="186">
                        <c:v>1.288</c:v>
                      </c:pt>
                      <c:pt idx="187">
                        <c:v>1.2889999999999999</c:v>
                      </c:pt>
                      <c:pt idx="188">
                        <c:v>1.29</c:v>
                      </c:pt>
                      <c:pt idx="189">
                        <c:v>1.2909999999999999</c:v>
                      </c:pt>
                      <c:pt idx="190">
                        <c:v>1.292</c:v>
                      </c:pt>
                      <c:pt idx="191">
                        <c:v>1.2929999999999999</c:v>
                      </c:pt>
                      <c:pt idx="192">
                        <c:v>1.294</c:v>
                      </c:pt>
                      <c:pt idx="193">
                        <c:v>1.2949999999999999</c:v>
                      </c:pt>
                      <c:pt idx="194">
                        <c:v>1.296</c:v>
                      </c:pt>
                      <c:pt idx="195">
                        <c:v>1.2969999999999999</c:v>
                      </c:pt>
                      <c:pt idx="196">
                        <c:v>1.298</c:v>
                      </c:pt>
                      <c:pt idx="197">
                        <c:v>1.2989999999999999</c:v>
                      </c:pt>
                      <c:pt idx="198">
                        <c:v>1.3</c:v>
                      </c:pt>
                      <c:pt idx="199">
                        <c:v>1.3009999999999999</c:v>
                      </c:pt>
                      <c:pt idx="200">
                        <c:v>1.302</c:v>
                      </c:pt>
                      <c:pt idx="201">
                        <c:v>1.3029999999999999</c:v>
                      </c:pt>
                      <c:pt idx="202">
                        <c:v>1.304</c:v>
                      </c:pt>
                      <c:pt idx="203">
                        <c:v>1.3049999999999999</c:v>
                      </c:pt>
                      <c:pt idx="204">
                        <c:v>1.306</c:v>
                      </c:pt>
                      <c:pt idx="205">
                        <c:v>1.3069999999999999</c:v>
                      </c:pt>
                      <c:pt idx="206">
                        <c:v>1.3080000000000001</c:v>
                      </c:pt>
                      <c:pt idx="207">
                        <c:v>1.3089999999999999</c:v>
                      </c:pt>
                      <c:pt idx="208">
                        <c:v>1.31</c:v>
                      </c:pt>
                      <c:pt idx="209">
                        <c:v>1.3109999999999999</c:v>
                      </c:pt>
                      <c:pt idx="210">
                        <c:v>1.3120000000000001</c:v>
                      </c:pt>
                      <c:pt idx="211">
                        <c:v>1.3129999999999999</c:v>
                      </c:pt>
                      <c:pt idx="212">
                        <c:v>1.3140000000000001</c:v>
                      </c:pt>
                      <c:pt idx="213">
                        <c:v>1.3149999999999999</c:v>
                      </c:pt>
                      <c:pt idx="214">
                        <c:v>1.3160000000000001</c:v>
                      </c:pt>
                      <c:pt idx="215">
                        <c:v>1.3169999999999999</c:v>
                      </c:pt>
                      <c:pt idx="216">
                        <c:v>1.3180000000000001</c:v>
                      </c:pt>
                      <c:pt idx="217">
                        <c:v>1.319</c:v>
                      </c:pt>
                      <c:pt idx="218">
                        <c:v>1.32</c:v>
                      </c:pt>
                      <c:pt idx="219">
                        <c:v>1.321</c:v>
                      </c:pt>
                      <c:pt idx="220">
                        <c:v>1.3220000000000001</c:v>
                      </c:pt>
                      <c:pt idx="221">
                        <c:v>1.323</c:v>
                      </c:pt>
                      <c:pt idx="222">
                        <c:v>1.3240000000000001</c:v>
                      </c:pt>
                      <c:pt idx="223">
                        <c:v>1.325</c:v>
                      </c:pt>
                      <c:pt idx="224">
                        <c:v>1.3260000000000001</c:v>
                      </c:pt>
                      <c:pt idx="225">
                        <c:v>1.327</c:v>
                      </c:pt>
                      <c:pt idx="226">
                        <c:v>1.3280000000000001</c:v>
                      </c:pt>
                      <c:pt idx="227">
                        <c:v>1.329</c:v>
                      </c:pt>
                      <c:pt idx="228">
                        <c:v>1.33</c:v>
                      </c:pt>
                      <c:pt idx="229">
                        <c:v>1.331</c:v>
                      </c:pt>
                      <c:pt idx="230">
                        <c:v>1.3320000000000001</c:v>
                      </c:pt>
                      <c:pt idx="231">
                        <c:v>1.333</c:v>
                      </c:pt>
                      <c:pt idx="232">
                        <c:v>1.3340000000000001</c:v>
                      </c:pt>
                      <c:pt idx="233">
                        <c:v>1.335</c:v>
                      </c:pt>
                      <c:pt idx="234">
                        <c:v>1.3360000000000001</c:v>
                      </c:pt>
                      <c:pt idx="235">
                        <c:v>1.337</c:v>
                      </c:pt>
                      <c:pt idx="236">
                        <c:v>1.3380000000000001</c:v>
                      </c:pt>
                      <c:pt idx="237">
                        <c:v>1.339</c:v>
                      </c:pt>
                      <c:pt idx="238">
                        <c:v>1.34</c:v>
                      </c:pt>
                      <c:pt idx="239">
                        <c:v>1.341</c:v>
                      </c:pt>
                      <c:pt idx="240">
                        <c:v>1.3420000000000001</c:v>
                      </c:pt>
                      <c:pt idx="241">
                        <c:v>1.343</c:v>
                      </c:pt>
                      <c:pt idx="242">
                        <c:v>1.3440000000000001</c:v>
                      </c:pt>
                      <c:pt idx="243">
                        <c:v>1.345</c:v>
                      </c:pt>
                      <c:pt idx="244">
                        <c:v>1.3460000000000001</c:v>
                      </c:pt>
                      <c:pt idx="245">
                        <c:v>1.347</c:v>
                      </c:pt>
                      <c:pt idx="246">
                        <c:v>1.3480000000000001</c:v>
                      </c:pt>
                      <c:pt idx="247">
                        <c:v>1.349</c:v>
                      </c:pt>
                      <c:pt idx="248">
                        <c:v>1.35</c:v>
                      </c:pt>
                      <c:pt idx="249">
                        <c:v>1.351</c:v>
                      </c:pt>
                      <c:pt idx="250">
                        <c:v>1.3520000000000001</c:v>
                      </c:pt>
                      <c:pt idx="251">
                        <c:v>1.353</c:v>
                      </c:pt>
                      <c:pt idx="252">
                        <c:v>1.3540000000000001</c:v>
                      </c:pt>
                      <c:pt idx="253">
                        <c:v>1.355</c:v>
                      </c:pt>
                      <c:pt idx="254">
                        <c:v>1.3560000000000001</c:v>
                      </c:pt>
                      <c:pt idx="255">
                        <c:v>1.357</c:v>
                      </c:pt>
                      <c:pt idx="256">
                        <c:v>1.3580000000000001</c:v>
                      </c:pt>
                      <c:pt idx="257">
                        <c:v>1.359</c:v>
                      </c:pt>
                      <c:pt idx="258">
                        <c:v>1.36</c:v>
                      </c:pt>
                      <c:pt idx="259">
                        <c:v>1.361</c:v>
                      </c:pt>
                      <c:pt idx="260">
                        <c:v>1.3620000000000001</c:v>
                      </c:pt>
                      <c:pt idx="261">
                        <c:v>1.363</c:v>
                      </c:pt>
                      <c:pt idx="262">
                        <c:v>1.3640000000000001</c:v>
                      </c:pt>
                      <c:pt idx="263">
                        <c:v>1.365</c:v>
                      </c:pt>
                      <c:pt idx="264">
                        <c:v>1.3660000000000001</c:v>
                      </c:pt>
                      <c:pt idx="265">
                        <c:v>1.367</c:v>
                      </c:pt>
                      <c:pt idx="266">
                        <c:v>1.3680000000000001</c:v>
                      </c:pt>
                      <c:pt idx="267">
                        <c:v>1.369</c:v>
                      </c:pt>
                      <c:pt idx="268">
                        <c:v>1.37</c:v>
                      </c:pt>
                      <c:pt idx="269">
                        <c:v>1.371</c:v>
                      </c:pt>
                      <c:pt idx="270">
                        <c:v>1.3720000000000001</c:v>
                      </c:pt>
                      <c:pt idx="271">
                        <c:v>1.373</c:v>
                      </c:pt>
                      <c:pt idx="272">
                        <c:v>1.3740000000000001</c:v>
                      </c:pt>
                      <c:pt idx="273">
                        <c:v>1.375</c:v>
                      </c:pt>
                      <c:pt idx="274">
                        <c:v>1.3759999999999999</c:v>
                      </c:pt>
                      <c:pt idx="275">
                        <c:v>1.377</c:v>
                      </c:pt>
                      <c:pt idx="276">
                        <c:v>1.3779999999999999</c:v>
                      </c:pt>
                      <c:pt idx="277">
                        <c:v>1.379</c:v>
                      </c:pt>
                      <c:pt idx="278">
                        <c:v>1.38</c:v>
                      </c:pt>
                      <c:pt idx="279">
                        <c:v>1.381</c:v>
                      </c:pt>
                      <c:pt idx="280">
                        <c:v>1.3819999999999999</c:v>
                      </c:pt>
                      <c:pt idx="281">
                        <c:v>1.383</c:v>
                      </c:pt>
                      <c:pt idx="282">
                        <c:v>1.3839999999999999</c:v>
                      </c:pt>
                      <c:pt idx="283">
                        <c:v>1.385</c:v>
                      </c:pt>
                      <c:pt idx="284">
                        <c:v>1.3859999999999999</c:v>
                      </c:pt>
                      <c:pt idx="285">
                        <c:v>1.387</c:v>
                      </c:pt>
                      <c:pt idx="286">
                        <c:v>1.3879999999999999</c:v>
                      </c:pt>
                      <c:pt idx="287">
                        <c:v>1.389</c:v>
                      </c:pt>
                      <c:pt idx="288">
                        <c:v>1.39</c:v>
                      </c:pt>
                      <c:pt idx="289">
                        <c:v>1.391</c:v>
                      </c:pt>
                      <c:pt idx="290">
                        <c:v>1.3919999999999999</c:v>
                      </c:pt>
                      <c:pt idx="291">
                        <c:v>1.393</c:v>
                      </c:pt>
                      <c:pt idx="292">
                        <c:v>1.3939999999999999</c:v>
                      </c:pt>
                      <c:pt idx="293">
                        <c:v>1.395</c:v>
                      </c:pt>
                      <c:pt idx="294">
                        <c:v>1.3959999999999999</c:v>
                      </c:pt>
                      <c:pt idx="295">
                        <c:v>1.397</c:v>
                      </c:pt>
                      <c:pt idx="296">
                        <c:v>1.3979999999999999</c:v>
                      </c:pt>
                      <c:pt idx="297">
                        <c:v>1.399</c:v>
                      </c:pt>
                      <c:pt idx="298">
                        <c:v>1.4</c:v>
                      </c:pt>
                      <c:pt idx="299">
                        <c:v>1.401</c:v>
                      </c:pt>
                      <c:pt idx="300">
                        <c:v>1.4019999999999999</c:v>
                      </c:pt>
                      <c:pt idx="301">
                        <c:v>1.403</c:v>
                      </c:pt>
                      <c:pt idx="302">
                        <c:v>1.4039999999999999</c:v>
                      </c:pt>
                      <c:pt idx="303">
                        <c:v>1.405</c:v>
                      </c:pt>
                      <c:pt idx="304">
                        <c:v>1.4059999999999999</c:v>
                      </c:pt>
                      <c:pt idx="305">
                        <c:v>1.407</c:v>
                      </c:pt>
                      <c:pt idx="306">
                        <c:v>1.4079999999999999</c:v>
                      </c:pt>
                      <c:pt idx="307">
                        <c:v>1.409</c:v>
                      </c:pt>
                      <c:pt idx="308">
                        <c:v>1.41</c:v>
                      </c:pt>
                      <c:pt idx="309">
                        <c:v>1.411</c:v>
                      </c:pt>
                      <c:pt idx="310">
                        <c:v>1.4119999999999999</c:v>
                      </c:pt>
                      <c:pt idx="311">
                        <c:v>1.413</c:v>
                      </c:pt>
                      <c:pt idx="312">
                        <c:v>1.4139999999999999</c:v>
                      </c:pt>
                      <c:pt idx="313">
                        <c:v>1.415</c:v>
                      </c:pt>
                      <c:pt idx="314">
                        <c:v>1.4159999999999999</c:v>
                      </c:pt>
                      <c:pt idx="315">
                        <c:v>1.417</c:v>
                      </c:pt>
                      <c:pt idx="316">
                        <c:v>1.4179999999999999</c:v>
                      </c:pt>
                      <c:pt idx="317">
                        <c:v>1.419</c:v>
                      </c:pt>
                      <c:pt idx="318">
                        <c:v>1.42</c:v>
                      </c:pt>
                      <c:pt idx="319">
                        <c:v>1.421</c:v>
                      </c:pt>
                      <c:pt idx="320">
                        <c:v>1.4219999999999999</c:v>
                      </c:pt>
                      <c:pt idx="321">
                        <c:v>1.423</c:v>
                      </c:pt>
                      <c:pt idx="322">
                        <c:v>1.4239999999999999</c:v>
                      </c:pt>
                      <c:pt idx="323">
                        <c:v>1.425</c:v>
                      </c:pt>
                      <c:pt idx="324">
                        <c:v>1.4259999999999999</c:v>
                      </c:pt>
                      <c:pt idx="325">
                        <c:v>1.427</c:v>
                      </c:pt>
                      <c:pt idx="326">
                        <c:v>1.4279999999999999</c:v>
                      </c:pt>
                      <c:pt idx="327">
                        <c:v>1.429</c:v>
                      </c:pt>
                      <c:pt idx="328">
                        <c:v>1.43</c:v>
                      </c:pt>
                      <c:pt idx="329">
                        <c:v>1.431</c:v>
                      </c:pt>
                      <c:pt idx="330">
                        <c:v>1.4319999999999999</c:v>
                      </c:pt>
                      <c:pt idx="331">
                        <c:v>1.4330000000000001</c:v>
                      </c:pt>
                      <c:pt idx="332">
                        <c:v>1.4339999999999999</c:v>
                      </c:pt>
                      <c:pt idx="333">
                        <c:v>1.4350000000000001</c:v>
                      </c:pt>
                      <c:pt idx="334">
                        <c:v>1.4359999999999999</c:v>
                      </c:pt>
                      <c:pt idx="335">
                        <c:v>1.4370000000000001</c:v>
                      </c:pt>
                      <c:pt idx="336">
                        <c:v>1.4379999999999999</c:v>
                      </c:pt>
                      <c:pt idx="337">
                        <c:v>1.4390000000000001</c:v>
                      </c:pt>
                      <c:pt idx="338">
                        <c:v>1.44</c:v>
                      </c:pt>
                      <c:pt idx="339">
                        <c:v>1.4410000000000001</c:v>
                      </c:pt>
                      <c:pt idx="340">
                        <c:v>1.4419999999999999</c:v>
                      </c:pt>
                      <c:pt idx="341">
                        <c:v>1.4430000000000001</c:v>
                      </c:pt>
                      <c:pt idx="342">
                        <c:v>1.444</c:v>
                      </c:pt>
                      <c:pt idx="343">
                        <c:v>1.4450000000000001</c:v>
                      </c:pt>
                      <c:pt idx="344">
                        <c:v>1.446</c:v>
                      </c:pt>
                      <c:pt idx="345">
                        <c:v>1.4470000000000001</c:v>
                      </c:pt>
                      <c:pt idx="346">
                        <c:v>1.448</c:v>
                      </c:pt>
                      <c:pt idx="347">
                        <c:v>1.4490000000000001</c:v>
                      </c:pt>
                      <c:pt idx="348">
                        <c:v>1.45</c:v>
                      </c:pt>
                      <c:pt idx="349">
                        <c:v>1.4510000000000001</c:v>
                      </c:pt>
                      <c:pt idx="350">
                        <c:v>1.452</c:v>
                      </c:pt>
                      <c:pt idx="351">
                        <c:v>1.4530000000000001</c:v>
                      </c:pt>
                      <c:pt idx="352">
                        <c:v>1.454</c:v>
                      </c:pt>
                      <c:pt idx="353">
                        <c:v>1.4550000000000001</c:v>
                      </c:pt>
                      <c:pt idx="354">
                        <c:v>1.456</c:v>
                      </c:pt>
                      <c:pt idx="355">
                        <c:v>1.4570000000000001</c:v>
                      </c:pt>
                      <c:pt idx="356">
                        <c:v>1.458</c:v>
                      </c:pt>
                      <c:pt idx="357">
                        <c:v>1.4590000000000001</c:v>
                      </c:pt>
                      <c:pt idx="358">
                        <c:v>1.46</c:v>
                      </c:pt>
                      <c:pt idx="359">
                        <c:v>1.4610000000000001</c:v>
                      </c:pt>
                      <c:pt idx="360">
                        <c:v>1.462</c:v>
                      </c:pt>
                      <c:pt idx="361">
                        <c:v>1.4630000000000001</c:v>
                      </c:pt>
                      <c:pt idx="362">
                        <c:v>1.464</c:v>
                      </c:pt>
                      <c:pt idx="363">
                        <c:v>1.4650000000000001</c:v>
                      </c:pt>
                      <c:pt idx="364">
                        <c:v>1.466</c:v>
                      </c:pt>
                      <c:pt idx="365">
                        <c:v>1.4670000000000001</c:v>
                      </c:pt>
                      <c:pt idx="366">
                        <c:v>1.468</c:v>
                      </c:pt>
                      <c:pt idx="367">
                        <c:v>1.4690000000000001</c:v>
                      </c:pt>
                      <c:pt idx="368">
                        <c:v>1.47</c:v>
                      </c:pt>
                      <c:pt idx="369">
                        <c:v>1.4710000000000001</c:v>
                      </c:pt>
                      <c:pt idx="370">
                        <c:v>1.472</c:v>
                      </c:pt>
                      <c:pt idx="371">
                        <c:v>1.4730000000000001</c:v>
                      </c:pt>
                      <c:pt idx="372">
                        <c:v>1.474</c:v>
                      </c:pt>
                      <c:pt idx="373">
                        <c:v>1.4750000000000001</c:v>
                      </c:pt>
                      <c:pt idx="374">
                        <c:v>1.476</c:v>
                      </c:pt>
                      <c:pt idx="375">
                        <c:v>1.4770000000000001</c:v>
                      </c:pt>
                      <c:pt idx="376">
                        <c:v>1.478</c:v>
                      </c:pt>
                      <c:pt idx="377">
                        <c:v>1.4790000000000001</c:v>
                      </c:pt>
                      <c:pt idx="378">
                        <c:v>1.48</c:v>
                      </c:pt>
                      <c:pt idx="379">
                        <c:v>1.4810000000000001</c:v>
                      </c:pt>
                      <c:pt idx="380">
                        <c:v>1.482</c:v>
                      </c:pt>
                      <c:pt idx="381">
                        <c:v>1.4830000000000001</c:v>
                      </c:pt>
                      <c:pt idx="382">
                        <c:v>1.484</c:v>
                      </c:pt>
                      <c:pt idx="383">
                        <c:v>1.4850000000000001</c:v>
                      </c:pt>
                      <c:pt idx="384">
                        <c:v>1.486</c:v>
                      </c:pt>
                      <c:pt idx="385">
                        <c:v>1.4870000000000001</c:v>
                      </c:pt>
                      <c:pt idx="386">
                        <c:v>1.488</c:v>
                      </c:pt>
                      <c:pt idx="387">
                        <c:v>1.4890000000000001</c:v>
                      </c:pt>
                      <c:pt idx="388">
                        <c:v>1.49</c:v>
                      </c:pt>
                      <c:pt idx="389">
                        <c:v>1.4910000000000001</c:v>
                      </c:pt>
                      <c:pt idx="390">
                        <c:v>1.492</c:v>
                      </c:pt>
                      <c:pt idx="391">
                        <c:v>1.4930000000000001</c:v>
                      </c:pt>
                      <c:pt idx="392">
                        <c:v>1.494</c:v>
                      </c:pt>
                      <c:pt idx="393">
                        <c:v>1.4950000000000001</c:v>
                      </c:pt>
                      <c:pt idx="394">
                        <c:v>1.496</c:v>
                      </c:pt>
                      <c:pt idx="395">
                        <c:v>1.4970000000000001</c:v>
                      </c:pt>
                      <c:pt idx="396">
                        <c:v>1.498</c:v>
                      </c:pt>
                      <c:pt idx="397">
                        <c:v>1.4990000000000001</c:v>
                      </c:pt>
                      <c:pt idx="398">
                        <c:v>1.5</c:v>
                      </c:pt>
                      <c:pt idx="399">
                        <c:v>1.5009999999999999</c:v>
                      </c:pt>
                      <c:pt idx="400">
                        <c:v>1.502</c:v>
                      </c:pt>
                      <c:pt idx="401">
                        <c:v>1.5029999999999999</c:v>
                      </c:pt>
                      <c:pt idx="402">
                        <c:v>1.504</c:v>
                      </c:pt>
                      <c:pt idx="403">
                        <c:v>1.5049999999999999</c:v>
                      </c:pt>
                      <c:pt idx="404">
                        <c:v>1.506</c:v>
                      </c:pt>
                      <c:pt idx="405">
                        <c:v>1.5069999999999999</c:v>
                      </c:pt>
                      <c:pt idx="406">
                        <c:v>1.508</c:v>
                      </c:pt>
                      <c:pt idx="407">
                        <c:v>1.5089999999999999</c:v>
                      </c:pt>
                      <c:pt idx="408">
                        <c:v>1.51</c:v>
                      </c:pt>
                      <c:pt idx="409">
                        <c:v>1.5109999999999999</c:v>
                      </c:pt>
                      <c:pt idx="410">
                        <c:v>1.512</c:v>
                      </c:pt>
                      <c:pt idx="411">
                        <c:v>1.5129999999999999</c:v>
                      </c:pt>
                      <c:pt idx="412">
                        <c:v>1.514</c:v>
                      </c:pt>
                      <c:pt idx="413">
                        <c:v>1.5149999999999999</c:v>
                      </c:pt>
                      <c:pt idx="414">
                        <c:v>1.516</c:v>
                      </c:pt>
                      <c:pt idx="415">
                        <c:v>1.5169999999999999</c:v>
                      </c:pt>
                      <c:pt idx="416">
                        <c:v>1.518</c:v>
                      </c:pt>
                      <c:pt idx="417">
                        <c:v>1.5189999999999999</c:v>
                      </c:pt>
                      <c:pt idx="418">
                        <c:v>1.52</c:v>
                      </c:pt>
                      <c:pt idx="419">
                        <c:v>1.5209999999999999</c:v>
                      </c:pt>
                      <c:pt idx="420">
                        <c:v>1.522</c:v>
                      </c:pt>
                      <c:pt idx="421">
                        <c:v>1.5229999999999999</c:v>
                      </c:pt>
                      <c:pt idx="422">
                        <c:v>1.524</c:v>
                      </c:pt>
                      <c:pt idx="423">
                        <c:v>1.5249999999999999</c:v>
                      </c:pt>
                      <c:pt idx="424">
                        <c:v>1.526</c:v>
                      </c:pt>
                      <c:pt idx="425">
                        <c:v>1.5269999999999999</c:v>
                      </c:pt>
                      <c:pt idx="426">
                        <c:v>1.528</c:v>
                      </c:pt>
                      <c:pt idx="427">
                        <c:v>1.5289999999999999</c:v>
                      </c:pt>
                      <c:pt idx="428">
                        <c:v>1.53</c:v>
                      </c:pt>
                      <c:pt idx="429">
                        <c:v>1.5309999999999999</c:v>
                      </c:pt>
                      <c:pt idx="430">
                        <c:v>1.532</c:v>
                      </c:pt>
                      <c:pt idx="431">
                        <c:v>1.5329999999999999</c:v>
                      </c:pt>
                      <c:pt idx="432">
                        <c:v>1.534</c:v>
                      </c:pt>
                      <c:pt idx="433">
                        <c:v>1.5349999999999999</c:v>
                      </c:pt>
                      <c:pt idx="434">
                        <c:v>1.536</c:v>
                      </c:pt>
                      <c:pt idx="435">
                        <c:v>1.5369999999999999</c:v>
                      </c:pt>
                      <c:pt idx="436">
                        <c:v>1.538</c:v>
                      </c:pt>
                      <c:pt idx="437">
                        <c:v>1.5389999999999999</c:v>
                      </c:pt>
                      <c:pt idx="438">
                        <c:v>1.54</c:v>
                      </c:pt>
                      <c:pt idx="439">
                        <c:v>1.5409999999999999</c:v>
                      </c:pt>
                      <c:pt idx="440">
                        <c:v>1.542</c:v>
                      </c:pt>
                      <c:pt idx="441">
                        <c:v>1.5429999999999999</c:v>
                      </c:pt>
                      <c:pt idx="442">
                        <c:v>1.544</c:v>
                      </c:pt>
                      <c:pt idx="443">
                        <c:v>1.5449999999999999</c:v>
                      </c:pt>
                      <c:pt idx="444">
                        <c:v>1.546</c:v>
                      </c:pt>
                      <c:pt idx="445">
                        <c:v>1.5469999999999999</c:v>
                      </c:pt>
                      <c:pt idx="446">
                        <c:v>1.548</c:v>
                      </c:pt>
                      <c:pt idx="447">
                        <c:v>1.5489999999999999</c:v>
                      </c:pt>
                      <c:pt idx="448">
                        <c:v>1.55</c:v>
                      </c:pt>
                      <c:pt idx="449">
                        <c:v>1.5509999999999999</c:v>
                      </c:pt>
                      <c:pt idx="450">
                        <c:v>1.552</c:v>
                      </c:pt>
                      <c:pt idx="451">
                        <c:v>1.5529999999999999</c:v>
                      </c:pt>
                      <c:pt idx="452">
                        <c:v>1.554</c:v>
                      </c:pt>
                      <c:pt idx="453">
                        <c:v>1.5549999999999999</c:v>
                      </c:pt>
                      <c:pt idx="454">
                        <c:v>1.556</c:v>
                      </c:pt>
                      <c:pt idx="455">
                        <c:v>1.5569999999999999</c:v>
                      </c:pt>
                      <c:pt idx="456">
                        <c:v>1.5580000000000001</c:v>
                      </c:pt>
                      <c:pt idx="457">
                        <c:v>1.5589999999999999</c:v>
                      </c:pt>
                      <c:pt idx="458">
                        <c:v>1.56</c:v>
                      </c:pt>
                      <c:pt idx="459">
                        <c:v>1.5609999999999999</c:v>
                      </c:pt>
                      <c:pt idx="460">
                        <c:v>1.5620000000000001</c:v>
                      </c:pt>
                      <c:pt idx="461">
                        <c:v>1.5629999999999999</c:v>
                      </c:pt>
                      <c:pt idx="462">
                        <c:v>1.5640000000000001</c:v>
                      </c:pt>
                      <c:pt idx="463">
                        <c:v>1.5649999999999999</c:v>
                      </c:pt>
                      <c:pt idx="464">
                        <c:v>1.5660000000000001</c:v>
                      </c:pt>
                      <c:pt idx="465">
                        <c:v>1.5669999999999999</c:v>
                      </c:pt>
                      <c:pt idx="466">
                        <c:v>1.5680000000000001</c:v>
                      </c:pt>
                      <c:pt idx="467">
                        <c:v>1.569</c:v>
                      </c:pt>
                      <c:pt idx="468">
                        <c:v>1.57</c:v>
                      </c:pt>
                      <c:pt idx="469">
                        <c:v>1.571</c:v>
                      </c:pt>
                      <c:pt idx="470">
                        <c:v>1.5720000000000001</c:v>
                      </c:pt>
                      <c:pt idx="471">
                        <c:v>1.573</c:v>
                      </c:pt>
                      <c:pt idx="472">
                        <c:v>1.5740000000000001</c:v>
                      </c:pt>
                      <c:pt idx="473">
                        <c:v>1.575</c:v>
                      </c:pt>
                      <c:pt idx="474">
                        <c:v>1.5760000000000001</c:v>
                      </c:pt>
                      <c:pt idx="475">
                        <c:v>1.577</c:v>
                      </c:pt>
                      <c:pt idx="476">
                        <c:v>1.5780000000000001</c:v>
                      </c:pt>
                      <c:pt idx="477">
                        <c:v>1.579</c:v>
                      </c:pt>
                      <c:pt idx="478">
                        <c:v>1.58</c:v>
                      </c:pt>
                      <c:pt idx="479">
                        <c:v>1.581</c:v>
                      </c:pt>
                      <c:pt idx="480">
                        <c:v>1.5820000000000001</c:v>
                      </c:pt>
                      <c:pt idx="481">
                        <c:v>1.583</c:v>
                      </c:pt>
                      <c:pt idx="482">
                        <c:v>1.5840000000000001</c:v>
                      </c:pt>
                      <c:pt idx="483">
                        <c:v>1.585</c:v>
                      </c:pt>
                      <c:pt idx="484">
                        <c:v>1.5860000000000001</c:v>
                      </c:pt>
                      <c:pt idx="485">
                        <c:v>1.587</c:v>
                      </c:pt>
                      <c:pt idx="486">
                        <c:v>1.5880000000000001</c:v>
                      </c:pt>
                      <c:pt idx="487">
                        <c:v>1.589</c:v>
                      </c:pt>
                      <c:pt idx="488">
                        <c:v>1.59</c:v>
                      </c:pt>
                      <c:pt idx="489">
                        <c:v>1.591</c:v>
                      </c:pt>
                      <c:pt idx="490">
                        <c:v>1.5920000000000001</c:v>
                      </c:pt>
                      <c:pt idx="491">
                        <c:v>1.593</c:v>
                      </c:pt>
                      <c:pt idx="492">
                        <c:v>1.5940000000000001</c:v>
                      </c:pt>
                      <c:pt idx="493">
                        <c:v>1.595</c:v>
                      </c:pt>
                      <c:pt idx="494">
                        <c:v>1.5960000000000001</c:v>
                      </c:pt>
                      <c:pt idx="495">
                        <c:v>1.597</c:v>
                      </c:pt>
                      <c:pt idx="496">
                        <c:v>1.5980000000000001</c:v>
                      </c:pt>
                      <c:pt idx="497">
                        <c:v>1.599</c:v>
                      </c:pt>
                      <c:pt idx="498">
                        <c:v>1.6</c:v>
                      </c:pt>
                      <c:pt idx="499">
                        <c:v>1.601</c:v>
                      </c:pt>
                      <c:pt idx="500">
                        <c:v>1.6020000000000001</c:v>
                      </c:pt>
                      <c:pt idx="501">
                        <c:v>1.603</c:v>
                      </c:pt>
                      <c:pt idx="502">
                        <c:v>1.6040000000000001</c:v>
                      </c:pt>
                      <c:pt idx="503">
                        <c:v>1.605</c:v>
                      </c:pt>
                      <c:pt idx="504">
                        <c:v>1.6060000000000001</c:v>
                      </c:pt>
                      <c:pt idx="505">
                        <c:v>1.607</c:v>
                      </c:pt>
                      <c:pt idx="506">
                        <c:v>1.6080000000000001</c:v>
                      </c:pt>
                      <c:pt idx="507">
                        <c:v>1.609</c:v>
                      </c:pt>
                      <c:pt idx="508">
                        <c:v>1.61</c:v>
                      </c:pt>
                      <c:pt idx="509">
                        <c:v>1.611</c:v>
                      </c:pt>
                      <c:pt idx="510">
                        <c:v>1.6120000000000001</c:v>
                      </c:pt>
                      <c:pt idx="511">
                        <c:v>1.613</c:v>
                      </c:pt>
                      <c:pt idx="512">
                        <c:v>1.6140000000000001</c:v>
                      </c:pt>
                      <c:pt idx="513">
                        <c:v>1.615</c:v>
                      </c:pt>
                      <c:pt idx="514">
                        <c:v>1.6160000000000001</c:v>
                      </c:pt>
                      <c:pt idx="515">
                        <c:v>1.617</c:v>
                      </c:pt>
                      <c:pt idx="516">
                        <c:v>1.6180000000000001</c:v>
                      </c:pt>
                      <c:pt idx="517">
                        <c:v>1.619</c:v>
                      </c:pt>
                      <c:pt idx="518">
                        <c:v>1.62</c:v>
                      </c:pt>
                      <c:pt idx="519">
                        <c:v>1.621</c:v>
                      </c:pt>
                      <c:pt idx="520">
                        <c:v>1.6220000000000001</c:v>
                      </c:pt>
                      <c:pt idx="521">
                        <c:v>1.623</c:v>
                      </c:pt>
                      <c:pt idx="522">
                        <c:v>1.6240000000000001</c:v>
                      </c:pt>
                      <c:pt idx="523">
                        <c:v>1.625</c:v>
                      </c:pt>
                      <c:pt idx="524">
                        <c:v>1.6259999999999999</c:v>
                      </c:pt>
                      <c:pt idx="525">
                        <c:v>1.627</c:v>
                      </c:pt>
                      <c:pt idx="526">
                        <c:v>1.6279999999999999</c:v>
                      </c:pt>
                      <c:pt idx="527">
                        <c:v>1.629</c:v>
                      </c:pt>
                      <c:pt idx="528">
                        <c:v>1.63</c:v>
                      </c:pt>
                      <c:pt idx="529">
                        <c:v>1.631</c:v>
                      </c:pt>
                      <c:pt idx="530">
                        <c:v>1.6319999999999999</c:v>
                      </c:pt>
                      <c:pt idx="531">
                        <c:v>1.633</c:v>
                      </c:pt>
                      <c:pt idx="532">
                        <c:v>1.6339999999999999</c:v>
                      </c:pt>
                      <c:pt idx="533">
                        <c:v>1.635</c:v>
                      </c:pt>
                      <c:pt idx="534">
                        <c:v>1.6359999999999999</c:v>
                      </c:pt>
                      <c:pt idx="535">
                        <c:v>1.637</c:v>
                      </c:pt>
                      <c:pt idx="536">
                        <c:v>1.6379999999999999</c:v>
                      </c:pt>
                      <c:pt idx="537">
                        <c:v>1.639</c:v>
                      </c:pt>
                      <c:pt idx="538">
                        <c:v>1.64</c:v>
                      </c:pt>
                      <c:pt idx="539">
                        <c:v>1.641</c:v>
                      </c:pt>
                      <c:pt idx="540">
                        <c:v>1.6419999999999999</c:v>
                      </c:pt>
                      <c:pt idx="541">
                        <c:v>1.643</c:v>
                      </c:pt>
                      <c:pt idx="542">
                        <c:v>1.6439999999999999</c:v>
                      </c:pt>
                      <c:pt idx="543">
                        <c:v>1.645</c:v>
                      </c:pt>
                      <c:pt idx="544">
                        <c:v>1.6459999999999999</c:v>
                      </c:pt>
                      <c:pt idx="545">
                        <c:v>1.647</c:v>
                      </c:pt>
                      <c:pt idx="546">
                        <c:v>1.6479999999999999</c:v>
                      </c:pt>
                      <c:pt idx="547">
                        <c:v>1.649</c:v>
                      </c:pt>
                      <c:pt idx="548">
                        <c:v>1.65</c:v>
                      </c:pt>
                      <c:pt idx="549">
                        <c:v>1.651</c:v>
                      </c:pt>
                      <c:pt idx="550">
                        <c:v>1.6519999999999999</c:v>
                      </c:pt>
                      <c:pt idx="551">
                        <c:v>1.653</c:v>
                      </c:pt>
                      <c:pt idx="552">
                        <c:v>1.6539999999999999</c:v>
                      </c:pt>
                      <c:pt idx="553">
                        <c:v>1.655</c:v>
                      </c:pt>
                      <c:pt idx="554">
                        <c:v>1.6559999999999999</c:v>
                      </c:pt>
                      <c:pt idx="555">
                        <c:v>1.657</c:v>
                      </c:pt>
                      <c:pt idx="556">
                        <c:v>1.6579999999999999</c:v>
                      </c:pt>
                      <c:pt idx="557">
                        <c:v>1.659</c:v>
                      </c:pt>
                      <c:pt idx="558">
                        <c:v>1.66</c:v>
                      </c:pt>
                      <c:pt idx="559">
                        <c:v>1.661</c:v>
                      </c:pt>
                      <c:pt idx="560">
                        <c:v>1.6619999999999999</c:v>
                      </c:pt>
                      <c:pt idx="561">
                        <c:v>1.663</c:v>
                      </c:pt>
                      <c:pt idx="562">
                        <c:v>1.6639999999999999</c:v>
                      </c:pt>
                      <c:pt idx="563">
                        <c:v>1.665</c:v>
                      </c:pt>
                      <c:pt idx="564">
                        <c:v>1.6659999999999999</c:v>
                      </c:pt>
                      <c:pt idx="565">
                        <c:v>1.667</c:v>
                      </c:pt>
                      <c:pt idx="566">
                        <c:v>1.6679999999999999</c:v>
                      </c:pt>
                      <c:pt idx="567">
                        <c:v>1.669</c:v>
                      </c:pt>
                      <c:pt idx="568">
                        <c:v>1.67</c:v>
                      </c:pt>
                      <c:pt idx="569">
                        <c:v>1.671</c:v>
                      </c:pt>
                      <c:pt idx="570">
                        <c:v>1.6719999999999999</c:v>
                      </c:pt>
                      <c:pt idx="571">
                        <c:v>1.673</c:v>
                      </c:pt>
                      <c:pt idx="572">
                        <c:v>1.6739999999999999</c:v>
                      </c:pt>
                      <c:pt idx="573">
                        <c:v>1.675</c:v>
                      </c:pt>
                      <c:pt idx="574">
                        <c:v>1.6759999999999999</c:v>
                      </c:pt>
                      <c:pt idx="575">
                        <c:v>1.677</c:v>
                      </c:pt>
                      <c:pt idx="576">
                        <c:v>1.6779999999999999</c:v>
                      </c:pt>
                      <c:pt idx="577">
                        <c:v>1.679</c:v>
                      </c:pt>
                      <c:pt idx="578">
                        <c:v>1.68</c:v>
                      </c:pt>
                      <c:pt idx="579">
                        <c:v>1.681</c:v>
                      </c:pt>
                      <c:pt idx="580">
                        <c:v>1.6819999999999999</c:v>
                      </c:pt>
                      <c:pt idx="581">
                        <c:v>1.6830000000000001</c:v>
                      </c:pt>
                      <c:pt idx="582">
                        <c:v>1.6839999999999999</c:v>
                      </c:pt>
                      <c:pt idx="583">
                        <c:v>1.6850000000000001</c:v>
                      </c:pt>
                      <c:pt idx="584">
                        <c:v>1.6859999999999999</c:v>
                      </c:pt>
                      <c:pt idx="585">
                        <c:v>1.6870000000000001</c:v>
                      </c:pt>
                      <c:pt idx="586">
                        <c:v>1.6879999999999999</c:v>
                      </c:pt>
                      <c:pt idx="587">
                        <c:v>1.6890000000000001</c:v>
                      </c:pt>
                      <c:pt idx="588">
                        <c:v>1.69</c:v>
                      </c:pt>
                      <c:pt idx="589">
                        <c:v>1.6910000000000001</c:v>
                      </c:pt>
                      <c:pt idx="590">
                        <c:v>1.6919999999999999</c:v>
                      </c:pt>
                      <c:pt idx="591">
                        <c:v>1.6930000000000001</c:v>
                      </c:pt>
                      <c:pt idx="592">
                        <c:v>1.694</c:v>
                      </c:pt>
                      <c:pt idx="593">
                        <c:v>1.6950000000000001</c:v>
                      </c:pt>
                      <c:pt idx="594">
                        <c:v>1.696</c:v>
                      </c:pt>
                      <c:pt idx="595">
                        <c:v>1.6970000000000001</c:v>
                      </c:pt>
                      <c:pt idx="596">
                        <c:v>1.698</c:v>
                      </c:pt>
                      <c:pt idx="597">
                        <c:v>1.6990000000000001</c:v>
                      </c:pt>
                      <c:pt idx="598">
                        <c:v>1.7</c:v>
                      </c:pt>
                      <c:pt idx="599">
                        <c:v>1.7010000000000001</c:v>
                      </c:pt>
                      <c:pt idx="600">
                        <c:v>1.702</c:v>
                      </c:pt>
                      <c:pt idx="601">
                        <c:v>1.7030000000000001</c:v>
                      </c:pt>
                      <c:pt idx="602">
                        <c:v>1.704</c:v>
                      </c:pt>
                      <c:pt idx="603">
                        <c:v>1.7050000000000001</c:v>
                      </c:pt>
                      <c:pt idx="604">
                        <c:v>1.706</c:v>
                      </c:pt>
                      <c:pt idx="605">
                        <c:v>1.7070000000000001</c:v>
                      </c:pt>
                      <c:pt idx="606">
                        <c:v>1.708</c:v>
                      </c:pt>
                      <c:pt idx="607">
                        <c:v>1.7090000000000001</c:v>
                      </c:pt>
                      <c:pt idx="608">
                        <c:v>1.71</c:v>
                      </c:pt>
                      <c:pt idx="609">
                        <c:v>1.7110000000000001</c:v>
                      </c:pt>
                      <c:pt idx="610">
                        <c:v>1.712</c:v>
                      </c:pt>
                      <c:pt idx="611">
                        <c:v>1.7130000000000001</c:v>
                      </c:pt>
                      <c:pt idx="612">
                        <c:v>1.714</c:v>
                      </c:pt>
                      <c:pt idx="613">
                        <c:v>1.7150000000000001</c:v>
                      </c:pt>
                      <c:pt idx="614">
                        <c:v>1.716</c:v>
                      </c:pt>
                      <c:pt idx="615">
                        <c:v>1.7170000000000001</c:v>
                      </c:pt>
                      <c:pt idx="616">
                        <c:v>1.718</c:v>
                      </c:pt>
                      <c:pt idx="617">
                        <c:v>1.7190000000000001</c:v>
                      </c:pt>
                      <c:pt idx="618">
                        <c:v>1.72</c:v>
                      </c:pt>
                      <c:pt idx="619">
                        <c:v>1.7210000000000001</c:v>
                      </c:pt>
                      <c:pt idx="620">
                        <c:v>1.722</c:v>
                      </c:pt>
                      <c:pt idx="621">
                        <c:v>1.7230000000000001</c:v>
                      </c:pt>
                      <c:pt idx="622">
                        <c:v>1.724</c:v>
                      </c:pt>
                      <c:pt idx="623">
                        <c:v>1.7250000000000001</c:v>
                      </c:pt>
                      <c:pt idx="624">
                        <c:v>1.726</c:v>
                      </c:pt>
                      <c:pt idx="625">
                        <c:v>1.7270000000000001</c:v>
                      </c:pt>
                      <c:pt idx="626">
                        <c:v>1.728</c:v>
                      </c:pt>
                      <c:pt idx="627">
                        <c:v>1.7290000000000001</c:v>
                      </c:pt>
                      <c:pt idx="628">
                        <c:v>1.73</c:v>
                      </c:pt>
                      <c:pt idx="629">
                        <c:v>1.7310000000000001</c:v>
                      </c:pt>
                      <c:pt idx="630">
                        <c:v>1.732</c:v>
                      </c:pt>
                      <c:pt idx="631">
                        <c:v>1.7330000000000001</c:v>
                      </c:pt>
                      <c:pt idx="632">
                        <c:v>1.734</c:v>
                      </c:pt>
                      <c:pt idx="633">
                        <c:v>1.7350000000000001</c:v>
                      </c:pt>
                      <c:pt idx="634">
                        <c:v>1.736</c:v>
                      </c:pt>
                      <c:pt idx="635">
                        <c:v>1.7370000000000001</c:v>
                      </c:pt>
                      <c:pt idx="636">
                        <c:v>1.738</c:v>
                      </c:pt>
                      <c:pt idx="637">
                        <c:v>1.7390000000000001</c:v>
                      </c:pt>
                      <c:pt idx="638">
                        <c:v>1.74</c:v>
                      </c:pt>
                      <c:pt idx="639">
                        <c:v>1.7410000000000001</c:v>
                      </c:pt>
                      <c:pt idx="640">
                        <c:v>1.742</c:v>
                      </c:pt>
                      <c:pt idx="641">
                        <c:v>1.7430000000000001</c:v>
                      </c:pt>
                      <c:pt idx="642">
                        <c:v>1.744</c:v>
                      </c:pt>
                      <c:pt idx="643">
                        <c:v>1.7450000000000001</c:v>
                      </c:pt>
                      <c:pt idx="644">
                        <c:v>1.746</c:v>
                      </c:pt>
                      <c:pt idx="645">
                        <c:v>1.7470000000000001</c:v>
                      </c:pt>
                      <c:pt idx="646">
                        <c:v>1.748</c:v>
                      </c:pt>
                      <c:pt idx="647">
                        <c:v>1.7490000000000001</c:v>
                      </c:pt>
                      <c:pt idx="648">
                        <c:v>1.75</c:v>
                      </c:pt>
                      <c:pt idx="649">
                        <c:v>1.7509999999999999</c:v>
                      </c:pt>
                      <c:pt idx="650">
                        <c:v>1.752</c:v>
                      </c:pt>
                      <c:pt idx="651">
                        <c:v>1.7529999999999999</c:v>
                      </c:pt>
                      <c:pt idx="652">
                        <c:v>1.754</c:v>
                      </c:pt>
                      <c:pt idx="653">
                        <c:v>1.7549999999999999</c:v>
                      </c:pt>
                      <c:pt idx="654">
                        <c:v>1.756</c:v>
                      </c:pt>
                      <c:pt idx="655">
                        <c:v>1.7569999999999999</c:v>
                      </c:pt>
                      <c:pt idx="656">
                        <c:v>1.758</c:v>
                      </c:pt>
                      <c:pt idx="657">
                        <c:v>1.7589999999999999</c:v>
                      </c:pt>
                      <c:pt idx="658">
                        <c:v>1.76</c:v>
                      </c:pt>
                      <c:pt idx="659">
                        <c:v>1.7609999999999999</c:v>
                      </c:pt>
                      <c:pt idx="660">
                        <c:v>1.762</c:v>
                      </c:pt>
                      <c:pt idx="661">
                        <c:v>1.7629999999999999</c:v>
                      </c:pt>
                      <c:pt idx="662">
                        <c:v>1.764</c:v>
                      </c:pt>
                      <c:pt idx="663">
                        <c:v>1.7649999999999999</c:v>
                      </c:pt>
                      <c:pt idx="664">
                        <c:v>1.766</c:v>
                      </c:pt>
                      <c:pt idx="665">
                        <c:v>1.7669999999999999</c:v>
                      </c:pt>
                      <c:pt idx="666">
                        <c:v>1.768</c:v>
                      </c:pt>
                      <c:pt idx="667">
                        <c:v>1.7689999999999999</c:v>
                      </c:pt>
                      <c:pt idx="668">
                        <c:v>1.77</c:v>
                      </c:pt>
                      <c:pt idx="669">
                        <c:v>1.7709999999999999</c:v>
                      </c:pt>
                      <c:pt idx="670">
                        <c:v>1.772</c:v>
                      </c:pt>
                      <c:pt idx="671">
                        <c:v>1.7729999999999999</c:v>
                      </c:pt>
                      <c:pt idx="672">
                        <c:v>1.774</c:v>
                      </c:pt>
                      <c:pt idx="673">
                        <c:v>1.7749999999999999</c:v>
                      </c:pt>
                      <c:pt idx="674">
                        <c:v>1.776</c:v>
                      </c:pt>
                      <c:pt idx="675">
                        <c:v>1.7769999999999999</c:v>
                      </c:pt>
                      <c:pt idx="676">
                        <c:v>1.778</c:v>
                      </c:pt>
                      <c:pt idx="677">
                        <c:v>1.7789999999999999</c:v>
                      </c:pt>
                      <c:pt idx="678">
                        <c:v>1.78</c:v>
                      </c:pt>
                      <c:pt idx="679">
                        <c:v>1.7809999999999999</c:v>
                      </c:pt>
                      <c:pt idx="680">
                        <c:v>1.782</c:v>
                      </c:pt>
                      <c:pt idx="681">
                        <c:v>1.7829999999999999</c:v>
                      </c:pt>
                      <c:pt idx="682">
                        <c:v>1.784</c:v>
                      </c:pt>
                      <c:pt idx="683">
                        <c:v>1.7849999999999999</c:v>
                      </c:pt>
                      <c:pt idx="684">
                        <c:v>1.786</c:v>
                      </c:pt>
                      <c:pt idx="685">
                        <c:v>1.7869999999999999</c:v>
                      </c:pt>
                      <c:pt idx="686">
                        <c:v>1.788</c:v>
                      </c:pt>
                      <c:pt idx="687">
                        <c:v>1.7889999999999999</c:v>
                      </c:pt>
                      <c:pt idx="688">
                        <c:v>1.79</c:v>
                      </c:pt>
                      <c:pt idx="689">
                        <c:v>1.7909999999999999</c:v>
                      </c:pt>
                      <c:pt idx="690">
                        <c:v>1.792</c:v>
                      </c:pt>
                      <c:pt idx="691">
                        <c:v>1.7929999999999999</c:v>
                      </c:pt>
                      <c:pt idx="692">
                        <c:v>1.794</c:v>
                      </c:pt>
                      <c:pt idx="693">
                        <c:v>1.7949999999999999</c:v>
                      </c:pt>
                      <c:pt idx="694">
                        <c:v>1.796</c:v>
                      </c:pt>
                      <c:pt idx="695">
                        <c:v>1.7969999999999999</c:v>
                      </c:pt>
                      <c:pt idx="696">
                        <c:v>1.798</c:v>
                      </c:pt>
                      <c:pt idx="697">
                        <c:v>1.7989999999999999</c:v>
                      </c:pt>
                      <c:pt idx="698">
                        <c:v>1.8</c:v>
                      </c:pt>
                      <c:pt idx="699">
                        <c:v>1.8009999999999999</c:v>
                      </c:pt>
                      <c:pt idx="700">
                        <c:v>1.802</c:v>
                      </c:pt>
                      <c:pt idx="701">
                        <c:v>1.8029999999999999</c:v>
                      </c:pt>
                      <c:pt idx="702">
                        <c:v>1.804</c:v>
                      </c:pt>
                      <c:pt idx="703">
                        <c:v>1.8049999999999999</c:v>
                      </c:pt>
                      <c:pt idx="704">
                        <c:v>1.806</c:v>
                      </c:pt>
                      <c:pt idx="705">
                        <c:v>1.8069999999999999</c:v>
                      </c:pt>
                      <c:pt idx="706">
                        <c:v>1.8080000000000001</c:v>
                      </c:pt>
                      <c:pt idx="707">
                        <c:v>1.8089999999999999</c:v>
                      </c:pt>
                      <c:pt idx="708">
                        <c:v>1.81</c:v>
                      </c:pt>
                      <c:pt idx="709">
                        <c:v>1.8109999999999999</c:v>
                      </c:pt>
                      <c:pt idx="710">
                        <c:v>1.8120000000000001</c:v>
                      </c:pt>
                      <c:pt idx="711">
                        <c:v>1.8129999999999999</c:v>
                      </c:pt>
                      <c:pt idx="712">
                        <c:v>1.8140000000000001</c:v>
                      </c:pt>
                      <c:pt idx="713">
                        <c:v>1.8149999999999999</c:v>
                      </c:pt>
                      <c:pt idx="714">
                        <c:v>1.8160000000000001</c:v>
                      </c:pt>
                      <c:pt idx="715">
                        <c:v>1.8169999999999999</c:v>
                      </c:pt>
                      <c:pt idx="716">
                        <c:v>1.8180000000000001</c:v>
                      </c:pt>
                      <c:pt idx="717">
                        <c:v>1.819</c:v>
                      </c:pt>
                      <c:pt idx="718">
                        <c:v>1.82</c:v>
                      </c:pt>
                      <c:pt idx="719">
                        <c:v>1.821</c:v>
                      </c:pt>
                      <c:pt idx="720">
                        <c:v>1.8220000000000001</c:v>
                      </c:pt>
                      <c:pt idx="721">
                        <c:v>1.823</c:v>
                      </c:pt>
                      <c:pt idx="722">
                        <c:v>1.8240000000000001</c:v>
                      </c:pt>
                      <c:pt idx="723">
                        <c:v>1.825</c:v>
                      </c:pt>
                      <c:pt idx="724">
                        <c:v>1.8260000000000001</c:v>
                      </c:pt>
                      <c:pt idx="725">
                        <c:v>1.827</c:v>
                      </c:pt>
                      <c:pt idx="726">
                        <c:v>1.8280000000000001</c:v>
                      </c:pt>
                      <c:pt idx="727">
                        <c:v>1.829</c:v>
                      </c:pt>
                      <c:pt idx="728">
                        <c:v>1.83</c:v>
                      </c:pt>
                      <c:pt idx="729">
                        <c:v>1.831</c:v>
                      </c:pt>
                      <c:pt idx="730">
                        <c:v>1.8320000000000001</c:v>
                      </c:pt>
                      <c:pt idx="731">
                        <c:v>1.833</c:v>
                      </c:pt>
                      <c:pt idx="732">
                        <c:v>1.8340000000000001</c:v>
                      </c:pt>
                      <c:pt idx="733">
                        <c:v>1.835</c:v>
                      </c:pt>
                      <c:pt idx="734">
                        <c:v>1.8360000000000001</c:v>
                      </c:pt>
                      <c:pt idx="735">
                        <c:v>1.837</c:v>
                      </c:pt>
                      <c:pt idx="736">
                        <c:v>1.8380000000000001</c:v>
                      </c:pt>
                      <c:pt idx="737">
                        <c:v>1.839</c:v>
                      </c:pt>
                      <c:pt idx="738">
                        <c:v>1.84</c:v>
                      </c:pt>
                      <c:pt idx="739">
                        <c:v>1.841</c:v>
                      </c:pt>
                      <c:pt idx="740">
                        <c:v>1.8420000000000001</c:v>
                      </c:pt>
                      <c:pt idx="741">
                        <c:v>1.843</c:v>
                      </c:pt>
                      <c:pt idx="742">
                        <c:v>1.8440000000000001</c:v>
                      </c:pt>
                      <c:pt idx="743">
                        <c:v>1.845</c:v>
                      </c:pt>
                      <c:pt idx="744">
                        <c:v>1.8460000000000001</c:v>
                      </c:pt>
                      <c:pt idx="745">
                        <c:v>1.847</c:v>
                      </c:pt>
                      <c:pt idx="746">
                        <c:v>1.8480000000000001</c:v>
                      </c:pt>
                      <c:pt idx="747">
                        <c:v>1.849</c:v>
                      </c:pt>
                      <c:pt idx="748">
                        <c:v>1.85</c:v>
                      </c:pt>
                      <c:pt idx="749">
                        <c:v>1.851</c:v>
                      </c:pt>
                      <c:pt idx="750">
                        <c:v>1.8520000000000001</c:v>
                      </c:pt>
                      <c:pt idx="751">
                        <c:v>1.853</c:v>
                      </c:pt>
                      <c:pt idx="752">
                        <c:v>1.8540000000000001</c:v>
                      </c:pt>
                      <c:pt idx="753">
                        <c:v>1.855</c:v>
                      </c:pt>
                      <c:pt idx="754">
                        <c:v>1.8560000000000001</c:v>
                      </c:pt>
                      <c:pt idx="755">
                        <c:v>1.857</c:v>
                      </c:pt>
                      <c:pt idx="756">
                        <c:v>1.8580000000000001</c:v>
                      </c:pt>
                      <c:pt idx="757">
                        <c:v>1.859</c:v>
                      </c:pt>
                      <c:pt idx="758">
                        <c:v>1.86</c:v>
                      </c:pt>
                      <c:pt idx="759">
                        <c:v>1.861</c:v>
                      </c:pt>
                      <c:pt idx="760">
                        <c:v>1.8620000000000001</c:v>
                      </c:pt>
                      <c:pt idx="761">
                        <c:v>1.863</c:v>
                      </c:pt>
                      <c:pt idx="762">
                        <c:v>1.8640000000000001</c:v>
                      </c:pt>
                      <c:pt idx="763">
                        <c:v>1.865</c:v>
                      </c:pt>
                      <c:pt idx="764">
                        <c:v>1.8660000000000001</c:v>
                      </c:pt>
                      <c:pt idx="765">
                        <c:v>1.867</c:v>
                      </c:pt>
                      <c:pt idx="766">
                        <c:v>1.8680000000000001</c:v>
                      </c:pt>
                      <c:pt idx="767">
                        <c:v>1.869</c:v>
                      </c:pt>
                      <c:pt idx="768">
                        <c:v>1.87</c:v>
                      </c:pt>
                      <c:pt idx="769">
                        <c:v>1.871</c:v>
                      </c:pt>
                      <c:pt idx="770">
                        <c:v>1.8720000000000001</c:v>
                      </c:pt>
                      <c:pt idx="771">
                        <c:v>1.873</c:v>
                      </c:pt>
                      <c:pt idx="772">
                        <c:v>1.8740000000000001</c:v>
                      </c:pt>
                      <c:pt idx="773">
                        <c:v>1.875</c:v>
                      </c:pt>
                      <c:pt idx="774">
                        <c:v>1.8759999999999999</c:v>
                      </c:pt>
                      <c:pt idx="775">
                        <c:v>1.877</c:v>
                      </c:pt>
                      <c:pt idx="776">
                        <c:v>1.8779999999999999</c:v>
                      </c:pt>
                      <c:pt idx="777">
                        <c:v>1.879</c:v>
                      </c:pt>
                      <c:pt idx="778">
                        <c:v>1.88</c:v>
                      </c:pt>
                      <c:pt idx="779">
                        <c:v>1.881</c:v>
                      </c:pt>
                      <c:pt idx="780">
                        <c:v>1.8819999999999999</c:v>
                      </c:pt>
                      <c:pt idx="781">
                        <c:v>1.883</c:v>
                      </c:pt>
                      <c:pt idx="782">
                        <c:v>1.8839999999999999</c:v>
                      </c:pt>
                      <c:pt idx="783">
                        <c:v>1.885</c:v>
                      </c:pt>
                      <c:pt idx="784">
                        <c:v>1.8859999999999999</c:v>
                      </c:pt>
                      <c:pt idx="785">
                        <c:v>1.887</c:v>
                      </c:pt>
                      <c:pt idx="786">
                        <c:v>1.8879999999999999</c:v>
                      </c:pt>
                      <c:pt idx="787">
                        <c:v>1.889</c:v>
                      </c:pt>
                      <c:pt idx="788">
                        <c:v>1.89</c:v>
                      </c:pt>
                      <c:pt idx="789">
                        <c:v>1.891</c:v>
                      </c:pt>
                      <c:pt idx="790">
                        <c:v>1.8919999999999999</c:v>
                      </c:pt>
                      <c:pt idx="791">
                        <c:v>1.893</c:v>
                      </c:pt>
                      <c:pt idx="792">
                        <c:v>1.8939999999999999</c:v>
                      </c:pt>
                      <c:pt idx="793">
                        <c:v>1.895</c:v>
                      </c:pt>
                      <c:pt idx="794">
                        <c:v>1.8959999999999999</c:v>
                      </c:pt>
                      <c:pt idx="795">
                        <c:v>1.897</c:v>
                      </c:pt>
                      <c:pt idx="796">
                        <c:v>1.8979999999999999</c:v>
                      </c:pt>
                      <c:pt idx="797">
                        <c:v>1.899</c:v>
                      </c:pt>
                      <c:pt idx="798">
                        <c:v>1.9</c:v>
                      </c:pt>
                      <c:pt idx="799">
                        <c:v>1.901</c:v>
                      </c:pt>
                      <c:pt idx="800">
                        <c:v>1.9019999999999999</c:v>
                      </c:pt>
                      <c:pt idx="801">
                        <c:v>1.903</c:v>
                      </c:pt>
                      <c:pt idx="802">
                        <c:v>1.9039999999999999</c:v>
                      </c:pt>
                      <c:pt idx="803">
                        <c:v>1.905</c:v>
                      </c:pt>
                      <c:pt idx="804">
                        <c:v>1.9059999999999999</c:v>
                      </c:pt>
                      <c:pt idx="805">
                        <c:v>1.907</c:v>
                      </c:pt>
                      <c:pt idx="806">
                        <c:v>1.9079999999999999</c:v>
                      </c:pt>
                      <c:pt idx="807">
                        <c:v>1.909</c:v>
                      </c:pt>
                      <c:pt idx="808">
                        <c:v>1.91</c:v>
                      </c:pt>
                      <c:pt idx="809">
                        <c:v>1.911</c:v>
                      </c:pt>
                      <c:pt idx="810">
                        <c:v>1.9119999999999999</c:v>
                      </c:pt>
                      <c:pt idx="811">
                        <c:v>1.913</c:v>
                      </c:pt>
                      <c:pt idx="812">
                        <c:v>1.9139999999999999</c:v>
                      </c:pt>
                      <c:pt idx="813">
                        <c:v>1.915</c:v>
                      </c:pt>
                      <c:pt idx="814">
                        <c:v>1.9159999999999999</c:v>
                      </c:pt>
                      <c:pt idx="815">
                        <c:v>1.917</c:v>
                      </c:pt>
                      <c:pt idx="816">
                        <c:v>1.9179999999999999</c:v>
                      </c:pt>
                      <c:pt idx="817">
                        <c:v>1.919</c:v>
                      </c:pt>
                      <c:pt idx="818">
                        <c:v>1.92</c:v>
                      </c:pt>
                      <c:pt idx="819">
                        <c:v>1.921</c:v>
                      </c:pt>
                      <c:pt idx="820">
                        <c:v>1.9219999999999999</c:v>
                      </c:pt>
                      <c:pt idx="821">
                        <c:v>1.923</c:v>
                      </c:pt>
                      <c:pt idx="822">
                        <c:v>1.9239999999999999</c:v>
                      </c:pt>
                      <c:pt idx="823">
                        <c:v>1.925</c:v>
                      </c:pt>
                      <c:pt idx="824">
                        <c:v>1.9259999999999999</c:v>
                      </c:pt>
                      <c:pt idx="825">
                        <c:v>1.927</c:v>
                      </c:pt>
                      <c:pt idx="826">
                        <c:v>1.9279999999999999</c:v>
                      </c:pt>
                      <c:pt idx="827">
                        <c:v>1.929</c:v>
                      </c:pt>
                      <c:pt idx="828">
                        <c:v>1.93</c:v>
                      </c:pt>
                      <c:pt idx="829">
                        <c:v>1.931</c:v>
                      </c:pt>
                      <c:pt idx="830">
                        <c:v>1.9319999999999999</c:v>
                      </c:pt>
                      <c:pt idx="831">
                        <c:v>1.9330000000000001</c:v>
                      </c:pt>
                      <c:pt idx="832">
                        <c:v>1.9339999999999999</c:v>
                      </c:pt>
                      <c:pt idx="833">
                        <c:v>1.9350000000000001</c:v>
                      </c:pt>
                      <c:pt idx="834">
                        <c:v>1.9359999999999999</c:v>
                      </c:pt>
                      <c:pt idx="835">
                        <c:v>1.9370000000000001</c:v>
                      </c:pt>
                      <c:pt idx="836">
                        <c:v>1.9379999999999999</c:v>
                      </c:pt>
                      <c:pt idx="837">
                        <c:v>1.9390000000000001</c:v>
                      </c:pt>
                      <c:pt idx="838">
                        <c:v>1.94</c:v>
                      </c:pt>
                      <c:pt idx="839">
                        <c:v>1.9410000000000001</c:v>
                      </c:pt>
                      <c:pt idx="840">
                        <c:v>1.9419999999999999</c:v>
                      </c:pt>
                      <c:pt idx="841">
                        <c:v>1.9430000000000001</c:v>
                      </c:pt>
                      <c:pt idx="842">
                        <c:v>1.944</c:v>
                      </c:pt>
                      <c:pt idx="843">
                        <c:v>1.9450000000000001</c:v>
                      </c:pt>
                      <c:pt idx="844">
                        <c:v>1.946</c:v>
                      </c:pt>
                      <c:pt idx="845">
                        <c:v>1.9470000000000001</c:v>
                      </c:pt>
                      <c:pt idx="846">
                        <c:v>1.948</c:v>
                      </c:pt>
                      <c:pt idx="847">
                        <c:v>1.9490000000000001</c:v>
                      </c:pt>
                      <c:pt idx="848">
                        <c:v>1.95</c:v>
                      </c:pt>
                    </c:numCache>
                  </c:numRef>
                </c:xVal>
                <c:yVal>
                  <c:numRef>
                    <c:extLst xmlns:c16r2="http://schemas.microsoft.com/office/drawing/2015/06/chart">
                      <c:ext uri="{02D57815-91ED-43cb-92C2-25804820EDAC}">
                        <c15:formulaRef>
                          <c15:sqref>'SF - WT, D160A, D160E'!$V$3:$V$851</c15:sqref>
                        </c15:formulaRef>
                      </c:ext>
                    </c:extLst>
                    <c:numCache>
                      <c:formatCode>General</c:formatCode>
                      <c:ptCount val="849"/>
                      <c:pt idx="18">
                        <c:v>0.99458542462837163</c:v>
                      </c:pt>
                      <c:pt idx="19">
                        <c:v>0.9995306136025961</c:v>
                      </c:pt>
                      <c:pt idx="20">
                        <c:v>1</c:v>
                      </c:pt>
                      <c:pt idx="21">
                        <c:v>0.99717444172586356</c:v>
                      </c:pt>
                      <c:pt idx="22">
                        <c:v>0.98657998418130888</c:v>
                      </c:pt>
                      <c:pt idx="23">
                        <c:v>0.97598367865881164</c:v>
                      </c:pt>
                      <c:pt idx="24">
                        <c:v>0.96162119408942737</c:v>
                      </c:pt>
                      <c:pt idx="25">
                        <c:v>0.94207882734711668</c:v>
                      </c:pt>
                      <c:pt idx="26">
                        <c:v>0.91712188523317784</c:v>
                      </c:pt>
                      <c:pt idx="27">
                        <c:v>0.89051469881655487</c:v>
                      </c:pt>
                      <c:pt idx="28">
                        <c:v>0.86131849530244009</c:v>
                      </c:pt>
                      <c:pt idx="29">
                        <c:v>0.82835426476349583</c:v>
                      </c:pt>
                      <c:pt idx="30">
                        <c:v>0.79374348587775267</c:v>
                      </c:pt>
                      <c:pt idx="31">
                        <c:v>0.76054456214010624</c:v>
                      </c:pt>
                      <c:pt idx="32">
                        <c:v>0.72169452185418714</c:v>
                      </c:pt>
                      <c:pt idx="33">
                        <c:v>0.68755312936584789</c:v>
                      </c:pt>
                      <c:pt idx="34">
                        <c:v>0.65459074680484608</c:v>
                      </c:pt>
                      <c:pt idx="35">
                        <c:v>0.62421738134133631</c:v>
                      </c:pt>
                      <c:pt idx="36">
                        <c:v>0.59101845760368998</c:v>
                      </c:pt>
                      <c:pt idx="37">
                        <c:v>0.56582497431310652</c:v>
                      </c:pt>
                      <c:pt idx="38">
                        <c:v>0.53639222962234723</c:v>
                      </c:pt>
                      <c:pt idx="39">
                        <c:v>0.51496677335659324</c:v>
                      </c:pt>
                      <c:pt idx="40">
                        <c:v>0.4907139108387602</c:v>
                      </c:pt>
                      <c:pt idx="41">
                        <c:v>0.46975968894835274</c:v>
                      </c:pt>
                      <c:pt idx="42">
                        <c:v>0.45021732220604216</c:v>
                      </c:pt>
                      <c:pt idx="43">
                        <c:v>0.43208681061182852</c:v>
                      </c:pt>
                      <c:pt idx="44">
                        <c:v>0.41843025361649289</c:v>
                      </c:pt>
                      <c:pt idx="45">
                        <c:v>0.40171344514831869</c:v>
                      </c:pt>
                      <c:pt idx="46">
                        <c:v>0.38687972620358801</c:v>
                      </c:pt>
                      <c:pt idx="47">
                        <c:v>0.3722807004575594</c:v>
                      </c:pt>
                      <c:pt idx="48">
                        <c:v>0.36098031533895608</c:v>
                      </c:pt>
                      <c:pt idx="49">
                        <c:v>0.35085524419180536</c:v>
                      </c:pt>
                      <c:pt idx="50">
                        <c:v>0.33766992157181613</c:v>
                      </c:pt>
                      <c:pt idx="51">
                        <c:v>0.32825077799871383</c:v>
                      </c:pt>
                      <c:pt idx="52">
                        <c:v>0.32001064435294901</c:v>
                      </c:pt>
                      <c:pt idx="53">
                        <c:v>0.30588285298226681</c:v>
                      </c:pt>
                      <c:pt idx="54">
                        <c:v>0.29881988128589698</c:v>
                      </c:pt>
                      <c:pt idx="55">
                        <c:v>0.28916604451409267</c:v>
                      </c:pt>
                      <c:pt idx="56">
                        <c:v>0.28328023476711783</c:v>
                      </c:pt>
                      <c:pt idx="57">
                        <c:v>0.27174330847187012</c:v>
                      </c:pt>
                      <c:pt idx="58">
                        <c:v>0.26703281269634765</c:v>
                      </c:pt>
                      <c:pt idx="59">
                        <c:v>0.25879267905058284</c:v>
                      </c:pt>
                      <c:pt idx="60">
                        <c:v>0.25267032812696349</c:v>
                      </c:pt>
                      <c:pt idx="61">
                        <c:v>0.24537266323189166</c:v>
                      </c:pt>
                      <c:pt idx="62">
                        <c:v>0.23972154668361878</c:v>
                      </c:pt>
                      <c:pt idx="63">
                        <c:v>0.23100833068456494</c:v>
                      </c:pt>
                      <c:pt idx="64">
                        <c:v>0.22629968288698507</c:v>
                      </c:pt>
                      <c:pt idx="65">
                        <c:v>0.21994263876466372</c:v>
                      </c:pt>
                      <c:pt idx="66">
                        <c:v>0.21170250511889893</c:v>
                      </c:pt>
                      <c:pt idx="67">
                        <c:v>0.2102888019928594</c:v>
                      </c:pt>
                      <c:pt idx="68">
                        <c:v>0.20322583029648958</c:v>
                      </c:pt>
                      <c:pt idx="69">
                        <c:v>0.20016557882365116</c:v>
                      </c:pt>
                      <c:pt idx="70">
                        <c:v>0.1923948315752903</c:v>
                      </c:pt>
                      <c:pt idx="71">
                        <c:v>0.18650902182831547</c:v>
                      </c:pt>
                      <c:pt idx="72">
                        <c:v>0.18603778745296895</c:v>
                      </c:pt>
                      <c:pt idx="73">
                        <c:v>0.1796807433306476</c:v>
                      </c:pt>
                      <c:pt idx="74">
                        <c:v>0.17214653725893128</c:v>
                      </c:pt>
                      <c:pt idx="75">
                        <c:v>0.17073283413289178</c:v>
                      </c:pt>
                      <c:pt idx="76">
                        <c:v>0.16696665508600489</c:v>
                      </c:pt>
                      <c:pt idx="77">
                        <c:v>0.16343332125987745</c:v>
                      </c:pt>
                      <c:pt idx="78">
                        <c:v>0.16107899736108749</c:v>
                      </c:pt>
                      <c:pt idx="79">
                        <c:v>0.15613565636480564</c:v>
                      </c:pt>
                      <c:pt idx="80">
                        <c:v>0.15071923301523474</c:v>
                      </c:pt>
                      <c:pt idx="81">
                        <c:v>0.14742244036575178</c:v>
                      </c:pt>
                      <c:pt idx="82">
                        <c:v>0.14106539624343042</c:v>
                      </c:pt>
                      <c:pt idx="83">
                        <c:v>0.14200786499412343</c:v>
                      </c:pt>
                      <c:pt idx="84">
                        <c:v>0.13706267601989902</c:v>
                      </c:pt>
                      <c:pt idx="85">
                        <c:v>0.13258872142102113</c:v>
                      </c:pt>
                      <c:pt idx="86">
                        <c:v>0.13282526259766564</c:v>
                      </c:pt>
                      <c:pt idx="87">
                        <c:v>0.12788007362344123</c:v>
                      </c:pt>
                      <c:pt idx="88">
                        <c:v>0.12387735339990982</c:v>
                      </c:pt>
                      <c:pt idx="89">
                        <c:v>0.12105179512577338</c:v>
                      </c:pt>
                      <c:pt idx="90">
                        <c:v>0.11657784052689546</c:v>
                      </c:pt>
                      <c:pt idx="91">
                        <c:v>0.11822623685163694</c:v>
                      </c:pt>
                      <c:pt idx="92">
                        <c:v>0.1121057339059601</c:v>
                      </c:pt>
                      <c:pt idx="93">
                        <c:v>0.11069203077992061</c:v>
                      </c:pt>
                      <c:pt idx="94">
                        <c:v>0.10574868978363874</c:v>
                      </c:pt>
                      <c:pt idx="95">
                        <c:v>0.10292313150950229</c:v>
                      </c:pt>
                      <c:pt idx="96">
                        <c:v>0.10174596956010733</c:v>
                      </c:pt>
                      <c:pt idx="97">
                        <c:v>9.9155104484672879E-2</c:v>
                      </c:pt>
                      <c:pt idx="98">
                        <c:v>9.6564239409238417E-2</c:v>
                      </c:pt>
                      <c:pt idx="99">
                        <c:v>9.3269294737698016E-2</c:v>
                      </c:pt>
                      <c:pt idx="100">
                        <c:v>9.2326825987005021E-2</c:v>
                      </c:pt>
                      <c:pt idx="101">
                        <c:v>8.9030033337522074E-2</c:v>
                      </c:pt>
                      <c:pt idx="102">
                        <c:v>8.7381637012780622E-2</c:v>
                      </c:pt>
                      <c:pt idx="103">
                        <c:v>8.7618178189425133E-2</c:v>
                      </c:pt>
                      <c:pt idx="104">
                        <c:v>8.3615457965893716E-2</c:v>
                      </c:pt>
                      <c:pt idx="105">
                        <c:v>7.7964341417620833E-2</c:v>
                      </c:pt>
                      <c:pt idx="106">
                        <c:v>7.8670268991669318E-2</c:v>
                      </c:pt>
                      <c:pt idx="107">
                        <c:v>8.0789899691757289E-2</c:v>
                      </c:pt>
                      <c:pt idx="108">
                        <c:v>7.9612737742362313E-2</c:v>
                      </c:pt>
                      <c:pt idx="109">
                        <c:v>7.7258413843572363E-2</c:v>
                      </c:pt>
                      <c:pt idx="110">
                        <c:v>7.5844710717532876E-2</c:v>
                      </c:pt>
                      <c:pt idx="111">
                        <c:v>6.7604577071768077E-2</c:v>
                      </c:pt>
                      <c:pt idx="112">
                        <c:v>6.9958900970558013E-2</c:v>
                      </c:pt>
                      <c:pt idx="113">
                        <c:v>7.1136062919952989E-2</c:v>
                      </c:pt>
                      <c:pt idx="114">
                        <c:v>6.5721487548324631E-2</c:v>
                      </c:pt>
                      <c:pt idx="115">
                        <c:v>6.5013711996333615E-2</c:v>
                      </c:pt>
                      <c:pt idx="116">
                        <c:v>6.3836550046938639E-2</c:v>
                      </c:pt>
                      <c:pt idx="117">
                        <c:v>6.2659388097543664E-2</c:v>
                      </c:pt>
                      <c:pt idx="118">
                        <c:v>6.1718767324793214E-2</c:v>
                      </c:pt>
                      <c:pt idx="119">
                        <c:v>5.9362595448060738E-2</c:v>
                      </c:pt>
                      <c:pt idx="120">
                        <c:v>5.8185433498665756E-2</c:v>
                      </c:pt>
                      <c:pt idx="121">
                        <c:v>5.6773578350568808E-2</c:v>
                      </c:pt>
                      <c:pt idx="122">
                        <c:v>5.6773578350568808E-2</c:v>
                      </c:pt>
                      <c:pt idx="123">
                        <c:v>5.4182713275134353E-2</c:v>
                      </c:pt>
                      <c:pt idx="124">
                        <c:v>5.2536164928335412E-2</c:v>
                      </c:pt>
                      <c:pt idx="125">
                        <c:v>5.4182713275134353E-2</c:v>
                      </c:pt>
                      <c:pt idx="126">
                        <c:v>4.8768137903505988E-2</c:v>
                      </c:pt>
                      <c:pt idx="127">
                        <c:v>4.7590975954111006E-2</c:v>
                      </c:pt>
                      <c:pt idx="128">
                        <c:v>4.9239372278852486E-2</c:v>
                      </c:pt>
                      <c:pt idx="129">
                        <c:v>4.8062210329457504E-2</c:v>
                      </c:pt>
                      <c:pt idx="130">
                        <c:v>4.7590975954111006E-2</c:v>
                      </c:pt>
                      <c:pt idx="131">
                        <c:v>4.8768137903505988E-2</c:v>
                      </c:pt>
                      <c:pt idx="132">
                        <c:v>4.2411093781184628E-2</c:v>
                      </c:pt>
                      <c:pt idx="133">
                        <c:v>4.3588255730579603E-2</c:v>
                      </c:pt>
                      <c:pt idx="134">
                        <c:v>4.1468625030491632E-2</c:v>
                      </c:pt>
                      <c:pt idx="135">
                        <c:v>3.9114301131701688E-2</c:v>
                      </c:pt>
                      <c:pt idx="136">
                        <c:v>3.8879607932999709E-2</c:v>
                      </c:pt>
                      <c:pt idx="137">
                        <c:v>4.0528004257741182E-2</c:v>
                      </c:pt>
                      <c:pt idx="138">
                        <c:v>3.9114301131701688E-2</c:v>
                      </c:pt>
                      <c:pt idx="139">
                        <c:v>4.0997390655145141E-2</c:v>
                      </c:pt>
                      <c:pt idx="140">
                        <c:v>3.81718323810087E-2</c:v>
                      </c:pt>
                      <c:pt idx="141">
                        <c:v>3.7465904806960222E-2</c:v>
                      </c:pt>
                      <c:pt idx="142">
                        <c:v>3.6994670431613731E-2</c:v>
                      </c:pt>
                      <c:pt idx="143">
                        <c:v>3.4640346532823788E-2</c:v>
                      </c:pt>
                      <c:pt idx="144">
                        <c:v>3.6525284034209765E-2</c:v>
                      </c:pt>
                      <c:pt idx="145">
                        <c:v>3.2051329435331864E-2</c:v>
                      </c:pt>
                      <c:pt idx="146">
                        <c:v>3.1814788258687346E-2</c:v>
                      </c:pt>
                      <c:pt idx="147">
                        <c:v>3.2757257009380335E-2</c:v>
                      </c:pt>
                      <c:pt idx="148">
                        <c:v>3.2286022634033844E-2</c:v>
                      </c:pt>
                      <c:pt idx="149">
                        <c:v>3.416911215747729E-2</c:v>
                      </c:pt>
                      <c:pt idx="150">
                        <c:v>3.4876887709468299E-2</c:v>
                      </c:pt>
                      <c:pt idx="151">
                        <c:v>3.2286022634033844E-2</c:v>
                      </c:pt>
                      <c:pt idx="152">
                        <c:v>2.9225771161195423E-2</c:v>
                      </c:pt>
                      <c:pt idx="153">
                        <c:v>2.8048609211800447E-2</c:v>
                      </c:pt>
                      <c:pt idx="154">
                        <c:v>3.1580095059985359E-2</c:v>
                      </c:pt>
                      <c:pt idx="155">
                        <c:v>2.8754536785848921E-2</c:v>
                      </c:pt>
                      <c:pt idx="156">
                        <c:v>2.8048609211800447E-2</c:v>
                      </c:pt>
                      <c:pt idx="157">
                        <c:v>2.5694285313010504E-2</c:v>
                      </c:pt>
                      <c:pt idx="158">
                        <c:v>2.7106140461107459E-2</c:v>
                      </c:pt>
                      <c:pt idx="159">
                        <c:v>2.6163671710414466E-2</c:v>
                      </c:pt>
                      <c:pt idx="160">
                        <c:v>2.5457744136365989E-2</c:v>
                      </c:pt>
                      <c:pt idx="161">
                        <c:v>2.7577374836453953E-2</c:v>
                      </c:pt>
                      <c:pt idx="162">
                        <c:v>2.0983789537488081E-2</c:v>
                      </c:pt>
                      <c:pt idx="163">
                        <c:v>2.4045888988269037E-2</c:v>
                      </c:pt>
                      <c:pt idx="164">
                        <c:v>2.3809347811624523E-2</c:v>
                      </c:pt>
                      <c:pt idx="165">
                        <c:v>2.3809347811624523E-2</c:v>
                      </c:pt>
                      <c:pt idx="166">
                        <c:v>2.2868727038874066E-2</c:v>
                      </c:pt>
                      <c:pt idx="167">
                        <c:v>2.357465461292254E-2</c:v>
                      </c:pt>
                      <c:pt idx="168">
                        <c:v>2.333996141422056E-2</c:v>
                      </c:pt>
                      <c:pt idx="169">
                        <c:v>2.2868727038874066E-2</c:v>
                      </c:pt>
                      <c:pt idx="170">
                        <c:v>2.1455023912834575E-2</c:v>
                      </c:pt>
                      <c:pt idx="171">
                        <c:v>2.3103420237576042E-2</c:v>
                      </c:pt>
                      <c:pt idx="172">
                        <c:v>2.333996141422056E-2</c:v>
                      </c:pt>
                      <c:pt idx="173">
                        <c:v>2.1691565089479094E-2</c:v>
                      </c:pt>
                      <c:pt idx="174">
                        <c:v>1.8629465638698137E-2</c:v>
                      </c:pt>
                      <c:pt idx="175">
                        <c:v>2.0749096338786101E-2</c:v>
                      </c:pt>
                      <c:pt idx="176">
                        <c:v>2.0277861963439604E-2</c:v>
                      </c:pt>
                      <c:pt idx="177">
                        <c:v>1.8629465638698137E-2</c:v>
                      </c:pt>
                      <c:pt idx="178">
                        <c:v>2.333996141422056E-2</c:v>
                      </c:pt>
                      <c:pt idx="179">
                        <c:v>1.627514173990819E-2</c:v>
                      </c:pt>
                      <c:pt idx="180">
                        <c:v>1.6981069313956668E-2</c:v>
                      </c:pt>
                      <c:pt idx="181">
                        <c:v>1.768884486594768E-2</c:v>
                      </c:pt>
                      <c:pt idx="182">
                        <c:v>2.0983789537488081E-2</c:v>
                      </c:pt>
                      <c:pt idx="183">
                        <c:v>1.9100700014044632E-2</c:v>
                      </c:pt>
                      <c:pt idx="184">
                        <c:v>2.0043168764737624E-2</c:v>
                      </c:pt>
                      <c:pt idx="185">
                        <c:v>1.8866006815342652E-2</c:v>
                      </c:pt>
                      <c:pt idx="186">
                        <c:v>1.7217610490601186E-2</c:v>
                      </c:pt>
                      <c:pt idx="187">
                        <c:v>1.8158231263351639E-2</c:v>
                      </c:pt>
                      <c:pt idx="188">
                        <c:v>1.8866006815342652E-2</c:v>
                      </c:pt>
                      <c:pt idx="189">
                        <c:v>1.7452303689303166E-2</c:v>
                      </c:pt>
                      <c:pt idx="190">
                        <c:v>1.5569214165859718E-2</c:v>
                      </c:pt>
                      <c:pt idx="191">
                        <c:v>1.9806627588093109E-2</c:v>
                      </c:pt>
                      <c:pt idx="192">
                        <c:v>1.9806627588093109E-2</c:v>
                      </c:pt>
                      <c:pt idx="193">
                        <c:v>1.8158231263351639E-2</c:v>
                      </c:pt>
                      <c:pt idx="194">
                        <c:v>1.8158231263351639E-2</c:v>
                      </c:pt>
                      <c:pt idx="195">
                        <c:v>1.5803907364561696E-2</c:v>
                      </c:pt>
                      <c:pt idx="196">
                        <c:v>1.3920817841118248E-2</c:v>
                      </c:pt>
                      <c:pt idx="197">
                        <c:v>1.509797979051322E-2</c:v>
                      </c:pt>
                      <c:pt idx="198">
                        <c:v>1.5803907364561696E-2</c:v>
                      </c:pt>
                      <c:pt idx="199">
                        <c:v>1.227242151637678E-2</c:v>
                      </c:pt>
                      <c:pt idx="200">
                        <c:v>1.3449583465771752E-2</c:v>
                      </c:pt>
                      <c:pt idx="201">
                        <c:v>1.509797979051322E-2</c:v>
                      </c:pt>
                      <c:pt idx="202">
                        <c:v>1.3920817841118248E-2</c:v>
                      </c:pt>
                      <c:pt idx="203">
                        <c:v>1.7217610490601186E-2</c:v>
                      </c:pt>
                      <c:pt idx="204">
                        <c:v>1.415551103982023E-2</c:v>
                      </c:pt>
                      <c:pt idx="205">
                        <c:v>1.7217610490601186E-2</c:v>
                      </c:pt>
                      <c:pt idx="206">
                        <c:v>1.6981069313956668E-2</c:v>
                      </c:pt>
                      <c:pt idx="207">
                        <c:v>1.415551103982023E-2</c:v>
                      </c:pt>
                      <c:pt idx="208">
                        <c:v>1.509797979051322E-2</c:v>
                      </c:pt>
                      <c:pt idx="209">
                        <c:v>1.5569214165859718E-2</c:v>
                      </c:pt>
                      <c:pt idx="210">
                        <c:v>1.227242151637678E-2</c:v>
                      </c:pt>
                      <c:pt idx="211">
                        <c:v>1.6511682916552708E-2</c:v>
                      </c:pt>
                      <c:pt idx="212">
                        <c:v>1.7923538064649663E-2</c:v>
                      </c:pt>
                      <c:pt idx="213">
                        <c:v>1.486328659181124E-2</c:v>
                      </c:pt>
                      <c:pt idx="214">
                        <c:v>1.3920817841118248E-2</c:v>
                      </c:pt>
                      <c:pt idx="215">
                        <c:v>1.6040448541206214E-2</c:v>
                      </c:pt>
                      <c:pt idx="216">
                        <c:v>1.3214890267069773E-2</c:v>
                      </c:pt>
                      <c:pt idx="217">
                        <c:v>1.486328659181124E-2</c:v>
                      </c:pt>
                      <c:pt idx="218">
                        <c:v>1.3920817841118248E-2</c:v>
                      </c:pt>
                      <c:pt idx="219">
                        <c:v>1.3686124642416269E-2</c:v>
                      </c:pt>
                      <c:pt idx="220">
                        <c:v>1.0152790816288818E-2</c:v>
                      </c:pt>
                      <c:pt idx="221">
                        <c:v>1.3449583465771752E-2</c:v>
                      </c:pt>
                      <c:pt idx="222">
                        <c:v>1.2743655891723275E-2</c:v>
                      </c:pt>
                      <c:pt idx="223">
                        <c:v>1.227242151637678E-2</c:v>
                      </c:pt>
                      <c:pt idx="224">
                        <c:v>1.227242151637678E-2</c:v>
                      </c:pt>
                      <c:pt idx="225">
                        <c:v>1.3449583465771752E-2</c:v>
                      </c:pt>
                      <c:pt idx="226">
                        <c:v>1.227242151637678E-2</c:v>
                      </c:pt>
                      <c:pt idx="227">
                        <c:v>1.7217610490601186E-2</c:v>
                      </c:pt>
                      <c:pt idx="228">
                        <c:v>1.3449583465771752E-2</c:v>
                      </c:pt>
                      <c:pt idx="229">
                        <c:v>9.683404418884857E-3</c:v>
                      </c:pt>
                      <c:pt idx="230">
                        <c:v>1.3920817841118248E-2</c:v>
                      </c:pt>
                      <c:pt idx="231">
                        <c:v>1.415551103982023E-2</c:v>
                      </c:pt>
                      <c:pt idx="232">
                        <c:v>1.3449583465771752E-2</c:v>
                      </c:pt>
                      <c:pt idx="233">
                        <c:v>1.3686124642416269E-2</c:v>
                      </c:pt>
                      <c:pt idx="234">
                        <c:v>1.3686124642416269E-2</c:v>
                      </c:pt>
                      <c:pt idx="235">
                        <c:v>1.2508962693021297E-2</c:v>
                      </c:pt>
                      <c:pt idx="236">
                        <c:v>1.6511682916552708E-2</c:v>
                      </c:pt>
                      <c:pt idx="237">
                        <c:v>1.627514173990819E-2</c:v>
                      </c:pt>
                      <c:pt idx="238">
                        <c:v>1.3214890267069773E-2</c:v>
                      </c:pt>
                      <c:pt idx="239">
                        <c:v>1.0624025191635312E-2</c:v>
                      </c:pt>
                      <c:pt idx="240">
                        <c:v>1.2743655891723275E-2</c:v>
                      </c:pt>
                      <c:pt idx="241">
                        <c:v>1.3686124642416269E-2</c:v>
                      </c:pt>
                      <c:pt idx="242">
                        <c:v>1.1095259566981808E-2</c:v>
                      </c:pt>
                      <c:pt idx="243">
                        <c:v>1.2508962693021297E-2</c:v>
                      </c:pt>
                      <c:pt idx="244">
                        <c:v>1.0389331992933333E-2</c:v>
                      </c:pt>
                      <c:pt idx="245">
                        <c:v>1.2037728317674801E-2</c:v>
                      </c:pt>
                      <c:pt idx="246">
                        <c:v>1.1566493942328306E-2</c:v>
                      </c:pt>
                      <c:pt idx="247">
                        <c:v>1.3449583465771752E-2</c:v>
                      </c:pt>
                      <c:pt idx="248">
                        <c:v>1.0624025191635312E-2</c:v>
                      </c:pt>
                      <c:pt idx="249">
                        <c:v>1.0624025191635312E-2</c:v>
                      </c:pt>
                      <c:pt idx="250">
                        <c:v>1.1095259566981808E-2</c:v>
                      </c:pt>
                      <c:pt idx="251">
                        <c:v>1.1331800743626325E-2</c:v>
                      </c:pt>
                      <c:pt idx="252">
                        <c:v>9.683404418884857E-3</c:v>
                      </c:pt>
                      <c:pt idx="253">
                        <c:v>1.1566493942328306E-2</c:v>
                      </c:pt>
                      <c:pt idx="254">
                        <c:v>8.5062424694898851E-3</c:v>
                      </c:pt>
                      <c:pt idx="255">
                        <c:v>1.2037728317674801E-2</c:v>
                      </c:pt>
                      <c:pt idx="256">
                        <c:v>1.2508962693021297E-2</c:v>
                      </c:pt>
                      <c:pt idx="257">
                        <c:v>1.0860566368279829E-2</c:v>
                      </c:pt>
                      <c:pt idx="258">
                        <c:v>1.1566493942328306E-2</c:v>
                      </c:pt>
                      <c:pt idx="259">
                        <c:v>1.0389331992933333E-2</c:v>
                      </c:pt>
                      <c:pt idx="260">
                        <c:v>1.0624025191635312E-2</c:v>
                      </c:pt>
                      <c:pt idx="261">
                        <c:v>1.1095259566981808E-2</c:v>
                      </c:pt>
                      <c:pt idx="262">
                        <c:v>6.8578461447484163E-3</c:v>
                      </c:pt>
                      <c:pt idx="263">
                        <c:v>6.1500705927574045E-3</c:v>
                      </c:pt>
                      <c:pt idx="264">
                        <c:v>7.0925393434503959E-3</c:v>
                      </c:pt>
                      <c:pt idx="265">
                        <c:v>1.227242151637678E-2</c:v>
                      </c:pt>
                      <c:pt idx="266">
                        <c:v>7.7984669174988733E-3</c:v>
                      </c:pt>
                      <c:pt idx="267">
                        <c:v>1.0389331992933333E-2</c:v>
                      </c:pt>
                      <c:pt idx="268">
                        <c:v>1.1095259566981808E-2</c:v>
                      </c:pt>
                      <c:pt idx="269">
                        <c:v>8.0350080941433873E-3</c:v>
                      </c:pt>
                      <c:pt idx="270">
                        <c:v>6.386611769401921E-3</c:v>
                      </c:pt>
                      <c:pt idx="271">
                        <c:v>8.975628866893846E-3</c:v>
                      </c:pt>
                      <c:pt idx="272">
                        <c:v>7.3290805200949124E-3</c:v>
                      </c:pt>
                      <c:pt idx="273">
                        <c:v>6.8578461447484163E-3</c:v>
                      </c:pt>
                      <c:pt idx="274">
                        <c:v>6.386611769401921E-3</c:v>
                      </c:pt>
                      <c:pt idx="275">
                        <c:v>8.2697012928453686E-3</c:v>
                      </c:pt>
                      <c:pt idx="276">
                        <c:v>6.386611769401921E-3</c:v>
                      </c:pt>
                      <c:pt idx="277">
                        <c:v>9.4468632422403404E-3</c:v>
                      </c:pt>
                      <c:pt idx="278">
                        <c:v>8.7409356681918647E-3</c:v>
                      </c:pt>
                      <c:pt idx="279">
                        <c:v>9.683404418884857E-3</c:v>
                      </c:pt>
                      <c:pt idx="280">
                        <c:v>6.386611769401921E-3</c:v>
                      </c:pt>
                      <c:pt idx="281">
                        <c:v>7.5637737187968929E-3</c:v>
                      </c:pt>
                      <c:pt idx="282">
                        <c:v>6.6213049681039006E-3</c:v>
                      </c:pt>
                      <c:pt idx="283">
                        <c:v>4.7382154446604522E-3</c:v>
                      </c:pt>
                      <c:pt idx="284">
                        <c:v>6.386611769401921E-3</c:v>
                      </c:pt>
                      <c:pt idx="285">
                        <c:v>9.2121700435383608E-3</c:v>
                      </c:pt>
                      <c:pt idx="286">
                        <c:v>6.386611769401921E-3</c:v>
                      </c:pt>
                      <c:pt idx="287">
                        <c:v>8.2697012928453686E-3</c:v>
                      </c:pt>
                      <c:pt idx="288">
                        <c:v>6.8578461447484163E-3</c:v>
                      </c:pt>
                      <c:pt idx="289">
                        <c:v>4.5035222459584726E-3</c:v>
                      </c:pt>
                      <c:pt idx="290">
                        <c:v>7.5637737187968929E-3</c:v>
                      </c:pt>
                      <c:pt idx="291">
                        <c:v>5.6806841953534444E-3</c:v>
                      </c:pt>
                      <c:pt idx="292">
                        <c:v>6.386611769401921E-3</c:v>
                      </c:pt>
                      <c:pt idx="293">
                        <c:v>6.6213049681039006E-3</c:v>
                      </c:pt>
                      <c:pt idx="294">
                        <c:v>7.7984669174988733E-3</c:v>
                      </c:pt>
                      <c:pt idx="295">
                        <c:v>7.5637737187968929E-3</c:v>
                      </c:pt>
                      <c:pt idx="296">
                        <c:v>4.5035222459584726E-3</c:v>
                      </c:pt>
                      <c:pt idx="297">
                        <c:v>7.7984669174988733E-3</c:v>
                      </c:pt>
                      <c:pt idx="298">
                        <c:v>2.8551259212170046E-3</c:v>
                      </c:pt>
                      <c:pt idx="299">
                        <c:v>6.6213049681039006E-3</c:v>
                      </c:pt>
                      <c:pt idx="300">
                        <c:v>4.0322878706119765E-3</c:v>
                      </c:pt>
                      <c:pt idx="301">
                        <c:v>3.7957466939674608E-3</c:v>
                      </c:pt>
                      <c:pt idx="302">
                        <c:v>5.2094498200069483E-3</c:v>
                      </c:pt>
                      <c:pt idx="303">
                        <c:v>5.915377394055424E-3</c:v>
                      </c:pt>
                      <c:pt idx="304">
                        <c:v>6.1500705927574045E-3</c:v>
                      </c:pt>
                      <c:pt idx="305">
                        <c:v>7.0925393434503959E-3</c:v>
                      </c:pt>
                      <c:pt idx="306">
                        <c:v>5.915377394055424E-3</c:v>
                      </c:pt>
                      <c:pt idx="307">
                        <c:v>2.3838915458705085E-3</c:v>
                      </c:pt>
                      <c:pt idx="308">
                        <c:v>2.1473503692259928E-3</c:v>
                      </c:pt>
                      <c:pt idx="309">
                        <c:v>4.0322878706119765E-3</c:v>
                      </c:pt>
                      <c:pt idx="310">
                        <c:v>3.0898191199189846E-3</c:v>
                      </c:pt>
                      <c:pt idx="311">
                        <c:v>5.2094498200069483E-3</c:v>
                      </c:pt>
                      <c:pt idx="312">
                        <c:v>3.5610534952654803E-3</c:v>
                      </c:pt>
                      <c:pt idx="313">
                        <c:v>4.9729086433624326E-3</c:v>
                      </c:pt>
                      <c:pt idx="314">
                        <c:v>4.2669810693139569E-3</c:v>
                      </c:pt>
                      <c:pt idx="315">
                        <c:v>6.1500705927574045E-3</c:v>
                      </c:pt>
                      <c:pt idx="316">
                        <c:v>4.9729086433624326E-3</c:v>
                      </c:pt>
                      <c:pt idx="317">
                        <c:v>5.4441430187089287E-3</c:v>
                      </c:pt>
                      <c:pt idx="318">
                        <c:v>2.8551259212170046E-3</c:v>
                      </c:pt>
                      <c:pt idx="319">
                        <c:v>1.9126571705240126E-3</c:v>
                      </c:pt>
                      <c:pt idx="320">
                        <c:v>2.6426084578254474E-4</c:v>
                      </c:pt>
                      <c:pt idx="321">
                        <c:v>6.6213049681039006E-3</c:v>
                      </c:pt>
                      <c:pt idx="322">
                        <c:v>2.6185847445724889E-3</c:v>
                      </c:pt>
                      <c:pt idx="323">
                        <c:v>2.8551259212170046E-3</c:v>
                      </c:pt>
                      <c:pt idx="324">
                        <c:v>3.7957466939674608E-3</c:v>
                      </c:pt>
                      <c:pt idx="325">
                        <c:v>1.6779639718220323E-3</c:v>
                      </c:pt>
                      <c:pt idx="326">
                        <c:v>3.3263602965634999E-3</c:v>
                      </c:pt>
                      <c:pt idx="327">
                        <c:v>2.8551259212170046E-3</c:v>
                      </c:pt>
                      <c:pt idx="328">
                        <c:v>4.5035222459584726E-3</c:v>
                      </c:pt>
                      <c:pt idx="329">
                        <c:v>2.6185847445724889E-3</c:v>
                      </c:pt>
                      <c:pt idx="330">
                        <c:v>1.4414227951775166E-3</c:v>
                      </c:pt>
                      <c:pt idx="331">
                        <c:v>2.6426084578254474E-4</c:v>
                      </c:pt>
                      <c:pt idx="332">
                        <c:v>2.1473503692259928E-3</c:v>
                      </c:pt>
                      <c:pt idx="333">
                        <c:v>4.0322878706119765E-3</c:v>
                      </c:pt>
                      <c:pt idx="334">
                        <c:v>1.2067295964755366E-3</c:v>
                      </c:pt>
                      <c:pt idx="335">
                        <c:v>3.0898191199189846E-3</c:v>
                      </c:pt>
                      <c:pt idx="336">
                        <c:v>-2.0697352956395112E-4</c:v>
                      </c:pt>
                      <c:pt idx="337">
                        <c:v>4.2669810693139569E-3</c:v>
                      </c:pt>
                      <c:pt idx="338">
                        <c:v>2.1473503692259928E-3</c:v>
                      </c:pt>
                      <c:pt idx="339">
                        <c:v>1.2067295964755366E-3</c:v>
                      </c:pt>
                      <c:pt idx="340">
                        <c:v>3.5610534952654803E-3</c:v>
                      </c:pt>
                      <c:pt idx="341">
                        <c:v>-2.0697352956395112E-4</c:v>
                      </c:pt>
                      <c:pt idx="342">
                        <c:v>-1.1475943023144077E-3</c:v>
                      </c:pt>
                      <c:pt idx="343">
                        <c:v>1.6779639718220323E-3</c:v>
                      </c:pt>
                      <c:pt idx="344">
                        <c:v>1.6779639718220323E-3</c:v>
                      </c:pt>
                      <c:pt idx="345">
                        <c:v>2.6426084578254474E-4</c:v>
                      </c:pt>
                      <c:pt idx="346">
                        <c:v>-6.7635992696791168E-4</c:v>
                      </c:pt>
                      <c:pt idx="347">
                        <c:v>-5.1503145258458196E-3</c:v>
                      </c:pt>
                      <c:pt idx="348">
                        <c:v>-6.7635992696791168E-4</c:v>
                      </c:pt>
                      <c:pt idx="349">
                        <c:v>2.6185847445724889E-3</c:v>
                      </c:pt>
                      <c:pt idx="350">
                        <c:v>2.1473503692259928E-3</c:v>
                      </c:pt>
                      <c:pt idx="351">
                        <c:v>3.5610534952654803E-3</c:v>
                      </c:pt>
                      <c:pt idx="352">
                        <c:v>-1.8553698543054191E-3</c:v>
                      </c:pt>
                      <c:pt idx="353">
                        <c:v>-1.6188286776609036E-3</c:v>
                      </c:pt>
                      <c:pt idx="354">
                        <c:v>-3.0325318037003912E-3</c:v>
                      </c:pt>
                      <c:pt idx="355">
                        <c:v>-9.1290110361242727E-4</c:v>
                      </c:pt>
                      <c:pt idx="356">
                        <c:v>-1.6188286776609036E-3</c:v>
                      </c:pt>
                      <c:pt idx="357">
                        <c:v>5.0080202242706038E-4</c:v>
                      </c:pt>
                      <c:pt idx="358">
                        <c:v>2.916404869791474E-5</c:v>
                      </c:pt>
                      <c:pt idx="359">
                        <c:v>-2.5612974283538955E-3</c:v>
                      </c:pt>
                      <c:pt idx="360">
                        <c:v>-3.5019182011043521E-3</c:v>
                      </c:pt>
                      <c:pt idx="361">
                        <c:v>-1.3841354789589232E-3</c:v>
                      </c:pt>
                      <c:pt idx="362">
                        <c:v>-1.1475943023144077E-3</c:v>
                      </c:pt>
                      <c:pt idx="363">
                        <c:v>-3.0325318037003912E-3</c:v>
                      </c:pt>
                      <c:pt idx="364">
                        <c:v>-2.0900630530073993E-3</c:v>
                      </c:pt>
                      <c:pt idx="365">
                        <c:v>-2.5612974283538955E-3</c:v>
                      </c:pt>
                      <c:pt idx="366">
                        <c:v>-3.0325318037003912E-3</c:v>
                      </c:pt>
                      <c:pt idx="367">
                        <c:v>7.3549522112904061E-4</c:v>
                      </c:pt>
                      <c:pt idx="368">
                        <c:v>-4.4166672826593146E-4</c:v>
                      </c:pt>
                      <c:pt idx="369">
                        <c:v>-2.0900630530073993E-3</c:v>
                      </c:pt>
                      <c:pt idx="370">
                        <c:v>-3.0325318037003912E-3</c:v>
                      </c:pt>
                      <c:pt idx="371">
                        <c:v>-3.2672250024023716E-3</c:v>
                      </c:pt>
                      <c:pt idx="372">
                        <c:v>-1.6188286776609036E-3</c:v>
                      </c:pt>
                      <c:pt idx="373">
                        <c:v>-4.2096937530953634E-3</c:v>
                      </c:pt>
                      <c:pt idx="374">
                        <c:v>-2.0900630530073993E-3</c:v>
                      </c:pt>
                      <c:pt idx="375">
                        <c:v>-1.6188286776609036E-3</c:v>
                      </c:pt>
                      <c:pt idx="376">
                        <c:v>-3.5019182011043521E-3</c:v>
                      </c:pt>
                      <c:pt idx="377">
                        <c:v>-4.4166672826593146E-4</c:v>
                      </c:pt>
                      <c:pt idx="378">
                        <c:v>-2.3247562517093793E-3</c:v>
                      </c:pt>
                      <c:pt idx="379">
                        <c:v>-5.3868557024903353E-3</c:v>
                      </c:pt>
                      <c:pt idx="380">
                        <c:v>-5.3868557024903353E-3</c:v>
                      </c:pt>
                      <c:pt idx="381">
                        <c:v>-1.6188286776609036E-3</c:v>
                      </c:pt>
                      <c:pt idx="382">
                        <c:v>-1.3841354789589232E-3</c:v>
                      </c:pt>
                      <c:pt idx="383">
                        <c:v>-1.1475943023144077E-3</c:v>
                      </c:pt>
                      <c:pt idx="384">
                        <c:v>-4.2096937530953634E-3</c:v>
                      </c:pt>
                      <c:pt idx="385">
                        <c:v>-7.2699452259337837E-3</c:v>
                      </c:pt>
                      <c:pt idx="386">
                        <c:v>-4.9156213271438392E-3</c:v>
                      </c:pt>
                      <c:pt idx="387">
                        <c:v>-3.9731525764508469E-3</c:v>
                      </c:pt>
                      <c:pt idx="388">
                        <c:v>-5.1503145258458196E-3</c:v>
                      </c:pt>
                      <c:pt idx="389">
                        <c:v>-6.564017651885308E-3</c:v>
                      </c:pt>
                      <c:pt idx="390">
                        <c:v>-1.1475943023144077E-3</c:v>
                      </c:pt>
                      <c:pt idx="391">
                        <c:v>-1.3841354789589232E-3</c:v>
                      </c:pt>
                      <c:pt idx="392">
                        <c:v>-3.0325318037003912E-3</c:v>
                      </c:pt>
                      <c:pt idx="393">
                        <c:v>-6.7987108505872884E-3</c:v>
                      </c:pt>
                      <c:pt idx="394">
                        <c:v>-2.3247562517093793E-3</c:v>
                      </c:pt>
                      <c:pt idx="395">
                        <c:v>-4.444386951797343E-3</c:v>
                      </c:pt>
                      <c:pt idx="396">
                        <c:v>-5.3868557024903353E-3</c:v>
                      </c:pt>
                      <c:pt idx="397">
                        <c:v>-1.3841354789589232E-3</c:v>
                      </c:pt>
                      <c:pt idx="398">
                        <c:v>-3.5019182011043521E-3</c:v>
                      </c:pt>
                      <c:pt idx="399">
                        <c:v>-5.1503145258458196E-3</c:v>
                      </c:pt>
                      <c:pt idx="400">
                        <c:v>-6.3274764752407914E-3</c:v>
                      </c:pt>
                      <c:pt idx="401">
                        <c:v>-5.6215489011923157E-3</c:v>
                      </c:pt>
                      <c:pt idx="402">
                        <c:v>-3.5019182011043521E-3</c:v>
                      </c:pt>
                      <c:pt idx="403">
                        <c:v>-4.6790801504993235E-3</c:v>
                      </c:pt>
                      <c:pt idx="404">
                        <c:v>-4.2096937530953634E-3</c:v>
                      </c:pt>
                      <c:pt idx="405">
                        <c:v>-7.5046384246357633E-3</c:v>
                      </c:pt>
                      <c:pt idx="406">
                        <c:v>-4.2096937530953634E-3</c:v>
                      </c:pt>
                      <c:pt idx="407">
                        <c:v>-8.6818003740307351E-3</c:v>
                      </c:pt>
                      <c:pt idx="408">
                        <c:v>-7.5046384246357633E-3</c:v>
                      </c:pt>
                      <c:pt idx="409">
                        <c:v>-3.7384593777488673E-3</c:v>
                      </c:pt>
                      <c:pt idx="410">
                        <c:v>-5.1503145258458196E-3</c:v>
                      </c:pt>
                      <c:pt idx="411">
                        <c:v>-6.7987108505872884E-3</c:v>
                      </c:pt>
                      <c:pt idx="412">
                        <c:v>-4.9156213271438392E-3</c:v>
                      </c:pt>
                      <c:pt idx="413">
                        <c:v>-4.9156213271438392E-3</c:v>
                      </c:pt>
                      <c:pt idx="414">
                        <c:v>-3.9731525764508469E-3</c:v>
                      </c:pt>
                      <c:pt idx="415">
                        <c:v>-7.741179601280279E-3</c:v>
                      </c:pt>
                      <c:pt idx="416">
                        <c:v>-4.2096937530953634E-3</c:v>
                      </c:pt>
                      <c:pt idx="417">
                        <c:v>-6.7987108505872884E-3</c:v>
                      </c:pt>
                      <c:pt idx="418">
                        <c:v>-6.092783276538811E-3</c:v>
                      </c:pt>
                      <c:pt idx="419">
                        <c:v>-7.0352520272318033E-3</c:v>
                      </c:pt>
                      <c:pt idx="420">
                        <c:v>-5.8580900778368306E-3</c:v>
                      </c:pt>
                      <c:pt idx="421">
                        <c:v>-7.0352520272318033E-3</c:v>
                      </c:pt>
                      <c:pt idx="422">
                        <c:v>-7.2699452259337837E-3</c:v>
                      </c:pt>
                      <c:pt idx="423">
                        <c:v>-6.564017651885308E-3</c:v>
                      </c:pt>
                      <c:pt idx="424">
                        <c:v>-4.444386951797343E-3</c:v>
                      </c:pt>
                      <c:pt idx="425">
                        <c:v>-8.4471071753287556E-3</c:v>
                      </c:pt>
                      <c:pt idx="426">
                        <c:v>-6.7987108505872884E-3</c:v>
                      </c:pt>
                      <c:pt idx="427">
                        <c:v>-6.092783276538811E-3</c:v>
                      </c:pt>
                      <c:pt idx="428">
                        <c:v>-8.4471071753287556E-3</c:v>
                      </c:pt>
                      <c:pt idx="429">
                        <c:v>-5.1503145258458196E-3</c:v>
                      </c:pt>
                      <c:pt idx="430">
                        <c:v>-8.6818003740307351E-3</c:v>
                      </c:pt>
                      <c:pt idx="431">
                        <c:v>-5.8580900778368306E-3</c:v>
                      </c:pt>
                      <c:pt idx="432">
                        <c:v>-6.3274764752407914E-3</c:v>
                      </c:pt>
                      <c:pt idx="433">
                        <c:v>-8.6818003740307351E-3</c:v>
                      </c:pt>
                      <c:pt idx="434">
                        <c:v>-8.91834155067525E-3</c:v>
                      </c:pt>
                      <c:pt idx="435">
                        <c:v>-6.7987108505872884E-3</c:v>
                      </c:pt>
                      <c:pt idx="436">
                        <c:v>-6.092783276538811E-3</c:v>
                      </c:pt>
                      <c:pt idx="437">
                        <c:v>-6.564017651885308E-3</c:v>
                      </c:pt>
                      <c:pt idx="438">
                        <c:v>-6.092783276538811E-3</c:v>
                      </c:pt>
                      <c:pt idx="439">
                        <c:v>-6.7987108505872884E-3</c:v>
                      </c:pt>
                      <c:pt idx="440">
                        <c:v>-7.741179601280279E-3</c:v>
                      </c:pt>
                      <c:pt idx="441">
                        <c:v>-6.092783276538811E-3</c:v>
                      </c:pt>
                      <c:pt idx="442">
                        <c:v>-8.6818003740307351E-3</c:v>
                      </c:pt>
                      <c:pt idx="443">
                        <c:v>-4.9156213271438392E-3</c:v>
                      </c:pt>
                      <c:pt idx="444">
                        <c:v>-7.5046384246357633E-3</c:v>
                      </c:pt>
                      <c:pt idx="445">
                        <c:v>-9.3895759260217478E-3</c:v>
                      </c:pt>
                      <c:pt idx="446">
                        <c:v>-7.9758727999822594E-3</c:v>
                      </c:pt>
                      <c:pt idx="447">
                        <c:v>-8.6818003740307351E-3</c:v>
                      </c:pt>
                      <c:pt idx="448">
                        <c:v>-8.4471071753287556E-3</c:v>
                      </c:pt>
                      <c:pt idx="449">
                        <c:v>-6.564017651885308E-3</c:v>
                      </c:pt>
                      <c:pt idx="450">
                        <c:v>-6.7987108505872884E-3</c:v>
                      </c:pt>
                      <c:pt idx="451">
                        <c:v>-8.212413976626776E-3</c:v>
                      </c:pt>
                      <c:pt idx="452">
                        <c:v>-8.4471071753287556E-3</c:v>
                      </c:pt>
                      <c:pt idx="453">
                        <c:v>-9.8608103013682422E-3</c:v>
                      </c:pt>
                      <c:pt idx="454">
                        <c:v>-8.4471071753287556E-3</c:v>
                      </c:pt>
                      <c:pt idx="455">
                        <c:v>-7.0352520272318033E-3</c:v>
                      </c:pt>
                      <c:pt idx="456">
                        <c:v>-1.056673787541672E-2</c:v>
                      </c:pt>
                      <c:pt idx="457">
                        <c:v>-8.6818003740307351E-3</c:v>
                      </c:pt>
                      <c:pt idx="458">
                        <c:v>-4.2096937530953634E-3</c:v>
                      </c:pt>
                      <c:pt idx="459">
                        <c:v>-9.3895759260217478E-3</c:v>
                      </c:pt>
                      <c:pt idx="460">
                        <c:v>-1.1037972250763214E-2</c:v>
                      </c:pt>
                      <c:pt idx="461">
                        <c:v>-8.6818003740307351E-3</c:v>
                      </c:pt>
                      <c:pt idx="462">
                        <c:v>-7.741179601280279E-3</c:v>
                      </c:pt>
                      <c:pt idx="463">
                        <c:v>-1.0330196698772203E-2</c:v>
                      </c:pt>
                      <c:pt idx="464">
                        <c:v>-7.741179601280279E-3</c:v>
                      </c:pt>
                      <c:pt idx="465">
                        <c:v>-1.1037972250763214E-2</c:v>
                      </c:pt>
                      <c:pt idx="466">
                        <c:v>-1.1037972250763214E-2</c:v>
                      </c:pt>
                      <c:pt idx="467">
                        <c:v>-8.6818003740307351E-3</c:v>
                      </c:pt>
                      <c:pt idx="468">
                        <c:v>-6.564017651885308E-3</c:v>
                      </c:pt>
                      <c:pt idx="469">
                        <c:v>-9.1530347493772313E-3</c:v>
                      </c:pt>
                      <c:pt idx="470">
                        <c:v>-7.5046384246357633E-3</c:v>
                      </c:pt>
                      <c:pt idx="471">
                        <c:v>-1.2449827398860167E-2</c:v>
                      </c:pt>
                      <c:pt idx="472">
                        <c:v>-9.8608103013682422E-3</c:v>
                      </c:pt>
                      <c:pt idx="473">
                        <c:v>-6.7987108505872884E-3</c:v>
                      </c:pt>
                      <c:pt idx="474">
                        <c:v>-6.3274764752407914E-3</c:v>
                      </c:pt>
                      <c:pt idx="475">
                        <c:v>-8.91834155067525E-3</c:v>
                      </c:pt>
                      <c:pt idx="476">
                        <c:v>-1.1507358648167175E-2</c:v>
                      </c:pt>
                      <c:pt idx="477">
                        <c:v>-9.8608103013682422E-3</c:v>
                      </c:pt>
                      <c:pt idx="478">
                        <c:v>-9.8608103013682422E-3</c:v>
                      </c:pt>
                      <c:pt idx="479">
                        <c:v>-1.2449827398860167E-2</c:v>
                      </c:pt>
                      <c:pt idx="480">
                        <c:v>-8.91834155067525E-3</c:v>
                      </c:pt>
                      <c:pt idx="481">
                        <c:v>-1.0801431074118699E-2</c:v>
                      </c:pt>
                      <c:pt idx="482">
                        <c:v>-9.1530347493772313E-3</c:v>
                      </c:pt>
                      <c:pt idx="483">
                        <c:v>-9.6242691247237274E-3</c:v>
                      </c:pt>
                      <c:pt idx="484">
                        <c:v>-1.056673787541672E-2</c:v>
                      </c:pt>
                      <c:pt idx="485">
                        <c:v>-1.1272665449465195E-2</c:v>
                      </c:pt>
                      <c:pt idx="486">
                        <c:v>-9.6242691247237274E-3</c:v>
                      </c:pt>
                      <c:pt idx="487">
                        <c:v>-6.7987108505872884E-3</c:v>
                      </c:pt>
                      <c:pt idx="488">
                        <c:v>-1.174389982481169E-2</c:v>
                      </c:pt>
                      <c:pt idx="489">
                        <c:v>-1.1272665449465195E-2</c:v>
                      </c:pt>
                      <c:pt idx="490">
                        <c:v>-1.0330196698772203E-2</c:v>
                      </c:pt>
                      <c:pt idx="491">
                        <c:v>-8.6818003740307351E-3</c:v>
                      </c:pt>
                      <c:pt idx="492">
                        <c:v>-9.3895759260217478E-3</c:v>
                      </c:pt>
                      <c:pt idx="493">
                        <c:v>-1.1037972250763214E-2</c:v>
                      </c:pt>
                      <c:pt idx="494">
                        <c:v>-7.2699452259337837E-3</c:v>
                      </c:pt>
                      <c:pt idx="495">
                        <c:v>-7.5046384246357633E-3</c:v>
                      </c:pt>
                      <c:pt idx="496">
                        <c:v>-9.6242691247237274E-3</c:v>
                      </c:pt>
                      <c:pt idx="497">
                        <c:v>-8.91834155067525E-3</c:v>
                      </c:pt>
                      <c:pt idx="498">
                        <c:v>-7.741179601280279E-3</c:v>
                      </c:pt>
                      <c:pt idx="499">
                        <c:v>-1.056673787541672E-2</c:v>
                      </c:pt>
                      <c:pt idx="500">
                        <c:v>-9.8608103013682422E-3</c:v>
                      </c:pt>
                      <c:pt idx="501">
                        <c:v>-9.8608103013682422E-3</c:v>
                      </c:pt>
                      <c:pt idx="502">
                        <c:v>-9.3895759260217478E-3</c:v>
                      </c:pt>
                      <c:pt idx="503">
                        <c:v>-1.0330196698772203E-2</c:v>
                      </c:pt>
                      <c:pt idx="504">
                        <c:v>-9.1530347493772313E-3</c:v>
                      </c:pt>
                      <c:pt idx="505">
                        <c:v>-1.1037972250763214E-2</c:v>
                      </c:pt>
                      <c:pt idx="506">
                        <c:v>-9.3895759260217478E-3</c:v>
                      </c:pt>
                      <c:pt idx="507">
                        <c:v>-7.9758727999822594E-3</c:v>
                      </c:pt>
                      <c:pt idx="508">
                        <c:v>-1.1037972250763214E-2</c:v>
                      </c:pt>
                      <c:pt idx="509">
                        <c:v>-7.0352520272318033E-3</c:v>
                      </c:pt>
                      <c:pt idx="510">
                        <c:v>-1.1037972250763214E-2</c:v>
                      </c:pt>
                      <c:pt idx="511">
                        <c:v>-1.0801431074118699E-2</c:v>
                      </c:pt>
                      <c:pt idx="512">
                        <c:v>-1.2215134200158188E-2</c:v>
                      </c:pt>
                      <c:pt idx="513">
                        <c:v>-8.91834155067525E-3</c:v>
                      </c:pt>
                      <c:pt idx="514">
                        <c:v>-9.6242691247237274E-3</c:v>
                      </c:pt>
                      <c:pt idx="515">
                        <c:v>-1.174389982481169E-2</c:v>
                      </c:pt>
                      <c:pt idx="516">
                        <c:v>-1.056673787541672E-2</c:v>
                      </c:pt>
                      <c:pt idx="517">
                        <c:v>-8.6818003740307351E-3</c:v>
                      </c:pt>
                      <c:pt idx="518">
                        <c:v>-9.6242691247237274E-3</c:v>
                      </c:pt>
                      <c:pt idx="519">
                        <c:v>-1.1507358648167175E-2</c:v>
                      </c:pt>
                      <c:pt idx="520">
                        <c:v>-9.3895759260217478E-3</c:v>
                      </c:pt>
                      <c:pt idx="521">
                        <c:v>-1.174389982481169E-2</c:v>
                      </c:pt>
                      <c:pt idx="522">
                        <c:v>-1.0095503500070224E-2</c:v>
                      </c:pt>
                      <c:pt idx="523">
                        <c:v>-9.8608103013682422E-3</c:v>
                      </c:pt>
                      <c:pt idx="524">
                        <c:v>-1.2684520597562149E-2</c:v>
                      </c:pt>
                      <c:pt idx="525">
                        <c:v>-1.0330196698772203E-2</c:v>
                      </c:pt>
                      <c:pt idx="526">
                        <c:v>-1.1037972250763214E-2</c:v>
                      </c:pt>
                      <c:pt idx="527">
                        <c:v>-6.092783276538811E-3</c:v>
                      </c:pt>
                      <c:pt idx="528">
                        <c:v>-1.2215134200158188E-2</c:v>
                      </c:pt>
                      <c:pt idx="529">
                        <c:v>-1.1037972250763214E-2</c:v>
                      </c:pt>
                      <c:pt idx="530">
                        <c:v>-1.0330196698772203E-2</c:v>
                      </c:pt>
                      <c:pt idx="531">
                        <c:v>-1.1507358648167175E-2</c:v>
                      </c:pt>
                      <c:pt idx="532">
                        <c:v>-1.056673787541672E-2</c:v>
                      </c:pt>
                      <c:pt idx="533">
                        <c:v>-1.1037972250763214E-2</c:v>
                      </c:pt>
                      <c:pt idx="534">
                        <c:v>-1.2449827398860167E-2</c:v>
                      </c:pt>
                      <c:pt idx="535">
                        <c:v>-1.0330196698772203E-2</c:v>
                      </c:pt>
                      <c:pt idx="536">
                        <c:v>-1.056673787541672E-2</c:v>
                      </c:pt>
                      <c:pt idx="537">
                        <c:v>-1.0330196698772203E-2</c:v>
                      </c:pt>
                      <c:pt idx="538">
                        <c:v>-1.056673787541672E-2</c:v>
                      </c:pt>
                      <c:pt idx="539">
                        <c:v>-1.2215134200158188E-2</c:v>
                      </c:pt>
                      <c:pt idx="540">
                        <c:v>-1.1272665449465195E-2</c:v>
                      </c:pt>
                      <c:pt idx="541">
                        <c:v>-1.1978593023513673E-2</c:v>
                      </c:pt>
                      <c:pt idx="542">
                        <c:v>-9.8608103013682422E-3</c:v>
                      </c:pt>
                      <c:pt idx="543">
                        <c:v>-1.2215134200158188E-2</c:v>
                      </c:pt>
                      <c:pt idx="544">
                        <c:v>-8.6818003740307351E-3</c:v>
                      </c:pt>
                      <c:pt idx="545">
                        <c:v>-8.91834155067525E-3</c:v>
                      </c:pt>
                      <c:pt idx="546">
                        <c:v>-9.8608103013682422E-3</c:v>
                      </c:pt>
                      <c:pt idx="547">
                        <c:v>-1.2449827398860167E-2</c:v>
                      </c:pt>
                      <c:pt idx="548">
                        <c:v>-1.056673787541672E-2</c:v>
                      </c:pt>
                      <c:pt idx="549">
                        <c:v>-1.1037972250763214E-2</c:v>
                      </c:pt>
                      <c:pt idx="550">
                        <c:v>-1.2215134200158188E-2</c:v>
                      </c:pt>
                      <c:pt idx="551">
                        <c:v>-1.1037972250763214E-2</c:v>
                      </c:pt>
                      <c:pt idx="552">
                        <c:v>-1.056673787541672E-2</c:v>
                      </c:pt>
                      <c:pt idx="553">
                        <c:v>-1.1507358648167175E-2</c:v>
                      </c:pt>
                      <c:pt idx="554">
                        <c:v>-8.4471071753287556E-3</c:v>
                      </c:pt>
                      <c:pt idx="555">
                        <c:v>-1.0330196698772203E-2</c:v>
                      </c:pt>
                      <c:pt idx="556">
                        <c:v>-9.6242691247237274E-3</c:v>
                      </c:pt>
                      <c:pt idx="557">
                        <c:v>-1.0095503500070224E-2</c:v>
                      </c:pt>
                      <c:pt idx="558">
                        <c:v>-1.2921061774206663E-2</c:v>
                      </c:pt>
                      <c:pt idx="559">
                        <c:v>-9.6242691247237274E-3</c:v>
                      </c:pt>
                      <c:pt idx="560">
                        <c:v>-1.0330196698772203E-2</c:v>
                      </c:pt>
                      <c:pt idx="561">
                        <c:v>-1.0095503500070224E-2</c:v>
                      </c:pt>
                      <c:pt idx="562">
                        <c:v>-1.1037972250763214E-2</c:v>
                      </c:pt>
                      <c:pt idx="563">
                        <c:v>-1.1272665449465195E-2</c:v>
                      </c:pt>
                      <c:pt idx="564">
                        <c:v>-1.1507358648167175E-2</c:v>
                      </c:pt>
                      <c:pt idx="565">
                        <c:v>-1.1037972250763214E-2</c:v>
                      </c:pt>
                      <c:pt idx="566">
                        <c:v>-7.5046384246357633E-3</c:v>
                      </c:pt>
                      <c:pt idx="567">
                        <c:v>-1.1978593023513673E-2</c:v>
                      </c:pt>
                      <c:pt idx="568">
                        <c:v>-1.0801431074118699E-2</c:v>
                      </c:pt>
                      <c:pt idx="569">
                        <c:v>-1.056673787541672E-2</c:v>
                      </c:pt>
                      <c:pt idx="570">
                        <c:v>-1.0330196698772203E-2</c:v>
                      </c:pt>
                      <c:pt idx="571">
                        <c:v>-1.1037972250763214E-2</c:v>
                      </c:pt>
                      <c:pt idx="572">
                        <c:v>-1.1978593023513673E-2</c:v>
                      </c:pt>
                      <c:pt idx="573">
                        <c:v>-8.212413976626776E-3</c:v>
                      </c:pt>
                      <c:pt idx="574">
                        <c:v>-1.1272665449465195E-2</c:v>
                      </c:pt>
                      <c:pt idx="575">
                        <c:v>-1.2215134200158188E-2</c:v>
                      </c:pt>
                      <c:pt idx="576">
                        <c:v>-1.2215134200158188E-2</c:v>
                      </c:pt>
                      <c:pt idx="577">
                        <c:v>-1.056673787541672E-2</c:v>
                      </c:pt>
                      <c:pt idx="578">
                        <c:v>-1.0801431074118699E-2</c:v>
                      </c:pt>
                      <c:pt idx="579">
                        <c:v>-9.1530347493772313E-3</c:v>
                      </c:pt>
                      <c:pt idx="580">
                        <c:v>-1.0801431074118699E-2</c:v>
                      </c:pt>
                      <c:pt idx="581">
                        <c:v>-7.5046384246357633E-3</c:v>
                      </c:pt>
                      <c:pt idx="582">
                        <c:v>-1.3155754972908645E-2</c:v>
                      </c:pt>
                      <c:pt idx="583">
                        <c:v>-1.174389982481169E-2</c:v>
                      </c:pt>
                      <c:pt idx="584">
                        <c:v>-1.2684520597562149E-2</c:v>
                      </c:pt>
                      <c:pt idx="585">
                        <c:v>-9.8608103013682422E-3</c:v>
                      </c:pt>
                      <c:pt idx="586">
                        <c:v>-1.0330196698772203E-2</c:v>
                      </c:pt>
                      <c:pt idx="587">
                        <c:v>-1.056673787541672E-2</c:v>
                      </c:pt>
                      <c:pt idx="588">
                        <c:v>-1.1272665449465195E-2</c:v>
                      </c:pt>
                      <c:pt idx="589">
                        <c:v>-1.056673787541672E-2</c:v>
                      </c:pt>
                      <c:pt idx="590">
                        <c:v>-1.3155754972908645E-2</c:v>
                      </c:pt>
                      <c:pt idx="591">
                        <c:v>-1.174389982481169E-2</c:v>
                      </c:pt>
                      <c:pt idx="592">
                        <c:v>-1.056673787541672E-2</c:v>
                      </c:pt>
                      <c:pt idx="593">
                        <c:v>-1.174389982481169E-2</c:v>
                      </c:pt>
                      <c:pt idx="594">
                        <c:v>-9.1530347493772313E-3</c:v>
                      </c:pt>
                      <c:pt idx="595">
                        <c:v>-1.0330196698772203E-2</c:v>
                      </c:pt>
                      <c:pt idx="596">
                        <c:v>-1.1507358648167175E-2</c:v>
                      </c:pt>
                      <c:pt idx="597">
                        <c:v>-1.0801431074118699E-2</c:v>
                      </c:pt>
                      <c:pt idx="598">
                        <c:v>-9.6242691247237274E-3</c:v>
                      </c:pt>
                      <c:pt idx="599">
                        <c:v>-1.2684520597562149E-2</c:v>
                      </c:pt>
                      <c:pt idx="600">
                        <c:v>-1.2449827398860167E-2</c:v>
                      </c:pt>
                      <c:pt idx="601">
                        <c:v>-1.1507358648167175E-2</c:v>
                      </c:pt>
                      <c:pt idx="602">
                        <c:v>-1.2684520597562149E-2</c:v>
                      </c:pt>
                      <c:pt idx="603">
                        <c:v>-8.6818003740307351E-3</c:v>
                      </c:pt>
                      <c:pt idx="604">
                        <c:v>-1.1507358648167175E-2</c:v>
                      </c:pt>
                      <c:pt idx="605">
                        <c:v>-1.174389982481169E-2</c:v>
                      </c:pt>
                      <c:pt idx="606">
                        <c:v>-1.1507358648167175E-2</c:v>
                      </c:pt>
                      <c:pt idx="607">
                        <c:v>-9.3895759260217478E-3</c:v>
                      </c:pt>
                      <c:pt idx="608">
                        <c:v>-1.0801431074118699E-2</c:v>
                      </c:pt>
                      <c:pt idx="609">
                        <c:v>-1.456945809894813E-2</c:v>
                      </c:pt>
                      <c:pt idx="610">
                        <c:v>-9.6242691247237274E-3</c:v>
                      </c:pt>
                      <c:pt idx="611">
                        <c:v>-1.1037972250763214E-2</c:v>
                      </c:pt>
                      <c:pt idx="612">
                        <c:v>-1.1037972250763214E-2</c:v>
                      </c:pt>
                      <c:pt idx="613">
                        <c:v>-1.174389982481169E-2</c:v>
                      </c:pt>
                      <c:pt idx="614">
                        <c:v>-1.0095503500070224E-2</c:v>
                      </c:pt>
                      <c:pt idx="615">
                        <c:v>-1.0330196698772203E-2</c:v>
                      </c:pt>
                      <c:pt idx="616">
                        <c:v>-1.0330196698772203E-2</c:v>
                      </c:pt>
                      <c:pt idx="617">
                        <c:v>-1.2921061774206663E-2</c:v>
                      </c:pt>
                      <c:pt idx="618">
                        <c:v>-1.4332916922303617E-2</c:v>
                      </c:pt>
                      <c:pt idx="619">
                        <c:v>-1.2921061774206663E-2</c:v>
                      </c:pt>
                      <c:pt idx="620">
                        <c:v>-1.056673787541672E-2</c:v>
                      </c:pt>
                      <c:pt idx="621">
                        <c:v>-1.056673787541672E-2</c:v>
                      </c:pt>
                      <c:pt idx="622">
                        <c:v>-1.1037972250763214E-2</c:v>
                      </c:pt>
                      <c:pt idx="623">
                        <c:v>-1.056673787541672E-2</c:v>
                      </c:pt>
                      <c:pt idx="624">
                        <c:v>-1.174389982481169E-2</c:v>
                      </c:pt>
                      <c:pt idx="625">
                        <c:v>-1.2215134200158188E-2</c:v>
                      </c:pt>
                      <c:pt idx="626">
                        <c:v>-1.0095503500070224E-2</c:v>
                      </c:pt>
                      <c:pt idx="627">
                        <c:v>-1.1272665449465195E-2</c:v>
                      </c:pt>
                      <c:pt idx="628">
                        <c:v>-1.3392296149553161E-2</c:v>
                      </c:pt>
                      <c:pt idx="629">
                        <c:v>-1.1272665449465195E-2</c:v>
                      </c:pt>
                      <c:pt idx="630">
                        <c:v>-1.1037972250763214E-2</c:v>
                      </c:pt>
                      <c:pt idx="631">
                        <c:v>-1.0801431074118699E-2</c:v>
                      </c:pt>
                      <c:pt idx="632">
                        <c:v>-1.0095503500070224E-2</c:v>
                      </c:pt>
                      <c:pt idx="633">
                        <c:v>-1.1037972250763214E-2</c:v>
                      </c:pt>
                      <c:pt idx="634">
                        <c:v>-1.1037972250763214E-2</c:v>
                      </c:pt>
                      <c:pt idx="635">
                        <c:v>-1.056673787541672E-2</c:v>
                      </c:pt>
                      <c:pt idx="636">
                        <c:v>-1.4098223723601635E-2</c:v>
                      </c:pt>
                      <c:pt idx="637">
                        <c:v>-1.2684520597562149E-2</c:v>
                      </c:pt>
                      <c:pt idx="638">
                        <c:v>-7.0352520272318033E-3</c:v>
                      </c:pt>
                      <c:pt idx="639">
                        <c:v>-1.056673787541672E-2</c:v>
                      </c:pt>
                      <c:pt idx="640">
                        <c:v>-1.056673787541672E-2</c:v>
                      </c:pt>
                      <c:pt idx="641">
                        <c:v>-1.056673787541672E-2</c:v>
                      </c:pt>
                      <c:pt idx="642">
                        <c:v>-1.0095503500070224E-2</c:v>
                      </c:pt>
                      <c:pt idx="643">
                        <c:v>-1.1037972250763214E-2</c:v>
                      </c:pt>
                      <c:pt idx="644">
                        <c:v>-1.2215134200158188E-2</c:v>
                      </c:pt>
                      <c:pt idx="645">
                        <c:v>-9.6242691247237274E-3</c:v>
                      </c:pt>
                      <c:pt idx="646">
                        <c:v>-1.2684520597562149E-2</c:v>
                      </c:pt>
                      <c:pt idx="647">
                        <c:v>-1.056673787541672E-2</c:v>
                      </c:pt>
                      <c:pt idx="648">
                        <c:v>-1.1272665449465195E-2</c:v>
                      </c:pt>
                      <c:pt idx="649">
                        <c:v>-1.4804151297650111E-2</c:v>
                      </c:pt>
                      <c:pt idx="650">
                        <c:v>-1.174389982481169E-2</c:v>
                      </c:pt>
                      <c:pt idx="651">
                        <c:v>-1.4098223723601635E-2</c:v>
                      </c:pt>
                      <c:pt idx="652">
                        <c:v>-1.0330196698772203E-2</c:v>
                      </c:pt>
                      <c:pt idx="653">
                        <c:v>-1.0095503500070224E-2</c:v>
                      </c:pt>
                      <c:pt idx="654">
                        <c:v>-9.3895759260217478E-3</c:v>
                      </c:pt>
                      <c:pt idx="655">
                        <c:v>-1.3392296149553161E-2</c:v>
                      </c:pt>
                      <c:pt idx="656">
                        <c:v>-1.2449827398860167E-2</c:v>
                      </c:pt>
                      <c:pt idx="657">
                        <c:v>-9.6242691247237274E-3</c:v>
                      </c:pt>
                      <c:pt idx="658">
                        <c:v>-1.056673787541672E-2</c:v>
                      </c:pt>
                      <c:pt idx="659">
                        <c:v>-1.0801431074118699E-2</c:v>
                      </c:pt>
                      <c:pt idx="660">
                        <c:v>-1.174389982481169E-2</c:v>
                      </c:pt>
                      <c:pt idx="661">
                        <c:v>-1.0095503500070224E-2</c:v>
                      </c:pt>
                      <c:pt idx="662">
                        <c:v>-1.0095503500070224E-2</c:v>
                      </c:pt>
                      <c:pt idx="663">
                        <c:v>-1.1272665449465195E-2</c:v>
                      </c:pt>
                      <c:pt idx="664">
                        <c:v>-1.1507358648167175E-2</c:v>
                      </c:pt>
                      <c:pt idx="665">
                        <c:v>-1.1507358648167175E-2</c:v>
                      </c:pt>
                      <c:pt idx="666">
                        <c:v>-1.0095503500070224E-2</c:v>
                      </c:pt>
                      <c:pt idx="667">
                        <c:v>-1.4332916922303617E-2</c:v>
                      </c:pt>
                      <c:pt idx="668">
                        <c:v>-1.056673787541672E-2</c:v>
                      </c:pt>
                      <c:pt idx="669">
                        <c:v>-9.8608103013682422E-3</c:v>
                      </c:pt>
                      <c:pt idx="670">
                        <c:v>-1.2684520597562149E-2</c:v>
                      </c:pt>
                      <c:pt idx="671">
                        <c:v>-1.2684520597562149E-2</c:v>
                      </c:pt>
                      <c:pt idx="672">
                        <c:v>-8.4471071753287556E-3</c:v>
                      </c:pt>
                      <c:pt idx="673">
                        <c:v>-9.1530347493772313E-3</c:v>
                      </c:pt>
                      <c:pt idx="674">
                        <c:v>-1.2921061774206663E-2</c:v>
                      </c:pt>
                      <c:pt idx="675">
                        <c:v>-1.4804151297650111E-2</c:v>
                      </c:pt>
                      <c:pt idx="676">
                        <c:v>-1.0330196698772203E-2</c:v>
                      </c:pt>
                      <c:pt idx="677">
                        <c:v>-6.564017651885308E-3</c:v>
                      </c:pt>
                      <c:pt idx="678">
                        <c:v>-1.1507358648167175E-2</c:v>
                      </c:pt>
                      <c:pt idx="679">
                        <c:v>-9.8608103013682422E-3</c:v>
                      </c:pt>
                      <c:pt idx="680">
                        <c:v>-1.3392296149553161E-2</c:v>
                      </c:pt>
                      <c:pt idx="681">
                        <c:v>-1.1978593023513673E-2</c:v>
                      </c:pt>
                      <c:pt idx="682">
                        <c:v>-9.6242691247237274E-3</c:v>
                      </c:pt>
                      <c:pt idx="683">
                        <c:v>-7.9758727999822594E-3</c:v>
                      </c:pt>
                      <c:pt idx="684">
                        <c:v>-1.1978593023513673E-2</c:v>
                      </c:pt>
                      <c:pt idx="685">
                        <c:v>-1.2215134200158188E-2</c:v>
                      </c:pt>
                      <c:pt idx="686">
                        <c:v>-1.0330196698772203E-2</c:v>
                      </c:pt>
                      <c:pt idx="687">
                        <c:v>-1.0801431074118699E-2</c:v>
                      </c:pt>
                      <c:pt idx="688">
                        <c:v>-1.1978593023513673E-2</c:v>
                      </c:pt>
                      <c:pt idx="689">
                        <c:v>-1.1978593023513673E-2</c:v>
                      </c:pt>
                      <c:pt idx="690">
                        <c:v>-1.2449827398860167E-2</c:v>
                      </c:pt>
                      <c:pt idx="691">
                        <c:v>-1.3155754972908645E-2</c:v>
                      </c:pt>
                      <c:pt idx="692">
                        <c:v>-1.1272665449465195E-2</c:v>
                      </c:pt>
                      <c:pt idx="693">
                        <c:v>-1.0330196698772203E-2</c:v>
                      </c:pt>
                      <c:pt idx="694">
                        <c:v>-1.0801431074118699E-2</c:v>
                      </c:pt>
                      <c:pt idx="695">
                        <c:v>-1.0801431074118699E-2</c:v>
                      </c:pt>
                      <c:pt idx="696">
                        <c:v>-1.5275385672996607E-2</c:v>
                      </c:pt>
                      <c:pt idx="697">
                        <c:v>-1.3626989348255139E-2</c:v>
                      </c:pt>
                      <c:pt idx="698">
                        <c:v>-1.0095503500070224E-2</c:v>
                      </c:pt>
                      <c:pt idx="699">
                        <c:v>-8.91834155067525E-3</c:v>
                      </c:pt>
                      <c:pt idx="700">
                        <c:v>-1.2684520597562149E-2</c:v>
                      </c:pt>
                      <c:pt idx="701">
                        <c:v>-1.2215134200158188E-2</c:v>
                      </c:pt>
                      <c:pt idx="702">
                        <c:v>-1.0801431074118699E-2</c:v>
                      </c:pt>
                      <c:pt idx="703">
                        <c:v>-1.056673787541672E-2</c:v>
                      </c:pt>
                      <c:pt idx="704">
                        <c:v>-1.2684520597562149E-2</c:v>
                      </c:pt>
                      <c:pt idx="705">
                        <c:v>-1.1037972250763214E-2</c:v>
                      </c:pt>
                      <c:pt idx="706">
                        <c:v>-1.2449827398860167E-2</c:v>
                      </c:pt>
                      <c:pt idx="707">
                        <c:v>-1.3626989348255139E-2</c:v>
                      </c:pt>
                      <c:pt idx="708">
                        <c:v>-1.1037972250763214E-2</c:v>
                      </c:pt>
                      <c:pt idx="709">
                        <c:v>-1.1037972250763214E-2</c:v>
                      </c:pt>
                      <c:pt idx="710">
                        <c:v>-1.3392296149553161E-2</c:v>
                      </c:pt>
                      <c:pt idx="711">
                        <c:v>-1.0801431074118699E-2</c:v>
                      </c:pt>
                      <c:pt idx="712">
                        <c:v>-1.0801431074118699E-2</c:v>
                      </c:pt>
                      <c:pt idx="713">
                        <c:v>-9.3895759260217478E-3</c:v>
                      </c:pt>
                      <c:pt idx="714">
                        <c:v>-1.174389982481169E-2</c:v>
                      </c:pt>
                      <c:pt idx="715">
                        <c:v>-1.0801431074118699E-2</c:v>
                      </c:pt>
                      <c:pt idx="716">
                        <c:v>-1.2684520597562149E-2</c:v>
                      </c:pt>
                      <c:pt idx="717">
                        <c:v>-1.0801431074118699E-2</c:v>
                      </c:pt>
                      <c:pt idx="718">
                        <c:v>-1.5040692474294627E-2</c:v>
                      </c:pt>
                      <c:pt idx="719">
                        <c:v>-1.0095503500070224E-2</c:v>
                      </c:pt>
                      <c:pt idx="720">
                        <c:v>-1.0095503500070224E-2</c:v>
                      </c:pt>
                      <c:pt idx="721">
                        <c:v>-1.1507358648167175E-2</c:v>
                      </c:pt>
                      <c:pt idx="722">
                        <c:v>-1.2449827398860167E-2</c:v>
                      </c:pt>
                      <c:pt idx="723">
                        <c:v>-1.3392296149553161E-2</c:v>
                      </c:pt>
                      <c:pt idx="724">
                        <c:v>-1.2684520597562149E-2</c:v>
                      </c:pt>
                      <c:pt idx="725">
                        <c:v>-1.1507358648167175E-2</c:v>
                      </c:pt>
                      <c:pt idx="726">
                        <c:v>-9.6242691247237274E-3</c:v>
                      </c:pt>
                      <c:pt idx="727">
                        <c:v>-8.6818003740307351E-3</c:v>
                      </c:pt>
                      <c:pt idx="728">
                        <c:v>-1.2921061774206663E-2</c:v>
                      </c:pt>
                      <c:pt idx="729">
                        <c:v>-1.0801431074118699E-2</c:v>
                      </c:pt>
                      <c:pt idx="730">
                        <c:v>-1.056673787541672E-2</c:v>
                      </c:pt>
                      <c:pt idx="731">
                        <c:v>-1.1037972250763214E-2</c:v>
                      </c:pt>
                      <c:pt idx="732">
                        <c:v>-1.5981313247045083E-2</c:v>
                      </c:pt>
                      <c:pt idx="733">
                        <c:v>-9.3895759260217478E-3</c:v>
                      </c:pt>
                      <c:pt idx="734">
                        <c:v>-1.1272665449465195E-2</c:v>
                      </c:pt>
                      <c:pt idx="735">
                        <c:v>-8.91834155067525E-3</c:v>
                      </c:pt>
                      <c:pt idx="736">
                        <c:v>-1.2921061774206663E-2</c:v>
                      </c:pt>
                      <c:pt idx="737">
                        <c:v>-8.91834155067525E-3</c:v>
                      </c:pt>
                      <c:pt idx="738">
                        <c:v>-1.2684520597562149E-2</c:v>
                      </c:pt>
                      <c:pt idx="739">
                        <c:v>-9.8608103013682422E-3</c:v>
                      </c:pt>
                      <c:pt idx="740">
                        <c:v>-1.3392296149553161E-2</c:v>
                      </c:pt>
                      <c:pt idx="741">
                        <c:v>-1.1037972250763214E-2</c:v>
                      </c:pt>
                      <c:pt idx="742">
                        <c:v>-1.056673787541672E-2</c:v>
                      </c:pt>
                      <c:pt idx="743">
                        <c:v>-1.2684520597562149E-2</c:v>
                      </c:pt>
                      <c:pt idx="744">
                        <c:v>-1.4332916922303617E-2</c:v>
                      </c:pt>
                      <c:pt idx="745">
                        <c:v>-1.2921061774206663E-2</c:v>
                      </c:pt>
                      <c:pt idx="746">
                        <c:v>-1.2449827398860167E-2</c:v>
                      </c:pt>
                      <c:pt idx="747">
                        <c:v>-9.8608103013682422E-3</c:v>
                      </c:pt>
                      <c:pt idx="748">
                        <c:v>-1.2684520597562149E-2</c:v>
                      </c:pt>
                      <c:pt idx="749">
                        <c:v>-9.3895759260217478E-3</c:v>
                      </c:pt>
                      <c:pt idx="750">
                        <c:v>-1.1037972250763214E-2</c:v>
                      </c:pt>
                      <c:pt idx="751">
                        <c:v>-1.1037972250763214E-2</c:v>
                      </c:pt>
                      <c:pt idx="752">
                        <c:v>-1.056673787541672E-2</c:v>
                      </c:pt>
                      <c:pt idx="753">
                        <c:v>-9.8608103013682422E-3</c:v>
                      </c:pt>
                      <c:pt idx="754">
                        <c:v>-8.91834155067525E-3</c:v>
                      </c:pt>
                      <c:pt idx="755">
                        <c:v>-1.5275385672996607E-2</c:v>
                      </c:pt>
                      <c:pt idx="756">
                        <c:v>-1.2449827398860167E-2</c:v>
                      </c:pt>
                      <c:pt idx="757">
                        <c:v>-1.1507358648167175E-2</c:v>
                      </c:pt>
                      <c:pt idx="758">
                        <c:v>-1.1507358648167175E-2</c:v>
                      </c:pt>
                      <c:pt idx="759">
                        <c:v>-9.3895759260217478E-3</c:v>
                      </c:pt>
                      <c:pt idx="760">
                        <c:v>-1.1272665449465195E-2</c:v>
                      </c:pt>
                      <c:pt idx="761">
                        <c:v>-1.0330196698772203E-2</c:v>
                      </c:pt>
                      <c:pt idx="762">
                        <c:v>-9.1530347493772313E-3</c:v>
                      </c:pt>
                      <c:pt idx="763">
                        <c:v>-1.0330196698772203E-2</c:v>
                      </c:pt>
                      <c:pt idx="764">
                        <c:v>-1.3155754972908645E-2</c:v>
                      </c:pt>
                      <c:pt idx="765">
                        <c:v>-1.3155754972908645E-2</c:v>
                      </c:pt>
                      <c:pt idx="766">
                        <c:v>-1.1272665449465195E-2</c:v>
                      </c:pt>
                      <c:pt idx="767">
                        <c:v>-1.0095503500070224E-2</c:v>
                      </c:pt>
                      <c:pt idx="768">
                        <c:v>-1.0801431074118699E-2</c:v>
                      </c:pt>
                      <c:pt idx="769">
                        <c:v>-1.2449827398860167E-2</c:v>
                      </c:pt>
                      <c:pt idx="770">
                        <c:v>-9.6242691247237274E-3</c:v>
                      </c:pt>
                      <c:pt idx="771">
                        <c:v>-1.0801431074118699E-2</c:v>
                      </c:pt>
                      <c:pt idx="772">
                        <c:v>-1.2684520597562149E-2</c:v>
                      </c:pt>
                      <c:pt idx="773">
                        <c:v>-8.6818003740307351E-3</c:v>
                      </c:pt>
                      <c:pt idx="774">
                        <c:v>-1.056673787541672E-2</c:v>
                      </c:pt>
                      <c:pt idx="775">
                        <c:v>-7.5046384246357633E-3</c:v>
                      </c:pt>
                      <c:pt idx="776">
                        <c:v>-1.3392296149553161E-2</c:v>
                      </c:pt>
                      <c:pt idx="777">
                        <c:v>-1.0095503500070224E-2</c:v>
                      </c:pt>
                      <c:pt idx="778">
                        <c:v>-1.0330196698772203E-2</c:v>
                      </c:pt>
                      <c:pt idx="779">
                        <c:v>-1.0801431074118699E-2</c:v>
                      </c:pt>
                      <c:pt idx="780">
                        <c:v>-8.91834155067525E-3</c:v>
                      </c:pt>
                      <c:pt idx="781">
                        <c:v>-1.1507358648167175E-2</c:v>
                      </c:pt>
                      <c:pt idx="782">
                        <c:v>-1.2449827398860167E-2</c:v>
                      </c:pt>
                      <c:pt idx="783">
                        <c:v>-8.6818003740307351E-3</c:v>
                      </c:pt>
                      <c:pt idx="784">
                        <c:v>-1.1507358648167175E-2</c:v>
                      </c:pt>
                      <c:pt idx="785">
                        <c:v>-1.2449827398860167E-2</c:v>
                      </c:pt>
                      <c:pt idx="786">
                        <c:v>-1.0801431074118699E-2</c:v>
                      </c:pt>
                      <c:pt idx="787">
                        <c:v>-1.0330196698772203E-2</c:v>
                      </c:pt>
                      <c:pt idx="788">
                        <c:v>-1.1507358648167175E-2</c:v>
                      </c:pt>
                      <c:pt idx="789">
                        <c:v>-1.1272665449465195E-2</c:v>
                      </c:pt>
                      <c:pt idx="790">
                        <c:v>-1.1037972250763214E-2</c:v>
                      </c:pt>
                      <c:pt idx="791">
                        <c:v>-1.4804151297650111E-2</c:v>
                      </c:pt>
                      <c:pt idx="792">
                        <c:v>-1.0330196698772203E-2</c:v>
                      </c:pt>
                      <c:pt idx="793">
                        <c:v>-1.0801431074118699E-2</c:v>
                      </c:pt>
                      <c:pt idx="794">
                        <c:v>-8.6818003740307351E-3</c:v>
                      </c:pt>
                      <c:pt idx="795">
                        <c:v>-1.3155754972908645E-2</c:v>
                      </c:pt>
                      <c:pt idx="796">
                        <c:v>-1.1037972250763214E-2</c:v>
                      </c:pt>
                      <c:pt idx="797">
                        <c:v>-1.1978593023513673E-2</c:v>
                      </c:pt>
                      <c:pt idx="798">
                        <c:v>-1.0095503500070224E-2</c:v>
                      </c:pt>
                      <c:pt idx="799">
                        <c:v>-1.174389982481169E-2</c:v>
                      </c:pt>
                      <c:pt idx="800">
                        <c:v>-1.0801431074118699E-2</c:v>
                      </c:pt>
                      <c:pt idx="801">
                        <c:v>-8.212413976626776E-3</c:v>
                      </c:pt>
                      <c:pt idx="802">
                        <c:v>-1.2684520597562149E-2</c:v>
                      </c:pt>
                      <c:pt idx="803">
                        <c:v>-1.0095503500070224E-2</c:v>
                      </c:pt>
                      <c:pt idx="804">
                        <c:v>-1.0095503500070224E-2</c:v>
                      </c:pt>
                      <c:pt idx="805">
                        <c:v>-1.1037972250763214E-2</c:v>
                      </c:pt>
                      <c:pt idx="806">
                        <c:v>-8.4471071753287556E-3</c:v>
                      </c:pt>
                      <c:pt idx="807">
                        <c:v>-1.1037972250763214E-2</c:v>
                      </c:pt>
                      <c:pt idx="808">
                        <c:v>-1.2684520597562149E-2</c:v>
                      </c:pt>
                      <c:pt idx="809">
                        <c:v>-1.1037972250763214E-2</c:v>
                      </c:pt>
                      <c:pt idx="810">
                        <c:v>-1.0330196698772203E-2</c:v>
                      </c:pt>
                      <c:pt idx="811">
                        <c:v>-9.6242691247237274E-3</c:v>
                      </c:pt>
                      <c:pt idx="812">
                        <c:v>-1.0801431074118699E-2</c:v>
                      </c:pt>
                      <c:pt idx="813">
                        <c:v>-9.8608103013682422E-3</c:v>
                      </c:pt>
                      <c:pt idx="814">
                        <c:v>-1.0330196698772203E-2</c:v>
                      </c:pt>
                      <c:pt idx="815">
                        <c:v>-8.4471071753287556E-3</c:v>
                      </c:pt>
                      <c:pt idx="816">
                        <c:v>-7.9758727999822594E-3</c:v>
                      </c:pt>
                      <c:pt idx="817">
                        <c:v>-8.6818003740307351E-3</c:v>
                      </c:pt>
                      <c:pt idx="818">
                        <c:v>-1.0095503500070224E-2</c:v>
                      </c:pt>
                      <c:pt idx="819">
                        <c:v>-8.212413976626776E-3</c:v>
                      </c:pt>
                      <c:pt idx="820">
                        <c:v>-1.1507358648167175E-2</c:v>
                      </c:pt>
                      <c:pt idx="821">
                        <c:v>-1.0801431074118699E-2</c:v>
                      </c:pt>
                      <c:pt idx="822">
                        <c:v>-1.1037972250763214E-2</c:v>
                      </c:pt>
                      <c:pt idx="823">
                        <c:v>-1.2684520597562149E-2</c:v>
                      </c:pt>
                      <c:pt idx="824">
                        <c:v>-1.056673787541672E-2</c:v>
                      </c:pt>
                      <c:pt idx="825">
                        <c:v>-8.212413976626776E-3</c:v>
                      </c:pt>
                      <c:pt idx="826">
                        <c:v>-8.6818003740307351E-3</c:v>
                      </c:pt>
                      <c:pt idx="827">
                        <c:v>-1.2449827398860167E-2</c:v>
                      </c:pt>
                      <c:pt idx="828">
                        <c:v>-1.0095503500070224E-2</c:v>
                      </c:pt>
                      <c:pt idx="829">
                        <c:v>-9.1530347493772313E-3</c:v>
                      </c:pt>
                      <c:pt idx="830">
                        <c:v>-1.3155754972908645E-2</c:v>
                      </c:pt>
                      <c:pt idx="831">
                        <c:v>-1.056673787541672E-2</c:v>
                      </c:pt>
                      <c:pt idx="832">
                        <c:v>-1.2449827398860167E-2</c:v>
                      </c:pt>
                      <c:pt idx="833">
                        <c:v>-1.056673787541672E-2</c:v>
                      </c:pt>
                      <c:pt idx="834">
                        <c:v>-1.0330196698772203E-2</c:v>
                      </c:pt>
                      <c:pt idx="835">
                        <c:v>-7.2699452259337837E-3</c:v>
                      </c:pt>
                      <c:pt idx="836">
                        <c:v>-9.8608103013682422E-3</c:v>
                      </c:pt>
                      <c:pt idx="837">
                        <c:v>-8.91834155067525E-3</c:v>
                      </c:pt>
                      <c:pt idx="838">
                        <c:v>-1.1272665449465195E-2</c:v>
                      </c:pt>
                      <c:pt idx="839">
                        <c:v>-9.6242691247237274E-3</c:v>
                      </c:pt>
                      <c:pt idx="840">
                        <c:v>-5.8580900778368306E-3</c:v>
                      </c:pt>
                      <c:pt idx="841">
                        <c:v>-1.0801431074118699E-2</c:v>
                      </c:pt>
                      <c:pt idx="842">
                        <c:v>2.243305268844786E-2</c:v>
                      </c:pt>
                      <c:pt idx="843">
                        <c:v>2.1131220589603959E-2</c:v>
                      </c:pt>
                      <c:pt idx="844">
                        <c:v>2.4891438325846192E-2</c:v>
                      </c:pt>
                      <c:pt idx="845">
                        <c:v>2.2143630556621184E-2</c:v>
                      </c:pt>
                      <c:pt idx="846">
                        <c:v>2.1420642721430634E-2</c:v>
                      </c:pt>
                      <c:pt idx="847">
                        <c:v>2.3010761963348943E-2</c:v>
                      </c:pt>
                      <c:pt idx="848">
                        <c:v>2.3879028358828963E-2</c:v>
                      </c:pt>
                    </c:numCache>
                  </c:numRef>
                </c:yVal>
                <c:smooth val="1"/>
                <c:extLst xmlns:c16r2="http://schemas.microsoft.com/office/drawing/2015/06/chart">
                  <c:ext xmlns:c16="http://schemas.microsoft.com/office/drawing/2014/chart" uri="{C3380CC4-5D6E-409C-BE32-E72D297353CC}">
                    <c16:uniqueId val="{00000004-DD71-4E5F-BEAA-238D7246A5F3}"/>
                  </c:ext>
                </c:extLst>
              </c15:ser>
            </c15:filteredScatterSeries>
          </c:ext>
        </c:extLst>
      </c:scatterChart>
      <c:valAx>
        <c:axId val="534612000"/>
        <c:scaling>
          <c:orientation val="minMax"/>
          <c:max val="1.3"/>
          <c:min val="1.1200000000000001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GB" sz="1600" dirty="0" smtClean="0">
                    <a:solidFill>
                      <a:schemeClr val="tx1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Time</a:t>
                </a:r>
                <a:r>
                  <a:rPr lang="en-GB" sz="1600" baseline="0" dirty="0" smtClean="0">
                    <a:solidFill>
                      <a:schemeClr val="tx1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 (seconds)</a:t>
                </a:r>
                <a:endParaRPr lang="de-DE" sz="1600" dirty="0">
                  <a:solidFill>
                    <a:schemeClr val="tx1"/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c:rich>
          </c:tx>
          <c:layout>
            <c:manualLayout>
              <c:xMode val="edge"/>
              <c:yMode val="edge"/>
              <c:x val="0.4111875161875162"/>
              <c:y val="0.79865126314170387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#,##0.0" sourceLinked="0"/>
        <c:majorTickMark val="out"/>
        <c:minorTickMark val="none"/>
        <c:tickLblPos val="nextTo"/>
        <c:spPr>
          <a:noFill/>
          <a:ln w="6350" cap="flat" cmpd="sng" algn="ctr">
            <a:solidFill>
              <a:schemeClr val="tx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ysClr val="windowText" lastClr="000000"/>
                </a:solidFill>
                <a:latin typeface="Helvetica" panose="020B0604020202020204" pitchFamily="34" charset="0"/>
                <a:ea typeface="+mn-ea"/>
                <a:cs typeface="Helvetica" panose="020B0604020202020204" pitchFamily="34" charset="0"/>
              </a:defRPr>
            </a:pPr>
            <a:endParaRPr lang="en-US"/>
          </a:p>
        </c:txPr>
        <c:crossAx val="823913472"/>
        <c:crossesAt val="-0.2"/>
        <c:crossBetween val="midCat"/>
        <c:majorUnit val="0.18000000000000002"/>
      </c:valAx>
      <c:valAx>
        <c:axId val="823913472"/>
        <c:scaling>
          <c:orientation val="minMax"/>
          <c:max val="1"/>
          <c:min val="0"/>
        </c:scaling>
        <c:delete val="0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de-DE" sz="1600" dirty="0" smtClean="0">
                    <a:solidFill>
                      <a:schemeClr val="tx1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Normalised Current (nA)</a:t>
                </a:r>
                <a:endParaRPr lang="de-DE" sz="1600" dirty="0">
                  <a:solidFill>
                    <a:schemeClr val="tx1"/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#,##0.0" sourceLinked="0"/>
        <c:majorTickMark val="out"/>
        <c:minorTickMark val="none"/>
        <c:tickLblPos val="nextTo"/>
        <c:spPr>
          <a:noFill/>
          <a:ln w="6350" cap="flat" cmpd="sng" algn="ctr">
            <a:solidFill>
              <a:schemeClr val="tx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ysClr val="windowText" lastClr="000000"/>
                </a:solidFill>
                <a:latin typeface="Helvetica" panose="020B0604020202020204" pitchFamily="34" charset="0"/>
                <a:ea typeface="+mn-ea"/>
                <a:cs typeface="Helvetica" panose="020B0604020202020204" pitchFamily="34" charset="0"/>
              </a:defRPr>
            </a:pPr>
            <a:endParaRPr lang="en-US"/>
          </a:p>
        </c:txPr>
        <c:crossAx val="534612000"/>
        <c:crosses val="autoZero"/>
        <c:crossBetween val="midCat"/>
        <c:majorUnit val="0.2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 w="9525" cap="flat" cmpd="sng" algn="ctr">
      <a:noFill/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scatterChart>
        <c:scatterStyle val="smoothMarker"/>
        <c:varyColors val="0"/>
        <c:ser>
          <c:idx val="0"/>
          <c:order val="0"/>
          <c:tx>
            <c:v>WT AmtB LPR 10</c:v>
          </c:tx>
          <c:spPr>
            <a:ln w="6350" cap="rnd">
              <a:solidFill>
                <a:schemeClr val="tx1"/>
              </a:solidFill>
              <a:round/>
            </a:ln>
            <a:effectLst/>
          </c:spPr>
          <c:marker>
            <c:symbol val="none"/>
          </c:marker>
          <c:xVal>
            <c:numRef>
              <c:f>'SF - WT, D160A, D160E'!$T$3:$T$851</c:f>
              <c:numCache>
                <c:formatCode>General</c:formatCode>
                <c:ptCount val="849"/>
                <c:pt idx="0">
                  <c:v>1.1020000000000001</c:v>
                </c:pt>
                <c:pt idx="1">
                  <c:v>1.103</c:v>
                </c:pt>
                <c:pt idx="2">
                  <c:v>1.1040000000000001</c:v>
                </c:pt>
                <c:pt idx="3">
                  <c:v>1.105</c:v>
                </c:pt>
                <c:pt idx="4">
                  <c:v>1.1060000000000001</c:v>
                </c:pt>
                <c:pt idx="5">
                  <c:v>1.107</c:v>
                </c:pt>
                <c:pt idx="6">
                  <c:v>1.1080000000000001</c:v>
                </c:pt>
                <c:pt idx="7">
                  <c:v>1.109</c:v>
                </c:pt>
                <c:pt idx="8">
                  <c:v>1.1100000000000001</c:v>
                </c:pt>
                <c:pt idx="9">
                  <c:v>1.111</c:v>
                </c:pt>
                <c:pt idx="10">
                  <c:v>1.1120000000000001</c:v>
                </c:pt>
                <c:pt idx="11">
                  <c:v>1.113</c:v>
                </c:pt>
                <c:pt idx="12">
                  <c:v>1.1140000000000001</c:v>
                </c:pt>
                <c:pt idx="13">
                  <c:v>1.115</c:v>
                </c:pt>
                <c:pt idx="14">
                  <c:v>1.1160000000000001</c:v>
                </c:pt>
                <c:pt idx="15">
                  <c:v>1.117</c:v>
                </c:pt>
                <c:pt idx="16">
                  <c:v>1.1180000000000001</c:v>
                </c:pt>
                <c:pt idx="17">
                  <c:v>1.119</c:v>
                </c:pt>
                <c:pt idx="18">
                  <c:v>1.1200000000000001</c:v>
                </c:pt>
                <c:pt idx="19">
                  <c:v>1.121</c:v>
                </c:pt>
                <c:pt idx="20">
                  <c:v>1.1220000000000001</c:v>
                </c:pt>
                <c:pt idx="21">
                  <c:v>1.123</c:v>
                </c:pt>
                <c:pt idx="22">
                  <c:v>1.1240000000000001</c:v>
                </c:pt>
                <c:pt idx="23">
                  <c:v>1.125</c:v>
                </c:pt>
                <c:pt idx="24">
                  <c:v>1.1259999999999999</c:v>
                </c:pt>
                <c:pt idx="25">
                  <c:v>1.127</c:v>
                </c:pt>
                <c:pt idx="26">
                  <c:v>1.1279999999999999</c:v>
                </c:pt>
                <c:pt idx="27">
                  <c:v>1.129</c:v>
                </c:pt>
                <c:pt idx="28">
                  <c:v>1.1299999999999999</c:v>
                </c:pt>
                <c:pt idx="29">
                  <c:v>1.131</c:v>
                </c:pt>
                <c:pt idx="30">
                  <c:v>1.1319999999999999</c:v>
                </c:pt>
                <c:pt idx="31">
                  <c:v>1.133</c:v>
                </c:pt>
                <c:pt idx="32">
                  <c:v>1.1339999999999999</c:v>
                </c:pt>
                <c:pt idx="33">
                  <c:v>1.135</c:v>
                </c:pt>
                <c:pt idx="34">
                  <c:v>1.1359999999999999</c:v>
                </c:pt>
                <c:pt idx="35">
                  <c:v>1.137</c:v>
                </c:pt>
                <c:pt idx="36">
                  <c:v>1.1379999999999999</c:v>
                </c:pt>
                <c:pt idx="37">
                  <c:v>1.139</c:v>
                </c:pt>
                <c:pt idx="38">
                  <c:v>1.1399999999999999</c:v>
                </c:pt>
                <c:pt idx="39">
                  <c:v>1.141</c:v>
                </c:pt>
                <c:pt idx="40">
                  <c:v>1.1419999999999999</c:v>
                </c:pt>
                <c:pt idx="41">
                  <c:v>1.143</c:v>
                </c:pt>
                <c:pt idx="42">
                  <c:v>1.1439999999999999</c:v>
                </c:pt>
                <c:pt idx="43">
                  <c:v>1.145</c:v>
                </c:pt>
                <c:pt idx="44">
                  <c:v>1.1459999999999999</c:v>
                </c:pt>
                <c:pt idx="45">
                  <c:v>1.147</c:v>
                </c:pt>
                <c:pt idx="46">
                  <c:v>1.1479999999999999</c:v>
                </c:pt>
                <c:pt idx="47">
                  <c:v>1.149</c:v>
                </c:pt>
                <c:pt idx="48">
                  <c:v>1.1499999999999999</c:v>
                </c:pt>
                <c:pt idx="49">
                  <c:v>1.151</c:v>
                </c:pt>
                <c:pt idx="50">
                  <c:v>1.1519999999999999</c:v>
                </c:pt>
                <c:pt idx="51">
                  <c:v>1.153</c:v>
                </c:pt>
                <c:pt idx="52">
                  <c:v>1.1539999999999999</c:v>
                </c:pt>
                <c:pt idx="53">
                  <c:v>1.155</c:v>
                </c:pt>
                <c:pt idx="54">
                  <c:v>1.1559999999999999</c:v>
                </c:pt>
                <c:pt idx="55">
                  <c:v>1.157</c:v>
                </c:pt>
                <c:pt idx="56">
                  <c:v>1.1579999999999999</c:v>
                </c:pt>
                <c:pt idx="57">
                  <c:v>1.159</c:v>
                </c:pt>
                <c:pt idx="58">
                  <c:v>1.1599999999999999</c:v>
                </c:pt>
                <c:pt idx="59">
                  <c:v>1.161</c:v>
                </c:pt>
                <c:pt idx="60">
                  <c:v>1.1619999999999999</c:v>
                </c:pt>
                <c:pt idx="61">
                  <c:v>1.163</c:v>
                </c:pt>
                <c:pt idx="62">
                  <c:v>1.1639999999999999</c:v>
                </c:pt>
                <c:pt idx="63">
                  <c:v>1.165</c:v>
                </c:pt>
                <c:pt idx="64">
                  <c:v>1.1659999999999999</c:v>
                </c:pt>
                <c:pt idx="65">
                  <c:v>1.167</c:v>
                </c:pt>
                <c:pt idx="66">
                  <c:v>1.1679999999999999</c:v>
                </c:pt>
                <c:pt idx="67">
                  <c:v>1.169</c:v>
                </c:pt>
                <c:pt idx="68">
                  <c:v>1.17</c:v>
                </c:pt>
                <c:pt idx="69">
                  <c:v>1.171</c:v>
                </c:pt>
                <c:pt idx="70">
                  <c:v>1.1719999999999999</c:v>
                </c:pt>
                <c:pt idx="71">
                  <c:v>1.173</c:v>
                </c:pt>
                <c:pt idx="72">
                  <c:v>1.1739999999999999</c:v>
                </c:pt>
                <c:pt idx="73">
                  <c:v>1.175</c:v>
                </c:pt>
                <c:pt idx="74">
                  <c:v>1.1759999999999999</c:v>
                </c:pt>
                <c:pt idx="75">
                  <c:v>1.177</c:v>
                </c:pt>
                <c:pt idx="76">
                  <c:v>1.1779999999999999</c:v>
                </c:pt>
                <c:pt idx="77">
                  <c:v>1.179</c:v>
                </c:pt>
                <c:pt idx="78">
                  <c:v>1.18</c:v>
                </c:pt>
                <c:pt idx="79">
                  <c:v>1.181</c:v>
                </c:pt>
                <c:pt idx="80">
                  <c:v>1.1819999999999999</c:v>
                </c:pt>
                <c:pt idx="81">
                  <c:v>1.1830000000000001</c:v>
                </c:pt>
                <c:pt idx="82">
                  <c:v>1.1839999999999999</c:v>
                </c:pt>
                <c:pt idx="83">
                  <c:v>1.1850000000000001</c:v>
                </c:pt>
                <c:pt idx="84">
                  <c:v>1.1859999999999999</c:v>
                </c:pt>
                <c:pt idx="85">
                  <c:v>1.1870000000000001</c:v>
                </c:pt>
                <c:pt idx="86">
                  <c:v>1.1879999999999999</c:v>
                </c:pt>
                <c:pt idx="87">
                  <c:v>1.1890000000000001</c:v>
                </c:pt>
                <c:pt idx="88">
                  <c:v>1.19</c:v>
                </c:pt>
                <c:pt idx="89">
                  <c:v>1.1910000000000001</c:v>
                </c:pt>
                <c:pt idx="90">
                  <c:v>1.1919999999999999</c:v>
                </c:pt>
                <c:pt idx="91">
                  <c:v>1.1930000000000001</c:v>
                </c:pt>
                <c:pt idx="92">
                  <c:v>1.194</c:v>
                </c:pt>
                <c:pt idx="93">
                  <c:v>1.1950000000000001</c:v>
                </c:pt>
                <c:pt idx="94">
                  <c:v>1.196</c:v>
                </c:pt>
                <c:pt idx="95">
                  <c:v>1.1970000000000001</c:v>
                </c:pt>
                <c:pt idx="96">
                  <c:v>1.198</c:v>
                </c:pt>
                <c:pt idx="97">
                  <c:v>1.1990000000000001</c:v>
                </c:pt>
                <c:pt idx="98">
                  <c:v>1.2</c:v>
                </c:pt>
                <c:pt idx="99">
                  <c:v>1.2010000000000001</c:v>
                </c:pt>
                <c:pt idx="100">
                  <c:v>1.202</c:v>
                </c:pt>
                <c:pt idx="101">
                  <c:v>1.2030000000000001</c:v>
                </c:pt>
                <c:pt idx="102">
                  <c:v>1.204</c:v>
                </c:pt>
                <c:pt idx="103">
                  <c:v>1.2050000000000001</c:v>
                </c:pt>
                <c:pt idx="104">
                  <c:v>1.206</c:v>
                </c:pt>
                <c:pt idx="105">
                  <c:v>1.2070000000000001</c:v>
                </c:pt>
                <c:pt idx="106">
                  <c:v>1.208</c:v>
                </c:pt>
                <c:pt idx="107">
                  <c:v>1.2090000000000001</c:v>
                </c:pt>
                <c:pt idx="108">
                  <c:v>1.21</c:v>
                </c:pt>
                <c:pt idx="109">
                  <c:v>1.2110000000000001</c:v>
                </c:pt>
                <c:pt idx="110">
                  <c:v>1.212</c:v>
                </c:pt>
                <c:pt idx="111">
                  <c:v>1.2130000000000001</c:v>
                </c:pt>
                <c:pt idx="112">
                  <c:v>1.214</c:v>
                </c:pt>
                <c:pt idx="113">
                  <c:v>1.2150000000000001</c:v>
                </c:pt>
                <c:pt idx="114">
                  <c:v>1.216</c:v>
                </c:pt>
                <c:pt idx="115">
                  <c:v>1.2170000000000001</c:v>
                </c:pt>
                <c:pt idx="116">
                  <c:v>1.218</c:v>
                </c:pt>
                <c:pt idx="117">
                  <c:v>1.2190000000000001</c:v>
                </c:pt>
                <c:pt idx="118">
                  <c:v>1.22</c:v>
                </c:pt>
                <c:pt idx="119">
                  <c:v>1.2210000000000001</c:v>
                </c:pt>
                <c:pt idx="120">
                  <c:v>1.222</c:v>
                </c:pt>
                <c:pt idx="121">
                  <c:v>1.2230000000000001</c:v>
                </c:pt>
                <c:pt idx="122">
                  <c:v>1.224</c:v>
                </c:pt>
                <c:pt idx="123">
                  <c:v>1.2250000000000001</c:v>
                </c:pt>
                <c:pt idx="124">
                  <c:v>1.226</c:v>
                </c:pt>
                <c:pt idx="125">
                  <c:v>1.2270000000000001</c:v>
                </c:pt>
                <c:pt idx="126">
                  <c:v>1.228</c:v>
                </c:pt>
                <c:pt idx="127">
                  <c:v>1.2290000000000001</c:v>
                </c:pt>
                <c:pt idx="128">
                  <c:v>1.23</c:v>
                </c:pt>
                <c:pt idx="129">
                  <c:v>1.2310000000000001</c:v>
                </c:pt>
                <c:pt idx="130">
                  <c:v>1.232</c:v>
                </c:pt>
                <c:pt idx="131">
                  <c:v>1.2330000000000001</c:v>
                </c:pt>
                <c:pt idx="132">
                  <c:v>1.234</c:v>
                </c:pt>
                <c:pt idx="133">
                  <c:v>1.2350000000000001</c:v>
                </c:pt>
                <c:pt idx="134">
                  <c:v>1.236</c:v>
                </c:pt>
                <c:pt idx="135">
                  <c:v>1.2370000000000001</c:v>
                </c:pt>
                <c:pt idx="136">
                  <c:v>1.238</c:v>
                </c:pt>
                <c:pt idx="137">
                  <c:v>1.2390000000000001</c:v>
                </c:pt>
                <c:pt idx="138">
                  <c:v>1.24</c:v>
                </c:pt>
                <c:pt idx="139">
                  <c:v>1.2410000000000001</c:v>
                </c:pt>
                <c:pt idx="140">
                  <c:v>1.242</c:v>
                </c:pt>
                <c:pt idx="141">
                  <c:v>1.2430000000000001</c:v>
                </c:pt>
                <c:pt idx="142">
                  <c:v>1.244</c:v>
                </c:pt>
                <c:pt idx="143">
                  <c:v>1.2450000000000001</c:v>
                </c:pt>
                <c:pt idx="144">
                  <c:v>1.246</c:v>
                </c:pt>
                <c:pt idx="145">
                  <c:v>1.2470000000000001</c:v>
                </c:pt>
                <c:pt idx="146">
                  <c:v>1.248</c:v>
                </c:pt>
                <c:pt idx="147">
                  <c:v>1.2490000000000001</c:v>
                </c:pt>
                <c:pt idx="148">
                  <c:v>1.25</c:v>
                </c:pt>
                <c:pt idx="149">
                  <c:v>1.2509999999999999</c:v>
                </c:pt>
                <c:pt idx="150">
                  <c:v>1.252</c:v>
                </c:pt>
                <c:pt idx="151">
                  <c:v>1.2529999999999999</c:v>
                </c:pt>
                <c:pt idx="152">
                  <c:v>1.254</c:v>
                </c:pt>
                <c:pt idx="153">
                  <c:v>1.2549999999999999</c:v>
                </c:pt>
                <c:pt idx="154">
                  <c:v>1.256</c:v>
                </c:pt>
                <c:pt idx="155">
                  <c:v>1.2569999999999999</c:v>
                </c:pt>
                <c:pt idx="156">
                  <c:v>1.258</c:v>
                </c:pt>
                <c:pt idx="157">
                  <c:v>1.2589999999999999</c:v>
                </c:pt>
                <c:pt idx="158">
                  <c:v>1.26</c:v>
                </c:pt>
                <c:pt idx="159">
                  <c:v>1.2609999999999999</c:v>
                </c:pt>
                <c:pt idx="160">
                  <c:v>1.262</c:v>
                </c:pt>
                <c:pt idx="161">
                  <c:v>1.2629999999999999</c:v>
                </c:pt>
                <c:pt idx="162">
                  <c:v>1.264</c:v>
                </c:pt>
                <c:pt idx="163">
                  <c:v>1.2649999999999999</c:v>
                </c:pt>
                <c:pt idx="164">
                  <c:v>1.266</c:v>
                </c:pt>
                <c:pt idx="165">
                  <c:v>1.2669999999999999</c:v>
                </c:pt>
                <c:pt idx="166">
                  <c:v>1.268</c:v>
                </c:pt>
                <c:pt idx="167">
                  <c:v>1.2689999999999999</c:v>
                </c:pt>
                <c:pt idx="168">
                  <c:v>1.27</c:v>
                </c:pt>
                <c:pt idx="169">
                  <c:v>1.2709999999999999</c:v>
                </c:pt>
                <c:pt idx="170">
                  <c:v>1.272</c:v>
                </c:pt>
                <c:pt idx="171">
                  <c:v>1.2729999999999999</c:v>
                </c:pt>
                <c:pt idx="172">
                  <c:v>1.274</c:v>
                </c:pt>
                <c:pt idx="173">
                  <c:v>1.2749999999999999</c:v>
                </c:pt>
                <c:pt idx="174">
                  <c:v>1.276</c:v>
                </c:pt>
                <c:pt idx="175">
                  <c:v>1.2769999999999999</c:v>
                </c:pt>
                <c:pt idx="176">
                  <c:v>1.278</c:v>
                </c:pt>
                <c:pt idx="177">
                  <c:v>1.2789999999999999</c:v>
                </c:pt>
                <c:pt idx="178">
                  <c:v>1.28</c:v>
                </c:pt>
                <c:pt idx="179">
                  <c:v>1.2809999999999999</c:v>
                </c:pt>
                <c:pt idx="180">
                  <c:v>1.282</c:v>
                </c:pt>
                <c:pt idx="181">
                  <c:v>1.2829999999999999</c:v>
                </c:pt>
                <c:pt idx="182">
                  <c:v>1.284</c:v>
                </c:pt>
                <c:pt idx="183">
                  <c:v>1.2849999999999999</c:v>
                </c:pt>
                <c:pt idx="184">
                  <c:v>1.286</c:v>
                </c:pt>
                <c:pt idx="185">
                  <c:v>1.2869999999999999</c:v>
                </c:pt>
                <c:pt idx="186">
                  <c:v>1.288</c:v>
                </c:pt>
                <c:pt idx="187">
                  <c:v>1.2889999999999999</c:v>
                </c:pt>
                <c:pt idx="188">
                  <c:v>1.29</c:v>
                </c:pt>
                <c:pt idx="189">
                  <c:v>1.2909999999999999</c:v>
                </c:pt>
                <c:pt idx="190">
                  <c:v>1.292</c:v>
                </c:pt>
                <c:pt idx="191">
                  <c:v>1.2929999999999999</c:v>
                </c:pt>
                <c:pt idx="192">
                  <c:v>1.294</c:v>
                </c:pt>
                <c:pt idx="193">
                  <c:v>1.2949999999999999</c:v>
                </c:pt>
                <c:pt idx="194">
                  <c:v>1.296</c:v>
                </c:pt>
                <c:pt idx="195">
                  <c:v>1.2969999999999999</c:v>
                </c:pt>
                <c:pt idx="196">
                  <c:v>1.298</c:v>
                </c:pt>
                <c:pt idx="197">
                  <c:v>1.2989999999999999</c:v>
                </c:pt>
                <c:pt idx="198">
                  <c:v>1.3</c:v>
                </c:pt>
                <c:pt idx="199">
                  <c:v>1.3009999999999999</c:v>
                </c:pt>
                <c:pt idx="200">
                  <c:v>1.302</c:v>
                </c:pt>
                <c:pt idx="201">
                  <c:v>1.3029999999999999</c:v>
                </c:pt>
                <c:pt idx="202">
                  <c:v>1.304</c:v>
                </c:pt>
                <c:pt idx="203">
                  <c:v>1.3049999999999999</c:v>
                </c:pt>
                <c:pt idx="204">
                  <c:v>1.306</c:v>
                </c:pt>
                <c:pt idx="205">
                  <c:v>1.3069999999999999</c:v>
                </c:pt>
                <c:pt idx="206">
                  <c:v>1.3080000000000001</c:v>
                </c:pt>
                <c:pt idx="207">
                  <c:v>1.3089999999999999</c:v>
                </c:pt>
                <c:pt idx="208">
                  <c:v>1.31</c:v>
                </c:pt>
                <c:pt idx="209">
                  <c:v>1.3109999999999999</c:v>
                </c:pt>
                <c:pt idx="210">
                  <c:v>1.3120000000000001</c:v>
                </c:pt>
                <c:pt idx="211">
                  <c:v>1.3129999999999999</c:v>
                </c:pt>
                <c:pt idx="212">
                  <c:v>1.3140000000000001</c:v>
                </c:pt>
                <c:pt idx="213">
                  <c:v>1.3149999999999999</c:v>
                </c:pt>
                <c:pt idx="214">
                  <c:v>1.3160000000000001</c:v>
                </c:pt>
                <c:pt idx="215">
                  <c:v>1.3169999999999999</c:v>
                </c:pt>
                <c:pt idx="216">
                  <c:v>1.3180000000000001</c:v>
                </c:pt>
                <c:pt idx="217">
                  <c:v>1.319</c:v>
                </c:pt>
                <c:pt idx="218">
                  <c:v>1.32</c:v>
                </c:pt>
                <c:pt idx="219">
                  <c:v>1.321</c:v>
                </c:pt>
                <c:pt idx="220">
                  <c:v>1.3220000000000001</c:v>
                </c:pt>
                <c:pt idx="221">
                  <c:v>1.323</c:v>
                </c:pt>
                <c:pt idx="222">
                  <c:v>1.3240000000000001</c:v>
                </c:pt>
                <c:pt idx="223">
                  <c:v>1.325</c:v>
                </c:pt>
                <c:pt idx="224">
                  <c:v>1.3260000000000001</c:v>
                </c:pt>
                <c:pt idx="225">
                  <c:v>1.327</c:v>
                </c:pt>
                <c:pt idx="226">
                  <c:v>1.3280000000000001</c:v>
                </c:pt>
                <c:pt idx="227">
                  <c:v>1.329</c:v>
                </c:pt>
                <c:pt idx="228">
                  <c:v>1.33</c:v>
                </c:pt>
                <c:pt idx="229">
                  <c:v>1.331</c:v>
                </c:pt>
                <c:pt idx="230">
                  <c:v>1.3320000000000001</c:v>
                </c:pt>
                <c:pt idx="231">
                  <c:v>1.333</c:v>
                </c:pt>
                <c:pt idx="232">
                  <c:v>1.3340000000000001</c:v>
                </c:pt>
                <c:pt idx="233">
                  <c:v>1.335</c:v>
                </c:pt>
                <c:pt idx="234">
                  <c:v>1.3360000000000001</c:v>
                </c:pt>
                <c:pt idx="235">
                  <c:v>1.337</c:v>
                </c:pt>
                <c:pt idx="236">
                  <c:v>1.3380000000000001</c:v>
                </c:pt>
                <c:pt idx="237">
                  <c:v>1.339</c:v>
                </c:pt>
                <c:pt idx="238">
                  <c:v>1.34</c:v>
                </c:pt>
                <c:pt idx="239">
                  <c:v>1.341</c:v>
                </c:pt>
                <c:pt idx="240">
                  <c:v>1.3420000000000001</c:v>
                </c:pt>
                <c:pt idx="241">
                  <c:v>1.343</c:v>
                </c:pt>
                <c:pt idx="242">
                  <c:v>1.3440000000000001</c:v>
                </c:pt>
                <c:pt idx="243">
                  <c:v>1.345</c:v>
                </c:pt>
                <c:pt idx="244">
                  <c:v>1.3460000000000001</c:v>
                </c:pt>
                <c:pt idx="245">
                  <c:v>1.347</c:v>
                </c:pt>
                <c:pt idx="246">
                  <c:v>1.3480000000000001</c:v>
                </c:pt>
                <c:pt idx="247">
                  <c:v>1.349</c:v>
                </c:pt>
                <c:pt idx="248">
                  <c:v>1.35</c:v>
                </c:pt>
                <c:pt idx="249">
                  <c:v>1.351</c:v>
                </c:pt>
                <c:pt idx="250">
                  <c:v>1.3520000000000001</c:v>
                </c:pt>
                <c:pt idx="251">
                  <c:v>1.353</c:v>
                </c:pt>
                <c:pt idx="252">
                  <c:v>1.3540000000000001</c:v>
                </c:pt>
                <c:pt idx="253">
                  <c:v>1.355</c:v>
                </c:pt>
                <c:pt idx="254">
                  <c:v>1.3560000000000001</c:v>
                </c:pt>
                <c:pt idx="255">
                  <c:v>1.357</c:v>
                </c:pt>
                <c:pt idx="256">
                  <c:v>1.3580000000000001</c:v>
                </c:pt>
                <c:pt idx="257">
                  <c:v>1.359</c:v>
                </c:pt>
                <c:pt idx="258">
                  <c:v>1.36</c:v>
                </c:pt>
                <c:pt idx="259">
                  <c:v>1.361</c:v>
                </c:pt>
                <c:pt idx="260">
                  <c:v>1.3620000000000001</c:v>
                </c:pt>
                <c:pt idx="261">
                  <c:v>1.363</c:v>
                </c:pt>
                <c:pt idx="262">
                  <c:v>1.3640000000000001</c:v>
                </c:pt>
                <c:pt idx="263">
                  <c:v>1.365</c:v>
                </c:pt>
                <c:pt idx="264">
                  <c:v>1.3660000000000001</c:v>
                </c:pt>
                <c:pt idx="265">
                  <c:v>1.367</c:v>
                </c:pt>
                <c:pt idx="266">
                  <c:v>1.3680000000000001</c:v>
                </c:pt>
                <c:pt idx="267">
                  <c:v>1.369</c:v>
                </c:pt>
                <c:pt idx="268">
                  <c:v>1.37</c:v>
                </c:pt>
                <c:pt idx="269">
                  <c:v>1.371</c:v>
                </c:pt>
                <c:pt idx="270">
                  <c:v>1.3720000000000001</c:v>
                </c:pt>
                <c:pt idx="271">
                  <c:v>1.373</c:v>
                </c:pt>
                <c:pt idx="272">
                  <c:v>1.3740000000000001</c:v>
                </c:pt>
                <c:pt idx="273">
                  <c:v>1.375</c:v>
                </c:pt>
                <c:pt idx="274">
                  <c:v>1.3759999999999999</c:v>
                </c:pt>
                <c:pt idx="275">
                  <c:v>1.377</c:v>
                </c:pt>
                <c:pt idx="276">
                  <c:v>1.3779999999999999</c:v>
                </c:pt>
                <c:pt idx="277">
                  <c:v>1.379</c:v>
                </c:pt>
                <c:pt idx="278">
                  <c:v>1.38</c:v>
                </c:pt>
                <c:pt idx="279">
                  <c:v>1.381</c:v>
                </c:pt>
                <c:pt idx="280">
                  <c:v>1.3819999999999999</c:v>
                </c:pt>
                <c:pt idx="281">
                  <c:v>1.383</c:v>
                </c:pt>
                <c:pt idx="282">
                  <c:v>1.3839999999999999</c:v>
                </c:pt>
                <c:pt idx="283">
                  <c:v>1.385</c:v>
                </c:pt>
                <c:pt idx="284">
                  <c:v>1.3859999999999999</c:v>
                </c:pt>
                <c:pt idx="285">
                  <c:v>1.387</c:v>
                </c:pt>
                <c:pt idx="286">
                  <c:v>1.3879999999999999</c:v>
                </c:pt>
                <c:pt idx="287">
                  <c:v>1.389</c:v>
                </c:pt>
                <c:pt idx="288">
                  <c:v>1.39</c:v>
                </c:pt>
                <c:pt idx="289">
                  <c:v>1.391</c:v>
                </c:pt>
                <c:pt idx="290">
                  <c:v>1.3919999999999999</c:v>
                </c:pt>
                <c:pt idx="291">
                  <c:v>1.393</c:v>
                </c:pt>
                <c:pt idx="292">
                  <c:v>1.3939999999999999</c:v>
                </c:pt>
                <c:pt idx="293">
                  <c:v>1.395</c:v>
                </c:pt>
                <c:pt idx="294">
                  <c:v>1.3959999999999999</c:v>
                </c:pt>
                <c:pt idx="295">
                  <c:v>1.397</c:v>
                </c:pt>
                <c:pt idx="296">
                  <c:v>1.3979999999999999</c:v>
                </c:pt>
                <c:pt idx="297">
                  <c:v>1.399</c:v>
                </c:pt>
                <c:pt idx="298">
                  <c:v>1.4</c:v>
                </c:pt>
                <c:pt idx="299">
                  <c:v>1.401</c:v>
                </c:pt>
                <c:pt idx="300">
                  <c:v>1.4019999999999999</c:v>
                </c:pt>
                <c:pt idx="301">
                  <c:v>1.403</c:v>
                </c:pt>
                <c:pt idx="302">
                  <c:v>1.4039999999999999</c:v>
                </c:pt>
                <c:pt idx="303">
                  <c:v>1.405</c:v>
                </c:pt>
                <c:pt idx="304">
                  <c:v>1.4059999999999999</c:v>
                </c:pt>
                <c:pt idx="305">
                  <c:v>1.407</c:v>
                </c:pt>
                <c:pt idx="306">
                  <c:v>1.4079999999999999</c:v>
                </c:pt>
                <c:pt idx="307">
                  <c:v>1.409</c:v>
                </c:pt>
                <c:pt idx="308">
                  <c:v>1.41</c:v>
                </c:pt>
                <c:pt idx="309">
                  <c:v>1.411</c:v>
                </c:pt>
                <c:pt idx="310">
                  <c:v>1.4119999999999999</c:v>
                </c:pt>
                <c:pt idx="311">
                  <c:v>1.413</c:v>
                </c:pt>
                <c:pt idx="312">
                  <c:v>1.4139999999999999</c:v>
                </c:pt>
                <c:pt idx="313">
                  <c:v>1.415</c:v>
                </c:pt>
                <c:pt idx="314">
                  <c:v>1.4159999999999999</c:v>
                </c:pt>
                <c:pt idx="315">
                  <c:v>1.417</c:v>
                </c:pt>
                <c:pt idx="316">
                  <c:v>1.4179999999999999</c:v>
                </c:pt>
                <c:pt idx="317">
                  <c:v>1.419</c:v>
                </c:pt>
                <c:pt idx="318">
                  <c:v>1.42</c:v>
                </c:pt>
                <c:pt idx="319">
                  <c:v>1.421</c:v>
                </c:pt>
                <c:pt idx="320">
                  <c:v>1.4219999999999999</c:v>
                </c:pt>
                <c:pt idx="321">
                  <c:v>1.423</c:v>
                </c:pt>
                <c:pt idx="322">
                  <c:v>1.4239999999999999</c:v>
                </c:pt>
                <c:pt idx="323">
                  <c:v>1.425</c:v>
                </c:pt>
                <c:pt idx="324">
                  <c:v>1.4259999999999999</c:v>
                </c:pt>
                <c:pt idx="325">
                  <c:v>1.427</c:v>
                </c:pt>
                <c:pt idx="326">
                  <c:v>1.4279999999999999</c:v>
                </c:pt>
                <c:pt idx="327">
                  <c:v>1.429</c:v>
                </c:pt>
                <c:pt idx="328">
                  <c:v>1.43</c:v>
                </c:pt>
                <c:pt idx="329">
                  <c:v>1.431</c:v>
                </c:pt>
                <c:pt idx="330">
                  <c:v>1.4319999999999999</c:v>
                </c:pt>
                <c:pt idx="331">
                  <c:v>1.4330000000000001</c:v>
                </c:pt>
                <c:pt idx="332">
                  <c:v>1.4339999999999999</c:v>
                </c:pt>
                <c:pt idx="333">
                  <c:v>1.4350000000000001</c:v>
                </c:pt>
                <c:pt idx="334">
                  <c:v>1.4359999999999999</c:v>
                </c:pt>
                <c:pt idx="335">
                  <c:v>1.4370000000000001</c:v>
                </c:pt>
                <c:pt idx="336">
                  <c:v>1.4379999999999999</c:v>
                </c:pt>
                <c:pt idx="337">
                  <c:v>1.4390000000000001</c:v>
                </c:pt>
                <c:pt idx="338">
                  <c:v>1.44</c:v>
                </c:pt>
                <c:pt idx="339">
                  <c:v>1.4410000000000001</c:v>
                </c:pt>
                <c:pt idx="340">
                  <c:v>1.4419999999999999</c:v>
                </c:pt>
                <c:pt idx="341">
                  <c:v>1.4430000000000001</c:v>
                </c:pt>
                <c:pt idx="342">
                  <c:v>1.444</c:v>
                </c:pt>
                <c:pt idx="343">
                  <c:v>1.4450000000000001</c:v>
                </c:pt>
                <c:pt idx="344">
                  <c:v>1.446</c:v>
                </c:pt>
                <c:pt idx="345">
                  <c:v>1.4470000000000001</c:v>
                </c:pt>
                <c:pt idx="346">
                  <c:v>1.448</c:v>
                </c:pt>
                <c:pt idx="347">
                  <c:v>1.4490000000000001</c:v>
                </c:pt>
                <c:pt idx="348">
                  <c:v>1.45</c:v>
                </c:pt>
                <c:pt idx="349">
                  <c:v>1.4510000000000001</c:v>
                </c:pt>
                <c:pt idx="350">
                  <c:v>1.452</c:v>
                </c:pt>
                <c:pt idx="351">
                  <c:v>1.4530000000000001</c:v>
                </c:pt>
                <c:pt idx="352">
                  <c:v>1.454</c:v>
                </c:pt>
                <c:pt idx="353">
                  <c:v>1.4550000000000001</c:v>
                </c:pt>
                <c:pt idx="354">
                  <c:v>1.456</c:v>
                </c:pt>
                <c:pt idx="355">
                  <c:v>1.4570000000000001</c:v>
                </c:pt>
                <c:pt idx="356">
                  <c:v>1.458</c:v>
                </c:pt>
                <c:pt idx="357">
                  <c:v>1.4590000000000001</c:v>
                </c:pt>
                <c:pt idx="358">
                  <c:v>1.46</c:v>
                </c:pt>
                <c:pt idx="359">
                  <c:v>1.4610000000000001</c:v>
                </c:pt>
                <c:pt idx="360">
                  <c:v>1.462</c:v>
                </c:pt>
                <c:pt idx="361">
                  <c:v>1.4630000000000001</c:v>
                </c:pt>
                <c:pt idx="362">
                  <c:v>1.464</c:v>
                </c:pt>
                <c:pt idx="363">
                  <c:v>1.4650000000000001</c:v>
                </c:pt>
                <c:pt idx="364">
                  <c:v>1.466</c:v>
                </c:pt>
                <c:pt idx="365">
                  <c:v>1.4670000000000001</c:v>
                </c:pt>
                <c:pt idx="366">
                  <c:v>1.468</c:v>
                </c:pt>
                <c:pt idx="367">
                  <c:v>1.4690000000000001</c:v>
                </c:pt>
                <c:pt idx="368">
                  <c:v>1.47</c:v>
                </c:pt>
                <c:pt idx="369">
                  <c:v>1.4710000000000001</c:v>
                </c:pt>
                <c:pt idx="370">
                  <c:v>1.472</c:v>
                </c:pt>
                <c:pt idx="371">
                  <c:v>1.4730000000000001</c:v>
                </c:pt>
                <c:pt idx="372">
                  <c:v>1.474</c:v>
                </c:pt>
                <c:pt idx="373">
                  <c:v>1.4750000000000001</c:v>
                </c:pt>
                <c:pt idx="374">
                  <c:v>1.476</c:v>
                </c:pt>
                <c:pt idx="375">
                  <c:v>1.4770000000000001</c:v>
                </c:pt>
                <c:pt idx="376">
                  <c:v>1.478</c:v>
                </c:pt>
                <c:pt idx="377">
                  <c:v>1.4790000000000001</c:v>
                </c:pt>
                <c:pt idx="378">
                  <c:v>1.48</c:v>
                </c:pt>
                <c:pt idx="379">
                  <c:v>1.4810000000000001</c:v>
                </c:pt>
                <c:pt idx="380">
                  <c:v>1.482</c:v>
                </c:pt>
                <c:pt idx="381">
                  <c:v>1.4830000000000001</c:v>
                </c:pt>
                <c:pt idx="382">
                  <c:v>1.484</c:v>
                </c:pt>
                <c:pt idx="383">
                  <c:v>1.4850000000000001</c:v>
                </c:pt>
                <c:pt idx="384">
                  <c:v>1.486</c:v>
                </c:pt>
                <c:pt idx="385">
                  <c:v>1.4870000000000001</c:v>
                </c:pt>
                <c:pt idx="386">
                  <c:v>1.488</c:v>
                </c:pt>
                <c:pt idx="387">
                  <c:v>1.4890000000000001</c:v>
                </c:pt>
                <c:pt idx="388">
                  <c:v>1.49</c:v>
                </c:pt>
                <c:pt idx="389">
                  <c:v>1.4910000000000001</c:v>
                </c:pt>
                <c:pt idx="390">
                  <c:v>1.492</c:v>
                </c:pt>
                <c:pt idx="391">
                  <c:v>1.4930000000000001</c:v>
                </c:pt>
                <c:pt idx="392">
                  <c:v>1.494</c:v>
                </c:pt>
                <c:pt idx="393">
                  <c:v>1.4950000000000001</c:v>
                </c:pt>
                <c:pt idx="394">
                  <c:v>1.496</c:v>
                </c:pt>
                <c:pt idx="395">
                  <c:v>1.4970000000000001</c:v>
                </c:pt>
                <c:pt idx="396">
                  <c:v>1.498</c:v>
                </c:pt>
                <c:pt idx="397">
                  <c:v>1.4990000000000001</c:v>
                </c:pt>
                <c:pt idx="398">
                  <c:v>1.5</c:v>
                </c:pt>
                <c:pt idx="399">
                  <c:v>1.5009999999999999</c:v>
                </c:pt>
                <c:pt idx="400">
                  <c:v>1.502</c:v>
                </c:pt>
                <c:pt idx="401">
                  <c:v>1.5029999999999999</c:v>
                </c:pt>
                <c:pt idx="402">
                  <c:v>1.504</c:v>
                </c:pt>
                <c:pt idx="403">
                  <c:v>1.5049999999999999</c:v>
                </c:pt>
                <c:pt idx="404">
                  <c:v>1.506</c:v>
                </c:pt>
                <c:pt idx="405">
                  <c:v>1.5069999999999999</c:v>
                </c:pt>
                <c:pt idx="406">
                  <c:v>1.508</c:v>
                </c:pt>
                <c:pt idx="407">
                  <c:v>1.5089999999999999</c:v>
                </c:pt>
                <c:pt idx="408">
                  <c:v>1.51</c:v>
                </c:pt>
                <c:pt idx="409">
                  <c:v>1.5109999999999999</c:v>
                </c:pt>
                <c:pt idx="410">
                  <c:v>1.512</c:v>
                </c:pt>
                <c:pt idx="411">
                  <c:v>1.5129999999999999</c:v>
                </c:pt>
                <c:pt idx="412">
                  <c:v>1.514</c:v>
                </c:pt>
                <c:pt idx="413">
                  <c:v>1.5149999999999999</c:v>
                </c:pt>
                <c:pt idx="414">
                  <c:v>1.516</c:v>
                </c:pt>
                <c:pt idx="415">
                  <c:v>1.5169999999999999</c:v>
                </c:pt>
                <c:pt idx="416">
                  <c:v>1.518</c:v>
                </c:pt>
                <c:pt idx="417">
                  <c:v>1.5189999999999999</c:v>
                </c:pt>
                <c:pt idx="418">
                  <c:v>1.52</c:v>
                </c:pt>
                <c:pt idx="419">
                  <c:v>1.5209999999999999</c:v>
                </c:pt>
                <c:pt idx="420">
                  <c:v>1.522</c:v>
                </c:pt>
                <c:pt idx="421">
                  <c:v>1.5229999999999999</c:v>
                </c:pt>
                <c:pt idx="422">
                  <c:v>1.524</c:v>
                </c:pt>
                <c:pt idx="423">
                  <c:v>1.5249999999999999</c:v>
                </c:pt>
                <c:pt idx="424">
                  <c:v>1.526</c:v>
                </c:pt>
                <c:pt idx="425">
                  <c:v>1.5269999999999999</c:v>
                </c:pt>
                <c:pt idx="426">
                  <c:v>1.528</c:v>
                </c:pt>
                <c:pt idx="427">
                  <c:v>1.5289999999999999</c:v>
                </c:pt>
                <c:pt idx="428">
                  <c:v>1.53</c:v>
                </c:pt>
                <c:pt idx="429">
                  <c:v>1.5309999999999999</c:v>
                </c:pt>
                <c:pt idx="430">
                  <c:v>1.532</c:v>
                </c:pt>
                <c:pt idx="431">
                  <c:v>1.5329999999999999</c:v>
                </c:pt>
                <c:pt idx="432">
                  <c:v>1.534</c:v>
                </c:pt>
                <c:pt idx="433">
                  <c:v>1.5349999999999999</c:v>
                </c:pt>
                <c:pt idx="434">
                  <c:v>1.536</c:v>
                </c:pt>
                <c:pt idx="435">
                  <c:v>1.5369999999999999</c:v>
                </c:pt>
                <c:pt idx="436">
                  <c:v>1.538</c:v>
                </c:pt>
                <c:pt idx="437">
                  <c:v>1.5389999999999999</c:v>
                </c:pt>
                <c:pt idx="438">
                  <c:v>1.54</c:v>
                </c:pt>
                <c:pt idx="439">
                  <c:v>1.5409999999999999</c:v>
                </c:pt>
                <c:pt idx="440">
                  <c:v>1.542</c:v>
                </c:pt>
                <c:pt idx="441">
                  <c:v>1.5429999999999999</c:v>
                </c:pt>
                <c:pt idx="442">
                  <c:v>1.544</c:v>
                </c:pt>
                <c:pt idx="443">
                  <c:v>1.5449999999999999</c:v>
                </c:pt>
                <c:pt idx="444">
                  <c:v>1.546</c:v>
                </c:pt>
                <c:pt idx="445">
                  <c:v>1.5469999999999999</c:v>
                </c:pt>
                <c:pt idx="446">
                  <c:v>1.548</c:v>
                </c:pt>
                <c:pt idx="447">
                  <c:v>1.5489999999999999</c:v>
                </c:pt>
                <c:pt idx="448">
                  <c:v>1.55</c:v>
                </c:pt>
                <c:pt idx="449">
                  <c:v>1.5509999999999999</c:v>
                </c:pt>
                <c:pt idx="450">
                  <c:v>1.552</c:v>
                </c:pt>
                <c:pt idx="451">
                  <c:v>1.5529999999999999</c:v>
                </c:pt>
                <c:pt idx="452">
                  <c:v>1.554</c:v>
                </c:pt>
                <c:pt idx="453">
                  <c:v>1.5549999999999999</c:v>
                </c:pt>
                <c:pt idx="454">
                  <c:v>1.556</c:v>
                </c:pt>
                <c:pt idx="455">
                  <c:v>1.5569999999999999</c:v>
                </c:pt>
                <c:pt idx="456">
                  <c:v>1.5580000000000001</c:v>
                </c:pt>
                <c:pt idx="457">
                  <c:v>1.5589999999999999</c:v>
                </c:pt>
                <c:pt idx="458">
                  <c:v>1.56</c:v>
                </c:pt>
                <c:pt idx="459">
                  <c:v>1.5609999999999999</c:v>
                </c:pt>
                <c:pt idx="460">
                  <c:v>1.5620000000000001</c:v>
                </c:pt>
                <c:pt idx="461">
                  <c:v>1.5629999999999999</c:v>
                </c:pt>
                <c:pt idx="462">
                  <c:v>1.5640000000000001</c:v>
                </c:pt>
                <c:pt idx="463">
                  <c:v>1.5649999999999999</c:v>
                </c:pt>
                <c:pt idx="464">
                  <c:v>1.5660000000000001</c:v>
                </c:pt>
                <c:pt idx="465">
                  <c:v>1.5669999999999999</c:v>
                </c:pt>
                <c:pt idx="466">
                  <c:v>1.5680000000000001</c:v>
                </c:pt>
                <c:pt idx="467">
                  <c:v>1.569</c:v>
                </c:pt>
                <c:pt idx="468">
                  <c:v>1.57</c:v>
                </c:pt>
                <c:pt idx="469">
                  <c:v>1.571</c:v>
                </c:pt>
                <c:pt idx="470">
                  <c:v>1.5720000000000001</c:v>
                </c:pt>
                <c:pt idx="471">
                  <c:v>1.573</c:v>
                </c:pt>
                <c:pt idx="472">
                  <c:v>1.5740000000000001</c:v>
                </c:pt>
                <c:pt idx="473">
                  <c:v>1.575</c:v>
                </c:pt>
                <c:pt idx="474">
                  <c:v>1.5760000000000001</c:v>
                </c:pt>
                <c:pt idx="475">
                  <c:v>1.577</c:v>
                </c:pt>
                <c:pt idx="476">
                  <c:v>1.5780000000000001</c:v>
                </c:pt>
                <c:pt idx="477">
                  <c:v>1.579</c:v>
                </c:pt>
                <c:pt idx="478">
                  <c:v>1.58</c:v>
                </c:pt>
                <c:pt idx="479">
                  <c:v>1.581</c:v>
                </c:pt>
                <c:pt idx="480">
                  <c:v>1.5820000000000001</c:v>
                </c:pt>
                <c:pt idx="481">
                  <c:v>1.583</c:v>
                </c:pt>
                <c:pt idx="482">
                  <c:v>1.5840000000000001</c:v>
                </c:pt>
                <c:pt idx="483">
                  <c:v>1.585</c:v>
                </c:pt>
                <c:pt idx="484">
                  <c:v>1.5860000000000001</c:v>
                </c:pt>
                <c:pt idx="485">
                  <c:v>1.587</c:v>
                </c:pt>
                <c:pt idx="486">
                  <c:v>1.5880000000000001</c:v>
                </c:pt>
                <c:pt idx="487">
                  <c:v>1.589</c:v>
                </c:pt>
                <c:pt idx="488">
                  <c:v>1.59</c:v>
                </c:pt>
                <c:pt idx="489">
                  <c:v>1.591</c:v>
                </c:pt>
                <c:pt idx="490">
                  <c:v>1.5920000000000001</c:v>
                </c:pt>
                <c:pt idx="491">
                  <c:v>1.593</c:v>
                </c:pt>
                <c:pt idx="492">
                  <c:v>1.5940000000000001</c:v>
                </c:pt>
                <c:pt idx="493">
                  <c:v>1.595</c:v>
                </c:pt>
                <c:pt idx="494">
                  <c:v>1.5960000000000001</c:v>
                </c:pt>
                <c:pt idx="495">
                  <c:v>1.597</c:v>
                </c:pt>
                <c:pt idx="496">
                  <c:v>1.5980000000000001</c:v>
                </c:pt>
                <c:pt idx="497">
                  <c:v>1.599</c:v>
                </c:pt>
                <c:pt idx="498">
                  <c:v>1.6</c:v>
                </c:pt>
                <c:pt idx="499">
                  <c:v>1.601</c:v>
                </c:pt>
                <c:pt idx="500">
                  <c:v>1.6020000000000001</c:v>
                </c:pt>
                <c:pt idx="501">
                  <c:v>1.603</c:v>
                </c:pt>
                <c:pt idx="502">
                  <c:v>1.6040000000000001</c:v>
                </c:pt>
                <c:pt idx="503">
                  <c:v>1.605</c:v>
                </c:pt>
                <c:pt idx="504">
                  <c:v>1.6060000000000001</c:v>
                </c:pt>
                <c:pt idx="505">
                  <c:v>1.607</c:v>
                </c:pt>
                <c:pt idx="506">
                  <c:v>1.6080000000000001</c:v>
                </c:pt>
                <c:pt idx="507">
                  <c:v>1.609</c:v>
                </c:pt>
                <c:pt idx="508">
                  <c:v>1.61</c:v>
                </c:pt>
                <c:pt idx="509">
                  <c:v>1.611</c:v>
                </c:pt>
                <c:pt idx="510">
                  <c:v>1.6120000000000001</c:v>
                </c:pt>
                <c:pt idx="511">
                  <c:v>1.613</c:v>
                </c:pt>
                <c:pt idx="512">
                  <c:v>1.6140000000000001</c:v>
                </c:pt>
                <c:pt idx="513">
                  <c:v>1.615</c:v>
                </c:pt>
                <c:pt idx="514">
                  <c:v>1.6160000000000001</c:v>
                </c:pt>
                <c:pt idx="515">
                  <c:v>1.617</c:v>
                </c:pt>
                <c:pt idx="516">
                  <c:v>1.6180000000000001</c:v>
                </c:pt>
                <c:pt idx="517">
                  <c:v>1.619</c:v>
                </c:pt>
                <c:pt idx="518">
                  <c:v>1.62</c:v>
                </c:pt>
                <c:pt idx="519">
                  <c:v>1.621</c:v>
                </c:pt>
                <c:pt idx="520">
                  <c:v>1.6220000000000001</c:v>
                </c:pt>
                <c:pt idx="521">
                  <c:v>1.623</c:v>
                </c:pt>
                <c:pt idx="522">
                  <c:v>1.6240000000000001</c:v>
                </c:pt>
                <c:pt idx="523">
                  <c:v>1.625</c:v>
                </c:pt>
                <c:pt idx="524">
                  <c:v>1.6259999999999999</c:v>
                </c:pt>
                <c:pt idx="525">
                  <c:v>1.627</c:v>
                </c:pt>
                <c:pt idx="526">
                  <c:v>1.6279999999999999</c:v>
                </c:pt>
                <c:pt idx="527">
                  <c:v>1.629</c:v>
                </c:pt>
                <c:pt idx="528">
                  <c:v>1.63</c:v>
                </c:pt>
                <c:pt idx="529">
                  <c:v>1.631</c:v>
                </c:pt>
                <c:pt idx="530">
                  <c:v>1.6319999999999999</c:v>
                </c:pt>
                <c:pt idx="531">
                  <c:v>1.633</c:v>
                </c:pt>
                <c:pt idx="532">
                  <c:v>1.6339999999999999</c:v>
                </c:pt>
                <c:pt idx="533">
                  <c:v>1.635</c:v>
                </c:pt>
                <c:pt idx="534">
                  <c:v>1.6359999999999999</c:v>
                </c:pt>
                <c:pt idx="535">
                  <c:v>1.637</c:v>
                </c:pt>
                <c:pt idx="536">
                  <c:v>1.6379999999999999</c:v>
                </c:pt>
                <c:pt idx="537">
                  <c:v>1.639</c:v>
                </c:pt>
                <c:pt idx="538">
                  <c:v>1.64</c:v>
                </c:pt>
                <c:pt idx="539">
                  <c:v>1.641</c:v>
                </c:pt>
                <c:pt idx="540">
                  <c:v>1.6419999999999999</c:v>
                </c:pt>
                <c:pt idx="541">
                  <c:v>1.643</c:v>
                </c:pt>
                <c:pt idx="542">
                  <c:v>1.6439999999999999</c:v>
                </c:pt>
                <c:pt idx="543">
                  <c:v>1.645</c:v>
                </c:pt>
                <c:pt idx="544">
                  <c:v>1.6459999999999999</c:v>
                </c:pt>
                <c:pt idx="545">
                  <c:v>1.647</c:v>
                </c:pt>
                <c:pt idx="546">
                  <c:v>1.6479999999999999</c:v>
                </c:pt>
                <c:pt idx="547">
                  <c:v>1.649</c:v>
                </c:pt>
                <c:pt idx="548">
                  <c:v>1.65</c:v>
                </c:pt>
                <c:pt idx="549">
                  <c:v>1.651</c:v>
                </c:pt>
                <c:pt idx="550">
                  <c:v>1.6519999999999999</c:v>
                </c:pt>
                <c:pt idx="551">
                  <c:v>1.653</c:v>
                </c:pt>
                <c:pt idx="552">
                  <c:v>1.6539999999999999</c:v>
                </c:pt>
                <c:pt idx="553">
                  <c:v>1.655</c:v>
                </c:pt>
                <c:pt idx="554">
                  <c:v>1.6559999999999999</c:v>
                </c:pt>
                <c:pt idx="555">
                  <c:v>1.657</c:v>
                </c:pt>
                <c:pt idx="556">
                  <c:v>1.6579999999999999</c:v>
                </c:pt>
                <c:pt idx="557">
                  <c:v>1.659</c:v>
                </c:pt>
                <c:pt idx="558">
                  <c:v>1.66</c:v>
                </c:pt>
                <c:pt idx="559">
                  <c:v>1.661</c:v>
                </c:pt>
                <c:pt idx="560">
                  <c:v>1.6619999999999999</c:v>
                </c:pt>
                <c:pt idx="561">
                  <c:v>1.663</c:v>
                </c:pt>
                <c:pt idx="562">
                  <c:v>1.6639999999999999</c:v>
                </c:pt>
                <c:pt idx="563">
                  <c:v>1.665</c:v>
                </c:pt>
                <c:pt idx="564">
                  <c:v>1.6659999999999999</c:v>
                </c:pt>
                <c:pt idx="565">
                  <c:v>1.667</c:v>
                </c:pt>
                <c:pt idx="566">
                  <c:v>1.6679999999999999</c:v>
                </c:pt>
                <c:pt idx="567">
                  <c:v>1.669</c:v>
                </c:pt>
                <c:pt idx="568">
                  <c:v>1.67</c:v>
                </c:pt>
                <c:pt idx="569">
                  <c:v>1.671</c:v>
                </c:pt>
                <c:pt idx="570">
                  <c:v>1.6719999999999999</c:v>
                </c:pt>
                <c:pt idx="571">
                  <c:v>1.673</c:v>
                </c:pt>
                <c:pt idx="572">
                  <c:v>1.6739999999999999</c:v>
                </c:pt>
                <c:pt idx="573">
                  <c:v>1.675</c:v>
                </c:pt>
                <c:pt idx="574">
                  <c:v>1.6759999999999999</c:v>
                </c:pt>
                <c:pt idx="575">
                  <c:v>1.677</c:v>
                </c:pt>
                <c:pt idx="576">
                  <c:v>1.6779999999999999</c:v>
                </c:pt>
                <c:pt idx="577">
                  <c:v>1.679</c:v>
                </c:pt>
                <c:pt idx="578">
                  <c:v>1.68</c:v>
                </c:pt>
                <c:pt idx="579">
                  <c:v>1.681</c:v>
                </c:pt>
                <c:pt idx="580">
                  <c:v>1.6819999999999999</c:v>
                </c:pt>
                <c:pt idx="581">
                  <c:v>1.6830000000000001</c:v>
                </c:pt>
                <c:pt idx="582">
                  <c:v>1.6839999999999999</c:v>
                </c:pt>
                <c:pt idx="583">
                  <c:v>1.6850000000000001</c:v>
                </c:pt>
                <c:pt idx="584">
                  <c:v>1.6859999999999999</c:v>
                </c:pt>
                <c:pt idx="585">
                  <c:v>1.6870000000000001</c:v>
                </c:pt>
                <c:pt idx="586">
                  <c:v>1.6879999999999999</c:v>
                </c:pt>
                <c:pt idx="587">
                  <c:v>1.6890000000000001</c:v>
                </c:pt>
                <c:pt idx="588">
                  <c:v>1.69</c:v>
                </c:pt>
                <c:pt idx="589">
                  <c:v>1.6910000000000001</c:v>
                </c:pt>
                <c:pt idx="590">
                  <c:v>1.6919999999999999</c:v>
                </c:pt>
                <c:pt idx="591">
                  <c:v>1.6930000000000001</c:v>
                </c:pt>
                <c:pt idx="592">
                  <c:v>1.694</c:v>
                </c:pt>
                <c:pt idx="593">
                  <c:v>1.6950000000000001</c:v>
                </c:pt>
                <c:pt idx="594">
                  <c:v>1.696</c:v>
                </c:pt>
                <c:pt idx="595">
                  <c:v>1.6970000000000001</c:v>
                </c:pt>
                <c:pt idx="596">
                  <c:v>1.698</c:v>
                </c:pt>
                <c:pt idx="597">
                  <c:v>1.6990000000000001</c:v>
                </c:pt>
                <c:pt idx="598">
                  <c:v>1.7</c:v>
                </c:pt>
                <c:pt idx="599">
                  <c:v>1.7010000000000001</c:v>
                </c:pt>
                <c:pt idx="600">
                  <c:v>1.702</c:v>
                </c:pt>
                <c:pt idx="601">
                  <c:v>1.7030000000000001</c:v>
                </c:pt>
                <c:pt idx="602">
                  <c:v>1.704</c:v>
                </c:pt>
                <c:pt idx="603">
                  <c:v>1.7050000000000001</c:v>
                </c:pt>
                <c:pt idx="604">
                  <c:v>1.706</c:v>
                </c:pt>
                <c:pt idx="605">
                  <c:v>1.7070000000000001</c:v>
                </c:pt>
                <c:pt idx="606">
                  <c:v>1.708</c:v>
                </c:pt>
                <c:pt idx="607">
                  <c:v>1.7090000000000001</c:v>
                </c:pt>
                <c:pt idx="608">
                  <c:v>1.71</c:v>
                </c:pt>
                <c:pt idx="609">
                  <c:v>1.7110000000000001</c:v>
                </c:pt>
                <c:pt idx="610">
                  <c:v>1.712</c:v>
                </c:pt>
                <c:pt idx="611">
                  <c:v>1.7130000000000001</c:v>
                </c:pt>
                <c:pt idx="612">
                  <c:v>1.714</c:v>
                </c:pt>
                <c:pt idx="613">
                  <c:v>1.7150000000000001</c:v>
                </c:pt>
                <c:pt idx="614">
                  <c:v>1.716</c:v>
                </c:pt>
                <c:pt idx="615">
                  <c:v>1.7170000000000001</c:v>
                </c:pt>
                <c:pt idx="616">
                  <c:v>1.718</c:v>
                </c:pt>
                <c:pt idx="617">
                  <c:v>1.7190000000000001</c:v>
                </c:pt>
                <c:pt idx="618">
                  <c:v>1.72</c:v>
                </c:pt>
                <c:pt idx="619">
                  <c:v>1.7210000000000001</c:v>
                </c:pt>
                <c:pt idx="620">
                  <c:v>1.722</c:v>
                </c:pt>
                <c:pt idx="621">
                  <c:v>1.7230000000000001</c:v>
                </c:pt>
                <c:pt idx="622">
                  <c:v>1.724</c:v>
                </c:pt>
                <c:pt idx="623">
                  <c:v>1.7250000000000001</c:v>
                </c:pt>
                <c:pt idx="624">
                  <c:v>1.726</c:v>
                </c:pt>
                <c:pt idx="625">
                  <c:v>1.7270000000000001</c:v>
                </c:pt>
                <c:pt idx="626">
                  <c:v>1.728</c:v>
                </c:pt>
                <c:pt idx="627">
                  <c:v>1.7290000000000001</c:v>
                </c:pt>
                <c:pt idx="628">
                  <c:v>1.73</c:v>
                </c:pt>
                <c:pt idx="629">
                  <c:v>1.7310000000000001</c:v>
                </c:pt>
                <c:pt idx="630">
                  <c:v>1.732</c:v>
                </c:pt>
                <c:pt idx="631">
                  <c:v>1.7330000000000001</c:v>
                </c:pt>
                <c:pt idx="632">
                  <c:v>1.734</c:v>
                </c:pt>
                <c:pt idx="633">
                  <c:v>1.7350000000000001</c:v>
                </c:pt>
                <c:pt idx="634">
                  <c:v>1.736</c:v>
                </c:pt>
                <c:pt idx="635">
                  <c:v>1.7370000000000001</c:v>
                </c:pt>
                <c:pt idx="636">
                  <c:v>1.738</c:v>
                </c:pt>
                <c:pt idx="637">
                  <c:v>1.7390000000000001</c:v>
                </c:pt>
                <c:pt idx="638">
                  <c:v>1.74</c:v>
                </c:pt>
                <c:pt idx="639">
                  <c:v>1.7410000000000001</c:v>
                </c:pt>
                <c:pt idx="640">
                  <c:v>1.742</c:v>
                </c:pt>
                <c:pt idx="641">
                  <c:v>1.7430000000000001</c:v>
                </c:pt>
                <c:pt idx="642">
                  <c:v>1.744</c:v>
                </c:pt>
                <c:pt idx="643">
                  <c:v>1.7450000000000001</c:v>
                </c:pt>
                <c:pt idx="644">
                  <c:v>1.746</c:v>
                </c:pt>
                <c:pt idx="645">
                  <c:v>1.7470000000000001</c:v>
                </c:pt>
                <c:pt idx="646">
                  <c:v>1.748</c:v>
                </c:pt>
                <c:pt idx="647">
                  <c:v>1.7490000000000001</c:v>
                </c:pt>
                <c:pt idx="648">
                  <c:v>1.75</c:v>
                </c:pt>
                <c:pt idx="649">
                  <c:v>1.7509999999999999</c:v>
                </c:pt>
                <c:pt idx="650">
                  <c:v>1.752</c:v>
                </c:pt>
                <c:pt idx="651">
                  <c:v>1.7529999999999999</c:v>
                </c:pt>
                <c:pt idx="652">
                  <c:v>1.754</c:v>
                </c:pt>
                <c:pt idx="653">
                  <c:v>1.7549999999999999</c:v>
                </c:pt>
                <c:pt idx="654">
                  <c:v>1.756</c:v>
                </c:pt>
                <c:pt idx="655">
                  <c:v>1.7569999999999999</c:v>
                </c:pt>
                <c:pt idx="656">
                  <c:v>1.758</c:v>
                </c:pt>
                <c:pt idx="657">
                  <c:v>1.7589999999999999</c:v>
                </c:pt>
                <c:pt idx="658">
                  <c:v>1.76</c:v>
                </c:pt>
                <c:pt idx="659">
                  <c:v>1.7609999999999999</c:v>
                </c:pt>
                <c:pt idx="660">
                  <c:v>1.762</c:v>
                </c:pt>
                <c:pt idx="661">
                  <c:v>1.7629999999999999</c:v>
                </c:pt>
                <c:pt idx="662">
                  <c:v>1.764</c:v>
                </c:pt>
                <c:pt idx="663">
                  <c:v>1.7649999999999999</c:v>
                </c:pt>
                <c:pt idx="664">
                  <c:v>1.766</c:v>
                </c:pt>
                <c:pt idx="665">
                  <c:v>1.7669999999999999</c:v>
                </c:pt>
                <c:pt idx="666">
                  <c:v>1.768</c:v>
                </c:pt>
                <c:pt idx="667">
                  <c:v>1.7689999999999999</c:v>
                </c:pt>
                <c:pt idx="668">
                  <c:v>1.77</c:v>
                </c:pt>
                <c:pt idx="669">
                  <c:v>1.7709999999999999</c:v>
                </c:pt>
                <c:pt idx="670">
                  <c:v>1.772</c:v>
                </c:pt>
                <c:pt idx="671">
                  <c:v>1.7729999999999999</c:v>
                </c:pt>
                <c:pt idx="672">
                  <c:v>1.774</c:v>
                </c:pt>
                <c:pt idx="673">
                  <c:v>1.7749999999999999</c:v>
                </c:pt>
                <c:pt idx="674">
                  <c:v>1.776</c:v>
                </c:pt>
                <c:pt idx="675">
                  <c:v>1.7769999999999999</c:v>
                </c:pt>
                <c:pt idx="676">
                  <c:v>1.778</c:v>
                </c:pt>
                <c:pt idx="677">
                  <c:v>1.7789999999999999</c:v>
                </c:pt>
                <c:pt idx="678">
                  <c:v>1.78</c:v>
                </c:pt>
                <c:pt idx="679">
                  <c:v>1.7809999999999999</c:v>
                </c:pt>
                <c:pt idx="680">
                  <c:v>1.782</c:v>
                </c:pt>
                <c:pt idx="681">
                  <c:v>1.7829999999999999</c:v>
                </c:pt>
                <c:pt idx="682">
                  <c:v>1.784</c:v>
                </c:pt>
                <c:pt idx="683">
                  <c:v>1.7849999999999999</c:v>
                </c:pt>
                <c:pt idx="684">
                  <c:v>1.786</c:v>
                </c:pt>
                <c:pt idx="685">
                  <c:v>1.7869999999999999</c:v>
                </c:pt>
                <c:pt idx="686">
                  <c:v>1.788</c:v>
                </c:pt>
                <c:pt idx="687">
                  <c:v>1.7889999999999999</c:v>
                </c:pt>
                <c:pt idx="688">
                  <c:v>1.79</c:v>
                </c:pt>
                <c:pt idx="689">
                  <c:v>1.7909999999999999</c:v>
                </c:pt>
                <c:pt idx="690">
                  <c:v>1.792</c:v>
                </c:pt>
                <c:pt idx="691">
                  <c:v>1.7929999999999999</c:v>
                </c:pt>
                <c:pt idx="692">
                  <c:v>1.794</c:v>
                </c:pt>
                <c:pt idx="693">
                  <c:v>1.7949999999999999</c:v>
                </c:pt>
                <c:pt idx="694">
                  <c:v>1.796</c:v>
                </c:pt>
                <c:pt idx="695">
                  <c:v>1.7969999999999999</c:v>
                </c:pt>
                <c:pt idx="696">
                  <c:v>1.798</c:v>
                </c:pt>
                <c:pt idx="697">
                  <c:v>1.7989999999999999</c:v>
                </c:pt>
                <c:pt idx="698">
                  <c:v>1.8</c:v>
                </c:pt>
                <c:pt idx="699">
                  <c:v>1.8009999999999999</c:v>
                </c:pt>
                <c:pt idx="700">
                  <c:v>1.802</c:v>
                </c:pt>
                <c:pt idx="701">
                  <c:v>1.8029999999999999</c:v>
                </c:pt>
                <c:pt idx="702">
                  <c:v>1.804</c:v>
                </c:pt>
                <c:pt idx="703">
                  <c:v>1.8049999999999999</c:v>
                </c:pt>
                <c:pt idx="704">
                  <c:v>1.806</c:v>
                </c:pt>
                <c:pt idx="705">
                  <c:v>1.8069999999999999</c:v>
                </c:pt>
                <c:pt idx="706">
                  <c:v>1.8080000000000001</c:v>
                </c:pt>
                <c:pt idx="707">
                  <c:v>1.8089999999999999</c:v>
                </c:pt>
                <c:pt idx="708">
                  <c:v>1.81</c:v>
                </c:pt>
                <c:pt idx="709">
                  <c:v>1.8109999999999999</c:v>
                </c:pt>
                <c:pt idx="710">
                  <c:v>1.8120000000000001</c:v>
                </c:pt>
                <c:pt idx="711">
                  <c:v>1.8129999999999999</c:v>
                </c:pt>
                <c:pt idx="712">
                  <c:v>1.8140000000000001</c:v>
                </c:pt>
                <c:pt idx="713">
                  <c:v>1.8149999999999999</c:v>
                </c:pt>
                <c:pt idx="714">
                  <c:v>1.8160000000000001</c:v>
                </c:pt>
                <c:pt idx="715">
                  <c:v>1.8169999999999999</c:v>
                </c:pt>
                <c:pt idx="716">
                  <c:v>1.8180000000000001</c:v>
                </c:pt>
                <c:pt idx="717">
                  <c:v>1.819</c:v>
                </c:pt>
                <c:pt idx="718">
                  <c:v>1.82</c:v>
                </c:pt>
                <c:pt idx="719">
                  <c:v>1.821</c:v>
                </c:pt>
                <c:pt idx="720">
                  <c:v>1.8220000000000001</c:v>
                </c:pt>
                <c:pt idx="721">
                  <c:v>1.823</c:v>
                </c:pt>
                <c:pt idx="722">
                  <c:v>1.8240000000000001</c:v>
                </c:pt>
                <c:pt idx="723">
                  <c:v>1.825</c:v>
                </c:pt>
                <c:pt idx="724">
                  <c:v>1.8260000000000001</c:v>
                </c:pt>
                <c:pt idx="725">
                  <c:v>1.827</c:v>
                </c:pt>
                <c:pt idx="726">
                  <c:v>1.8280000000000001</c:v>
                </c:pt>
                <c:pt idx="727">
                  <c:v>1.829</c:v>
                </c:pt>
                <c:pt idx="728">
                  <c:v>1.83</c:v>
                </c:pt>
                <c:pt idx="729">
                  <c:v>1.831</c:v>
                </c:pt>
                <c:pt idx="730">
                  <c:v>1.8320000000000001</c:v>
                </c:pt>
                <c:pt idx="731">
                  <c:v>1.833</c:v>
                </c:pt>
                <c:pt idx="732">
                  <c:v>1.8340000000000001</c:v>
                </c:pt>
                <c:pt idx="733">
                  <c:v>1.835</c:v>
                </c:pt>
                <c:pt idx="734">
                  <c:v>1.8360000000000001</c:v>
                </c:pt>
                <c:pt idx="735">
                  <c:v>1.837</c:v>
                </c:pt>
                <c:pt idx="736">
                  <c:v>1.8380000000000001</c:v>
                </c:pt>
                <c:pt idx="737">
                  <c:v>1.839</c:v>
                </c:pt>
                <c:pt idx="738">
                  <c:v>1.84</c:v>
                </c:pt>
                <c:pt idx="739">
                  <c:v>1.841</c:v>
                </c:pt>
                <c:pt idx="740">
                  <c:v>1.8420000000000001</c:v>
                </c:pt>
                <c:pt idx="741">
                  <c:v>1.843</c:v>
                </c:pt>
                <c:pt idx="742">
                  <c:v>1.8440000000000001</c:v>
                </c:pt>
                <c:pt idx="743">
                  <c:v>1.845</c:v>
                </c:pt>
                <c:pt idx="744">
                  <c:v>1.8460000000000001</c:v>
                </c:pt>
                <c:pt idx="745">
                  <c:v>1.847</c:v>
                </c:pt>
                <c:pt idx="746">
                  <c:v>1.8480000000000001</c:v>
                </c:pt>
                <c:pt idx="747">
                  <c:v>1.849</c:v>
                </c:pt>
                <c:pt idx="748">
                  <c:v>1.85</c:v>
                </c:pt>
                <c:pt idx="749">
                  <c:v>1.851</c:v>
                </c:pt>
                <c:pt idx="750">
                  <c:v>1.8520000000000001</c:v>
                </c:pt>
                <c:pt idx="751">
                  <c:v>1.853</c:v>
                </c:pt>
                <c:pt idx="752">
                  <c:v>1.8540000000000001</c:v>
                </c:pt>
                <c:pt idx="753">
                  <c:v>1.855</c:v>
                </c:pt>
                <c:pt idx="754">
                  <c:v>1.8560000000000001</c:v>
                </c:pt>
                <c:pt idx="755">
                  <c:v>1.857</c:v>
                </c:pt>
                <c:pt idx="756">
                  <c:v>1.8580000000000001</c:v>
                </c:pt>
                <c:pt idx="757">
                  <c:v>1.859</c:v>
                </c:pt>
                <c:pt idx="758">
                  <c:v>1.86</c:v>
                </c:pt>
                <c:pt idx="759">
                  <c:v>1.861</c:v>
                </c:pt>
                <c:pt idx="760">
                  <c:v>1.8620000000000001</c:v>
                </c:pt>
                <c:pt idx="761">
                  <c:v>1.863</c:v>
                </c:pt>
                <c:pt idx="762">
                  <c:v>1.8640000000000001</c:v>
                </c:pt>
                <c:pt idx="763">
                  <c:v>1.865</c:v>
                </c:pt>
                <c:pt idx="764">
                  <c:v>1.8660000000000001</c:v>
                </c:pt>
                <c:pt idx="765">
                  <c:v>1.867</c:v>
                </c:pt>
                <c:pt idx="766">
                  <c:v>1.8680000000000001</c:v>
                </c:pt>
                <c:pt idx="767">
                  <c:v>1.869</c:v>
                </c:pt>
                <c:pt idx="768">
                  <c:v>1.87</c:v>
                </c:pt>
                <c:pt idx="769">
                  <c:v>1.871</c:v>
                </c:pt>
                <c:pt idx="770">
                  <c:v>1.8720000000000001</c:v>
                </c:pt>
                <c:pt idx="771">
                  <c:v>1.873</c:v>
                </c:pt>
                <c:pt idx="772">
                  <c:v>1.8740000000000001</c:v>
                </c:pt>
                <c:pt idx="773">
                  <c:v>1.875</c:v>
                </c:pt>
                <c:pt idx="774">
                  <c:v>1.8759999999999999</c:v>
                </c:pt>
                <c:pt idx="775">
                  <c:v>1.877</c:v>
                </c:pt>
                <c:pt idx="776">
                  <c:v>1.8779999999999999</c:v>
                </c:pt>
                <c:pt idx="777">
                  <c:v>1.879</c:v>
                </c:pt>
                <c:pt idx="778">
                  <c:v>1.88</c:v>
                </c:pt>
                <c:pt idx="779">
                  <c:v>1.881</c:v>
                </c:pt>
                <c:pt idx="780">
                  <c:v>1.8819999999999999</c:v>
                </c:pt>
                <c:pt idx="781">
                  <c:v>1.883</c:v>
                </c:pt>
                <c:pt idx="782">
                  <c:v>1.8839999999999999</c:v>
                </c:pt>
                <c:pt idx="783">
                  <c:v>1.885</c:v>
                </c:pt>
                <c:pt idx="784">
                  <c:v>1.8859999999999999</c:v>
                </c:pt>
                <c:pt idx="785">
                  <c:v>1.887</c:v>
                </c:pt>
                <c:pt idx="786">
                  <c:v>1.8879999999999999</c:v>
                </c:pt>
                <c:pt idx="787">
                  <c:v>1.889</c:v>
                </c:pt>
                <c:pt idx="788">
                  <c:v>1.89</c:v>
                </c:pt>
                <c:pt idx="789">
                  <c:v>1.891</c:v>
                </c:pt>
                <c:pt idx="790">
                  <c:v>1.8919999999999999</c:v>
                </c:pt>
                <c:pt idx="791">
                  <c:v>1.893</c:v>
                </c:pt>
                <c:pt idx="792">
                  <c:v>1.8939999999999999</c:v>
                </c:pt>
                <c:pt idx="793">
                  <c:v>1.895</c:v>
                </c:pt>
                <c:pt idx="794">
                  <c:v>1.8959999999999999</c:v>
                </c:pt>
                <c:pt idx="795">
                  <c:v>1.897</c:v>
                </c:pt>
                <c:pt idx="796">
                  <c:v>1.8979999999999999</c:v>
                </c:pt>
                <c:pt idx="797">
                  <c:v>1.899</c:v>
                </c:pt>
                <c:pt idx="798">
                  <c:v>1.9</c:v>
                </c:pt>
                <c:pt idx="799">
                  <c:v>1.901</c:v>
                </c:pt>
                <c:pt idx="800">
                  <c:v>1.9019999999999999</c:v>
                </c:pt>
                <c:pt idx="801">
                  <c:v>1.903</c:v>
                </c:pt>
                <c:pt idx="802">
                  <c:v>1.9039999999999999</c:v>
                </c:pt>
                <c:pt idx="803">
                  <c:v>1.905</c:v>
                </c:pt>
                <c:pt idx="804">
                  <c:v>1.9059999999999999</c:v>
                </c:pt>
                <c:pt idx="805">
                  <c:v>1.907</c:v>
                </c:pt>
                <c:pt idx="806">
                  <c:v>1.9079999999999999</c:v>
                </c:pt>
                <c:pt idx="807">
                  <c:v>1.909</c:v>
                </c:pt>
                <c:pt idx="808">
                  <c:v>1.91</c:v>
                </c:pt>
                <c:pt idx="809">
                  <c:v>1.911</c:v>
                </c:pt>
                <c:pt idx="810">
                  <c:v>1.9119999999999999</c:v>
                </c:pt>
                <c:pt idx="811">
                  <c:v>1.913</c:v>
                </c:pt>
                <c:pt idx="812">
                  <c:v>1.9139999999999999</c:v>
                </c:pt>
                <c:pt idx="813">
                  <c:v>1.915</c:v>
                </c:pt>
                <c:pt idx="814">
                  <c:v>1.9159999999999999</c:v>
                </c:pt>
                <c:pt idx="815">
                  <c:v>1.917</c:v>
                </c:pt>
                <c:pt idx="816">
                  <c:v>1.9179999999999999</c:v>
                </c:pt>
                <c:pt idx="817">
                  <c:v>1.919</c:v>
                </c:pt>
                <c:pt idx="818">
                  <c:v>1.92</c:v>
                </c:pt>
                <c:pt idx="819">
                  <c:v>1.921</c:v>
                </c:pt>
                <c:pt idx="820">
                  <c:v>1.9219999999999999</c:v>
                </c:pt>
                <c:pt idx="821">
                  <c:v>1.923</c:v>
                </c:pt>
                <c:pt idx="822">
                  <c:v>1.9239999999999999</c:v>
                </c:pt>
                <c:pt idx="823">
                  <c:v>1.925</c:v>
                </c:pt>
                <c:pt idx="824">
                  <c:v>1.9259999999999999</c:v>
                </c:pt>
                <c:pt idx="825">
                  <c:v>1.927</c:v>
                </c:pt>
                <c:pt idx="826">
                  <c:v>1.9279999999999999</c:v>
                </c:pt>
                <c:pt idx="827">
                  <c:v>1.929</c:v>
                </c:pt>
                <c:pt idx="828">
                  <c:v>1.93</c:v>
                </c:pt>
                <c:pt idx="829">
                  <c:v>1.931</c:v>
                </c:pt>
                <c:pt idx="830">
                  <c:v>1.9319999999999999</c:v>
                </c:pt>
                <c:pt idx="831">
                  <c:v>1.9330000000000001</c:v>
                </c:pt>
                <c:pt idx="832">
                  <c:v>1.9339999999999999</c:v>
                </c:pt>
                <c:pt idx="833">
                  <c:v>1.9350000000000001</c:v>
                </c:pt>
                <c:pt idx="834">
                  <c:v>1.9359999999999999</c:v>
                </c:pt>
                <c:pt idx="835">
                  <c:v>1.9370000000000001</c:v>
                </c:pt>
                <c:pt idx="836">
                  <c:v>1.9379999999999999</c:v>
                </c:pt>
                <c:pt idx="837">
                  <c:v>1.9390000000000001</c:v>
                </c:pt>
                <c:pt idx="838">
                  <c:v>1.94</c:v>
                </c:pt>
                <c:pt idx="839">
                  <c:v>1.9410000000000001</c:v>
                </c:pt>
                <c:pt idx="840">
                  <c:v>1.9419999999999999</c:v>
                </c:pt>
                <c:pt idx="841">
                  <c:v>1.9430000000000001</c:v>
                </c:pt>
                <c:pt idx="842">
                  <c:v>1.944</c:v>
                </c:pt>
                <c:pt idx="843">
                  <c:v>1.9450000000000001</c:v>
                </c:pt>
                <c:pt idx="844">
                  <c:v>1.946</c:v>
                </c:pt>
                <c:pt idx="845">
                  <c:v>1.9470000000000001</c:v>
                </c:pt>
                <c:pt idx="846">
                  <c:v>1.948</c:v>
                </c:pt>
                <c:pt idx="847">
                  <c:v>1.9490000000000001</c:v>
                </c:pt>
                <c:pt idx="848">
                  <c:v>1.95</c:v>
                </c:pt>
              </c:numCache>
            </c:numRef>
          </c:xVal>
          <c:yVal>
            <c:numRef>
              <c:f>'SF - WT, D160A, D160E'!$U$3:$U$851</c:f>
              <c:numCache>
                <c:formatCode>General</c:formatCode>
                <c:ptCount val="849"/>
                <c:pt idx="0">
                  <c:v>-5.6856666666666666E-2</c:v>
                </c:pt>
                <c:pt idx="1">
                  <c:v>-6.5353333333333333E-2</c:v>
                </c:pt>
                <c:pt idx="2">
                  <c:v>-5.4309999999999997E-2</c:v>
                </c:pt>
                <c:pt idx="3">
                  <c:v>-4.3693333333333334E-2</c:v>
                </c:pt>
                <c:pt idx="4">
                  <c:v>-1.3113333333333333E-2</c:v>
                </c:pt>
                <c:pt idx="5">
                  <c:v>5.8236666666666666E-2</c:v>
                </c:pt>
                <c:pt idx="6">
                  <c:v>0.13426000000000002</c:v>
                </c:pt>
                <c:pt idx="7">
                  <c:v>0.19669</c:v>
                </c:pt>
                <c:pt idx="8">
                  <c:v>0.29055000000000003</c:v>
                </c:pt>
                <c:pt idx="9">
                  <c:v>0.5997366666666667</c:v>
                </c:pt>
                <c:pt idx="10">
                  <c:v>1.02529</c:v>
                </c:pt>
                <c:pt idx="11">
                  <c:v>1.4045533333333333</c:v>
                </c:pt>
                <c:pt idx="12">
                  <c:v>1.7124633333333332</c:v>
                </c:pt>
                <c:pt idx="13">
                  <c:v>1.9643133333333334</c:v>
                </c:pt>
                <c:pt idx="14">
                  <c:v>2.1545799999999997</c:v>
                </c:pt>
                <c:pt idx="15">
                  <c:v>2.3057766666666666</c:v>
                </c:pt>
                <c:pt idx="16">
                  <c:v>2.4217200000000001</c:v>
                </c:pt>
                <c:pt idx="17">
                  <c:v>2.5147300000000001</c:v>
                </c:pt>
                <c:pt idx="18">
                  <c:v>2.5911766666666667</c:v>
                </c:pt>
                <c:pt idx="19">
                  <c:v>2.6650766666666668</c:v>
                </c:pt>
                <c:pt idx="20">
                  <c:v>2.7326033333333335</c:v>
                </c:pt>
                <c:pt idx="21">
                  <c:v>2.7912133333333333</c:v>
                </c:pt>
                <c:pt idx="22">
                  <c:v>2.8294366666666666</c:v>
                </c:pt>
                <c:pt idx="23">
                  <c:v>2.8782766666666664</c:v>
                </c:pt>
                <c:pt idx="24">
                  <c:v>2.9131033333333334</c:v>
                </c:pt>
                <c:pt idx="25">
                  <c:v>2.9271199999999999</c:v>
                </c:pt>
                <c:pt idx="26">
                  <c:v>2.9368866666666666</c:v>
                </c:pt>
                <c:pt idx="27">
                  <c:v>2.9334900000000004</c:v>
                </c:pt>
                <c:pt idx="28">
                  <c:v>2.9190499999999999</c:v>
                </c:pt>
                <c:pt idx="29">
                  <c:v>2.9041866666666665</c:v>
                </c:pt>
                <c:pt idx="30">
                  <c:v>2.8787033333333336</c:v>
                </c:pt>
                <c:pt idx="31">
                  <c:v>2.8383566666666664</c:v>
                </c:pt>
                <c:pt idx="32">
                  <c:v>2.7958866666666666</c:v>
                </c:pt>
                <c:pt idx="33">
                  <c:v>2.7402500000000001</c:v>
                </c:pt>
                <c:pt idx="34">
                  <c:v>2.6854633333333333</c:v>
                </c:pt>
                <c:pt idx="35">
                  <c:v>2.6192066666666665</c:v>
                </c:pt>
                <c:pt idx="36">
                  <c:v>2.5436099999999997</c:v>
                </c:pt>
                <c:pt idx="37">
                  <c:v>2.4586700000000001</c:v>
                </c:pt>
                <c:pt idx="38">
                  <c:v>2.3656600000000001</c:v>
                </c:pt>
                <c:pt idx="39">
                  <c:v>2.2582100000000001</c:v>
                </c:pt>
                <c:pt idx="40">
                  <c:v>2.1524566666666667</c:v>
                </c:pt>
                <c:pt idx="41">
                  <c:v>2.0331133333333331</c:v>
                </c:pt>
                <c:pt idx="42">
                  <c:v>1.9108000000000001</c:v>
                </c:pt>
                <c:pt idx="43">
                  <c:v>1.78254</c:v>
                </c:pt>
                <c:pt idx="44">
                  <c:v>1.6610733333333334</c:v>
                </c:pt>
                <c:pt idx="45">
                  <c:v>1.5442799999999999</c:v>
                </c:pt>
                <c:pt idx="46">
                  <c:v>1.4317333333333335</c:v>
                </c:pt>
                <c:pt idx="47">
                  <c:v>1.3446666666666667</c:v>
                </c:pt>
                <c:pt idx="48">
                  <c:v>1.2537800000000001</c:v>
                </c:pt>
                <c:pt idx="49">
                  <c:v>1.1769100000000001</c:v>
                </c:pt>
                <c:pt idx="50">
                  <c:v>1.1119299999999999</c:v>
                </c:pt>
                <c:pt idx="51">
                  <c:v>1.0507733333333333</c:v>
                </c:pt>
                <c:pt idx="52">
                  <c:v>1.0006566666666667</c:v>
                </c:pt>
                <c:pt idx="53">
                  <c:v>0.95606333333333327</c:v>
                </c:pt>
                <c:pt idx="54">
                  <c:v>0.91529000000000005</c:v>
                </c:pt>
                <c:pt idx="55">
                  <c:v>0.89023333333333332</c:v>
                </c:pt>
                <c:pt idx="56">
                  <c:v>0.84649000000000008</c:v>
                </c:pt>
                <c:pt idx="57">
                  <c:v>0.82143333333333335</c:v>
                </c:pt>
                <c:pt idx="58">
                  <c:v>0.7980733333333333</c:v>
                </c:pt>
                <c:pt idx="59">
                  <c:v>0.77301666666666657</c:v>
                </c:pt>
                <c:pt idx="60">
                  <c:v>0.76069999999999993</c:v>
                </c:pt>
                <c:pt idx="61">
                  <c:v>0.7479566666666666</c:v>
                </c:pt>
                <c:pt idx="62">
                  <c:v>0.73648999999999998</c:v>
                </c:pt>
                <c:pt idx="63">
                  <c:v>0.72162666666666675</c:v>
                </c:pt>
                <c:pt idx="64">
                  <c:v>0.71482999999999997</c:v>
                </c:pt>
                <c:pt idx="65">
                  <c:v>0.70251333333333343</c:v>
                </c:pt>
                <c:pt idx="66">
                  <c:v>0.69062333333333337</c:v>
                </c:pt>
                <c:pt idx="67">
                  <c:v>0.67405999999999999</c:v>
                </c:pt>
                <c:pt idx="68">
                  <c:v>0.66386666666666672</c:v>
                </c:pt>
                <c:pt idx="69">
                  <c:v>0.66047</c:v>
                </c:pt>
                <c:pt idx="70">
                  <c:v>0.64602999999999999</c:v>
                </c:pt>
                <c:pt idx="71">
                  <c:v>0.6383833333333333</c:v>
                </c:pt>
                <c:pt idx="72">
                  <c:v>0.62649333333333335</c:v>
                </c:pt>
                <c:pt idx="73">
                  <c:v>0.61629999999999996</c:v>
                </c:pt>
                <c:pt idx="74">
                  <c:v>0.61120333333333332</c:v>
                </c:pt>
                <c:pt idx="75">
                  <c:v>0.59888666666666668</c:v>
                </c:pt>
                <c:pt idx="76">
                  <c:v>0.59633999999999998</c:v>
                </c:pt>
                <c:pt idx="77">
                  <c:v>0.5789266666666667</c:v>
                </c:pt>
                <c:pt idx="78">
                  <c:v>0.57722666666666667</c:v>
                </c:pt>
                <c:pt idx="79">
                  <c:v>0.57000666666666666</c:v>
                </c:pt>
                <c:pt idx="80">
                  <c:v>0.56363666666666667</c:v>
                </c:pt>
                <c:pt idx="81">
                  <c:v>0.5534433333333334</c:v>
                </c:pt>
                <c:pt idx="82">
                  <c:v>0.54154999999999998</c:v>
                </c:pt>
                <c:pt idx="83">
                  <c:v>0.53730333333333335</c:v>
                </c:pt>
                <c:pt idx="84">
                  <c:v>0.52073999999999998</c:v>
                </c:pt>
                <c:pt idx="85">
                  <c:v>0.51012333333333337</c:v>
                </c:pt>
                <c:pt idx="86">
                  <c:v>0.50205333333333335</c:v>
                </c:pt>
                <c:pt idx="87">
                  <c:v>0.49653333333333333</c:v>
                </c:pt>
                <c:pt idx="88">
                  <c:v>0.49058666666666667</c:v>
                </c:pt>
                <c:pt idx="89">
                  <c:v>0.48464000000000002</c:v>
                </c:pt>
                <c:pt idx="90">
                  <c:v>0.48082000000000003</c:v>
                </c:pt>
                <c:pt idx="91">
                  <c:v>0.47189999999999999</c:v>
                </c:pt>
                <c:pt idx="92">
                  <c:v>0.47189999999999999</c:v>
                </c:pt>
                <c:pt idx="93">
                  <c:v>0.46213333333333334</c:v>
                </c:pt>
                <c:pt idx="94">
                  <c:v>0.46255666666666667</c:v>
                </c:pt>
                <c:pt idx="95">
                  <c:v>0.45406333333333332</c:v>
                </c:pt>
                <c:pt idx="96">
                  <c:v>0.45194000000000001</c:v>
                </c:pt>
                <c:pt idx="97">
                  <c:v>0.44811666666666666</c:v>
                </c:pt>
                <c:pt idx="98">
                  <c:v>0.44386999999999999</c:v>
                </c:pt>
                <c:pt idx="99">
                  <c:v>0.44089666666666666</c:v>
                </c:pt>
                <c:pt idx="100">
                  <c:v>0.43367666666666665</c:v>
                </c:pt>
                <c:pt idx="101">
                  <c:v>0.43197666666666668</c:v>
                </c:pt>
                <c:pt idx="102">
                  <c:v>0.43537666666666669</c:v>
                </c:pt>
                <c:pt idx="103">
                  <c:v>0.42687999999999998</c:v>
                </c:pt>
                <c:pt idx="104">
                  <c:v>0.41753666666666667</c:v>
                </c:pt>
                <c:pt idx="105">
                  <c:v>0.41498999999999997</c:v>
                </c:pt>
                <c:pt idx="106">
                  <c:v>0.41159333333333331</c:v>
                </c:pt>
                <c:pt idx="107">
                  <c:v>0.41031666666666666</c:v>
                </c:pt>
                <c:pt idx="108">
                  <c:v>0.40521999999999997</c:v>
                </c:pt>
                <c:pt idx="109">
                  <c:v>0.41074333333333329</c:v>
                </c:pt>
                <c:pt idx="110">
                  <c:v>0.40097333333333335</c:v>
                </c:pt>
                <c:pt idx="111">
                  <c:v>0.39502666666666664</c:v>
                </c:pt>
                <c:pt idx="112">
                  <c:v>0.39672666666666667</c:v>
                </c:pt>
                <c:pt idx="113">
                  <c:v>0.39672666666666667</c:v>
                </c:pt>
                <c:pt idx="114">
                  <c:v>0.39248</c:v>
                </c:pt>
                <c:pt idx="115">
                  <c:v>0.39333000000000001</c:v>
                </c:pt>
                <c:pt idx="116">
                  <c:v>0.39077999999999996</c:v>
                </c:pt>
                <c:pt idx="117">
                  <c:v>0.38568333333333332</c:v>
                </c:pt>
                <c:pt idx="118">
                  <c:v>0.37591666666666668</c:v>
                </c:pt>
                <c:pt idx="119">
                  <c:v>0.37761666666666666</c:v>
                </c:pt>
                <c:pt idx="120">
                  <c:v>0.37506666666666666</c:v>
                </c:pt>
                <c:pt idx="121">
                  <c:v>0.37209333333333333</c:v>
                </c:pt>
                <c:pt idx="122">
                  <c:v>0.36869666666666667</c:v>
                </c:pt>
                <c:pt idx="123">
                  <c:v>0.37464333333333338</c:v>
                </c:pt>
                <c:pt idx="124">
                  <c:v>0.36614666666666668</c:v>
                </c:pt>
                <c:pt idx="125">
                  <c:v>0.36062666666666665</c:v>
                </c:pt>
                <c:pt idx="126">
                  <c:v>0.36402333333333337</c:v>
                </c:pt>
                <c:pt idx="127">
                  <c:v>0.35850333333333334</c:v>
                </c:pt>
                <c:pt idx="128">
                  <c:v>0.36190000000000005</c:v>
                </c:pt>
                <c:pt idx="129">
                  <c:v>0.35213333333333335</c:v>
                </c:pt>
                <c:pt idx="130">
                  <c:v>0.34958333333333336</c:v>
                </c:pt>
                <c:pt idx="131">
                  <c:v>0.35000999999999999</c:v>
                </c:pt>
                <c:pt idx="132">
                  <c:v>0.35000999999999999</c:v>
                </c:pt>
                <c:pt idx="133">
                  <c:v>0.34449000000000002</c:v>
                </c:pt>
                <c:pt idx="134">
                  <c:v>0.34491333333333335</c:v>
                </c:pt>
                <c:pt idx="135">
                  <c:v>0.34108999999999995</c:v>
                </c:pt>
                <c:pt idx="136">
                  <c:v>0.33599333333333337</c:v>
                </c:pt>
                <c:pt idx="137">
                  <c:v>0.33769333333333335</c:v>
                </c:pt>
                <c:pt idx="138">
                  <c:v>0.33556999999999998</c:v>
                </c:pt>
                <c:pt idx="139">
                  <c:v>0.33429666666666669</c:v>
                </c:pt>
                <c:pt idx="140">
                  <c:v>0.32962333333333332</c:v>
                </c:pt>
                <c:pt idx="141">
                  <c:v>0.32834999999999998</c:v>
                </c:pt>
                <c:pt idx="142">
                  <c:v>0.32240333333333332</c:v>
                </c:pt>
                <c:pt idx="143">
                  <c:v>0.31730666666666668</c:v>
                </c:pt>
                <c:pt idx="144">
                  <c:v>0.32622666666666666</c:v>
                </c:pt>
                <c:pt idx="145">
                  <c:v>0.31645666666666666</c:v>
                </c:pt>
                <c:pt idx="146">
                  <c:v>0.31730666666666668</c:v>
                </c:pt>
                <c:pt idx="147">
                  <c:v>0.31390999999999997</c:v>
                </c:pt>
                <c:pt idx="148">
                  <c:v>0.31390999999999997</c:v>
                </c:pt>
                <c:pt idx="149">
                  <c:v>0.30584</c:v>
                </c:pt>
                <c:pt idx="150">
                  <c:v>0.30711333333333335</c:v>
                </c:pt>
                <c:pt idx="151">
                  <c:v>0.30669000000000002</c:v>
                </c:pt>
                <c:pt idx="152">
                  <c:v>0.29607333333333336</c:v>
                </c:pt>
                <c:pt idx="153">
                  <c:v>0.30159333333333332</c:v>
                </c:pt>
                <c:pt idx="154">
                  <c:v>0.30031999999999998</c:v>
                </c:pt>
                <c:pt idx="155">
                  <c:v>0.30159333333333332</c:v>
                </c:pt>
                <c:pt idx="156">
                  <c:v>0.29394999999999999</c:v>
                </c:pt>
                <c:pt idx="157">
                  <c:v>0.28757666666666665</c:v>
                </c:pt>
                <c:pt idx="158">
                  <c:v>0.29225000000000001</c:v>
                </c:pt>
                <c:pt idx="159">
                  <c:v>0.29139999999999999</c:v>
                </c:pt>
                <c:pt idx="160">
                  <c:v>0.29225000000000001</c:v>
                </c:pt>
                <c:pt idx="161">
                  <c:v>0.29139999999999999</c:v>
                </c:pt>
                <c:pt idx="162">
                  <c:v>0.28842666666666666</c:v>
                </c:pt>
                <c:pt idx="163">
                  <c:v>0.28545333333333334</c:v>
                </c:pt>
                <c:pt idx="164">
                  <c:v>0.27993333333333331</c:v>
                </c:pt>
                <c:pt idx="165">
                  <c:v>0.28503000000000001</c:v>
                </c:pt>
                <c:pt idx="166">
                  <c:v>0.2863033333333333</c:v>
                </c:pt>
                <c:pt idx="167">
                  <c:v>0.27993333333333331</c:v>
                </c:pt>
                <c:pt idx="168">
                  <c:v>0.27695999999999998</c:v>
                </c:pt>
                <c:pt idx="169">
                  <c:v>0.27313666666666664</c:v>
                </c:pt>
                <c:pt idx="170">
                  <c:v>0.27059</c:v>
                </c:pt>
                <c:pt idx="171">
                  <c:v>0.26719333333333334</c:v>
                </c:pt>
                <c:pt idx="172">
                  <c:v>0.27059</c:v>
                </c:pt>
                <c:pt idx="173">
                  <c:v>0.26336999999999999</c:v>
                </c:pt>
                <c:pt idx="174">
                  <c:v>0.2620966666666667</c:v>
                </c:pt>
                <c:pt idx="175">
                  <c:v>0.25232666666666664</c:v>
                </c:pt>
                <c:pt idx="176">
                  <c:v>0.26082</c:v>
                </c:pt>
                <c:pt idx="177">
                  <c:v>0.2548766666666667</c:v>
                </c:pt>
                <c:pt idx="178">
                  <c:v>0.25742333333333334</c:v>
                </c:pt>
                <c:pt idx="179">
                  <c:v>0.25402666666666668</c:v>
                </c:pt>
                <c:pt idx="180">
                  <c:v>0.25317666666666666</c:v>
                </c:pt>
                <c:pt idx="181">
                  <c:v>0.24892999999999998</c:v>
                </c:pt>
                <c:pt idx="182">
                  <c:v>0.25105333333333335</c:v>
                </c:pt>
                <c:pt idx="183">
                  <c:v>0.25105333333333335</c:v>
                </c:pt>
                <c:pt idx="184">
                  <c:v>0.25232666666666664</c:v>
                </c:pt>
                <c:pt idx="185">
                  <c:v>0.24935333333333332</c:v>
                </c:pt>
                <c:pt idx="186">
                  <c:v>0.24850666666666665</c:v>
                </c:pt>
                <c:pt idx="187">
                  <c:v>0.24978</c:v>
                </c:pt>
                <c:pt idx="188">
                  <c:v>0.24553333333333335</c:v>
                </c:pt>
                <c:pt idx="189">
                  <c:v>0.24553333333333335</c:v>
                </c:pt>
                <c:pt idx="190">
                  <c:v>0.24256</c:v>
                </c:pt>
                <c:pt idx="191">
                  <c:v>0.24425666666666668</c:v>
                </c:pt>
                <c:pt idx="192">
                  <c:v>0.24085999999999999</c:v>
                </c:pt>
                <c:pt idx="193">
                  <c:v>0.23916000000000001</c:v>
                </c:pt>
                <c:pt idx="194">
                  <c:v>0.23831333333333335</c:v>
                </c:pt>
                <c:pt idx="195">
                  <c:v>0.23788666666666666</c:v>
                </c:pt>
                <c:pt idx="196">
                  <c:v>0.23533999999999999</c:v>
                </c:pt>
                <c:pt idx="197">
                  <c:v>0.23491333333333334</c:v>
                </c:pt>
                <c:pt idx="198">
                  <c:v>0.23194000000000001</c:v>
                </c:pt>
                <c:pt idx="199">
                  <c:v>0.22599666666666665</c:v>
                </c:pt>
                <c:pt idx="200">
                  <c:v>0.22472</c:v>
                </c:pt>
                <c:pt idx="201">
                  <c:v>0.22217333333333333</c:v>
                </c:pt>
                <c:pt idx="202">
                  <c:v>0.22175</c:v>
                </c:pt>
                <c:pt idx="203">
                  <c:v>0.21962666666666666</c:v>
                </c:pt>
                <c:pt idx="204">
                  <c:v>0.2175</c:v>
                </c:pt>
                <c:pt idx="205">
                  <c:v>0.21962666666666666</c:v>
                </c:pt>
                <c:pt idx="206">
                  <c:v>0.21707666666666667</c:v>
                </c:pt>
                <c:pt idx="207">
                  <c:v>0.22047333333333333</c:v>
                </c:pt>
                <c:pt idx="208">
                  <c:v>0.21410333333333334</c:v>
                </c:pt>
                <c:pt idx="209">
                  <c:v>0.21197999999999997</c:v>
                </c:pt>
                <c:pt idx="210">
                  <c:v>0.21070666666666668</c:v>
                </c:pt>
                <c:pt idx="211">
                  <c:v>0.21325333333333332</c:v>
                </c:pt>
                <c:pt idx="212">
                  <c:v>0.21622666666666668</c:v>
                </c:pt>
                <c:pt idx="213">
                  <c:v>0.21665333333333334</c:v>
                </c:pt>
                <c:pt idx="214">
                  <c:v>0.21240666666666666</c:v>
                </c:pt>
                <c:pt idx="215">
                  <c:v>0.21240666666666666</c:v>
                </c:pt>
                <c:pt idx="216">
                  <c:v>0.20943333333333333</c:v>
                </c:pt>
                <c:pt idx="217">
                  <c:v>0.21197999999999997</c:v>
                </c:pt>
                <c:pt idx="218">
                  <c:v>0.21537666666666666</c:v>
                </c:pt>
                <c:pt idx="219">
                  <c:v>0.20646</c:v>
                </c:pt>
                <c:pt idx="220">
                  <c:v>0.20476000000000003</c:v>
                </c:pt>
                <c:pt idx="221">
                  <c:v>0.20476000000000003</c:v>
                </c:pt>
                <c:pt idx="222">
                  <c:v>0.20433666666666669</c:v>
                </c:pt>
                <c:pt idx="223">
                  <c:v>0.20391000000000001</c:v>
                </c:pt>
                <c:pt idx="224">
                  <c:v>0.20391000000000001</c:v>
                </c:pt>
                <c:pt idx="225">
                  <c:v>0.19711666666666669</c:v>
                </c:pt>
                <c:pt idx="226">
                  <c:v>0.20008999999999999</c:v>
                </c:pt>
                <c:pt idx="227">
                  <c:v>0.19202</c:v>
                </c:pt>
                <c:pt idx="228">
                  <c:v>0.19838999999999998</c:v>
                </c:pt>
                <c:pt idx="229">
                  <c:v>0.19456666666666667</c:v>
                </c:pt>
                <c:pt idx="230">
                  <c:v>0.19499333333333335</c:v>
                </c:pt>
                <c:pt idx="231">
                  <c:v>0.19074666666666665</c:v>
                </c:pt>
                <c:pt idx="232">
                  <c:v>0.19159333333333331</c:v>
                </c:pt>
                <c:pt idx="233">
                  <c:v>0.18989666666666669</c:v>
                </c:pt>
                <c:pt idx="234">
                  <c:v>0.18947</c:v>
                </c:pt>
                <c:pt idx="235">
                  <c:v>0.19074666666666665</c:v>
                </c:pt>
                <c:pt idx="236">
                  <c:v>0.18649666666666667</c:v>
                </c:pt>
                <c:pt idx="237">
                  <c:v>0.18692333333333333</c:v>
                </c:pt>
                <c:pt idx="238">
                  <c:v>0.18649666666666667</c:v>
                </c:pt>
                <c:pt idx="239">
                  <c:v>0.18649666666666667</c:v>
                </c:pt>
                <c:pt idx="240">
                  <c:v>0.18267666666666668</c:v>
                </c:pt>
                <c:pt idx="241">
                  <c:v>0.18097666666666667</c:v>
                </c:pt>
                <c:pt idx="242">
                  <c:v>0.18352666666666664</c:v>
                </c:pt>
                <c:pt idx="243">
                  <c:v>0.17970333333333333</c:v>
                </c:pt>
                <c:pt idx="244">
                  <c:v>0.18012666666666666</c:v>
                </c:pt>
                <c:pt idx="245">
                  <c:v>0.18692333333333333</c:v>
                </c:pt>
                <c:pt idx="246">
                  <c:v>0.17673000000000003</c:v>
                </c:pt>
                <c:pt idx="247">
                  <c:v>0.17715333333333336</c:v>
                </c:pt>
                <c:pt idx="248">
                  <c:v>0.17163333333333333</c:v>
                </c:pt>
                <c:pt idx="249">
                  <c:v>0.17290666666666665</c:v>
                </c:pt>
                <c:pt idx="250">
                  <c:v>0.17673000000000003</c:v>
                </c:pt>
                <c:pt idx="251">
                  <c:v>0.17630666666666664</c:v>
                </c:pt>
                <c:pt idx="252">
                  <c:v>0.17078333333333331</c:v>
                </c:pt>
                <c:pt idx="253">
                  <c:v>0.17248333333333332</c:v>
                </c:pt>
                <c:pt idx="254">
                  <c:v>0.17078333333333331</c:v>
                </c:pt>
                <c:pt idx="255">
                  <c:v>0.16568666666666668</c:v>
                </c:pt>
                <c:pt idx="256">
                  <c:v>0.16483666666666666</c:v>
                </c:pt>
                <c:pt idx="257">
                  <c:v>0.16441333333333333</c:v>
                </c:pt>
                <c:pt idx="258">
                  <c:v>0.17035999999999998</c:v>
                </c:pt>
                <c:pt idx="259">
                  <c:v>0.16271333333333335</c:v>
                </c:pt>
                <c:pt idx="260">
                  <c:v>0.16781000000000001</c:v>
                </c:pt>
                <c:pt idx="261">
                  <c:v>0.16611333333333334</c:v>
                </c:pt>
                <c:pt idx="262">
                  <c:v>0.16526333333333335</c:v>
                </c:pt>
                <c:pt idx="263">
                  <c:v>0.16441333333333333</c:v>
                </c:pt>
                <c:pt idx="264">
                  <c:v>0.16441333333333333</c:v>
                </c:pt>
                <c:pt idx="265">
                  <c:v>0.16016666666666665</c:v>
                </c:pt>
                <c:pt idx="266">
                  <c:v>0.16271333333333335</c:v>
                </c:pt>
                <c:pt idx="267">
                  <c:v>0.15761666666666665</c:v>
                </c:pt>
                <c:pt idx="268">
                  <c:v>0.15974333333333332</c:v>
                </c:pt>
                <c:pt idx="269">
                  <c:v>0.15379666666666666</c:v>
                </c:pt>
                <c:pt idx="270">
                  <c:v>0.15507000000000001</c:v>
                </c:pt>
                <c:pt idx="271">
                  <c:v>0.15294666666666668</c:v>
                </c:pt>
                <c:pt idx="272">
                  <c:v>0.15507000000000001</c:v>
                </c:pt>
                <c:pt idx="273">
                  <c:v>0.15082333333333334</c:v>
                </c:pt>
                <c:pt idx="274">
                  <c:v>0.15124666666666667</c:v>
                </c:pt>
                <c:pt idx="275">
                  <c:v>0.15464666666666668</c:v>
                </c:pt>
                <c:pt idx="276">
                  <c:v>0.15039666666666665</c:v>
                </c:pt>
                <c:pt idx="277">
                  <c:v>0.15379666666666666</c:v>
                </c:pt>
                <c:pt idx="278">
                  <c:v>0.15124666666666667</c:v>
                </c:pt>
                <c:pt idx="279">
                  <c:v>0.14997333333333332</c:v>
                </c:pt>
                <c:pt idx="280">
                  <c:v>0.14912333333333333</c:v>
                </c:pt>
                <c:pt idx="281">
                  <c:v>0.14360333333333333</c:v>
                </c:pt>
                <c:pt idx="282">
                  <c:v>0.14657666666666666</c:v>
                </c:pt>
                <c:pt idx="283">
                  <c:v>0.14232999999999998</c:v>
                </c:pt>
                <c:pt idx="284">
                  <c:v>0.13808333333333334</c:v>
                </c:pt>
                <c:pt idx="285">
                  <c:v>0.14445333333333335</c:v>
                </c:pt>
                <c:pt idx="286">
                  <c:v>0.14445333333333335</c:v>
                </c:pt>
                <c:pt idx="287">
                  <c:v>0.13723333333333335</c:v>
                </c:pt>
                <c:pt idx="288">
                  <c:v>0.14487666666666668</c:v>
                </c:pt>
                <c:pt idx="289">
                  <c:v>0.14317666666666667</c:v>
                </c:pt>
                <c:pt idx="290">
                  <c:v>0.14232999999999998</c:v>
                </c:pt>
                <c:pt idx="291">
                  <c:v>0.14360333333333333</c:v>
                </c:pt>
                <c:pt idx="292">
                  <c:v>0.14063000000000001</c:v>
                </c:pt>
                <c:pt idx="293">
                  <c:v>0.13935666666666666</c:v>
                </c:pt>
                <c:pt idx="294">
                  <c:v>0.14063000000000001</c:v>
                </c:pt>
                <c:pt idx="295">
                  <c:v>0.13680666666666666</c:v>
                </c:pt>
                <c:pt idx="296">
                  <c:v>0.14063000000000001</c:v>
                </c:pt>
                <c:pt idx="297">
                  <c:v>0.14487666666666668</c:v>
                </c:pt>
                <c:pt idx="298">
                  <c:v>0.13977999999999999</c:v>
                </c:pt>
                <c:pt idx="299">
                  <c:v>0.13213666666666665</c:v>
                </c:pt>
                <c:pt idx="300">
                  <c:v>0.14063000000000001</c:v>
                </c:pt>
                <c:pt idx="301">
                  <c:v>0.13468333333333335</c:v>
                </c:pt>
                <c:pt idx="302">
                  <c:v>0.13977999999999999</c:v>
                </c:pt>
                <c:pt idx="303">
                  <c:v>0.13553333333333334</c:v>
                </c:pt>
                <c:pt idx="304">
                  <c:v>0.13383333333333333</c:v>
                </c:pt>
                <c:pt idx="305">
                  <c:v>0.12746333333333335</c:v>
                </c:pt>
                <c:pt idx="306">
                  <c:v>0.12661333333333333</c:v>
                </c:pt>
                <c:pt idx="307">
                  <c:v>0.12661333333333333</c:v>
                </c:pt>
                <c:pt idx="308">
                  <c:v>0.12704000000000001</c:v>
                </c:pt>
                <c:pt idx="309">
                  <c:v>0.12789</c:v>
                </c:pt>
                <c:pt idx="310">
                  <c:v>0.12661333333333333</c:v>
                </c:pt>
                <c:pt idx="311">
                  <c:v>0.12704000000000001</c:v>
                </c:pt>
                <c:pt idx="312">
                  <c:v>0.13213666666666665</c:v>
                </c:pt>
                <c:pt idx="313">
                  <c:v>0.12661333333333333</c:v>
                </c:pt>
                <c:pt idx="314">
                  <c:v>0.12831333333333333</c:v>
                </c:pt>
                <c:pt idx="315">
                  <c:v>0.11982</c:v>
                </c:pt>
                <c:pt idx="316">
                  <c:v>0.12873666666666667</c:v>
                </c:pt>
                <c:pt idx="317">
                  <c:v>0.12364333333333333</c:v>
                </c:pt>
                <c:pt idx="318">
                  <c:v>0.12236666666666667</c:v>
                </c:pt>
                <c:pt idx="319">
                  <c:v>0.12109333333333333</c:v>
                </c:pt>
                <c:pt idx="320">
                  <c:v>0.12831333333333333</c:v>
                </c:pt>
                <c:pt idx="321">
                  <c:v>0.12406666666666666</c:v>
                </c:pt>
                <c:pt idx="322">
                  <c:v>0.12619</c:v>
                </c:pt>
                <c:pt idx="323">
                  <c:v>0.11982</c:v>
                </c:pt>
                <c:pt idx="324">
                  <c:v>0.11812</c:v>
                </c:pt>
                <c:pt idx="325">
                  <c:v>0.11939333333333334</c:v>
                </c:pt>
                <c:pt idx="326">
                  <c:v>0.12236666666666667</c:v>
                </c:pt>
                <c:pt idx="327">
                  <c:v>0.11854666666666668</c:v>
                </c:pt>
                <c:pt idx="328">
                  <c:v>0.12067</c:v>
                </c:pt>
                <c:pt idx="329">
                  <c:v>0.11939333333333334</c:v>
                </c:pt>
                <c:pt idx="330">
                  <c:v>0.11939333333333334</c:v>
                </c:pt>
                <c:pt idx="331">
                  <c:v>0.12024333333333333</c:v>
                </c:pt>
                <c:pt idx="332">
                  <c:v>0.12279333333333332</c:v>
                </c:pt>
                <c:pt idx="333">
                  <c:v>0.12364333333333333</c:v>
                </c:pt>
                <c:pt idx="334">
                  <c:v>0.12151666666666666</c:v>
                </c:pt>
                <c:pt idx="335">
                  <c:v>0.12024333333333333</c:v>
                </c:pt>
                <c:pt idx="336">
                  <c:v>0.12024333333333333</c:v>
                </c:pt>
                <c:pt idx="337">
                  <c:v>0.11854666666666668</c:v>
                </c:pt>
                <c:pt idx="338">
                  <c:v>0.11982</c:v>
                </c:pt>
                <c:pt idx="339">
                  <c:v>0.11897000000000001</c:v>
                </c:pt>
                <c:pt idx="340">
                  <c:v>0.11387333333333333</c:v>
                </c:pt>
                <c:pt idx="341">
                  <c:v>0.11727</c:v>
                </c:pt>
                <c:pt idx="342">
                  <c:v>0.12024333333333333</c:v>
                </c:pt>
                <c:pt idx="343">
                  <c:v>0.11387333333333333</c:v>
                </c:pt>
                <c:pt idx="344">
                  <c:v>0.11132666666666667</c:v>
                </c:pt>
                <c:pt idx="345">
                  <c:v>0.11005</c:v>
                </c:pt>
                <c:pt idx="346">
                  <c:v>0.11684666666666667</c:v>
                </c:pt>
                <c:pt idx="347">
                  <c:v>0.11812</c:v>
                </c:pt>
                <c:pt idx="348">
                  <c:v>0.11642333333333334</c:v>
                </c:pt>
                <c:pt idx="349">
                  <c:v>0.11769666666666667</c:v>
                </c:pt>
                <c:pt idx="350">
                  <c:v>0.11769666666666667</c:v>
                </c:pt>
                <c:pt idx="351">
                  <c:v>0.11897000000000001</c:v>
                </c:pt>
                <c:pt idx="352">
                  <c:v>0.11514666666666667</c:v>
                </c:pt>
                <c:pt idx="353">
                  <c:v>0.12024333333333333</c:v>
                </c:pt>
                <c:pt idx="354">
                  <c:v>0.11302333333333332</c:v>
                </c:pt>
                <c:pt idx="355">
                  <c:v>0.11429666666666666</c:v>
                </c:pt>
                <c:pt idx="356">
                  <c:v>0.11005</c:v>
                </c:pt>
                <c:pt idx="357">
                  <c:v>0.10920333333333333</c:v>
                </c:pt>
                <c:pt idx="358">
                  <c:v>0.11132666666666667</c:v>
                </c:pt>
                <c:pt idx="359">
                  <c:v>0.11175</c:v>
                </c:pt>
                <c:pt idx="360">
                  <c:v>0.11302333333333332</c:v>
                </c:pt>
                <c:pt idx="361">
                  <c:v>0.10665333333333334</c:v>
                </c:pt>
                <c:pt idx="362">
                  <c:v>0.10240666666666666</c:v>
                </c:pt>
                <c:pt idx="363">
                  <c:v>0.11005</c:v>
                </c:pt>
                <c:pt idx="364">
                  <c:v>0.10537999999999999</c:v>
                </c:pt>
                <c:pt idx="365">
                  <c:v>0.10325666666666666</c:v>
                </c:pt>
                <c:pt idx="366">
                  <c:v>0.10580333333333335</c:v>
                </c:pt>
                <c:pt idx="367">
                  <c:v>0.10920333333333333</c:v>
                </c:pt>
                <c:pt idx="368">
                  <c:v>0.10962666666666666</c:v>
                </c:pt>
                <c:pt idx="369">
                  <c:v>0.11132666666666667</c:v>
                </c:pt>
                <c:pt idx="370">
                  <c:v>0.10835333333333334</c:v>
                </c:pt>
                <c:pt idx="371">
                  <c:v>0.10367999999999999</c:v>
                </c:pt>
                <c:pt idx="372">
                  <c:v>0.10580333333333335</c:v>
                </c:pt>
                <c:pt idx="373">
                  <c:v>0.10920333333333333</c:v>
                </c:pt>
                <c:pt idx="374">
                  <c:v>0.10665333333333334</c:v>
                </c:pt>
                <c:pt idx="375">
                  <c:v>0.10750333333333334</c:v>
                </c:pt>
                <c:pt idx="376">
                  <c:v>0.10750333333333334</c:v>
                </c:pt>
                <c:pt idx="377">
                  <c:v>0.11175</c:v>
                </c:pt>
                <c:pt idx="378">
                  <c:v>0.11175</c:v>
                </c:pt>
                <c:pt idx="379">
                  <c:v>0.10580333333333335</c:v>
                </c:pt>
                <c:pt idx="380">
                  <c:v>0.10325666666666666</c:v>
                </c:pt>
                <c:pt idx="381">
                  <c:v>0.11345</c:v>
                </c:pt>
                <c:pt idx="382">
                  <c:v>0.10665333333333334</c:v>
                </c:pt>
                <c:pt idx="383">
                  <c:v>0.10622999999999999</c:v>
                </c:pt>
                <c:pt idx="384">
                  <c:v>0.11642333333333334</c:v>
                </c:pt>
                <c:pt idx="385">
                  <c:v>0.11429666666666666</c:v>
                </c:pt>
                <c:pt idx="386">
                  <c:v>0.10750333333333334</c:v>
                </c:pt>
                <c:pt idx="387">
                  <c:v>0.10835333333333334</c:v>
                </c:pt>
                <c:pt idx="388">
                  <c:v>0.10750333333333334</c:v>
                </c:pt>
                <c:pt idx="389">
                  <c:v>0.10665333333333334</c:v>
                </c:pt>
                <c:pt idx="390">
                  <c:v>0.10495333333333333</c:v>
                </c:pt>
                <c:pt idx="391">
                  <c:v>0.11047666666666667</c:v>
                </c:pt>
                <c:pt idx="392">
                  <c:v>0.10155666666666667</c:v>
                </c:pt>
                <c:pt idx="393">
                  <c:v>0.10750333333333334</c:v>
                </c:pt>
                <c:pt idx="394">
                  <c:v>0.10665333333333334</c:v>
                </c:pt>
                <c:pt idx="395">
                  <c:v>0.10495333333333333</c:v>
                </c:pt>
                <c:pt idx="396">
                  <c:v>0.10155666666666667</c:v>
                </c:pt>
                <c:pt idx="397">
                  <c:v>0.10240666666666666</c:v>
                </c:pt>
                <c:pt idx="398">
                  <c:v>0.10325666666666666</c:v>
                </c:pt>
                <c:pt idx="399">
                  <c:v>0.10070666666666667</c:v>
                </c:pt>
                <c:pt idx="400">
                  <c:v>0.10325666666666666</c:v>
                </c:pt>
                <c:pt idx="401">
                  <c:v>9.7733333333333339E-2</c:v>
                </c:pt>
                <c:pt idx="402">
                  <c:v>9.4763333333333324E-2</c:v>
                </c:pt>
                <c:pt idx="403">
                  <c:v>0.10113333333333334</c:v>
                </c:pt>
                <c:pt idx="404">
                  <c:v>0.10707666666666667</c:v>
                </c:pt>
                <c:pt idx="405">
                  <c:v>9.9856666666666663E-2</c:v>
                </c:pt>
                <c:pt idx="406">
                  <c:v>0.10155666666666667</c:v>
                </c:pt>
                <c:pt idx="407">
                  <c:v>0.10113333333333334</c:v>
                </c:pt>
                <c:pt idx="408">
                  <c:v>0.10665333333333334</c:v>
                </c:pt>
                <c:pt idx="409">
                  <c:v>0.10155666666666667</c:v>
                </c:pt>
                <c:pt idx="410">
                  <c:v>0.10453</c:v>
                </c:pt>
                <c:pt idx="411">
                  <c:v>0.10028333333333334</c:v>
                </c:pt>
                <c:pt idx="412">
                  <c:v>0.10113333333333334</c:v>
                </c:pt>
                <c:pt idx="413">
                  <c:v>0.10070666666666667</c:v>
                </c:pt>
                <c:pt idx="414">
                  <c:v>9.5609999999999987E-2</c:v>
                </c:pt>
                <c:pt idx="415">
                  <c:v>0.10282999999999999</c:v>
                </c:pt>
                <c:pt idx="416">
                  <c:v>9.9856666666666663E-2</c:v>
                </c:pt>
                <c:pt idx="417">
                  <c:v>9.9010000000000001E-2</c:v>
                </c:pt>
                <c:pt idx="418">
                  <c:v>9.8160000000000011E-2</c:v>
                </c:pt>
                <c:pt idx="419">
                  <c:v>0.10028333333333334</c:v>
                </c:pt>
                <c:pt idx="420">
                  <c:v>9.6886666666666663E-2</c:v>
                </c:pt>
                <c:pt idx="421">
                  <c:v>9.7733333333333339E-2</c:v>
                </c:pt>
                <c:pt idx="422">
                  <c:v>8.7966666666666679E-2</c:v>
                </c:pt>
                <c:pt idx="423">
                  <c:v>9.1363333333333338E-2</c:v>
                </c:pt>
                <c:pt idx="424">
                  <c:v>9.0940000000000007E-2</c:v>
                </c:pt>
                <c:pt idx="425">
                  <c:v>9.3063333333333331E-2</c:v>
                </c:pt>
                <c:pt idx="426">
                  <c:v>9.1789999999999997E-2</c:v>
                </c:pt>
                <c:pt idx="427">
                  <c:v>8.7116666666666676E-2</c:v>
                </c:pt>
                <c:pt idx="428">
                  <c:v>8.924E-2</c:v>
                </c:pt>
                <c:pt idx="429">
                  <c:v>8.924E-2</c:v>
                </c:pt>
                <c:pt idx="430">
                  <c:v>9.1363333333333338E-2</c:v>
                </c:pt>
                <c:pt idx="431">
                  <c:v>9.1789999999999997E-2</c:v>
                </c:pt>
                <c:pt idx="432">
                  <c:v>8.6266666666666658E-2</c:v>
                </c:pt>
                <c:pt idx="433">
                  <c:v>8.839000000000001E-2</c:v>
                </c:pt>
                <c:pt idx="434">
                  <c:v>8.924E-2</c:v>
                </c:pt>
                <c:pt idx="435">
                  <c:v>9.1363333333333338E-2</c:v>
                </c:pt>
                <c:pt idx="436">
                  <c:v>9.0513333333333335E-2</c:v>
                </c:pt>
                <c:pt idx="437">
                  <c:v>9.1363333333333338E-2</c:v>
                </c:pt>
                <c:pt idx="438">
                  <c:v>9.3486666666666662E-2</c:v>
                </c:pt>
                <c:pt idx="439">
                  <c:v>8.7116666666666676E-2</c:v>
                </c:pt>
                <c:pt idx="440">
                  <c:v>9.3063333333333331E-2</c:v>
                </c:pt>
                <c:pt idx="441">
                  <c:v>8.7966666666666679E-2</c:v>
                </c:pt>
                <c:pt idx="442">
                  <c:v>8.7966666666666679E-2</c:v>
                </c:pt>
                <c:pt idx="443">
                  <c:v>8.4143333333333334E-2</c:v>
                </c:pt>
                <c:pt idx="444">
                  <c:v>8.7966666666666679E-2</c:v>
                </c:pt>
                <c:pt idx="445">
                  <c:v>8.7966666666666679E-2</c:v>
                </c:pt>
                <c:pt idx="446">
                  <c:v>8.5843333333333327E-2</c:v>
                </c:pt>
                <c:pt idx="447">
                  <c:v>8.754333333333332E-2</c:v>
                </c:pt>
                <c:pt idx="448">
                  <c:v>9.8583333333333342E-2</c:v>
                </c:pt>
                <c:pt idx="449">
                  <c:v>9.9010000000000001E-2</c:v>
                </c:pt>
                <c:pt idx="450">
                  <c:v>9.0940000000000007E-2</c:v>
                </c:pt>
                <c:pt idx="451">
                  <c:v>9.0090000000000003E-2</c:v>
                </c:pt>
                <c:pt idx="452">
                  <c:v>8.6693333333333331E-2</c:v>
                </c:pt>
                <c:pt idx="453">
                  <c:v>8.924E-2</c:v>
                </c:pt>
                <c:pt idx="454">
                  <c:v>8.9666666666666672E-2</c:v>
                </c:pt>
                <c:pt idx="455">
                  <c:v>8.2869999999999999E-2</c:v>
                </c:pt>
                <c:pt idx="456">
                  <c:v>8.839000000000001E-2</c:v>
                </c:pt>
                <c:pt idx="457">
                  <c:v>8.839000000000001E-2</c:v>
                </c:pt>
                <c:pt idx="458">
                  <c:v>9.3486666666666662E-2</c:v>
                </c:pt>
                <c:pt idx="459">
                  <c:v>8.2869999999999999E-2</c:v>
                </c:pt>
                <c:pt idx="460">
                  <c:v>8.5416666666666655E-2</c:v>
                </c:pt>
                <c:pt idx="461">
                  <c:v>8.924E-2</c:v>
                </c:pt>
                <c:pt idx="462">
                  <c:v>8.5416666666666655E-2</c:v>
                </c:pt>
                <c:pt idx="463">
                  <c:v>8.839000000000001E-2</c:v>
                </c:pt>
                <c:pt idx="464">
                  <c:v>9.1363333333333338E-2</c:v>
                </c:pt>
                <c:pt idx="465">
                  <c:v>8.6693333333333331E-2</c:v>
                </c:pt>
                <c:pt idx="466">
                  <c:v>8.8816666666666669E-2</c:v>
                </c:pt>
                <c:pt idx="467">
                  <c:v>9.0090000000000003E-2</c:v>
                </c:pt>
                <c:pt idx="468">
                  <c:v>8.8816666666666669E-2</c:v>
                </c:pt>
                <c:pt idx="469">
                  <c:v>9.4763333333333324E-2</c:v>
                </c:pt>
                <c:pt idx="470">
                  <c:v>9.0090000000000003E-2</c:v>
                </c:pt>
                <c:pt idx="471">
                  <c:v>9.3913333333333335E-2</c:v>
                </c:pt>
                <c:pt idx="472">
                  <c:v>9.1789999999999997E-2</c:v>
                </c:pt>
                <c:pt idx="473">
                  <c:v>9.1363333333333338E-2</c:v>
                </c:pt>
                <c:pt idx="474">
                  <c:v>9.5186666666666656E-2</c:v>
                </c:pt>
                <c:pt idx="475">
                  <c:v>9.3063333333333331E-2</c:v>
                </c:pt>
                <c:pt idx="476">
                  <c:v>9.2213333333333328E-2</c:v>
                </c:pt>
                <c:pt idx="477">
                  <c:v>8.5843333333333327E-2</c:v>
                </c:pt>
                <c:pt idx="478">
                  <c:v>8.9666666666666672E-2</c:v>
                </c:pt>
                <c:pt idx="479">
                  <c:v>8.4993333333333324E-2</c:v>
                </c:pt>
                <c:pt idx="480">
                  <c:v>8.4569999999999992E-2</c:v>
                </c:pt>
                <c:pt idx="481">
                  <c:v>9.0090000000000003E-2</c:v>
                </c:pt>
                <c:pt idx="482">
                  <c:v>8.924E-2</c:v>
                </c:pt>
                <c:pt idx="483">
                  <c:v>8.3720000000000003E-2</c:v>
                </c:pt>
                <c:pt idx="484">
                  <c:v>8.2869999999999999E-2</c:v>
                </c:pt>
                <c:pt idx="485">
                  <c:v>9.2213333333333328E-2</c:v>
                </c:pt>
                <c:pt idx="486">
                  <c:v>8.5416666666666655E-2</c:v>
                </c:pt>
                <c:pt idx="487">
                  <c:v>8.8816666666666669E-2</c:v>
                </c:pt>
                <c:pt idx="488">
                  <c:v>8.9666666666666672E-2</c:v>
                </c:pt>
                <c:pt idx="489">
                  <c:v>8.5843333333333327E-2</c:v>
                </c:pt>
                <c:pt idx="490">
                  <c:v>8.6693333333333331E-2</c:v>
                </c:pt>
                <c:pt idx="491">
                  <c:v>8.2869999999999999E-2</c:v>
                </c:pt>
                <c:pt idx="492">
                  <c:v>9.0090000000000003E-2</c:v>
                </c:pt>
                <c:pt idx="493">
                  <c:v>8.032333333333333E-2</c:v>
                </c:pt>
                <c:pt idx="494">
                  <c:v>9.3913333333333335E-2</c:v>
                </c:pt>
                <c:pt idx="495">
                  <c:v>9.0940000000000007E-2</c:v>
                </c:pt>
                <c:pt idx="496">
                  <c:v>9.2213333333333328E-2</c:v>
                </c:pt>
                <c:pt idx="497">
                  <c:v>9.0940000000000007E-2</c:v>
                </c:pt>
                <c:pt idx="498">
                  <c:v>8.7116666666666676E-2</c:v>
                </c:pt>
                <c:pt idx="499">
                  <c:v>8.5416666666666655E-2</c:v>
                </c:pt>
                <c:pt idx="500">
                  <c:v>8.8816666666666669E-2</c:v>
                </c:pt>
                <c:pt idx="501">
                  <c:v>8.754333333333332E-2</c:v>
                </c:pt>
                <c:pt idx="502">
                  <c:v>8.8816666666666669E-2</c:v>
                </c:pt>
                <c:pt idx="503">
                  <c:v>8.2446666666666668E-2</c:v>
                </c:pt>
                <c:pt idx="504">
                  <c:v>8.4143333333333334E-2</c:v>
                </c:pt>
                <c:pt idx="505">
                  <c:v>7.9896666666666658E-2</c:v>
                </c:pt>
                <c:pt idx="506">
                  <c:v>8.2019999999999996E-2</c:v>
                </c:pt>
                <c:pt idx="507">
                  <c:v>8.4569999999999992E-2</c:v>
                </c:pt>
                <c:pt idx="508">
                  <c:v>8.4143333333333334E-2</c:v>
                </c:pt>
                <c:pt idx="509">
                  <c:v>8.1170000000000006E-2</c:v>
                </c:pt>
                <c:pt idx="510">
                  <c:v>8.3720000000000003E-2</c:v>
                </c:pt>
                <c:pt idx="511">
                  <c:v>8.5843333333333327E-2</c:v>
                </c:pt>
                <c:pt idx="512">
                  <c:v>8.329333333333333E-2</c:v>
                </c:pt>
                <c:pt idx="513">
                  <c:v>8.4569999999999992E-2</c:v>
                </c:pt>
                <c:pt idx="514">
                  <c:v>8.4569999999999992E-2</c:v>
                </c:pt>
                <c:pt idx="515">
                  <c:v>8.2019999999999996E-2</c:v>
                </c:pt>
                <c:pt idx="516">
                  <c:v>8.3720000000000003E-2</c:v>
                </c:pt>
                <c:pt idx="517">
                  <c:v>8.2019999999999996E-2</c:v>
                </c:pt>
                <c:pt idx="518">
                  <c:v>8.4569999999999992E-2</c:v>
                </c:pt>
                <c:pt idx="519">
                  <c:v>8.4993333333333324E-2</c:v>
                </c:pt>
                <c:pt idx="520">
                  <c:v>8.4143333333333334E-2</c:v>
                </c:pt>
                <c:pt idx="521">
                  <c:v>8.4569999999999992E-2</c:v>
                </c:pt>
                <c:pt idx="522">
                  <c:v>7.9473333333333326E-2</c:v>
                </c:pt>
                <c:pt idx="523">
                  <c:v>9.0513333333333335E-2</c:v>
                </c:pt>
                <c:pt idx="524">
                  <c:v>8.4993333333333324E-2</c:v>
                </c:pt>
                <c:pt idx="525">
                  <c:v>8.1170000000000006E-2</c:v>
                </c:pt>
                <c:pt idx="526">
                  <c:v>8.329333333333333E-2</c:v>
                </c:pt>
                <c:pt idx="527">
                  <c:v>8.7116666666666676E-2</c:v>
                </c:pt>
                <c:pt idx="528">
                  <c:v>8.6266666666666658E-2</c:v>
                </c:pt>
                <c:pt idx="529">
                  <c:v>8.754333333333332E-2</c:v>
                </c:pt>
                <c:pt idx="530">
                  <c:v>8.0746666666666675E-2</c:v>
                </c:pt>
                <c:pt idx="531">
                  <c:v>8.329333333333333E-2</c:v>
                </c:pt>
                <c:pt idx="532">
                  <c:v>8.4143333333333334E-2</c:v>
                </c:pt>
                <c:pt idx="533">
                  <c:v>8.7966666666666679E-2</c:v>
                </c:pt>
                <c:pt idx="534">
                  <c:v>8.4993333333333324E-2</c:v>
                </c:pt>
                <c:pt idx="535">
                  <c:v>8.4569999999999992E-2</c:v>
                </c:pt>
                <c:pt idx="536">
                  <c:v>8.4993333333333324E-2</c:v>
                </c:pt>
                <c:pt idx="537">
                  <c:v>8.5843333333333327E-2</c:v>
                </c:pt>
                <c:pt idx="538">
                  <c:v>8.4569999999999992E-2</c:v>
                </c:pt>
                <c:pt idx="539">
                  <c:v>8.1170000000000006E-2</c:v>
                </c:pt>
                <c:pt idx="540">
                  <c:v>8.1170000000000006E-2</c:v>
                </c:pt>
                <c:pt idx="541">
                  <c:v>8.4143333333333334E-2</c:v>
                </c:pt>
                <c:pt idx="542">
                  <c:v>8.4993333333333324E-2</c:v>
                </c:pt>
                <c:pt idx="543">
                  <c:v>7.8196666666666664E-2</c:v>
                </c:pt>
                <c:pt idx="544">
                  <c:v>8.4569999999999992E-2</c:v>
                </c:pt>
                <c:pt idx="545">
                  <c:v>8.3720000000000003E-2</c:v>
                </c:pt>
                <c:pt idx="546">
                  <c:v>8.329333333333333E-2</c:v>
                </c:pt>
                <c:pt idx="547">
                  <c:v>8.4993333333333324E-2</c:v>
                </c:pt>
                <c:pt idx="548">
                  <c:v>8.754333333333332E-2</c:v>
                </c:pt>
                <c:pt idx="549">
                  <c:v>8.1170000000000006E-2</c:v>
                </c:pt>
                <c:pt idx="550">
                  <c:v>8.5843333333333327E-2</c:v>
                </c:pt>
                <c:pt idx="551">
                  <c:v>8.5416666666666655E-2</c:v>
                </c:pt>
                <c:pt idx="552">
                  <c:v>8.2446666666666668E-2</c:v>
                </c:pt>
                <c:pt idx="553">
                  <c:v>8.329333333333333E-2</c:v>
                </c:pt>
                <c:pt idx="554">
                  <c:v>8.4569999999999992E-2</c:v>
                </c:pt>
                <c:pt idx="555">
                  <c:v>8.329333333333333E-2</c:v>
                </c:pt>
                <c:pt idx="556">
                  <c:v>8.6266666666666658E-2</c:v>
                </c:pt>
                <c:pt idx="557">
                  <c:v>8.3720000000000003E-2</c:v>
                </c:pt>
                <c:pt idx="558">
                  <c:v>8.329333333333333E-2</c:v>
                </c:pt>
                <c:pt idx="559">
                  <c:v>8.2869999999999999E-2</c:v>
                </c:pt>
                <c:pt idx="560">
                  <c:v>8.0746666666666675E-2</c:v>
                </c:pt>
                <c:pt idx="561">
                  <c:v>8.329333333333333E-2</c:v>
                </c:pt>
                <c:pt idx="562">
                  <c:v>8.4143333333333334E-2</c:v>
                </c:pt>
                <c:pt idx="563">
                  <c:v>8.5843333333333327E-2</c:v>
                </c:pt>
                <c:pt idx="564">
                  <c:v>8.2019999999999996E-2</c:v>
                </c:pt>
                <c:pt idx="565">
                  <c:v>8.2446666666666668E-2</c:v>
                </c:pt>
                <c:pt idx="566">
                  <c:v>7.9046666666666668E-2</c:v>
                </c:pt>
                <c:pt idx="567">
                  <c:v>8.2446666666666668E-2</c:v>
                </c:pt>
                <c:pt idx="568">
                  <c:v>8.7116666666666676E-2</c:v>
                </c:pt>
                <c:pt idx="569">
                  <c:v>7.6499999999999999E-2</c:v>
                </c:pt>
                <c:pt idx="570">
                  <c:v>8.2869999999999999E-2</c:v>
                </c:pt>
                <c:pt idx="571">
                  <c:v>7.7350000000000002E-2</c:v>
                </c:pt>
                <c:pt idx="572">
                  <c:v>8.754333333333332E-2</c:v>
                </c:pt>
                <c:pt idx="573">
                  <c:v>7.9046666666666668E-2</c:v>
                </c:pt>
                <c:pt idx="574">
                  <c:v>7.9896666666666658E-2</c:v>
                </c:pt>
                <c:pt idx="575">
                  <c:v>8.4569999999999992E-2</c:v>
                </c:pt>
                <c:pt idx="576">
                  <c:v>8.4143333333333334E-2</c:v>
                </c:pt>
                <c:pt idx="577">
                  <c:v>8.6266666666666658E-2</c:v>
                </c:pt>
                <c:pt idx="578">
                  <c:v>7.8623333333333337E-2</c:v>
                </c:pt>
                <c:pt idx="579">
                  <c:v>8.6266666666666658E-2</c:v>
                </c:pt>
                <c:pt idx="580">
                  <c:v>8.2869999999999999E-2</c:v>
                </c:pt>
                <c:pt idx="581">
                  <c:v>8.2869999999999999E-2</c:v>
                </c:pt>
                <c:pt idx="582">
                  <c:v>8.2019999999999996E-2</c:v>
                </c:pt>
                <c:pt idx="583">
                  <c:v>8.5416666666666655E-2</c:v>
                </c:pt>
                <c:pt idx="584">
                  <c:v>8.8816666666666669E-2</c:v>
                </c:pt>
                <c:pt idx="585">
                  <c:v>8.329333333333333E-2</c:v>
                </c:pt>
                <c:pt idx="586">
                  <c:v>8.7116666666666676E-2</c:v>
                </c:pt>
                <c:pt idx="587">
                  <c:v>8.4993333333333324E-2</c:v>
                </c:pt>
                <c:pt idx="588">
                  <c:v>8.6693333333333331E-2</c:v>
                </c:pt>
                <c:pt idx="589">
                  <c:v>8.2019999999999996E-2</c:v>
                </c:pt>
                <c:pt idx="590">
                  <c:v>8.2869999999999999E-2</c:v>
                </c:pt>
                <c:pt idx="591">
                  <c:v>8.7116666666666676E-2</c:v>
                </c:pt>
                <c:pt idx="592">
                  <c:v>8.7966666666666679E-2</c:v>
                </c:pt>
                <c:pt idx="593">
                  <c:v>8.754333333333332E-2</c:v>
                </c:pt>
                <c:pt idx="594">
                  <c:v>8.4143333333333334E-2</c:v>
                </c:pt>
                <c:pt idx="595">
                  <c:v>8.2869999999999999E-2</c:v>
                </c:pt>
                <c:pt idx="596">
                  <c:v>8.6693333333333331E-2</c:v>
                </c:pt>
                <c:pt idx="597">
                  <c:v>7.6499999999999999E-2</c:v>
                </c:pt>
                <c:pt idx="598">
                  <c:v>7.8623333333333337E-2</c:v>
                </c:pt>
                <c:pt idx="599">
                  <c:v>8.032333333333333E-2</c:v>
                </c:pt>
                <c:pt idx="600">
                  <c:v>8.1170000000000006E-2</c:v>
                </c:pt>
                <c:pt idx="601">
                  <c:v>8.6266666666666658E-2</c:v>
                </c:pt>
                <c:pt idx="602">
                  <c:v>8.2869999999999999E-2</c:v>
                </c:pt>
                <c:pt idx="603">
                  <c:v>7.0129999999999998E-2</c:v>
                </c:pt>
                <c:pt idx="604">
                  <c:v>7.6499999999999999E-2</c:v>
                </c:pt>
                <c:pt idx="605">
                  <c:v>7.7350000000000002E-2</c:v>
                </c:pt>
                <c:pt idx="606">
                  <c:v>8.3720000000000003E-2</c:v>
                </c:pt>
                <c:pt idx="607">
                  <c:v>7.437666666666666E-2</c:v>
                </c:pt>
                <c:pt idx="608">
                  <c:v>7.9473333333333326E-2</c:v>
                </c:pt>
                <c:pt idx="609">
                  <c:v>7.9046666666666668E-2</c:v>
                </c:pt>
                <c:pt idx="610">
                  <c:v>7.607333333333334E-2</c:v>
                </c:pt>
                <c:pt idx="611">
                  <c:v>7.692333333333333E-2</c:v>
                </c:pt>
                <c:pt idx="612">
                  <c:v>7.8196666666666664E-2</c:v>
                </c:pt>
                <c:pt idx="613">
                  <c:v>7.692333333333333E-2</c:v>
                </c:pt>
                <c:pt idx="614">
                  <c:v>7.9473333333333326E-2</c:v>
                </c:pt>
                <c:pt idx="615">
                  <c:v>8.2019999999999996E-2</c:v>
                </c:pt>
                <c:pt idx="616">
                  <c:v>7.9046666666666668E-2</c:v>
                </c:pt>
                <c:pt idx="617">
                  <c:v>7.9896666666666658E-2</c:v>
                </c:pt>
                <c:pt idx="618">
                  <c:v>8.0746666666666675E-2</c:v>
                </c:pt>
                <c:pt idx="619">
                  <c:v>8.5416666666666655E-2</c:v>
                </c:pt>
                <c:pt idx="620">
                  <c:v>8.0746666666666675E-2</c:v>
                </c:pt>
                <c:pt idx="621">
                  <c:v>8.5843333333333327E-2</c:v>
                </c:pt>
                <c:pt idx="622">
                  <c:v>8.1170000000000006E-2</c:v>
                </c:pt>
                <c:pt idx="623">
                  <c:v>7.8196666666666664E-2</c:v>
                </c:pt>
                <c:pt idx="624">
                  <c:v>8.6693333333333331E-2</c:v>
                </c:pt>
                <c:pt idx="625">
                  <c:v>7.9473333333333326E-2</c:v>
                </c:pt>
                <c:pt idx="626">
                  <c:v>8.5843333333333327E-2</c:v>
                </c:pt>
                <c:pt idx="627">
                  <c:v>8.5843333333333327E-2</c:v>
                </c:pt>
                <c:pt idx="628">
                  <c:v>8.032333333333333E-2</c:v>
                </c:pt>
                <c:pt idx="629">
                  <c:v>7.8623333333333337E-2</c:v>
                </c:pt>
                <c:pt idx="630">
                  <c:v>8.2869999999999999E-2</c:v>
                </c:pt>
                <c:pt idx="631">
                  <c:v>7.9046666666666668E-2</c:v>
                </c:pt>
                <c:pt idx="632">
                  <c:v>8.1170000000000006E-2</c:v>
                </c:pt>
                <c:pt idx="633">
                  <c:v>8.1596666666666665E-2</c:v>
                </c:pt>
                <c:pt idx="634">
                  <c:v>7.692333333333333E-2</c:v>
                </c:pt>
                <c:pt idx="635">
                  <c:v>7.1826666666666664E-2</c:v>
                </c:pt>
                <c:pt idx="636">
                  <c:v>7.5650000000000009E-2</c:v>
                </c:pt>
                <c:pt idx="637">
                  <c:v>7.607333333333334E-2</c:v>
                </c:pt>
                <c:pt idx="638">
                  <c:v>8.032333333333333E-2</c:v>
                </c:pt>
                <c:pt idx="639">
                  <c:v>7.7350000000000002E-2</c:v>
                </c:pt>
                <c:pt idx="640">
                  <c:v>7.692333333333333E-2</c:v>
                </c:pt>
                <c:pt idx="641">
                  <c:v>7.0553333333333329E-2</c:v>
                </c:pt>
                <c:pt idx="642">
                  <c:v>7.5650000000000009E-2</c:v>
                </c:pt>
                <c:pt idx="643">
                  <c:v>7.8196666666666664E-2</c:v>
                </c:pt>
                <c:pt idx="644">
                  <c:v>7.437666666666666E-2</c:v>
                </c:pt>
                <c:pt idx="645">
                  <c:v>7.6499999999999999E-2</c:v>
                </c:pt>
                <c:pt idx="646">
                  <c:v>7.2676666666666667E-2</c:v>
                </c:pt>
                <c:pt idx="647">
                  <c:v>7.9896666666666658E-2</c:v>
                </c:pt>
                <c:pt idx="648">
                  <c:v>7.7773333333333333E-2</c:v>
                </c:pt>
                <c:pt idx="649">
                  <c:v>7.5226666666666664E-2</c:v>
                </c:pt>
                <c:pt idx="650">
                  <c:v>7.8623333333333337E-2</c:v>
                </c:pt>
                <c:pt idx="651">
                  <c:v>7.607333333333334E-2</c:v>
                </c:pt>
                <c:pt idx="652">
                  <c:v>7.3950000000000002E-2</c:v>
                </c:pt>
                <c:pt idx="653">
                  <c:v>8.032333333333333E-2</c:v>
                </c:pt>
                <c:pt idx="654">
                  <c:v>7.8196666666666664E-2</c:v>
                </c:pt>
                <c:pt idx="655">
                  <c:v>7.692333333333333E-2</c:v>
                </c:pt>
                <c:pt idx="656">
                  <c:v>7.8623333333333337E-2</c:v>
                </c:pt>
                <c:pt idx="657">
                  <c:v>7.4799999999999991E-2</c:v>
                </c:pt>
                <c:pt idx="658">
                  <c:v>7.5226666666666664E-2</c:v>
                </c:pt>
                <c:pt idx="659">
                  <c:v>7.7350000000000002E-2</c:v>
                </c:pt>
                <c:pt idx="660">
                  <c:v>7.8196666666666664E-2</c:v>
                </c:pt>
                <c:pt idx="661">
                  <c:v>7.2676666666666667E-2</c:v>
                </c:pt>
                <c:pt idx="662">
                  <c:v>8.1170000000000006E-2</c:v>
                </c:pt>
                <c:pt idx="663">
                  <c:v>7.310333333333334E-2</c:v>
                </c:pt>
                <c:pt idx="664">
                  <c:v>7.1826666666666664E-2</c:v>
                </c:pt>
                <c:pt idx="665">
                  <c:v>7.0129999999999998E-2</c:v>
                </c:pt>
                <c:pt idx="666">
                  <c:v>7.5226666666666664E-2</c:v>
                </c:pt>
                <c:pt idx="667">
                  <c:v>6.9279999999999994E-2</c:v>
                </c:pt>
                <c:pt idx="668">
                  <c:v>6.8853333333333336E-2</c:v>
                </c:pt>
                <c:pt idx="669">
                  <c:v>7.3950000000000002E-2</c:v>
                </c:pt>
                <c:pt idx="670">
                  <c:v>7.7350000000000002E-2</c:v>
                </c:pt>
                <c:pt idx="671">
                  <c:v>7.3950000000000002E-2</c:v>
                </c:pt>
                <c:pt idx="672">
                  <c:v>7.1826666666666664E-2</c:v>
                </c:pt>
                <c:pt idx="673">
                  <c:v>7.607333333333334E-2</c:v>
                </c:pt>
                <c:pt idx="674">
                  <c:v>7.0129999999999998E-2</c:v>
                </c:pt>
                <c:pt idx="675">
                  <c:v>7.5650000000000009E-2</c:v>
                </c:pt>
                <c:pt idx="676">
                  <c:v>6.9279999999999994E-2</c:v>
                </c:pt>
                <c:pt idx="677">
                  <c:v>7.437666666666666E-2</c:v>
                </c:pt>
                <c:pt idx="678">
                  <c:v>7.607333333333334E-2</c:v>
                </c:pt>
                <c:pt idx="679">
                  <c:v>7.692333333333333E-2</c:v>
                </c:pt>
                <c:pt idx="680">
                  <c:v>7.5650000000000009E-2</c:v>
                </c:pt>
                <c:pt idx="681">
                  <c:v>7.5650000000000009E-2</c:v>
                </c:pt>
                <c:pt idx="682">
                  <c:v>7.7773333333333333E-2</c:v>
                </c:pt>
                <c:pt idx="683">
                  <c:v>7.2253333333333336E-2</c:v>
                </c:pt>
                <c:pt idx="684">
                  <c:v>7.2253333333333336E-2</c:v>
                </c:pt>
                <c:pt idx="685">
                  <c:v>7.310333333333334E-2</c:v>
                </c:pt>
                <c:pt idx="686">
                  <c:v>7.4799999999999991E-2</c:v>
                </c:pt>
                <c:pt idx="687">
                  <c:v>7.5226666666666664E-2</c:v>
                </c:pt>
                <c:pt idx="688">
                  <c:v>7.8623333333333337E-2</c:v>
                </c:pt>
                <c:pt idx="689">
                  <c:v>7.1826666666666664E-2</c:v>
                </c:pt>
                <c:pt idx="690">
                  <c:v>7.4799999999999991E-2</c:v>
                </c:pt>
                <c:pt idx="691">
                  <c:v>7.607333333333334E-2</c:v>
                </c:pt>
                <c:pt idx="692">
                  <c:v>8.0746666666666675E-2</c:v>
                </c:pt>
                <c:pt idx="693">
                  <c:v>8.0746666666666675E-2</c:v>
                </c:pt>
                <c:pt idx="694">
                  <c:v>7.8623333333333337E-2</c:v>
                </c:pt>
                <c:pt idx="695">
                  <c:v>7.9046666666666668E-2</c:v>
                </c:pt>
                <c:pt idx="696">
                  <c:v>7.607333333333334E-2</c:v>
                </c:pt>
                <c:pt idx="697">
                  <c:v>7.6499999999999999E-2</c:v>
                </c:pt>
                <c:pt idx="698">
                  <c:v>7.8623333333333337E-2</c:v>
                </c:pt>
                <c:pt idx="699">
                  <c:v>7.9473333333333326E-2</c:v>
                </c:pt>
                <c:pt idx="700">
                  <c:v>7.1826666666666664E-2</c:v>
                </c:pt>
                <c:pt idx="701">
                  <c:v>7.5650000000000009E-2</c:v>
                </c:pt>
                <c:pt idx="702">
                  <c:v>7.3950000000000002E-2</c:v>
                </c:pt>
                <c:pt idx="703">
                  <c:v>7.3950000000000002E-2</c:v>
                </c:pt>
                <c:pt idx="704">
                  <c:v>7.2253333333333336E-2</c:v>
                </c:pt>
                <c:pt idx="705">
                  <c:v>7.310333333333334E-2</c:v>
                </c:pt>
                <c:pt idx="706">
                  <c:v>7.3950000000000002E-2</c:v>
                </c:pt>
                <c:pt idx="707">
                  <c:v>7.2676666666666667E-2</c:v>
                </c:pt>
                <c:pt idx="708">
                  <c:v>7.6499999999999999E-2</c:v>
                </c:pt>
                <c:pt idx="709">
                  <c:v>7.4799999999999991E-2</c:v>
                </c:pt>
                <c:pt idx="710">
                  <c:v>7.2676666666666667E-2</c:v>
                </c:pt>
                <c:pt idx="711">
                  <c:v>6.9279999999999994E-2</c:v>
                </c:pt>
                <c:pt idx="712">
                  <c:v>6.715666666666667E-2</c:v>
                </c:pt>
                <c:pt idx="713">
                  <c:v>7.2676666666666667E-2</c:v>
                </c:pt>
                <c:pt idx="714">
                  <c:v>6.715666666666667E-2</c:v>
                </c:pt>
                <c:pt idx="715">
                  <c:v>7.437666666666666E-2</c:v>
                </c:pt>
                <c:pt idx="716">
                  <c:v>7.5226666666666664E-2</c:v>
                </c:pt>
                <c:pt idx="717">
                  <c:v>7.310333333333334E-2</c:v>
                </c:pt>
                <c:pt idx="718">
                  <c:v>7.5226666666666664E-2</c:v>
                </c:pt>
                <c:pt idx="719">
                  <c:v>6.9279999999999994E-2</c:v>
                </c:pt>
                <c:pt idx="720">
                  <c:v>7.437666666666666E-2</c:v>
                </c:pt>
                <c:pt idx="721">
                  <c:v>7.2676666666666667E-2</c:v>
                </c:pt>
                <c:pt idx="722">
                  <c:v>7.2676666666666667E-2</c:v>
                </c:pt>
                <c:pt idx="723">
                  <c:v>7.7350000000000002E-2</c:v>
                </c:pt>
                <c:pt idx="724">
                  <c:v>6.9279999999999994E-2</c:v>
                </c:pt>
                <c:pt idx="725">
                  <c:v>7.8623333333333337E-2</c:v>
                </c:pt>
                <c:pt idx="726">
                  <c:v>7.437666666666666E-2</c:v>
                </c:pt>
                <c:pt idx="727">
                  <c:v>7.1826666666666664E-2</c:v>
                </c:pt>
                <c:pt idx="728">
                  <c:v>7.4799999999999991E-2</c:v>
                </c:pt>
                <c:pt idx="729">
                  <c:v>7.3526666666666671E-2</c:v>
                </c:pt>
                <c:pt idx="730">
                  <c:v>7.310333333333334E-2</c:v>
                </c:pt>
                <c:pt idx="731">
                  <c:v>7.7773333333333333E-2</c:v>
                </c:pt>
                <c:pt idx="732">
                  <c:v>7.7350000000000002E-2</c:v>
                </c:pt>
                <c:pt idx="733">
                  <c:v>7.437666666666666E-2</c:v>
                </c:pt>
                <c:pt idx="734">
                  <c:v>7.9473333333333326E-2</c:v>
                </c:pt>
                <c:pt idx="735">
                  <c:v>8.0746666666666675E-2</c:v>
                </c:pt>
                <c:pt idx="736">
                  <c:v>7.437666666666666E-2</c:v>
                </c:pt>
                <c:pt idx="737">
                  <c:v>7.2676666666666667E-2</c:v>
                </c:pt>
                <c:pt idx="738">
                  <c:v>7.437666666666666E-2</c:v>
                </c:pt>
                <c:pt idx="739">
                  <c:v>7.7773333333333333E-2</c:v>
                </c:pt>
                <c:pt idx="740">
                  <c:v>7.2253333333333336E-2</c:v>
                </c:pt>
                <c:pt idx="741">
                  <c:v>7.310333333333334E-2</c:v>
                </c:pt>
                <c:pt idx="742">
                  <c:v>7.0129999999999998E-2</c:v>
                </c:pt>
                <c:pt idx="743">
                  <c:v>7.607333333333334E-2</c:v>
                </c:pt>
                <c:pt idx="744">
                  <c:v>7.2253333333333336E-2</c:v>
                </c:pt>
                <c:pt idx="745">
                  <c:v>7.1403333333333333E-2</c:v>
                </c:pt>
                <c:pt idx="746">
                  <c:v>6.7580000000000001E-2</c:v>
                </c:pt>
                <c:pt idx="747">
                  <c:v>7.7350000000000002E-2</c:v>
                </c:pt>
                <c:pt idx="748">
                  <c:v>7.0980000000000001E-2</c:v>
                </c:pt>
                <c:pt idx="749">
                  <c:v>6.9703333333333325E-2</c:v>
                </c:pt>
                <c:pt idx="750">
                  <c:v>6.8853333333333336E-2</c:v>
                </c:pt>
                <c:pt idx="751">
                  <c:v>7.1403333333333333E-2</c:v>
                </c:pt>
                <c:pt idx="752">
                  <c:v>7.1826666666666664E-2</c:v>
                </c:pt>
                <c:pt idx="753">
                  <c:v>6.8006666666666674E-2</c:v>
                </c:pt>
                <c:pt idx="754">
                  <c:v>7.3526666666666671E-2</c:v>
                </c:pt>
                <c:pt idx="755">
                  <c:v>6.9703333333333325E-2</c:v>
                </c:pt>
                <c:pt idx="756">
                  <c:v>7.1826666666666664E-2</c:v>
                </c:pt>
                <c:pt idx="757">
                  <c:v>6.9279999999999994E-2</c:v>
                </c:pt>
                <c:pt idx="758">
                  <c:v>7.5226666666666664E-2</c:v>
                </c:pt>
                <c:pt idx="759">
                  <c:v>7.2676666666666667E-2</c:v>
                </c:pt>
                <c:pt idx="760">
                  <c:v>7.5226666666666664E-2</c:v>
                </c:pt>
                <c:pt idx="761">
                  <c:v>6.8853333333333336E-2</c:v>
                </c:pt>
                <c:pt idx="762">
                  <c:v>6.9279999999999994E-2</c:v>
                </c:pt>
                <c:pt idx="763">
                  <c:v>7.437666666666666E-2</c:v>
                </c:pt>
                <c:pt idx="764">
                  <c:v>7.437666666666666E-2</c:v>
                </c:pt>
                <c:pt idx="765">
                  <c:v>6.6729999999999998E-2</c:v>
                </c:pt>
                <c:pt idx="766">
                  <c:v>7.1826666666666664E-2</c:v>
                </c:pt>
                <c:pt idx="767">
                  <c:v>6.9703333333333325E-2</c:v>
                </c:pt>
                <c:pt idx="768">
                  <c:v>7.0980000000000001E-2</c:v>
                </c:pt>
                <c:pt idx="769">
                  <c:v>7.0129999999999998E-2</c:v>
                </c:pt>
                <c:pt idx="770">
                  <c:v>7.1826666666666664E-2</c:v>
                </c:pt>
                <c:pt idx="771">
                  <c:v>6.5883333333333335E-2</c:v>
                </c:pt>
                <c:pt idx="772">
                  <c:v>6.9279999999999994E-2</c:v>
                </c:pt>
                <c:pt idx="773">
                  <c:v>6.9279999999999994E-2</c:v>
                </c:pt>
                <c:pt idx="774">
                  <c:v>6.9703333333333325E-2</c:v>
                </c:pt>
                <c:pt idx="775">
                  <c:v>6.8006666666666674E-2</c:v>
                </c:pt>
                <c:pt idx="776">
                  <c:v>6.9279999999999994E-2</c:v>
                </c:pt>
                <c:pt idx="777">
                  <c:v>6.9703333333333325E-2</c:v>
                </c:pt>
                <c:pt idx="778">
                  <c:v>6.8853333333333336E-2</c:v>
                </c:pt>
                <c:pt idx="779">
                  <c:v>7.0553333333333329E-2</c:v>
                </c:pt>
                <c:pt idx="780">
                  <c:v>7.0553333333333329E-2</c:v>
                </c:pt>
                <c:pt idx="781">
                  <c:v>6.3759999999999997E-2</c:v>
                </c:pt>
                <c:pt idx="782">
                  <c:v>6.5883333333333335E-2</c:v>
                </c:pt>
                <c:pt idx="783">
                  <c:v>6.3759999999999997E-2</c:v>
                </c:pt>
                <c:pt idx="784">
                  <c:v>6.6729999999999998E-2</c:v>
                </c:pt>
                <c:pt idx="785">
                  <c:v>6.6306666666666667E-2</c:v>
                </c:pt>
                <c:pt idx="786">
                  <c:v>7.2676666666666667E-2</c:v>
                </c:pt>
                <c:pt idx="787">
                  <c:v>6.8006666666666674E-2</c:v>
                </c:pt>
                <c:pt idx="788">
                  <c:v>6.7580000000000001E-2</c:v>
                </c:pt>
                <c:pt idx="789">
                  <c:v>6.7580000000000001E-2</c:v>
                </c:pt>
                <c:pt idx="790">
                  <c:v>6.6729999999999998E-2</c:v>
                </c:pt>
                <c:pt idx="791">
                  <c:v>6.9279999999999994E-2</c:v>
                </c:pt>
                <c:pt idx="792">
                  <c:v>7.437666666666666E-2</c:v>
                </c:pt>
                <c:pt idx="793">
                  <c:v>6.9703333333333325E-2</c:v>
                </c:pt>
                <c:pt idx="794">
                  <c:v>6.9703333333333325E-2</c:v>
                </c:pt>
                <c:pt idx="795">
                  <c:v>7.2253333333333336E-2</c:v>
                </c:pt>
                <c:pt idx="796">
                  <c:v>6.8006666666666674E-2</c:v>
                </c:pt>
                <c:pt idx="797">
                  <c:v>7.310333333333334E-2</c:v>
                </c:pt>
                <c:pt idx="798">
                  <c:v>7.0129999999999998E-2</c:v>
                </c:pt>
                <c:pt idx="799">
                  <c:v>6.5456666666666663E-2</c:v>
                </c:pt>
                <c:pt idx="800">
                  <c:v>7.0980000000000001E-2</c:v>
                </c:pt>
                <c:pt idx="801">
                  <c:v>7.0980000000000001E-2</c:v>
                </c:pt>
                <c:pt idx="802">
                  <c:v>6.4606666666666659E-2</c:v>
                </c:pt>
                <c:pt idx="803">
                  <c:v>6.2060000000000004E-2</c:v>
                </c:pt>
                <c:pt idx="804">
                  <c:v>6.7580000000000001E-2</c:v>
                </c:pt>
                <c:pt idx="805">
                  <c:v>6.2483333333333335E-2</c:v>
                </c:pt>
                <c:pt idx="806">
                  <c:v>6.5456666666666663E-2</c:v>
                </c:pt>
                <c:pt idx="807">
                  <c:v>6.8006666666666674E-2</c:v>
                </c:pt>
                <c:pt idx="808">
                  <c:v>7.0129999999999998E-2</c:v>
                </c:pt>
                <c:pt idx="809">
                  <c:v>7.1826666666666664E-2</c:v>
                </c:pt>
                <c:pt idx="810">
                  <c:v>7.1826666666666664E-2</c:v>
                </c:pt>
                <c:pt idx="811">
                  <c:v>6.9279999999999994E-2</c:v>
                </c:pt>
                <c:pt idx="812">
                  <c:v>6.8430000000000005E-2</c:v>
                </c:pt>
                <c:pt idx="813">
                  <c:v>6.9279999999999994E-2</c:v>
                </c:pt>
                <c:pt idx="814">
                  <c:v>7.0553333333333329E-2</c:v>
                </c:pt>
                <c:pt idx="815">
                  <c:v>6.9279999999999994E-2</c:v>
                </c:pt>
                <c:pt idx="816">
                  <c:v>7.0129999999999998E-2</c:v>
                </c:pt>
                <c:pt idx="817">
                  <c:v>6.5883333333333335E-2</c:v>
                </c:pt>
                <c:pt idx="818">
                  <c:v>6.3333333333333339E-2</c:v>
                </c:pt>
                <c:pt idx="819">
                  <c:v>6.6306666666666667E-2</c:v>
                </c:pt>
                <c:pt idx="820">
                  <c:v>6.8430000000000005E-2</c:v>
                </c:pt>
                <c:pt idx="821">
                  <c:v>6.8430000000000005E-2</c:v>
                </c:pt>
                <c:pt idx="822">
                  <c:v>7.1826666666666664E-2</c:v>
                </c:pt>
                <c:pt idx="823">
                  <c:v>6.2060000000000004E-2</c:v>
                </c:pt>
                <c:pt idx="824">
                  <c:v>6.4183333333333328E-2</c:v>
                </c:pt>
                <c:pt idx="825">
                  <c:v>6.3759999999999997E-2</c:v>
                </c:pt>
                <c:pt idx="826">
                  <c:v>6.5883333333333335E-2</c:v>
                </c:pt>
                <c:pt idx="827">
                  <c:v>5.8236666666666666E-2</c:v>
                </c:pt>
                <c:pt idx="828">
                  <c:v>6.9703333333333325E-2</c:v>
                </c:pt>
                <c:pt idx="829">
                  <c:v>6.715666666666667E-2</c:v>
                </c:pt>
                <c:pt idx="830">
                  <c:v>6.1633333333333339E-2</c:v>
                </c:pt>
                <c:pt idx="831">
                  <c:v>6.5883333333333335E-2</c:v>
                </c:pt>
                <c:pt idx="832">
                  <c:v>6.9703333333333325E-2</c:v>
                </c:pt>
                <c:pt idx="833">
                  <c:v>6.6306666666666667E-2</c:v>
                </c:pt>
                <c:pt idx="834">
                  <c:v>6.9703333333333325E-2</c:v>
                </c:pt>
                <c:pt idx="835">
                  <c:v>6.5883333333333335E-2</c:v>
                </c:pt>
                <c:pt idx="836">
                  <c:v>6.5033333333333332E-2</c:v>
                </c:pt>
                <c:pt idx="837">
                  <c:v>6.3333333333333339E-2</c:v>
                </c:pt>
                <c:pt idx="838">
                  <c:v>6.5033333333333332E-2</c:v>
                </c:pt>
                <c:pt idx="839">
                  <c:v>7.1403333333333333E-2</c:v>
                </c:pt>
                <c:pt idx="840">
                  <c:v>6.5883333333333335E-2</c:v>
                </c:pt>
                <c:pt idx="841">
                  <c:v>7.0553333333333329E-2</c:v>
                </c:pt>
                <c:pt idx="842">
                  <c:v>6.5883333333333335E-2</c:v>
                </c:pt>
                <c:pt idx="843">
                  <c:v>6.2060000000000004E-2</c:v>
                </c:pt>
                <c:pt idx="844">
                  <c:v>7.310333333333334E-2</c:v>
                </c:pt>
                <c:pt idx="845">
                  <c:v>6.5033333333333332E-2</c:v>
                </c:pt>
                <c:pt idx="846">
                  <c:v>6.2910000000000008E-2</c:v>
                </c:pt>
                <c:pt idx="847">
                  <c:v>6.7580000000000001E-2</c:v>
                </c:pt>
                <c:pt idx="848">
                  <c:v>7.0129999999999998E-2</c:v>
                </c:pt>
              </c:numCache>
            </c:numRef>
          </c:y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0-1D2F-4A37-BD85-79BD40381DAC}"/>
            </c:ext>
          </c:extLst>
        </c:ser>
        <c:ser>
          <c:idx val="1"/>
          <c:order val="1"/>
          <c:tx>
            <c:v>D160E</c:v>
          </c:tx>
          <c:spPr>
            <a:ln w="635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xVal>
            <c:numRef>
              <c:f>'SF - WT, D160A, D160E'!$M$8:$M$3007</c:f>
              <c:numCache>
                <c:formatCode>0.00E+00</c:formatCode>
                <c:ptCount val="3000"/>
                <c:pt idx="0">
                  <c:v>0</c:v>
                </c:pt>
                <c:pt idx="1">
                  <c:v>1E-3</c:v>
                </c:pt>
                <c:pt idx="2">
                  <c:v>2E-3</c:v>
                </c:pt>
                <c:pt idx="3">
                  <c:v>3.0000000000000001E-3</c:v>
                </c:pt>
                <c:pt idx="4">
                  <c:v>4.0000000000000001E-3</c:v>
                </c:pt>
                <c:pt idx="5">
                  <c:v>5.0000000000000001E-3</c:v>
                </c:pt>
                <c:pt idx="6">
                  <c:v>6.0000000000000001E-3</c:v>
                </c:pt>
                <c:pt idx="7">
                  <c:v>7.0000000000000001E-3</c:v>
                </c:pt>
                <c:pt idx="8">
                  <c:v>8.0000000000000002E-3</c:v>
                </c:pt>
                <c:pt idx="9">
                  <c:v>8.9999999999999993E-3</c:v>
                </c:pt>
                <c:pt idx="10">
                  <c:v>0.01</c:v>
                </c:pt>
                <c:pt idx="11">
                  <c:v>1.0999999999999999E-2</c:v>
                </c:pt>
                <c:pt idx="12">
                  <c:v>1.2E-2</c:v>
                </c:pt>
                <c:pt idx="13">
                  <c:v>1.2999999999999999E-2</c:v>
                </c:pt>
                <c:pt idx="14">
                  <c:v>1.4E-2</c:v>
                </c:pt>
                <c:pt idx="15">
                  <c:v>1.4999999999999999E-2</c:v>
                </c:pt>
                <c:pt idx="16">
                  <c:v>1.6E-2</c:v>
                </c:pt>
                <c:pt idx="17">
                  <c:v>1.7000000000000001E-2</c:v>
                </c:pt>
                <c:pt idx="18">
                  <c:v>1.7999999999999999E-2</c:v>
                </c:pt>
                <c:pt idx="19">
                  <c:v>1.9E-2</c:v>
                </c:pt>
                <c:pt idx="20">
                  <c:v>0.02</c:v>
                </c:pt>
                <c:pt idx="21">
                  <c:v>2.1000000000000001E-2</c:v>
                </c:pt>
                <c:pt idx="22">
                  <c:v>2.1999999999999999E-2</c:v>
                </c:pt>
                <c:pt idx="23">
                  <c:v>2.3E-2</c:v>
                </c:pt>
                <c:pt idx="24">
                  <c:v>2.4E-2</c:v>
                </c:pt>
                <c:pt idx="25">
                  <c:v>2.5000000000000001E-2</c:v>
                </c:pt>
                <c:pt idx="26">
                  <c:v>2.5999999999999999E-2</c:v>
                </c:pt>
                <c:pt idx="27">
                  <c:v>2.7E-2</c:v>
                </c:pt>
                <c:pt idx="28">
                  <c:v>2.8000000000000001E-2</c:v>
                </c:pt>
                <c:pt idx="29">
                  <c:v>2.9000000000000001E-2</c:v>
                </c:pt>
                <c:pt idx="30">
                  <c:v>0.03</c:v>
                </c:pt>
                <c:pt idx="31">
                  <c:v>3.1E-2</c:v>
                </c:pt>
                <c:pt idx="32">
                  <c:v>3.2000000000000001E-2</c:v>
                </c:pt>
                <c:pt idx="33">
                  <c:v>3.3000000000000002E-2</c:v>
                </c:pt>
                <c:pt idx="34">
                  <c:v>3.4000000000000002E-2</c:v>
                </c:pt>
                <c:pt idx="35">
                  <c:v>3.5000000000000003E-2</c:v>
                </c:pt>
                <c:pt idx="36">
                  <c:v>3.5999999999999997E-2</c:v>
                </c:pt>
                <c:pt idx="37">
                  <c:v>3.6999999999999998E-2</c:v>
                </c:pt>
                <c:pt idx="38">
                  <c:v>3.7999999999999999E-2</c:v>
                </c:pt>
                <c:pt idx="39">
                  <c:v>3.9E-2</c:v>
                </c:pt>
                <c:pt idx="40">
                  <c:v>0.04</c:v>
                </c:pt>
                <c:pt idx="41">
                  <c:v>4.1000000000000002E-2</c:v>
                </c:pt>
                <c:pt idx="42">
                  <c:v>4.2000000000000003E-2</c:v>
                </c:pt>
                <c:pt idx="43">
                  <c:v>4.2999999999999997E-2</c:v>
                </c:pt>
                <c:pt idx="44">
                  <c:v>4.3999999999999997E-2</c:v>
                </c:pt>
                <c:pt idx="45">
                  <c:v>4.4999999999999998E-2</c:v>
                </c:pt>
                <c:pt idx="46">
                  <c:v>4.5999999999999999E-2</c:v>
                </c:pt>
                <c:pt idx="47">
                  <c:v>4.7E-2</c:v>
                </c:pt>
                <c:pt idx="48">
                  <c:v>4.8000000000000001E-2</c:v>
                </c:pt>
                <c:pt idx="49">
                  <c:v>4.9000000000000002E-2</c:v>
                </c:pt>
                <c:pt idx="50">
                  <c:v>0.05</c:v>
                </c:pt>
                <c:pt idx="51">
                  <c:v>5.0999999999999997E-2</c:v>
                </c:pt>
                <c:pt idx="52">
                  <c:v>5.1999999999999998E-2</c:v>
                </c:pt>
                <c:pt idx="53">
                  <c:v>5.2999999999999999E-2</c:v>
                </c:pt>
                <c:pt idx="54">
                  <c:v>5.3999999999999999E-2</c:v>
                </c:pt>
                <c:pt idx="55">
                  <c:v>5.5E-2</c:v>
                </c:pt>
                <c:pt idx="56">
                  <c:v>5.6000000000000001E-2</c:v>
                </c:pt>
                <c:pt idx="57">
                  <c:v>5.7000000000000002E-2</c:v>
                </c:pt>
                <c:pt idx="58">
                  <c:v>5.8000000000000003E-2</c:v>
                </c:pt>
                <c:pt idx="59">
                  <c:v>5.8999999999999997E-2</c:v>
                </c:pt>
                <c:pt idx="60">
                  <c:v>0.06</c:v>
                </c:pt>
                <c:pt idx="61">
                  <c:v>6.0999999999999999E-2</c:v>
                </c:pt>
                <c:pt idx="62">
                  <c:v>6.2E-2</c:v>
                </c:pt>
                <c:pt idx="63">
                  <c:v>6.3E-2</c:v>
                </c:pt>
                <c:pt idx="64">
                  <c:v>6.4000000000000001E-2</c:v>
                </c:pt>
                <c:pt idx="65">
                  <c:v>6.5000000000000002E-2</c:v>
                </c:pt>
                <c:pt idx="66">
                  <c:v>6.6000000000000003E-2</c:v>
                </c:pt>
                <c:pt idx="67">
                  <c:v>6.7000000000000004E-2</c:v>
                </c:pt>
                <c:pt idx="68">
                  <c:v>6.8000000000000005E-2</c:v>
                </c:pt>
                <c:pt idx="69">
                  <c:v>6.9000000000000006E-2</c:v>
                </c:pt>
                <c:pt idx="70">
                  <c:v>7.0000000000000007E-2</c:v>
                </c:pt>
                <c:pt idx="71">
                  <c:v>7.0999999999999994E-2</c:v>
                </c:pt>
                <c:pt idx="72">
                  <c:v>7.1999999999999995E-2</c:v>
                </c:pt>
                <c:pt idx="73">
                  <c:v>7.2999999999999995E-2</c:v>
                </c:pt>
                <c:pt idx="74">
                  <c:v>7.3999999999999996E-2</c:v>
                </c:pt>
                <c:pt idx="75">
                  <c:v>7.4999999999999997E-2</c:v>
                </c:pt>
                <c:pt idx="76">
                  <c:v>7.5999999999999998E-2</c:v>
                </c:pt>
                <c:pt idx="77">
                  <c:v>7.6999999999999999E-2</c:v>
                </c:pt>
                <c:pt idx="78">
                  <c:v>7.8E-2</c:v>
                </c:pt>
                <c:pt idx="79">
                  <c:v>7.9000000000000001E-2</c:v>
                </c:pt>
                <c:pt idx="80">
                  <c:v>0.08</c:v>
                </c:pt>
                <c:pt idx="81">
                  <c:v>8.1000000000000003E-2</c:v>
                </c:pt>
                <c:pt idx="82">
                  <c:v>8.2000000000000003E-2</c:v>
                </c:pt>
                <c:pt idx="83">
                  <c:v>8.3000000000000004E-2</c:v>
                </c:pt>
                <c:pt idx="84">
                  <c:v>8.4000000000000005E-2</c:v>
                </c:pt>
                <c:pt idx="85">
                  <c:v>8.5000000000000006E-2</c:v>
                </c:pt>
                <c:pt idx="86">
                  <c:v>8.5999999999999993E-2</c:v>
                </c:pt>
                <c:pt idx="87">
                  <c:v>8.6999999999999994E-2</c:v>
                </c:pt>
                <c:pt idx="88">
                  <c:v>8.7999999999999995E-2</c:v>
                </c:pt>
                <c:pt idx="89">
                  <c:v>8.8999999999999996E-2</c:v>
                </c:pt>
                <c:pt idx="90">
                  <c:v>0.09</c:v>
                </c:pt>
                <c:pt idx="91">
                  <c:v>9.0999999999999998E-2</c:v>
                </c:pt>
                <c:pt idx="92">
                  <c:v>9.1999999999999998E-2</c:v>
                </c:pt>
                <c:pt idx="93">
                  <c:v>9.2999999999999999E-2</c:v>
                </c:pt>
                <c:pt idx="94">
                  <c:v>9.4E-2</c:v>
                </c:pt>
                <c:pt idx="95">
                  <c:v>9.5000000000000001E-2</c:v>
                </c:pt>
                <c:pt idx="96">
                  <c:v>9.6000000000000002E-2</c:v>
                </c:pt>
                <c:pt idx="97">
                  <c:v>9.7000000000000003E-2</c:v>
                </c:pt>
                <c:pt idx="98">
                  <c:v>9.8000000000000004E-2</c:v>
                </c:pt>
                <c:pt idx="99">
                  <c:v>9.9000000000000005E-2</c:v>
                </c:pt>
                <c:pt idx="100">
                  <c:v>0.1</c:v>
                </c:pt>
                <c:pt idx="101">
                  <c:v>0.10100000000000001</c:v>
                </c:pt>
                <c:pt idx="102">
                  <c:v>0.10199999999999999</c:v>
                </c:pt>
                <c:pt idx="103">
                  <c:v>0.10299999999999999</c:v>
                </c:pt>
                <c:pt idx="104">
                  <c:v>0.104</c:v>
                </c:pt>
                <c:pt idx="105">
                  <c:v>0.105</c:v>
                </c:pt>
                <c:pt idx="106">
                  <c:v>0.106</c:v>
                </c:pt>
                <c:pt idx="107">
                  <c:v>0.107</c:v>
                </c:pt>
                <c:pt idx="108">
                  <c:v>0.108</c:v>
                </c:pt>
                <c:pt idx="109">
                  <c:v>0.109</c:v>
                </c:pt>
                <c:pt idx="110">
                  <c:v>0.11</c:v>
                </c:pt>
                <c:pt idx="111">
                  <c:v>0.111</c:v>
                </c:pt>
                <c:pt idx="112">
                  <c:v>0.112</c:v>
                </c:pt>
                <c:pt idx="113">
                  <c:v>0.113</c:v>
                </c:pt>
                <c:pt idx="114">
                  <c:v>0.114</c:v>
                </c:pt>
                <c:pt idx="115">
                  <c:v>0.115</c:v>
                </c:pt>
                <c:pt idx="116">
                  <c:v>0.11600000000000001</c:v>
                </c:pt>
                <c:pt idx="117">
                  <c:v>0.11700000000000001</c:v>
                </c:pt>
                <c:pt idx="118">
                  <c:v>0.11799999999999999</c:v>
                </c:pt>
                <c:pt idx="119">
                  <c:v>0.11899999999999999</c:v>
                </c:pt>
                <c:pt idx="120">
                  <c:v>0.12</c:v>
                </c:pt>
                <c:pt idx="121">
                  <c:v>0.121</c:v>
                </c:pt>
                <c:pt idx="122">
                  <c:v>0.122</c:v>
                </c:pt>
                <c:pt idx="123">
                  <c:v>0.123</c:v>
                </c:pt>
                <c:pt idx="124">
                  <c:v>0.124</c:v>
                </c:pt>
                <c:pt idx="125">
                  <c:v>0.125</c:v>
                </c:pt>
                <c:pt idx="126">
                  <c:v>0.126</c:v>
                </c:pt>
                <c:pt idx="127">
                  <c:v>0.127</c:v>
                </c:pt>
                <c:pt idx="128">
                  <c:v>0.128</c:v>
                </c:pt>
                <c:pt idx="129">
                  <c:v>0.129</c:v>
                </c:pt>
                <c:pt idx="130">
                  <c:v>0.13</c:v>
                </c:pt>
                <c:pt idx="131">
                  <c:v>0.13100000000000001</c:v>
                </c:pt>
                <c:pt idx="132">
                  <c:v>0.13200000000000001</c:v>
                </c:pt>
                <c:pt idx="133">
                  <c:v>0.13300000000000001</c:v>
                </c:pt>
                <c:pt idx="134">
                  <c:v>0.13400000000000001</c:v>
                </c:pt>
                <c:pt idx="135">
                  <c:v>0.13500000000000001</c:v>
                </c:pt>
                <c:pt idx="136">
                  <c:v>0.13600000000000001</c:v>
                </c:pt>
                <c:pt idx="137">
                  <c:v>0.13700000000000001</c:v>
                </c:pt>
                <c:pt idx="138">
                  <c:v>0.13800000000000001</c:v>
                </c:pt>
                <c:pt idx="139">
                  <c:v>0.13900000000000001</c:v>
                </c:pt>
                <c:pt idx="140">
                  <c:v>0.14000000000000001</c:v>
                </c:pt>
                <c:pt idx="141">
                  <c:v>0.14099999999999999</c:v>
                </c:pt>
                <c:pt idx="142">
                  <c:v>0.14199999999999999</c:v>
                </c:pt>
                <c:pt idx="143">
                  <c:v>0.14299999999999999</c:v>
                </c:pt>
                <c:pt idx="144">
                  <c:v>0.14399999999999999</c:v>
                </c:pt>
                <c:pt idx="145">
                  <c:v>0.14499999999999999</c:v>
                </c:pt>
                <c:pt idx="146">
                  <c:v>0.14599999999999999</c:v>
                </c:pt>
                <c:pt idx="147">
                  <c:v>0.14699999999999999</c:v>
                </c:pt>
                <c:pt idx="148">
                  <c:v>0.14799999999999999</c:v>
                </c:pt>
                <c:pt idx="149">
                  <c:v>0.14899999999999999</c:v>
                </c:pt>
                <c:pt idx="150">
                  <c:v>0.15</c:v>
                </c:pt>
                <c:pt idx="151">
                  <c:v>0.151</c:v>
                </c:pt>
                <c:pt idx="152">
                  <c:v>0.152</c:v>
                </c:pt>
                <c:pt idx="153">
                  <c:v>0.153</c:v>
                </c:pt>
                <c:pt idx="154">
                  <c:v>0.154</c:v>
                </c:pt>
                <c:pt idx="155">
                  <c:v>0.155</c:v>
                </c:pt>
                <c:pt idx="156">
                  <c:v>0.156</c:v>
                </c:pt>
                <c:pt idx="157">
                  <c:v>0.157</c:v>
                </c:pt>
                <c:pt idx="158">
                  <c:v>0.158</c:v>
                </c:pt>
                <c:pt idx="159">
                  <c:v>0.159</c:v>
                </c:pt>
                <c:pt idx="160">
                  <c:v>0.16</c:v>
                </c:pt>
                <c:pt idx="161">
                  <c:v>0.161</c:v>
                </c:pt>
                <c:pt idx="162">
                  <c:v>0.16200000000000001</c:v>
                </c:pt>
                <c:pt idx="163">
                  <c:v>0.16300000000000001</c:v>
                </c:pt>
                <c:pt idx="164">
                  <c:v>0.16400000000000001</c:v>
                </c:pt>
                <c:pt idx="165">
                  <c:v>0.16500000000000001</c:v>
                </c:pt>
                <c:pt idx="166">
                  <c:v>0.16600000000000001</c:v>
                </c:pt>
                <c:pt idx="167">
                  <c:v>0.16700000000000001</c:v>
                </c:pt>
                <c:pt idx="168">
                  <c:v>0.16800000000000001</c:v>
                </c:pt>
                <c:pt idx="169">
                  <c:v>0.16900000000000001</c:v>
                </c:pt>
                <c:pt idx="170">
                  <c:v>0.17</c:v>
                </c:pt>
                <c:pt idx="171">
                  <c:v>0.17100000000000001</c:v>
                </c:pt>
                <c:pt idx="172">
                  <c:v>0.17199999999999999</c:v>
                </c:pt>
                <c:pt idx="173">
                  <c:v>0.17299999999999999</c:v>
                </c:pt>
                <c:pt idx="174">
                  <c:v>0.17399999999999999</c:v>
                </c:pt>
                <c:pt idx="175">
                  <c:v>0.17499999999999999</c:v>
                </c:pt>
                <c:pt idx="176">
                  <c:v>0.17599999999999999</c:v>
                </c:pt>
                <c:pt idx="177">
                  <c:v>0.17699999999999999</c:v>
                </c:pt>
                <c:pt idx="178">
                  <c:v>0.17799999999999999</c:v>
                </c:pt>
                <c:pt idx="179">
                  <c:v>0.17899999999999999</c:v>
                </c:pt>
                <c:pt idx="180">
                  <c:v>0.18</c:v>
                </c:pt>
                <c:pt idx="181">
                  <c:v>0.18099999999999999</c:v>
                </c:pt>
                <c:pt idx="182">
                  <c:v>0.182</c:v>
                </c:pt>
                <c:pt idx="183">
                  <c:v>0.183</c:v>
                </c:pt>
                <c:pt idx="184">
                  <c:v>0.184</c:v>
                </c:pt>
                <c:pt idx="185">
                  <c:v>0.185</c:v>
                </c:pt>
                <c:pt idx="186">
                  <c:v>0.186</c:v>
                </c:pt>
                <c:pt idx="187">
                  <c:v>0.187</c:v>
                </c:pt>
                <c:pt idx="188">
                  <c:v>0.188</c:v>
                </c:pt>
                <c:pt idx="189">
                  <c:v>0.189</c:v>
                </c:pt>
                <c:pt idx="190">
                  <c:v>0.19</c:v>
                </c:pt>
                <c:pt idx="191">
                  <c:v>0.191</c:v>
                </c:pt>
                <c:pt idx="192">
                  <c:v>0.192</c:v>
                </c:pt>
                <c:pt idx="193">
                  <c:v>0.193</c:v>
                </c:pt>
                <c:pt idx="194">
                  <c:v>0.19400000000000001</c:v>
                </c:pt>
                <c:pt idx="195">
                  <c:v>0.19500000000000001</c:v>
                </c:pt>
                <c:pt idx="196">
                  <c:v>0.19600000000000001</c:v>
                </c:pt>
                <c:pt idx="197">
                  <c:v>0.19700000000000001</c:v>
                </c:pt>
                <c:pt idx="198">
                  <c:v>0.19800000000000001</c:v>
                </c:pt>
                <c:pt idx="199">
                  <c:v>0.19900000000000001</c:v>
                </c:pt>
                <c:pt idx="200">
                  <c:v>0.2</c:v>
                </c:pt>
                <c:pt idx="201">
                  <c:v>0.20100000000000001</c:v>
                </c:pt>
                <c:pt idx="202">
                  <c:v>0.20200000000000001</c:v>
                </c:pt>
                <c:pt idx="203">
                  <c:v>0.20300000000000001</c:v>
                </c:pt>
                <c:pt idx="204">
                  <c:v>0.20399999999999999</c:v>
                </c:pt>
                <c:pt idx="205">
                  <c:v>0.20499999999999999</c:v>
                </c:pt>
                <c:pt idx="206">
                  <c:v>0.20599999999999999</c:v>
                </c:pt>
                <c:pt idx="207">
                  <c:v>0.20699999999999999</c:v>
                </c:pt>
                <c:pt idx="208">
                  <c:v>0.20799999999999999</c:v>
                </c:pt>
                <c:pt idx="209">
                  <c:v>0.20899999999999999</c:v>
                </c:pt>
                <c:pt idx="210">
                  <c:v>0.21</c:v>
                </c:pt>
                <c:pt idx="211">
                  <c:v>0.21099999999999999</c:v>
                </c:pt>
                <c:pt idx="212">
                  <c:v>0.21199999999999999</c:v>
                </c:pt>
                <c:pt idx="213">
                  <c:v>0.21299999999999999</c:v>
                </c:pt>
                <c:pt idx="214">
                  <c:v>0.214</c:v>
                </c:pt>
                <c:pt idx="215">
                  <c:v>0.215</c:v>
                </c:pt>
                <c:pt idx="216">
                  <c:v>0.216</c:v>
                </c:pt>
                <c:pt idx="217">
                  <c:v>0.217</c:v>
                </c:pt>
                <c:pt idx="218">
                  <c:v>0.218</c:v>
                </c:pt>
                <c:pt idx="219">
                  <c:v>0.219</c:v>
                </c:pt>
                <c:pt idx="220">
                  <c:v>0.22</c:v>
                </c:pt>
                <c:pt idx="221">
                  <c:v>0.221</c:v>
                </c:pt>
                <c:pt idx="222">
                  <c:v>0.222</c:v>
                </c:pt>
                <c:pt idx="223">
                  <c:v>0.223</c:v>
                </c:pt>
                <c:pt idx="224">
                  <c:v>0.224</c:v>
                </c:pt>
                <c:pt idx="225">
                  <c:v>0.22500000000000001</c:v>
                </c:pt>
                <c:pt idx="226">
                  <c:v>0.22600000000000001</c:v>
                </c:pt>
                <c:pt idx="227">
                  <c:v>0.22700000000000001</c:v>
                </c:pt>
                <c:pt idx="228">
                  <c:v>0.22800000000000001</c:v>
                </c:pt>
                <c:pt idx="229">
                  <c:v>0.22900000000000001</c:v>
                </c:pt>
                <c:pt idx="230">
                  <c:v>0.23</c:v>
                </c:pt>
                <c:pt idx="231">
                  <c:v>0.23100000000000001</c:v>
                </c:pt>
                <c:pt idx="232">
                  <c:v>0.23200000000000001</c:v>
                </c:pt>
                <c:pt idx="233">
                  <c:v>0.23300000000000001</c:v>
                </c:pt>
                <c:pt idx="234">
                  <c:v>0.23400000000000001</c:v>
                </c:pt>
                <c:pt idx="235">
                  <c:v>0.23499999999999999</c:v>
                </c:pt>
                <c:pt idx="236">
                  <c:v>0.23599999999999999</c:v>
                </c:pt>
                <c:pt idx="237">
                  <c:v>0.23699999999999999</c:v>
                </c:pt>
                <c:pt idx="238">
                  <c:v>0.23799999999999999</c:v>
                </c:pt>
                <c:pt idx="239">
                  <c:v>0.23899999999999999</c:v>
                </c:pt>
                <c:pt idx="240">
                  <c:v>0.24</c:v>
                </c:pt>
                <c:pt idx="241">
                  <c:v>0.24099999999999999</c:v>
                </c:pt>
                <c:pt idx="242">
                  <c:v>0.24199999999999999</c:v>
                </c:pt>
                <c:pt idx="243">
                  <c:v>0.24299999999999999</c:v>
                </c:pt>
                <c:pt idx="244">
                  <c:v>0.24399999999999999</c:v>
                </c:pt>
                <c:pt idx="245">
                  <c:v>0.245</c:v>
                </c:pt>
                <c:pt idx="246">
                  <c:v>0.246</c:v>
                </c:pt>
                <c:pt idx="247">
                  <c:v>0.247</c:v>
                </c:pt>
                <c:pt idx="248">
                  <c:v>0.248</c:v>
                </c:pt>
                <c:pt idx="249">
                  <c:v>0.249</c:v>
                </c:pt>
                <c:pt idx="250">
                  <c:v>0.25</c:v>
                </c:pt>
                <c:pt idx="251">
                  <c:v>0.251</c:v>
                </c:pt>
                <c:pt idx="252">
                  <c:v>0.252</c:v>
                </c:pt>
                <c:pt idx="253">
                  <c:v>0.253</c:v>
                </c:pt>
                <c:pt idx="254">
                  <c:v>0.254</c:v>
                </c:pt>
                <c:pt idx="255">
                  <c:v>0.255</c:v>
                </c:pt>
                <c:pt idx="256">
                  <c:v>0.25600000000000001</c:v>
                </c:pt>
                <c:pt idx="257">
                  <c:v>0.25700000000000001</c:v>
                </c:pt>
                <c:pt idx="258">
                  <c:v>0.25800000000000001</c:v>
                </c:pt>
                <c:pt idx="259">
                  <c:v>0.25900000000000001</c:v>
                </c:pt>
                <c:pt idx="260">
                  <c:v>0.26</c:v>
                </c:pt>
                <c:pt idx="261">
                  <c:v>0.26100000000000001</c:v>
                </c:pt>
                <c:pt idx="262">
                  <c:v>0.26200000000000001</c:v>
                </c:pt>
                <c:pt idx="263">
                  <c:v>0.26300000000000001</c:v>
                </c:pt>
                <c:pt idx="264">
                  <c:v>0.26400000000000001</c:v>
                </c:pt>
                <c:pt idx="265">
                  <c:v>0.26500000000000001</c:v>
                </c:pt>
                <c:pt idx="266">
                  <c:v>0.26600000000000001</c:v>
                </c:pt>
                <c:pt idx="267">
                  <c:v>0.26700000000000002</c:v>
                </c:pt>
                <c:pt idx="268">
                  <c:v>0.26800000000000002</c:v>
                </c:pt>
                <c:pt idx="269">
                  <c:v>0.26900000000000002</c:v>
                </c:pt>
                <c:pt idx="270">
                  <c:v>0.27</c:v>
                </c:pt>
                <c:pt idx="271">
                  <c:v>0.27100000000000002</c:v>
                </c:pt>
                <c:pt idx="272">
                  <c:v>0.27200000000000002</c:v>
                </c:pt>
                <c:pt idx="273">
                  <c:v>0.27300000000000002</c:v>
                </c:pt>
                <c:pt idx="274">
                  <c:v>0.27400000000000002</c:v>
                </c:pt>
                <c:pt idx="275">
                  <c:v>0.27500000000000002</c:v>
                </c:pt>
                <c:pt idx="276">
                  <c:v>0.27600000000000002</c:v>
                </c:pt>
                <c:pt idx="277">
                  <c:v>0.27700000000000002</c:v>
                </c:pt>
                <c:pt idx="278">
                  <c:v>0.27800000000000002</c:v>
                </c:pt>
                <c:pt idx="279">
                  <c:v>0.27900000000000003</c:v>
                </c:pt>
                <c:pt idx="280">
                  <c:v>0.28000000000000003</c:v>
                </c:pt>
                <c:pt idx="281">
                  <c:v>0.28100000000000003</c:v>
                </c:pt>
                <c:pt idx="282">
                  <c:v>0.28199999999999997</c:v>
                </c:pt>
                <c:pt idx="283">
                  <c:v>0.28299999999999997</c:v>
                </c:pt>
                <c:pt idx="284">
                  <c:v>0.28399999999999997</c:v>
                </c:pt>
                <c:pt idx="285">
                  <c:v>0.28499999999999998</c:v>
                </c:pt>
                <c:pt idx="286">
                  <c:v>0.28599999999999998</c:v>
                </c:pt>
                <c:pt idx="287">
                  <c:v>0.28699999999999998</c:v>
                </c:pt>
                <c:pt idx="288">
                  <c:v>0.28799999999999998</c:v>
                </c:pt>
                <c:pt idx="289">
                  <c:v>0.28899999999999998</c:v>
                </c:pt>
                <c:pt idx="290">
                  <c:v>0.28999999999999998</c:v>
                </c:pt>
                <c:pt idx="291">
                  <c:v>0.29099999999999998</c:v>
                </c:pt>
                <c:pt idx="292">
                  <c:v>0.29199999999999998</c:v>
                </c:pt>
                <c:pt idx="293">
                  <c:v>0.29299999999999998</c:v>
                </c:pt>
                <c:pt idx="294">
                  <c:v>0.29399999999999998</c:v>
                </c:pt>
                <c:pt idx="295">
                  <c:v>0.29499999999999998</c:v>
                </c:pt>
                <c:pt idx="296">
                  <c:v>0.29599999999999999</c:v>
                </c:pt>
                <c:pt idx="297">
                  <c:v>0.29699999999999999</c:v>
                </c:pt>
                <c:pt idx="298">
                  <c:v>0.29799999999999999</c:v>
                </c:pt>
                <c:pt idx="299">
                  <c:v>0.29899999999999999</c:v>
                </c:pt>
                <c:pt idx="300">
                  <c:v>0.3</c:v>
                </c:pt>
                <c:pt idx="301">
                  <c:v>0.30099999999999999</c:v>
                </c:pt>
                <c:pt idx="302">
                  <c:v>0.30199999999999999</c:v>
                </c:pt>
                <c:pt idx="303">
                  <c:v>0.30299999999999999</c:v>
                </c:pt>
                <c:pt idx="304">
                  <c:v>0.30399999999999999</c:v>
                </c:pt>
                <c:pt idx="305">
                  <c:v>0.30499999999999999</c:v>
                </c:pt>
                <c:pt idx="306">
                  <c:v>0.30599999999999999</c:v>
                </c:pt>
                <c:pt idx="307">
                  <c:v>0.307</c:v>
                </c:pt>
                <c:pt idx="308">
                  <c:v>0.308</c:v>
                </c:pt>
                <c:pt idx="309">
                  <c:v>0.309</c:v>
                </c:pt>
                <c:pt idx="310">
                  <c:v>0.31</c:v>
                </c:pt>
                <c:pt idx="311">
                  <c:v>0.311</c:v>
                </c:pt>
                <c:pt idx="312">
                  <c:v>0.312</c:v>
                </c:pt>
                <c:pt idx="313">
                  <c:v>0.313</c:v>
                </c:pt>
                <c:pt idx="314">
                  <c:v>0.314</c:v>
                </c:pt>
                <c:pt idx="315">
                  <c:v>0.315</c:v>
                </c:pt>
                <c:pt idx="316">
                  <c:v>0.316</c:v>
                </c:pt>
                <c:pt idx="317">
                  <c:v>0.317</c:v>
                </c:pt>
                <c:pt idx="318">
                  <c:v>0.318</c:v>
                </c:pt>
                <c:pt idx="319">
                  <c:v>0.31900000000000001</c:v>
                </c:pt>
                <c:pt idx="320">
                  <c:v>0.32</c:v>
                </c:pt>
                <c:pt idx="321">
                  <c:v>0.32100000000000001</c:v>
                </c:pt>
                <c:pt idx="322">
                  <c:v>0.32200000000000001</c:v>
                </c:pt>
                <c:pt idx="323">
                  <c:v>0.32300000000000001</c:v>
                </c:pt>
                <c:pt idx="324">
                  <c:v>0.32400000000000001</c:v>
                </c:pt>
                <c:pt idx="325">
                  <c:v>0.32500000000000001</c:v>
                </c:pt>
                <c:pt idx="326">
                  <c:v>0.32600000000000001</c:v>
                </c:pt>
                <c:pt idx="327">
                  <c:v>0.32700000000000001</c:v>
                </c:pt>
                <c:pt idx="328">
                  <c:v>0.32800000000000001</c:v>
                </c:pt>
                <c:pt idx="329">
                  <c:v>0.32900000000000001</c:v>
                </c:pt>
                <c:pt idx="330">
                  <c:v>0.33</c:v>
                </c:pt>
                <c:pt idx="331">
                  <c:v>0.33100000000000002</c:v>
                </c:pt>
                <c:pt idx="332">
                  <c:v>0.33200000000000002</c:v>
                </c:pt>
                <c:pt idx="333">
                  <c:v>0.33300000000000002</c:v>
                </c:pt>
                <c:pt idx="334">
                  <c:v>0.33400000000000002</c:v>
                </c:pt>
                <c:pt idx="335">
                  <c:v>0.33500000000000002</c:v>
                </c:pt>
                <c:pt idx="336">
                  <c:v>0.33600000000000002</c:v>
                </c:pt>
                <c:pt idx="337">
                  <c:v>0.33700000000000002</c:v>
                </c:pt>
                <c:pt idx="338">
                  <c:v>0.33800000000000002</c:v>
                </c:pt>
                <c:pt idx="339">
                  <c:v>0.33900000000000002</c:v>
                </c:pt>
                <c:pt idx="340">
                  <c:v>0.34</c:v>
                </c:pt>
                <c:pt idx="341">
                  <c:v>0.34100000000000003</c:v>
                </c:pt>
                <c:pt idx="342">
                  <c:v>0.34200000000000003</c:v>
                </c:pt>
                <c:pt idx="343">
                  <c:v>0.34300000000000003</c:v>
                </c:pt>
                <c:pt idx="344">
                  <c:v>0.34399999999999997</c:v>
                </c:pt>
                <c:pt idx="345">
                  <c:v>0.34499999999999997</c:v>
                </c:pt>
                <c:pt idx="346">
                  <c:v>0.34599999999999997</c:v>
                </c:pt>
                <c:pt idx="347">
                  <c:v>0.34699999999999998</c:v>
                </c:pt>
                <c:pt idx="348">
                  <c:v>0.34799999999999998</c:v>
                </c:pt>
                <c:pt idx="349">
                  <c:v>0.34899999999999998</c:v>
                </c:pt>
                <c:pt idx="350">
                  <c:v>0.35</c:v>
                </c:pt>
                <c:pt idx="351">
                  <c:v>0.35099999999999998</c:v>
                </c:pt>
                <c:pt idx="352">
                  <c:v>0.35199999999999998</c:v>
                </c:pt>
                <c:pt idx="353">
                  <c:v>0.35299999999999998</c:v>
                </c:pt>
                <c:pt idx="354">
                  <c:v>0.35399999999999998</c:v>
                </c:pt>
                <c:pt idx="355">
                  <c:v>0.35499999999999998</c:v>
                </c:pt>
                <c:pt idx="356">
                  <c:v>0.35599999999999998</c:v>
                </c:pt>
                <c:pt idx="357">
                  <c:v>0.35699999999999998</c:v>
                </c:pt>
                <c:pt idx="358">
                  <c:v>0.35799999999999998</c:v>
                </c:pt>
                <c:pt idx="359">
                  <c:v>0.35899999999999999</c:v>
                </c:pt>
                <c:pt idx="360">
                  <c:v>0.36</c:v>
                </c:pt>
                <c:pt idx="361">
                  <c:v>0.36099999999999999</c:v>
                </c:pt>
                <c:pt idx="362">
                  <c:v>0.36199999999999999</c:v>
                </c:pt>
                <c:pt idx="363">
                  <c:v>0.36299999999999999</c:v>
                </c:pt>
                <c:pt idx="364">
                  <c:v>0.36399999999999999</c:v>
                </c:pt>
                <c:pt idx="365">
                  <c:v>0.36499999999999999</c:v>
                </c:pt>
                <c:pt idx="366">
                  <c:v>0.36599999999999999</c:v>
                </c:pt>
                <c:pt idx="367">
                  <c:v>0.36699999999999999</c:v>
                </c:pt>
                <c:pt idx="368">
                  <c:v>0.36799999999999999</c:v>
                </c:pt>
                <c:pt idx="369">
                  <c:v>0.36899999999999999</c:v>
                </c:pt>
                <c:pt idx="370">
                  <c:v>0.37</c:v>
                </c:pt>
                <c:pt idx="371">
                  <c:v>0.371</c:v>
                </c:pt>
                <c:pt idx="372">
                  <c:v>0.372</c:v>
                </c:pt>
                <c:pt idx="373">
                  <c:v>0.373</c:v>
                </c:pt>
                <c:pt idx="374">
                  <c:v>0.374</c:v>
                </c:pt>
                <c:pt idx="375">
                  <c:v>0.375</c:v>
                </c:pt>
                <c:pt idx="376">
                  <c:v>0.376</c:v>
                </c:pt>
                <c:pt idx="377">
                  <c:v>0.377</c:v>
                </c:pt>
                <c:pt idx="378">
                  <c:v>0.378</c:v>
                </c:pt>
                <c:pt idx="379">
                  <c:v>0.379</c:v>
                </c:pt>
                <c:pt idx="380">
                  <c:v>0.38</c:v>
                </c:pt>
                <c:pt idx="381">
                  <c:v>0.38100000000000001</c:v>
                </c:pt>
                <c:pt idx="382">
                  <c:v>0.38200000000000001</c:v>
                </c:pt>
                <c:pt idx="383">
                  <c:v>0.38300000000000001</c:v>
                </c:pt>
                <c:pt idx="384">
                  <c:v>0.38400000000000001</c:v>
                </c:pt>
                <c:pt idx="385">
                  <c:v>0.38500000000000001</c:v>
                </c:pt>
                <c:pt idx="386">
                  <c:v>0.38600000000000001</c:v>
                </c:pt>
                <c:pt idx="387">
                  <c:v>0.38700000000000001</c:v>
                </c:pt>
                <c:pt idx="388">
                  <c:v>0.38800000000000001</c:v>
                </c:pt>
                <c:pt idx="389">
                  <c:v>0.38900000000000001</c:v>
                </c:pt>
                <c:pt idx="390">
                  <c:v>0.39</c:v>
                </c:pt>
                <c:pt idx="391">
                  <c:v>0.39100000000000001</c:v>
                </c:pt>
                <c:pt idx="392">
                  <c:v>0.39200000000000002</c:v>
                </c:pt>
                <c:pt idx="393">
                  <c:v>0.39300000000000002</c:v>
                </c:pt>
                <c:pt idx="394">
                  <c:v>0.39400000000000002</c:v>
                </c:pt>
                <c:pt idx="395">
                  <c:v>0.39500000000000002</c:v>
                </c:pt>
                <c:pt idx="396">
                  <c:v>0.39600000000000002</c:v>
                </c:pt>
                <c:pt idx="397">
                  <c:v>0.39700000000000002</c:v>
                </c:pt>
                <c:pt idx="398">
                  <c:v>0.39800000000000002</c:v>
                </c:pt>
                <c:pt idx="399">
                  <c:v>0.39900000000000002</c:v>
                </c:pt>
                <c:pt idx="400">
                  <c:v>0.4</c:v>
                </c:pt>
                <c:pt idx="401">
                  <c:v>0.40100000000000002</c:v>
                </c:pt>
                <c:pt idx="402">
                  <c:v>0.40200000000000002</c:v>
                </c:pt>
                <c:pt idx="403">
                  <c:v>0.40300000000000002</c:v>
                </c:pt>
                <c:pt idx="404">
                  <c:v>0.40400000000000003</c:v>
                </c:pt>
                <c:pt idx="405">
                  <c:v>0.40500000000000003</c:v>
                </c:pt>
                <c:pt idx="406">
                  <c:v>0.40600000000000003</c:v>
                </c:pt>
                <c:pt idx="407">
                  <c:v>0.40699999999999997</c:v>
                </c:pt>
                <c:pt idx="408">
                  <c:v>0.40799999999999997</c:v>
                </c:pt>
                <c:pt idx="409">
                  <c:v>0.40899999999999997</c:v>
                </c:pt>
                <c:pt idx="410">
                  <c:v>0.41</c:v>
                </c:pt>
                <c:pt idx="411">
                  <c:v>0.41099999999999998</c:v>
                </c:pt>
                <c:pt idx="412">
                  <c:v>0.41199999999999998</c:v>
                </c:pt>
                <c:pt idx="413">
                  <c:v>0.41299999999999998</c:v>
                </c:pt>
                <c:pt idx="414">
                  <c:v>0.41399999999999998</c:v>
                </c:pt>
                <c:pt idx="415">
                  <c:v>0.41499999999999998</c:v>
                </c:pt>
                <c:pt idx="416">
                  <c:v>0.41599999999999998</c:v>
                </c:pt>
                <c:pt idx="417">
                  <c:v>0.41699999999999998</c:v>
                </c:pt>
                <c:pt idx="418">
                  <c:v>0.41799999999999998</c:v>
                </c:pt>
                <c:pt idx="419">
                  <c:v>0.41899999999999998</c:v>
                </c:pt>
                <c:pt idx="420">
                  <c:v>0.42</c:v>
                </c:pt>
                <c:pt idx="421">
                  <c:v>0.42099999999999999</c:v>
                </c:pt>
                <c:pt idx="422">
                  <c:v>0.42199999999999999</c:v>
                </c:pt>
                <c:pt idx="423">
                  <c:v>0.42299999999999999</c:v>
                </c:pt>
                <c:pt idx="424">
                  <c:v>0.42399999999999999</c:v>
                </c:pt>
                <c:pt idx="425">
                  <c:v>0.42499999999999999</c:v>
                </c:pt>
                <c:pt idx="426">
                  <c:v>0.42599999999999999</c:v>
                </c:pt>
                <c:pt idx="427">
                  <c:v>0.42699999999999999</c:v>
                </c:pt>
                <c:pt idx="428">
                  <c:v>0.42799999999999999</c:v>
                </c:pt>
                <c:pt idx="429">
                  <c:v>0.42899999999999999</c:v>
                </c:pt>
                <c:pt idx="430">
                  <c:v>0.43</c:v>
                </c:pt>
                <c:pt idx="431">
                  <c:v>0.43099999999999999</c:v>
                </c:pt>
                <c:pt idx="432">
                  <c:v>0.432</c:v>
                </c:pt>
                <c:pt idx="433">
                  <c:v>0.433</c:v>
                </c:pt>
                <c:pt idx="434">
                  <c:v>0.434</c:v>
                </c:pt>
                <c:pt idx="435">
                  <c:v>0.435</c:v>
                </c:pt>
                <c:pt idx="436">
                  <c:v>0.436</c:v>
                </c:pt>
                <c:pt idx="437">
                  <c:v>0.437</c:v>
                </c:pt>
                <c:pt idx="438">
                  <c:v>0.438</c:v>
                </c:pt>
                <c:pt idx="439">
                  <c:v>0.439</c:v>
                </c:pt>
                <c:pt idx="440">
                  <c:v>0.44</c:v>
                </c:pt>
                <c:pt idx="441">
                  <c:v>0.441</c:v>
                </c:pt>
                <c:pt idx="442">
                  <c:v>0.442</c:v>
                </c:pt>
                <c:pt idx="443">
                  <c:v>0.443</c:v>
                </c:pt>
                <c:pt idx="444">
                  <c:v>0.44400000000000001</c:v>
                </c:pt>
                <c:pt idx="445">
                  <c:v>0.44500000000000001</c:v>
                </c:pt>
                <c:pt idx="446">
                  <c:v>0.44600000000000001</c:v>
                </c:pt>
                <c:pt idx="447">
                  <c:v>0.44700000000000001</c:v>
                </c:pt>
                <c:pt idx="448">
                  <c:v>0.44800000000000001</c:v>
                </c:pt>
                <c:pt idx="449">
                  <c:v>0.44900000000000001</c:v>
                </c:pt>
                <c:pt idx="450">
                  <c:v>0.45</c:v>
                </c:pt>
                <c:pt idx="451">
                  <c:v>0.45100000000000001</c:v>
                </c:pt>
                <c:pt idx="452">
                  <c:v>0.45200000000000001</c:v>
                </c:pt>
                <c:pt idx="453">
                  <c:v>0.45300000000000001</c:v>
                </c:pt>
                <c:pt idx="454">
                  <c:v>0.45400000000000001</c:v>
                </c:pt>
                <c:pt idx="455">
                  <c:v>0.45500000000000002</c:v>
                </c:pt>
                <c:pt idx="456">
                  <c:v>0.45600000000000002</c:v>
                </c:pt>
                <c:pt idx="457">
                  <c:v>0.45700000000000002</c:v>
                </c:pt>
                <c:pt idx="458">
                  <c:v>0.45800000000000002</c:v>
                </c:pt>
                <c:pt idx="459">
                  <c:v>0.45900000000000002</c:v>
                </c:pt>
                <c:pt idx="460">
                  <c:v>0.46</c:v>
                </c:pt>
                <c:pt idx="461">
                  <c:v>0.46100000000000002</c:v>
                </c:pt>
                <c:pt idx="462">
                  <c:v>0.46200000000000002</c:v>
                </c:pt>
                <c:pt idx="463">
                  <c:v>0.46300000000000002</c:v>
                </c:pt>
                <c:pt idx="464">
                  <c:v>0.46400000000000002</c:v>
                </c:pt>
                <c:pt idx="465">
                  <c:v>0.46500000000000002</c:v>
                </c:pt>
                <c:pt idx="466">
                  <c:v>0.46600000000000003</c:v>
                </c:pt>
                <c:pt idx="467">
                  <c:v>0.46700000000000003</c:v>
                </c:pt>
                <c:pt idx="468">
                  <c:v>0.46800000000000003</c:v>
                </c:pt>
                <c:pt idx="469">
                  <c:v>0.46899999999999997</c:v>
                </c:pt>
                <c:pt idx="470">
                  <c:v>0.47</c:v>
                </c:pt>
                <c:pt idx="471">
                  <c:v>0.47099999999999997</c:v>
                </c:pt>
                <c:pt idx="472">
                  <c:v>0.47199999999999998</c:v>
                </c:pt>
                <c:pt idx="473">
                  <c:v>0.47299999999999998</c:v>
                </c:pt>
                <c:pt idx="474">
                  <c:v>0.47399999999999998</c:v>
                </c:pt>
                <c:pt idx="475">
                  <c:v>0.47499999999999998</c:v>
                </c:pt>
                <c:pt idx="476">
                  <c:v>0.47599999999999998</c:v>
                </c:pt>
                <c:pt idx="477">
                  <c:v>0.47699999999999998</c:v>
                </c:pt>
                <c:pt idx="478">
                  <c:v>0.47799999999999998</c:v>
                </c:pt>
                <c:pt idx="479">
                  <c:v>0.47899999999999998</c:v>
                </c:pt>
                <c:pt idx="480">
                  <c:v>0.48</c:v>
                </c:pt>
                <c:pt idx="481">
                  <c:v>0.48099999999999998</c:v>
                </c:pt>
                <c:pt idx="482">
                  <c:v>0.48199999999999998</c:v>
                </c:pt>
                <c:pt idx="483">
                  <c:v>0.48299999999999998</c:v>
                </c:pt>
                <c:pt idx="484">
                  <c:v>0.48399999999999999</c:v>
                </c:pt>
                <c:pt idx="485">
                  <c:v>0.48499999999999999</c:v>
                </c:pt>
                <c:pt idx="486">
                  <c:v>0.48599999999999999</c:v>
                </c:pt>
                <c:pt idx="487">
                  <c:v>0.48699999999999999</c:v>
                </c:pt>
                <c:pt idx="488">
                  <c:v>0.48799999999999999</c:v>
                </c:pt>
                <c:pt idx="489">
                  <c:v>0.48899999999999999</c:v>
                </c:pt>
                <c:pt idx="490">
                  <c:v>0.49</c:v>
                </c:pt>
                <c:pt idx="491">
                  <c:v>0.49099999999999999</c:v>
                </c:pt>
                <c:pt idx="492">
                  <c:v>0.49199999999999999</c:v>
                </c:pt>
                <c:pt idx="493">
                  <c:v>0.49299999999999999</c:v>
                </c:pt>
                <c:pt idx="494">
                  <c:v>0.49399999999999999</c:v>
                </c:pt>
                <c:pt idx="495">
                  <c:v>0.495</c:v>
                </c:pt>
                <c:pt idx="496">
                  <c:v>0.496</c:v>
                </c:pt>
                <c:pt idx="497">
                  <c:v>0.497</c:v>
                </c:pt>
                <c:pt idx="498">
                  <c:v>0.498</c:v>
                </c:pt>
                <c:pt idx="499">
                  <c:v>0.499</c:v>
                </c:pt>
                <c:pt idx="500">
                  <c:v>0.5</c:v>
                </c:pt>
                <c:pt idx="501">
                  <c:v>0.501</c:v>
                </c:pt>
                <c:pt idx="502">
                  <c:v>0.502</c:v>
                </c:pt>
                <c:pt idx="503">
                  <c:v>0.503</c:v>
                </c:pt>
                <c:pt idx="504">
                  <c:v>0.504</c:v>
                </c:pt>
                <c:pt idx="505">
                  <c:v>0.505</c:v>
                </c:pt>
                <c:pt idx="506">
                  <c:v>0.50600000000000001</c:v>
                </c:pt>
                <c:pt idx="507">
                  <c:v>0.50700000000000001</c:v>
                </c:pt>
                <c:pt idx="508">
                  <c:v>0.50800000000000001</c:v>
                </c:pt>
                <c:pt idx="509">
                  <c:v>0.50900000000000001</c:v>
                </c:pt>
                <c:pt idx="510">
                  <c:v>0.51</c:v>
                </c:pt>
                <c:pt idx="511">
                  <c:v>0.51100000000000001</c:v>
                </c:pt>
                <c:pt idx="512">
                  <c:v>0.51200000000000001</c:v>
                </c:pt>
                <c:pt idx="513">
                  <c:v>0.51300000000000001</c:v>
                </c:pt>
                <c:pt idx="514">
                  <c:v>0.51400000000000001</c:v>
                </c:pt>
                <c:pt idx="515">
                  <c:v>0.51500000000000001</c:v>
                </c:pt>
                <c:pt idx="516">
                  <c:v>0.51600000000000001</c:v>
                </c:pt>
                <c:pt idx="517">
                  <c:v>0.51700000000000002</c:v>
                </c:pt>
                <c:pt idx="518">
                  <c:v>0.51800000000000002</c:v>
                </c:pt>
                <c:pt idx="519">
                  <c:v>0.51900000000000002</c:v>
                </c:pt>
                <c:pt idx="520">
                  <c:v>0.52</c:v>
                </c:pt>
                <c:pt idx="521">
                  <c:v>0.52100000000000002</c:v>
                </c:pt>
                <c:pt idx="522">
                  <c:v>0.52200000000000002</c:v>
                </c:pt>
                <c:pt idx="523">
                  <c:v>0.52300000000000002</c:v>
                </c:pt>
                <c:pt idx="524">
                  <c:v>0.52400000000000002</c:v>
                </c:pt>
                <c:pt idx="525">
                  <c:v>0.52500000000000002</c:v>
                </c:pt>
                <c:pt idx="526">
                  <c:v>0.52600000000000002</c:v>
                </c:pt>
                <c:pt idx="527">
                  <c:v>0.52700000000000002</c:v>
                </c:pt>
                <c:pt idx="528">
                  <c:v>0.52800000000000002</c:v>
                </c:pt>
                <c:pt idx="529">
                  <c:v>0.52900000000000003</c:v>
                </c:pt>
                <c:pt idx="530">
                  <c:v>0.53</c:v>
                </c:pt>
                <c:pt idx="531">
                  <c:v>0.53100000000000003</c:v>
                </c:pt>
                <c:pt idx="532">
                  <c:v>0.53200000000000003</c:v>
                </c:pt>
                <c:pt idx="533">
                  <c:v>0.53300000000000003</c:v>
                </c:pt>
                <c:pt idx="534">
                  <c:v>0.53400000000000003</c:v>
                </c:pt>
                <c:pt idx="535">
                  <c:v>0.53500000000000003</c:v>
                </c:pt>
                <c:pt idx="536">
                  <c:v>0.53600000000000003</c:v>
                </c:pt>
                <c:pt idx="537">
                  <c:v>0.53700000000000003</c:v>
                </c:pt>
                <c:pt idx="538">
                  <c:v>0.53800000000000003</c:v>
                </c:pt>
                <c:pt idx="539">
                  <c:v>0.53900000000000003</c:v>
                </c:pt>
                <c:pt idx="540">
                  <c:v>0.54</c:v>
                </c:pt>
                <c:pt idx="541">
                  <c:v>0.54100000000000004</c:v>
                </c:pt>
                <c:pt idx="542">
                  <c:v>0.54200000000000004</c:v>
                </c:pt>
                <c:pt idx="543">
                  <c:v>0.54300000000000004</c:v>
                </c:pt>
                <c:pt idx="544">
                  <c:v>0.54400000000000004</c:v>
                </c:pt>
                <c:pt idx="545">
                  <c:v>0.54500000000000004</c:v>
                </c:pt>
                <c:pt idx="546">
                  <c:v>0.54600000000000004</c:v>
                </c:pt>
                <c:pt idx="547">
                  <c:v>0.54700000000000004</c:v>
                </c:pt>
                <c:pt idx="548">
                  <c:v>0.54800000000000004</c:v>
                </c:pt>
                <c:pt idx="549">
                  <c:v>0.54900000000000004</c:v>
                </c:pt>
                <c:pt idx="550">
                  <c:v>0.55000000000000004</c:v>
                </c:pt>
                <c:pt idx="551">
                  <c:v>0.55100000000000005</c:v>
                </c:pt>
                <c:pt idx="552">
                  <c:v>0.55200000000000005</c:v>
                </c:pt>
                <c:pt idx="553">
                  <c:v>0.55300000000000005</c:v>
                </c:pt>
                <c:pt idx="554">
                  <c:v>0.55400000000000005</c:v>
                </c:pt>
                <c:pt idx="555">
                  <c:v>0.55500000000000005</c:v>
                </c:pt>
                <c:pt idx="556">
                  <c:v>0.55600000000000005</c:v>
                </c:pt>
                <c:pt idx="557">
                  <c:v>0.55700000000000005</c:v>
                </c:pt>
                <c:pt idx="558">
                  <c:v>0.55800000000000005</c:v>
                </c:pt>
                <c:pt idx="559">
                  <c:v>0.55900000000000005</c:v>
                </c:pt>
                <c:pt idx="560">
                  <c:v>0.56000000000000005</c:v>
                </c:pt>
                <c:pt idx="561">
                  <c:v>0.56100000000000005</c:v>
                </c:pt>
                <c:pt idx="562">
                  <c:v>0.56200000000000006</c:v>
                </c:pt>
                <c:pt idx="563">
                  <c:v>0.56299999999999994</c:v>
                </c:pt>
                <c:pt idx="564">
                  <c:v>0.56399999999999995</c:v>
                </c:pt>
                <c:pt idx="565">
                  <c:v>0.56499999999999995</c:v>
                </c:pt>
                <c:pt idx="566">
                  <c:v>0.56599999999999995</c:v>
                </c:pt>
                <c:pt idx="567">
                  <c:v>0.56699999999999995</c:v>
                </c:pt>
                <c:pt idx="568">
                  <c:v>0.56799999999999995</c:v>
                </c:pt>
                <c:pt idx="569">
                  <c:v>0.56899999999999995</c:v>
                </c:pt>
                <c:pt idx="570">
                  <c:v>0.56999999999999995</c:v>
                </c:pt>
                <c:pt idx="571">
                  <c:v>0.57099999999999995</c:v>
                </c:pt>
                <c:pt idx="572">
                  <c:v>0.57199999999999995</c:v>
                </c:pt>
                <c:pt idx="573">
                  <c:v>0.57299999999999995</c:v>
                </c:pt>
                <c:pt idx="574">
                  <c:v>0.57399999999999995</c:v>
                </c:pt>
                <c:pt idx="575">
                  <c:v>0.57499999999999996</c:v>
                </c:pt>
                <c:pt idx="576">
                  <c:v>0.57599999999999996</c:v>
                </c:pt>
                <c:pt idx="577">
                  <c:v>0.57699999999999996</c:v>
                </c:pt>
                <c:pt idx="578">
                  <c:v>0.57799999999999996</c:v>
                </c:pt>
                <c:pt idx="579">
                  <c:v>0.57899999999999996</c:v>
                </c:pt>
                <c:pt idx="580">
                  <c:v>0.57999999999999996</c:v>
                </c:pt>
                <c:pt idx="581">
                  <c:v>0.58099999999999996</c:v>
                </c:pt>
                <c:pt idx="582">
                  <c:v>0.58199999999999996</c:v>
                </c:pt>
                <c:pt idx="583">
                  <c:v>0.58299999999999996</c:v>
                </c:pt>
                <c:pt idx="584">
                  <c:v>0.58399999999999996</c:v>
                </c:pt>
                <c:pt idx="585">
                  <c:v>0.58499999999999996</c:v>
                </c:pt>
                <c:pt idx="586">
                  <c:v>0.58599999999999997</c:v>
                </c:pt>
                <c:pt idx="587">
                  <c:v>0.58699999999999997</c:v>
                </c:pt>
                <c:pt idx="588">
                  <c:v>0.58799999999999997</c:v>
                </c:pt>
                <c:pt idx="589">
                  <c:v>0.58899999999999997</c:v>
                </c:pt>
                <c:pt idx="590">
                  <c:v>0.59</c:v>
                </c:pt>
                <c:pt idx="591">
                  <c:v>0.59099999999999997</c:v>
                </c:pt>
                <c:pt idx="592">
                  <c:v>0.59199999999999997</c:v>
                </c:pt>
                <c:pt idx="593">
                  <c:v>0.59299999999999997</c:v>
                </c:pt>
                <c:pt idx="594">
                  <c:v>0.59399999999999997</c:v>
                </c:pt>
                <c:pt idx="595">
                  <c:v>0.59499999999999997</c:v>
                </c:pt>
                <c:pt idx="596">
                  <c:v>0.59599999999999997</c:v>
                </c:pt>
                <c:pt idx="597">
                  <c:v>0.59699999999999998</c:v>
                </c:pt>
                <c:pt idx="598">
                  <c:v>0.59799999999999998</c:v>
                </c:pt>
                <c:pt idx="599">
                  <c:v>0.59899999999999998</c:v>
                </c:pt>
                <c:pt idx="600">
                  <c:v>0.6</c:v>
                </c:pt>
                <c:pt idx="601">
                  <c:v>0.60099999999999998</c:v>
                </c:pt>
                <c:pt idx="602">
                  <c:v>0.60199999999999998</c:v>
                </c:pt>
                <c:pt idx="603">
                  <c:v>0.60299999999999998</c:v>
                </c:pt>
                <c:pt idx="604">
                  <c:v>0.60399999999999998</c:v>
                </c:pt>
                <c:pt idx="605">
                  <c:v>0.60499999999999998</c:v>
                </c:pt>
                <c:pt idx="606">
                  <c:v>0.60599999999999998</c:v>
                </c:pt>
                <c:pt idx="607">
                  <c:v>0.60699999999999998</c:v>
                </c:pt>
                <c:pt idx="608">
                  <c:v>0.60799999999999998</c:v>
                </c:pt>
                <c:pt idx="609">
                  <c:v>0.60899999999999999</c:v>
                </c:pt>
                <c:pt idx="610">
                  <c:v>0.61</c:v>
                </c:pt>
                <c:pt idx="611">
                  <c:v>0.61099999999999999</c:v>
                </c:pt>
                <c:pt idx="612">
                  <c:v>0.61199999999999999</c:v>
                </c:pt>
                <c:pt idx="613">
                  <c:v>0.61299999999999999</c:v>
                </c:pt>
                <c:pt idx="614">
                  <c:v>0.61399999999999999</c:v>
                </c:pt>
                <c:pt idx="615">
                  <c:v>0.61499999999999999</c:v>
                </c:pt>
                <c:pt idx="616">
                  <c:v>0.61599999999999999</c:v>
                </c:pt>
                <c:pt idx="617">
                  <c:v>0.61699999999999999</c:v>
                </c:pt>
                <c:pt idx="618">
                  <c:v>0.61799999999999999</c:v>
                </c:pt>
                <c:pt idx="619">
                  <c:v>0.61899999999999999</c:v>
                </c:pt>
                <c:pt idx="620">
                  <c:v>0.62</c:v>
                </c:pt>
                <c:pt idx="621">
                  <c:v>0.621</c:v>
                </c:pt>
                <c:pt idx="622">
                  <c:v>0.622</c:v>
                </c:pt>
                <c:pt idx="623">
                  <c:v>0.623</c:v>
                </c:pt>
                <c:pt idx="624">
                  <c:v>0.624</c:v>
                </c:pt>
                <c:pt idx="625">
                  <c:v>0.625</c:v>
                </c:pt>
                <c:pt idx="626">
                  <c:v>0.626</c:v>
                </c:pt>
                <c:pt idx="627">
                  <c:v>0.627</c:v>
                </c:pt>
                <c:pt idx="628">
                  <c:v>0.628</c:v>
                </c:pt>
                <c:pt idx="629">
                  <c:v>0.629</c:v>
                </c:pt>
                <c:pt idx="630">
                  <c:v>0.63</c:v>
                </c:pt>
                <c:pt idx="631">
                  <c:v>0.63100000000000001</c:v>
                </c:pt>
                <c:pt idx="632">
                  <c:v>0.63200000000000001</c:v>
                </c:pt>
                <c:pt idx="633">
                  <c:v>0.63300000000000001</c:v>
                </c:pt>
                <c:pt idx="634">
                  <c:v>0.63400000000000001</c:v>
                </c:pt>
                <c:pt idx="635">
                  <c:v>0.63500000000000001</c:v>
                </c:pt>
                <c:pt idx="636">
                  <c:v>0.63600000000000001</c:v>
                </c:pt>
                <c:pt idx="637">
                  <c:v>0.63700000000000001</c:v>
                </c:pt>
                <c:pt idx="638">
                  <c:v>0.63800000000000001</c:v>
                </c:pt>
                <c:pt idx="639">
                  <c:v>0.63900000000000001</c:v>
                </c:pt>
                <c:pt idx="640">
                  <c:v>0.64</c:v>
                </c:pt>
                <c:pt idx="641">
                  <c:v>0.64100000000000001</c:v>
                </c:pt>
                <c:pt idx="642">
                  <c:v>0.64200000000000002</c:v>
                </c:pt>
                <c:pt idx="643">
                  <c:v>0.64300000000000002</c:v>
                </c:pt>
                <c:pt idx="644">
                  <c:v>0.64400000000000002</c:v>
                </c:pt>
                <c:pt idx="645">
                  <c:v>0.64500000000000002</c:v>
                </c:pt>
                <c:pt idx="646">
                  <c:v>0.64600000000000002</c:v>
                </c:pt>
                <c:pt idx="647">
                  <c:v>0.64700000000000002</c:v>
                </c:pt>
                <c:pt idx="648">
                  <c:v>0.64800000000000002</c:v>
                </c:pt>
                <c:pt idx="649">
                  <c:v>0.64900000000000002</c:v>
                </c:pt>
                <c:pt idx="650">
                  <c:v>0.65</c:v>
                </c:pt>
                <c:pt idx="651">
                  <c:v>0.65100000000000002</c:v>
                </c:pt>
                <c:pt idx="652">
                  <c:v>0.65200000000000002</c:v>
                </c:pt>
                <c:pt idx="653">
                  <c:v>0.65300000000000002</c:v>
                </c:pt>
                <c:pt idx="654">
                  <c:v>0.65400000000000003</c:v>
                </c:pt>
                <c:pt idx="655">
                  <c:v>0.65500000000000003</c:v>
                </c:pt>
                <c:pt idx="656">
                  <c:v>0.65600000000000003</c:v>
                </c:pt>
                <c:pt idx="657">
                  <c:v>0.65700000000000003</c:v>
                </c:pt>
                <c:pt idx="658">
                  <c:v>0.65800000000000003</c:v>
                </c:pt>
                <c:pt idx="659">
                  <c:v>0.65900000000000003</c:v>
                </c:pt>
                <c:pt idx="660">
                  <c:v>0.66</c:v>
                </c:pt>
                <c:pt idx="661">
                  <c:v>0.66100000000000003</c:v>
                </c:pt>
                <c:pt idx="662">
                  <c:v>0.66200000000000003</c:v>
                </c:pt>
                <c:pt idx="663">
                  <c:v>0.66300000000000003</c:v>
                </c:pt>
                <c:pt idx="664">
                  <c:v>0.66400000000000003</c:v>
                </c:pt>
                <c:pt idx="665">
                  <c:v>0.66500000000000004</c:v>
                </c:pt>
                <c:pt idx="666">
                  <c:v>0.66600000000000004</c:v>
                </c:pt>
                <c:pt idx="667">
                  <c:v>0.66700000000000004</c:v>
                </c:pt>
                <c:pt idx="668">
                  <c:v>0.66800000000000004</c:v>
                </c:pt>
                <c:pt idx="669">
                  <c:v>0.66900000000000004</c:v>
                </c:pt>
                <c:pt idx="670">
                  <c:v>0.67</c:v>
                </c:pt>
                <c:pt idx="671">
                  <c:v>0.67100000000000004</c:v>
                </c:pt>
                <c:pt idx="672">
                  <c:v>0.67200000000000004</c:v>
                </c:pt>
                <c:pt idx="673">
                  <c:v>0.67300000000000004</c:v>
                </c:pt>
                <c:pt idx="674">
                  <c:v>0.67400000000000004</c:v>
                </c:pt>
                <c:pt idx="675">
                  <c:v>0.67500000000000004</c:v>
                </c:pt>
                <c:pt idx="676">
                  <c:v>0.67600000000000005</c:v>
                </c:pt>
                <c:pt idx="677">
                  <c:v>0.67700000000000005</c:v>
                </c:pt>
                <c:pt idx="678">
                  <c:v>0.67800000000000005</c:v>
                </c:pt>
                <c:pt idx="679">
                  <c:v>0.67900000000000005</c:v>
                </c:pt>
                <c:pt idx="680">
                  <c:v>0.68</c:v>
                </c:pt>
                <c:pt idx="681">
                  <c:v>0.68100000000000005</c:v>
                </c:pt>
                <c:pt idx="682">
                  <c:v>0.68200000000000005</c:v>
                </c:pt>
                <c:pt idx="683">
                  <c:v>0.68300000000000005</c:v>
                </c:pt>
                <c:pt idx="684">
                  <c:v>0.68400000000000005</c:v>
                </c:pt>
                <c:pt idx="685">
                  <c:v>0.68500000000000005</c:v>
                </c:pt>
                <c:pt idx="686">
                  <c:v>0.68600000000000005</c:v>
                </c:pt>
                <c:pt idx="687">
                  <c:v>0.68700000000000006</c:v>
                </c:pt>
                <c:pt idx="688">
                  <c:v>0.68799999999999994</c:v>
                </c:pt>
                <c:pt idx="689">
                  <c:v>0.68899999999999995</c:v>
                </c:pt>
                <c:pt idx="690">
                  <c:v>0.69</c:v>
                </c:pt>
                <c:pt idx="691">
                  <c:v>0.69099999999999995</c:v>
                </c:pt>
                <c:pt idx="692">
                  <c:v>0.69199999999999995</c:v>
                </c:pt>
                <c:pt idx="693">
                  <c:v>0.69299999999999995</c:v>
                </c:pt>
                <c:pt idx="694">
                  <c:v>0.69399999999999995</c:v>
                </c:pt>
                <c:pt idx="695">
                  <c:v>0.69499999999999995</c:v>
                </c:pt>
                <c:pt idx="696">
                  <c:v>0.69599999999999995</c:v>
                </c:pt>
                <c:pt idx="697">
                  <c:v>0.69699999999999995</c:v>
                </c:pt>
                <c:pt idx="698">
                  <c:v>0.69799999999999995</c:v>
                </c:pt>
                <c:pt idx="699">
                  <c:v>0.69899999999999995</c:v>
                </c:pt>
                <c:pt idx="700">
                  <c:v>0.7</c:v>
                </c:pt>
                <c:pt idx="701">
                  <c:v>0.70099999999999996</c:v>
                </c:pt>
                <c:pt idx="702">
                  <c:v>0.70199999999999996</c:v>
                </c:pt>
                <c:pt idx="703">
                  <c:v>0.70299999999999996</c:v>
                </c:pt>
                <c:pt idx="704">
                  <c:v>0.70399999999999996</c:v>
                </c:pt>
                <c:pt idx="705">
                  <c:v>0.70499999999999996</c:v>
                </c:pt>
                <c:pt idx="706">
                  <c:v>0.70599999999999996</c:v>
                </c:pt>
                <c:pt idx="707">
                  <c:v>0.70699999999999996</c:v>
                </c:pt>
                <c:pt idx="708">
                  <c:v>0.70799999999999996</c:v>
                </c:pt>
                <c:pt idx="709">
                  <c:v>0.70899999999999996</c:v>
                </c:pt>
                <c:pt idx="710">
                  <c:v>0.71</c:v>
                </c:pt>
                <c:pt idx="711">
                  <c:v>0.71099999999999997</c:v>
                </c:pt>
                <c:pt idx="712">
                  <c:v>0.71199999999999997</c:v>
                </c:pt>
                <c:pt idx="713">
                  <c:v>0.71299999999999997</c:v>
                </c:pt>
                <c:pt idx="714">
                  <c:v>0.71399999999999997</c:v>
                </c:pt>
                <c:pt idx="715">
                  <c:v>0.71499999999999997</c:v>
                </c:pt>
                <c:pt idx="716">
                  <c:v>0.71599999999999997</c:v>
                </c:pt>
                <c:pt idx="717">
                  <c:v>0.71699999999999997</c:v>
                </c:pt>
                <c:pt idx="718">
                  <c:v>0.71799999999999997</c:v>
                </c:pt>
                <c:pt idx="719">
                  <c:v>0.71899999999999997</c:v>
                </c:pt>
                <c:pt idx="720">
                  <c:v>0.72</c:v>
                </c:pt>
                <c:pt idx="721">
                  <c:v>0.72099999999999997</c:v>
                </c:pt>
                <c:pt idx="722">
                  <c:v>0.72199999999999998</c:v>
                </c:pt>
                <c:pt idx="723">
                  <c:v>0.72299999999999998</c:v>
                </c:pt>
                <c:pt idx="724">
                  <c:v>0.72399999999999998</c:v>
                </c:pt>
                <c:pt idx="725">
                  <c:v>0.72499999999999998</c:v>
                </c:pt>
                <c:pt idx="726">
                  <c:v>0.72599999999999998</c:v>
                </c:pt>
                <c:pt idx="727">
                  <c:v>0.72699999999999998</c:v>
                </c:pt>
                <c:pt idx="728">
                  <c:v>0.72799999999999998</c:v>
                </c:pt>
                <c:pt idx="729">
                  <c:v>0.72899999999999998</c:v>
                </c:pt>
                <c:pt idx="730">
                  <c:v>0.73</c:v>
                </c:pt>
                <c:pt idx="731">
                  <c:v>0.73099999999999998</c:v>
                </c:pt>
                <c:pt idx="732">
                  <c:v>0.73199999999999998</c:v>
                </c:pt>
                <c:pt idx="733">
                  <c:v>0.73299999999999998</c:v>
                </c:pt>
                <c:pt idx="734">
                  <c:v>0.73399999999999999</c:v>
                </c:pt>
                <c:pt idx="735">
                  <c:v>0.73499999999999999</c:v>
                </c:pt>
                <c:pt idx="736">
                  <c:v>0.73599999999999999</c:v>
                </c:pt>
                <c:pt idx="737">
                  <c:v>0.73699999999999999</c:v>
                </c:pt>
                <c:pt idx="738">
                  <c:v>0.73799999999999999</c:v>
                </c:pt>
                <c:pt idx="739">
                  <c:v>0.73899999999999999</c:v>
                </c:pt>
                <c:pt idx="740">
                  <c:v>0.74</c:v>
                </c:pt>
                <c:pt idx="741">
                  <c:v>0.74099999999999999</c:v>
                </c:pt>
                <c:pt idx="742">
                  <c:v>0.74199999999999999</c:v>
                </c:pt>
                <c:pt idx="743">
                  <c:v>0.74299999999999999</c:v>
                </c:pt>
                <c:pt idx="744">
                  <c:v>0.74399999999999999</c:v>
                </c:pt>
                <c:pt idx="745">
                  <c:v>0.745</c:v>
                </c:pt>
                <c:pt idx="746">
                  <c:v>0.746</c:v>
                </c:pt>
                <c:pt idx="747">
                  <c:v>0.747</c:v>
                </c:pt>
                <c:pt idx="748">
                  <c:v>0.748</c:v>
                </c:pt>
                <c:pt idx="749">
                  <c:v>0.749</c:v>
                </c:pt>
                <c:pt idx="750">
                  <c:v>0.75</c:v>
                </c:pt>
                <c:pt idx="751">
                  <c:v>0.751</c:v>
                </c:pt>
                <c:pt idx="752">
                  <c:v>0.752</c:v>
                </c:pt>
                <c:pt idx="753">
                  <c:v>0.753</c:v>
                </c:pt>
                <c:pt idx="754">
                  <c:v>0.754</c:v>
                </c:pt>
                <c:pt idx="755">
                  <c:v>0.755</c:v>
                </c:pt>
                <c:pt idx="756">
                  <c:v>0.75600000000000001</c:v>
                </c:pt>
                <c:pt idx="757">
                  <c:v>0.75700000000000001</c:v>
                </c:pt>
                <c:pt idx="758">
                  <c:v>0.75800000000000001</c:v>
                </c:pt>
                <c:pt idx="759">
                  <c:v>0.75900000000000001</c:v>
                </c:pt>
                <c:pt idx="760">
                  <c:v>0.76</c:v>
                </c:pt>
                <c:pt idx="761">
                  <c:v>0.76100000000000001</c:v>
                </c:pt>
                <c:pt idx="762">
                  <c:v>0.76200000000000001</c:v>
                </c:pt>
                <c:pt idx="763">
                  <c:v>0.76300000000000001</c:v>
                </c:pt>
                <c:pt idx="764">
                  <c:v>0.76400000000000001</c:v>
                </c:pt>
                <c:pt idx="765">
                  <c:v>0.76500000000000001</c:v>
                </c:pt>
                <c:pt idx="766">
                  <c:v>0.76600000000000001</c:v>
                </c:pt>
                <c:pt idx="767">
                  <c:v>0.76700000000000002</c:v>
                </c:pt>
                <c:pt idx="768">
                  <c:v>0.76800000000000002</c:v>
                </c:pt>
                <c:pt idx="769">
                  <c:v>0.76900000000000002</c:v>
                </c:pt>
                <c:pt idx="770">
                  <c:v>0.77</c:v>
                </c:pt>
                <c:pt idx="771">
                  <c:v>0.77100000000000002</c:v>
                </c:pt>
                <c:pt idx="772">
                  <c:v>0.77200000000000002</c:v>
                </c:pt>
                <c:pt idx="773">
                  <c:v>0.77300000000000002</c:v>
                </c:pt>
                <c:pt idx="774">
                  <c:v>0.77400000000000002</c:v>
                </c:pt>
                <c:pt idx="775">
                  <c:v>0.77500000000000002</c:v>
                </c:pt>
                <c:pt idx="776">
                  <c:v>0.77600000000000002</c:v>
                </c:pt>
                <c:pt idx="777">
                  <c:v>0.77700000000000002</c:v>
                </c:pt>
                <c:pt idx="778">
                  <c:v>0.77800000000000002</c:v>
                </c:pt>
                <c:pt idx="779">
                  <c:v>0.77900000000000003</c:v>
                </c:pt>
                <c:pt idx="780">
                  <c:v>0.78</c:v>
                </c:pt>
                <c:pt idx="781">
                  <c:v>0.78100000000000003</c:v>
                </c:pt>
                <c:pt idx="782">
                  <c:v>0.78200000000000003</c:v>
                </c:pt>
                <c:pt idx="783">
                  <c:v>0.78300000000000003</c:v>
                </c:pt>
                <c:pt idx="784">
                  <c:v>0.78400000000000003</c:v>
                </c:pt>
                <c:pt idx="785">
                  <c:v>0.78500000000000003</c:v>
                </c:pt>
                <c:pt idx="786">
                  <c:v>0.78600000000000003</c:v>
                </c:pt>
                <c:pt idx="787">
                  <c:v>0.78700000000000003</c:v>
                </c:pt>
                <c:pt idx="788">
                  <c:v>0.78800000000000003</c:v>
                </c:pt>
                <c:pt idx="789">
                  <c:v>0.78900000000000003</c:v>
                </c:pt>
                <c:pt idx="790">
                  <c:v>0.79</c:v>
                </c:pt>
                <c:pt idx="791">
                  <c:v>0.79100000000000004</c:v>
                </c:pt>
                <c:pt idx="792">
                  <c:v>0.79200000000000004</c:v>
                </c:pt>
                <c:pt idx="793">
                  <c:v>0.79300000000000004</c:v>
                </c:pt>
                <c:pt idx="794">
                  <c:v>0.79400000000000004</c:v>
                </c:pt>
                <c:pt idx="795">
                  <c:v>0.79500000000000004</c:v>
                </c:pt>
                <c:pt idx="796">
                  <c:v>0.79600000000000004</c:v>
                </c:pt>
                <c:pt idx="797">
                  <c:v>0.79700000000000004</c:v>
                </c:pt>
                <c:pt idx="798">
                  <c:v>0.79800000000000004</c:v>
                </c:pt>
                <c:pt idx="799">
                  <c:v>0.79900000000000004</c:v>
                </c:pt>
                <c:pt idx="800">
                  <c:v>0.8</c:v>
                </c:pt>
                <c:pt idx="801">
                  <c:v>0.80100000000000005</c:v>
                </c:pt>
                <c:pt idx="802">
                  <c:v>0.80200000000000005</c:v>
                </c:pt>
                <c:pt idx="803">
                  <c:v>0.80300000000000005</c:v>
                </c:pt>
                <c:pt idx="804">
                  <c:v>0.80400000000000005</c:v>
                </c:pt>
                <c:pt idx="805">
                  <c:v>0.80500000000000005</c:v>
                </c:pt>
                <c:pt idx="806">
                  <c:v>0.80600000000000005</c:v>
                </c:pt>
                <c:pt idx="807">
                  <c:v>0.80700000000000005</c:v>
                </c:pt>
                <c:pt idx="808">
                  <c:v>0.80800000000000005</c:v>
                </c:pt>
                <c:pt idx="809">
                  <c:v>0.80900000000000005</c:v>
                </c:pt>
                <c:pt idx="810">
                  <c:v>0.81</c:v>
                </c:pt>
                <c:pt idx="811">
                  <c:v>0.81100000000000005</c:v>
                </c:pt>
                <c:pt idx="812">
                  <c:v>0.81200000000000006</c:v>
                </c:pt>
                <c:pt idx="813">
                  <c:v>0.81299999999999994</c:v>
                </c:pt>
                <c:pt idx="814">
                  <c:v>0.81399999999999995</c:v>
                </c:pt>
                <c:pt idx="815">
                  <c:v>0.81499999999999995</c:v>
                </c:pt>
                <c:pt idx="816">
                  <c:v>0.81599999999999995</c:v>
                </c:pt>
                <c:pt idx="817">
                  <c:v>0.81699999999999995</c:v>
                </c:pt>
                <c:pt idx="818">
                  <c:v>0.81799999999999995</c:v>
                </c:pt>
                <c:pt idx="819">
                  <c:v>0.81899999999999995</c:v>
                </c:pt>
                <c:pt idx="820">
                  <c:v>0.82</c:v>
                </c:pt>
                <c:pt idx="821">
                  <c:v>0.82099999999999995</c:v>
                </c:pt>
                <c:pt idx="822">
                  <c:v>0.82199999999999995</c:v>
                </c:pt>
                <c:pt idx="823">
                  <c:v>0.82299999999999995</c:v>
                </c:pt>
                <c:pt idx="824">
                  <c:v>0.82399999999999995</c:v>
                </c:pt>
                <c:pt idx="825">
                  <c:v>0.82499999999999996</c:v>
                </c:pt>
                <c:pt idx="826">
                  <c:v>0.82599999999999996</c:v>
                </c:pt>
                <c:pt idx="827">
                  <c:v>0.82699999999999996</c:v>
                </c:pt>
                <c:pt idx="828">
                  <c:v>0.82799999999999996</c:v>
                </c:pt>
                <c:pt idx="829">
                  <c:v>0.82899999999999996</c:v>
                </c:pt>
                <c:pt idx="830">
                  <c:v>0.83</c:v>
                </c:pt>
                <c:pt idx="831">
                  <c:v>0.83099999999999996</c:v>
                </c:pt>
                <c:pt idx="832">
                  <c:v>0.83199999999999996</c:v>
                </c:pt>
                <c:pt idx="833">
                  <c:v>0.83299999999999996</c:v>
                </c:pt>
                <c:pt idx="834">
                  <c:v>0.83399999999999996</c:v>
                </c:pt>
                <c:pt idx="835">
                  <c:v>0.83499999999999996</c:v>
                </c:pt>
                <c:pt idx="836">
                  <c:v>0.83599999999999997</c:v>
                </c:pt>
                <c:pt idx="837">
                  <c:v>0.83699999999999997</c:v>
                </c:pt>
                <c:pt idx="838">
                  <c:v>0.83799999999999997</c:v>
                </c:pt>
                <c:pt idx="839">
                  <c:v>0.83899999999999997</c:v>
                </c:pt>
                <c:pt idx="840">
                  <c:v>0.84</c:v>
                </c:pt>
                <c:pt idx="841">
                  <c:v>0.84099999999999997</c:v>
                </c:pt>
                <c:pt idx="842">
                  <c:v>0.84199999999999997</c:v>
                </c:pt>
                <c:pt idx="843">
                  <c:v>0.84299999999999997</c:v>
                </c:pt>
                <c:pt idx="844">
                  <c:v>0.84399999999999997</c:v>
                </c:pt>
                <c:pt idx="845">
                  <c:v>0.84499999999999997</c:v>
                </c:pt>
                <c:pt idx="846">
                  <c:v>0.84599999999999997</c:v>
                </c:pt>
                <c:pt idx="847">
                  <c:v>0.84699999999999998</c:v>
                </c:pt>
                <c:pt idx="848">
                  <c:v>0.84799999999999998</c:v>
                </c:pt>
                <c:pt idx="849">
                  <c:v>0.84899999999999998</c:v>
                </c:pt>
                <c:pt idx="850">
                  <c:v>0.85</c:v>
                </c:pt>
                <c:pt idx="851">
                  <c:v>0.85099999999999998</c:v>
                </c:pt>
                <c:pt idx="852">
                  <c:v>0.85199999999999998</c:v>
                </c:pt>
                <c:pt idx="853">
                  <c:v>0.85299999999999998</c:v>
                </c:pt>
                <c:pt idx="854">
                  <c:v>0.85399999999999998</c:v>
                </c:pt>
                <c:pt idx="855">
                  <c:v>0.85499999999999998</c:v>
                </c:pt>
                <c:pt idx="856">
                  <c:v>0.85599999999999998</c:v>
                </c:pt>
                <c:pt idx="857">
                  <c:v>0.85699999999999998</c:v>
                </c:pt>
                <c:pt idx="858">
                  <c:v>0.85799999999999998</c:v>
                </c:pt>
                <c:pt idx="859">
                  <c:v>0.85899999999999999</c:v>
                </c:pt>
                <c:pt idx="860">
                  <c:v>0.86</c:v>
                </c:pt>
                <c:pt idx="861">
                  <c:v>0.86099999999999999</c:v>
                </c:pt>
                <c:pt idx="862">
                  <c:v>0.86199999999999999</c:v>
                </c:pt>
                <c:pt idx="863">
                  <c:v>0.86299999999999999</c:v>
                </c:pt>
                <c:pt idx="864">
                  <c:v>0.86399999999999999</c:v>
                </c:pt>
                <c:pt idx="865">
                  <c:v>0.86499999999999999</c:v>
                </c:pt>
                <c:pt idx="866">
                  <c:v>0.86599999999999999</c:v>
                </c:pt>
                <c:pt idx="867">
                  <c:v>0.86699999999999999</c:v>
                </c:pt>
                <c:pt idx="868">
                  <c:v>0.86799999999999999</c:v>
                </c:pt>
                <c:pt idx="869">
                  <c:v>0.86899999999999999</c:v>
                </c:pt>
                <c:pt idx="870">
                  <c:v>0.87</c:v>
                </c:pt>
                <c:pt idx="871">
                  <c:v>0.871</c:v>
                </c:pt>
                <c:pt idx="872">
                  <c:v>0.872</c:v>
                </c:pt>
                <c:pt idx="873">
                  <c:v>0.873</c:v>
                </c:pt>
                <c:pt idx="874">
                  <c:v>0.874</c:v>
                </c:pt>
                <c:pt idx="875">
                  <c:v>0.875</c:v>
                </c:pt>
                <c:pt idx="876">
                  <c:v>0.876</c:v>
                </c:pt>
                <c:pt idx="877">
                  <c:v>0.877</c:v>
                </c:pt>
                <c:pt idx="878">
                  <c:v>0.878</c:v>
                </c:pt>
                <c:pt idx="879">
                  <c:v>0.879</c:v>
                </c:pt>
                <c:pt idx="880">
                  <c:v>0.88</c:v>
                </c:pt>
                <c:pt idx="881">
                  <c:v>0.88100000000000001</c:v>
                </c:pt>
                <c:pt idx="882">
                  <c:v>0.88200000000000001</c:v>
                </c:pt>
                <c:pt idx="883">
                  <c:v>0.88300000000000001</c:v>
                </c:pt>
                <c:pt idx="884">
                  <c:v>0.88400000000000001</c:v>
                </c:pt>
                <c:pt idx="885">
                  <c:v>0.88500000000000001</c:v>
                </c:pt>
                <c:pt idx="886">
                  <c:v>0.88600000000000001</c:v>
                </c:pt>
                <c:pt idx="887">
                  <c:v>0.88700000000000001</c:v>
                </c:pt>
                <c:pt idx="888">
                  <c:v>0.88800000000000001</c:v>
                </c:pt>
                <c:pt idx="889">
                  <c:v>0.88900000000000001</c:v>
                </c:pt>
                <c:pt idx="890">
                  <c:v>0.89</c:v>
                </c:pt>
                <c:pt idx="891">
                  <c:v>0.89100000000000001</c:v>
                </c:pt>
                <c:pt idx="892">
                  <c:v>0.89200000000000002</c:v>
                </c:pt>
                <c:pt idx="893">
                  <c:v>0.89300000000000002</c:v>
                </c:pt>
                <c:pt idx="894">
                  <c:v>0.89400000000000002</c:v>
                </c:pt>
                <c:pt idx="895">
                  <c:v>0.89500000000000002</c:v>
                </c:pt>
                <c:pt idx="896">
                  <c:v>0.89600000000000002</c:v>
                </c:pt>
                <c:pt idx="897">
                  <c:v>0.89700000000000002</c:v>
                </c:pt>
                <c:pt idx="898">
                  <c:v>0.89800000000000002</c:v>
                </c:pt>
                <c:pt idx="899">
                  <c:v>0.89900000000000002</c:v>
                </c:pt>
                <c:pt idx="900">
                  <c:v>0.9</c:v>
                </c:pt>
                <c:pt idx="901">
                  <c:v>0.90100000000000002</c:v>
                </c:pt>
                <c:pt idx="902">
                  <c:v>0.90200000000000002</c:v>
                </c:pt>
                <c:pt idx="903">
                  <c:v>0.90300000000000002</c:v>
                </c:pt>
                <c:pt idx="904">
                  <c:v>0.90400000000000003</c:v>
                </c:pt>
                <c:pt idx="905">
                  <c:v>0.90500000000000003</c:v>
                </c:pt>
                <c:pt idx="906">
                  <c:v>0.90600000000000003</c:v>
                </c:pt>
                <c:pt idx="907">
                  <c:v>0.90700000000000003</c:v>
                </c:pt>
                <c:pt idx="908">
                  <c:v>0.90800000000000003</c:v>
                </c:pt>
                <c:pt idx="909">
                  <c:v>0.90900000000000003</c:v>
                </c:pt>
                <c:pt idx="910">
                  <c:v>0.91</c:v>
                </c:pt>
                <c:pt idx="911">
                  <c:v>0.91100000000000003</c:v>
                </c:pt>
                <c:pt idx="912">
                  <c:v>0.91200000000000003</c:v>
                </c:pt>
                <c:pt idx="913">
                  <c:v>0.91300000000000003</c:v>
                </c:pt>
                <c:pt idx="914">
                  <c:v>0.91400000000000003</c:v>
                </c:pt>
                <c:pt idx="915">
                  <c:v>0.91500000000000004</c:v>
                </c:pt>
                <c:pt idx="916">
                  <c:v>0.91600000000000004</c:v>
                </c:pt>
                <c:pt idx="917">
                  <c:v>0.91700000000000004</c:v>
                </c:pt>
                <c:pt idx="918">
                  <c:v>0.91800000000000004</c:v>
                </c:pt>
                <c:pt idx="919">
                  <c:v>0.91900000000000004</c:v>
                </c:pt>
                <c:pt idx="920">
                  <c:v>0.92</c:v>
                </c:pt>
                <c:pt idx="921">
                  <c:v>0.92100000000000004</c:v>
                </c:pt>
                <c:pt idx="922">
                  <c:v>0.92200000000000004</c:v>
                </c:pt>
                <c:pt idx="923">
                  <c:v>0.92300000000000004</c:v>
                </c:pt>
                <c:pt idx="924">
                  <c:v>0.92400000000000004</c:v>
                </c:pt>
                <c:pt idx="925">
                  <c:v>0.92500000000000004</c:v>
                </c:pt>
                <c:pt idx="926">
                  <c:v>0.92600000000000005</c:v>
                </c:pt>
                <c:pt idx="927">
                  <c:v>0.92700000000000005</c:v>
                </c:pt>
                <c:pt idx="928">
                  <c:v>0.92800000000000005</c:v>
                </c:pt>
                <c:pt idx="929">
                  <c:v>0.92900000000000005</c:v>
                </c:pt>
                <c:pt idx="930">
                  <c:v>0.93</c:v>
                </c:pt>
                <c:pt idx="931">
                  <c:v>0.93100000000000005</c:v>
                </c:pt>
                <c:pt idx="932">
                  <c:v>0.93200000000000005</c:v>
                </c:pt>
                <c:pt idx="933">
                  <c:v>0.93300000000000005</c:v>
                </c:pt>
                <c:pt idx="934">
                  <c:v>0.93400000000000005</c:v>
                </c:pt>
                <c:pt idx="935">
                  <c:v>0.93500000000000005</c:v>
                </c:pt>
                <c:pt idx="936">
                  <c:v>0.93600000000000005</c:v>
                </c:pt>
                <c:pt idx="937">
                  <c:v>0.93700000000000006</c:v>
                </c:pt>
                <c:pt idx="938">
                  <c:v>0.93799999999999994</c:v>
                </c:pt>
                <c:pt idx="939">
                  <c:v>0.93899999999999995</c:v>
                </c:pt>
                <c:pt idx="940">
                  <c:v>0.94</c:v>
                </c:pt>
                <c:pt idx="941">
                  <c:v>0.94099999999999995</c:v>
                </c:pt>
                <c:pt idx="942">
                  <c:v>0.94199999999999995</c:v>
                </c:pt>
                <c:pt idx="943">
                  <c:v>0.94299999999999995</c:v>
                </c:pt>
                <c:pt idx="944">
                  <c:v>0.94399999999999995</c:v>
                </c:pt>
                <c:pt idx="945">
                  <c:v>0.94499999999999995</c:v>
                </c:pt>
                <c:pt idx="946">
                  <c:v>0.94599999999999995</c:v>
                </c:pt>
                <c:pt idx="947">
                  <c:v>0.94699999999999995</c:v>
                </c:pt>
                <c:pt idx="948">
                  <c:v>0.94799999999999995</c:v>
                </c:pt>
                <c:pt idx="949">
                  <c:v>0.94899999999999995</c:v>
                </c:pt>
                <c:pt idx="950">
                  <c:v>0.95</c:v>
                </c:pt>
                <c:pt idx="951">
                  <c:v>0.95099999999999996</c:v>
                </c:pt>
                <c:pt idx="952">
                  <c:v>0.95199999999999996</c:v>
                </c:pt>
                <c:pt idx="953">
                  <c:v>0.95299999999999996</c:v>
                </c:pt>
                <c:pt idx="954">
                  <c:v>0.95399999999999996</c:v>
                </c:pt>
                <c:pt idx="955">
                  <c:v>0.95499999999999996</c:v>
                </c:pt>
                <c:pt idx="956">
                  <c:v>0.95599999999999996</c:v>
                </c:pt>
                <c:pt idx="957">
                  <c:v>0.95699999999999996</c:v>
                </c:pt>
                <c:pt idx="958">
                  <c:v>0.95799999999999996</c:v>
                </c:pt>
                <c:pt idx="959">
                  <c:v>0.95899999999999996</c:v>
                </c:pt>
                <c:pt idx="960">
                  <c:v>0.96</c:v>
                </c:pt>
                <c:pt idx="961">
                  <c:v>0.96099999999999997</c:v>
                </c:pt>
                <c:pt idx="962">
                  <c:v>0.96199999999999997</c:v>
                </c:pt>
                <c:pt idx="963">
                  <c:v>0.96299999999999997</c:v>
                </c:pt>
                <c:pt idx="964">
                  <c:v>0.96399999999999997</c:v>
                </c:pt>
                <c:pt idx="965">
                  <c:v>0.96499999999999997</c:v>
                </c:pt>
                <c:pt idx="966">
                  <c:v>0.96599999999999997</c:v>
                </c:pt>
                <c:pt idx="967">
                  <c:v>0.96699999999999997</c:v>
                </c:pt>
                <c:pt idx="968">
                  <c:v>0.96799999999999997</c:v>
                </c:pt>
                <c:pt idx="969">
                  <c:v>0.96899999999999997</c:v>
                </c:pt>
                <c:pt idx="970">
                  <c:v>0.97</c:v>
                </c:pt>
                <c:pt idx="971">
                  <c:v>0.97099999999999997</c:v>
                </c:pt>
                <c:pt idx="972">
                  <c:v>0.97199999999999998</c:v>
                </c:pt>
                <c:pt idx="973">
                  <c:v>0.97299999999999998</c:v>
                </c:pt>
                <c:pt idx="974">
                  <c:v>0.97399999999999998</c:v>
                </c:pt>
                <c:pt idx="975">
                  <c:v>0.97499999999999998</c:v>
                </c:pt>
                <c:pt idx="976">
                  <c:v>0.97599999999999998</c:v>
                </c:pt>
                <c:pt idx="977">
                  <c:v>0.97699999999999998</c:v>
                </c:pt>
                <c:pt idx="978">
                  <c:v>0.97799999999999998</c:v>
                </c:pt>
                <c:pt idx="979">
                  <c:v>0.97899999999999998</c:v>
                </c:pt>
                <c:pt idx="980">
                  <c:v>0.98</c:v>
                </c:pt>
                <c:pt idx="981">
                  <c:v>0.98099999999999998</c:v>
                </c:pt>
                <c:pt idx="982">
                  <c:v>0.98199999999999998</c:v>
                </c:pt>
                <c:pt idx="983">
                  <c:v>0.98299999999999998</c:v>
                </c:pt>
                <c:pt idx="984">
                  <c:v>0.98399999999999999</c:v>
                </c:pt>
                <c:pt idx="985">
                  <c:v>0.98499999999999999</c:v>
                </c:pt>
                <c:pt idx="986">
                  <c:v>0.98599999999999999</c:v>
                </c:pt>
                <c:pt idx="987">
                  <c:v>0.98699999999999999</c:v>
                </c:pt>
                <c:pt idx="988">
                  <c:v>0.98799999999999999</c:v>
                </c:pt>
                <c:pt idx="989">
                  <c:v>0.98899999999999999</c:v>
                </c:pt>
                <c:pt idx="990">
                  <c:v>0.99</c:v>
                </c:pt>
                <c:pt idx="991">
                  <c:v>0.99099999999999999</c:v>
                </c:pt>
                <c:pt idx="992">
                  <c:v>0.99199999999999999</c:v>
                </c:pt>
                <c:pt idx="993">
                  <c:v>0.99299999999999999</c:v>
                </c:pt>
                <c:pt idx="994">
                  <c:v>0.99399999999999999</c:v>
                </c:pt>
                <c:pt idx="995">
                  <c:v>0.995</c:v>
                </c:pt>
                <c:pt idx="996">
                  <c:v>0.996</c:v>
                </c:pt>
                <c:pt idx="997">
                  <c:v>0.997</c:v>
                </c:pt>
                <c:pt idx="998">
                  <c:v>0.998</c:v>
                </c:pt>
                <c:pt idx="999">
                  <c:v>0.999</c:v>
                </c:pt>
                <c:pt idx="1000">
                  <c:v>1</c:v>
                </c:pt>
                <c:pt idx="1001">
                  <c:v>1.0009999999999999</c:v>
                </c:pt>
                <c:pt idx="1002">
                  <c:v>1.002</c:v>
                </c:pt>
                <c:pt idx="1003">
                  <c:v>1.0029999999999999</c:v>
                </c:pt>
                <c:pt idx="1004">
                  <c:v>1.004</c:v>
                </c:pt>
                <c:pt idx="1005">
                  <c:v>1.0049999999999999</c:v>
                </c:pt>
                <c:pt idx="1006">
                  <c:v>1.006</c:v>
                </c:pt>
                <c:pt idx="1007">
                  <c:v>1.0069999999999999</c:v>
                </c:pt>
                <c:pt idx="1008">
                  <c:v>1.008</c:v>
                </c:pt>
                <c:pt idx="1009">
                  <c:v>1.0089999999999999</c:v>
                </c:pt>
                <c:pt idx="1010">
                  <c:v>1.01</c:v>
                </c:pt>
                <c:pt idx="1011">
                  <c:v>1.0109999999999999</c:v>
                </c:pt>
                <c:pt idx="1012">
                  <c:v>1.012</c:v>
                </c:pt>
                <c:pt idx="1013">
                  <c:v>1.0129999999999999</c:v>
                </c:pt>
                <c:pt idx="1014">
                  <c:v>1.014</c:v>
                </c:pt>
                <c:pt idx="1015">
                  <c:v>1.0149999999999999</c:v>
                </c:pt>
                <c:pt idx="1016">
                  <c:v>1.016</c:v>
                </c:pt>
                <c:pt idx="1017">
                  <c:v>1.0169999999999999</c:v>
                </c:pt>
                <c:pt idx="1018">
                  <c:v>1.018</c:v>
                </c:pt>
                <c:pt idx="1019">
                  <c:v>1.0189999999999999</c:v>
                </c:pt>
                <c:pt idx="1020">
                  <c:v>1.02</c:v>
                </c:pt>
                <c:pt idx="1021">
                  <c:v>1.0209999999999999</c:v>
                </c:pt>
                <c:pt idx="1022">
                  <c:v>1.022</c:v>
                </c:pt>
                <c:pt idx="1023">
                  <c:v>1.0229999999999999</c:v>
                </c:pt>
                <c:pt idx="1024">
                  <c:v>1.024</c:v>
                </c:pt>
                <c:pt idx="1025">
                  <c:v>1.0249999999999999</c:v>
                </c:pt>
                <c:pt idx="1026">
                  <c:v>1.026</c:v>
                </c:pt>
                <c:pt idx="1027">
                  <c:v>1.0269999999999999</c:v>
                </c:pt>
                <c:pt idx="1028">
                  <c:v>1.028</c:v>
                </c:pt>
                <c:pt idx="1029">
                  <c:v>1.0289999999999999</c:v>
                </c:pt>
                <c:pt idx="1030">
                  <c:v>1.03</c:v>
                </c:pt>
                <c:pt idx="1031">
                  <c:v>1.0309999999999999</c:v>
                </c:pt>
                <c:pt idx="1032">
                  <c:v>1.032</c:v>
                </c:pt>
                <c:pt idx="1033">
                  <c:v>1.0329999999999999</c:v>
                </c:pt>
                <c:pt idx="1034">
                  <c:v>1.034</c:v>
                </c:pt>
                <c:pt idx="1035">
                  <c:v>1.0349999999999999</c:v>
                </c:pt>
                <c:pt idx="1036">
                  <c:v>1.036</c:v>
                </c:pt>
                <c:pt idx="1037">
                  <c:v>1.0369999999999999</c:v>
                </c:pt>
                <c:pt idx="1038">
                  <c:v>1.038</c:v>
                </c:pt>
                <c:pt idx="1039">
                  <c:v>1.0389999999999999</c:v>
                </c:pt>
                <c:pt idx="1040">
                  <c:v>1.04</c:v>
                </c:pt>
                <c:pt idx="1041">
                  <c:v>1.0409999999999999</c:v>
                </c:pt>
                <c:pt idx="1042">
                  <c:v>1.042</c:v>
                </c:pt>
                <c:pt idx="1043">
                  <c:v>1.0429999999999999</c:v>
                </c:pt>
                <c:pt idx="1044">
                  <c:v>1.044</c:v>
                </c:pt>
                <c:pt idx="1045">
                  <c:v>1.0449999999999999</c:v>
                </c:pt>
                <c:pt idx="1046">
                  <c:v>1.046</c:v>
                </c:pt>
                <c:pt idx="1047">
                  <c:v>1.0469999999999999</c:v>
                </c:pt>
                <c:pt idx="1048">
                  <c:v>1.048</c:v>
                </c:pt>
                <c:pt idx="1049">
                  <c:v>1.0489999999999999</c:v>
                </c:pt>
                <c:pt idx="1050">
                  <c:v>1.05</c:v>
                </c:pt>
                <c:pt idx="1051">
                  <c:v>1.0509999999999999</c:v>
                </c:pt>
                <c:pt idx="1052">
                  <c:v>1.052</c:v>
                </c:pt>
                <c:pt idx="1053">
                  <c:v>1.0529999999999999</c:v>
                </c:pt>
                <c:pt idx="1054">
                  <c:v>1.054</c:v>
                </c:pt>
                <c:pt idx="1055">
                  <c:v>1.0549999999999999</c:v>
                </c:pt>
                <c:pt idx="1056">
                  <c:v>1.056</c:v>
                </c:pt>
                <c:pt idx="1057">
                  <c:v>1.0569999999999999</c:v>
                </c:pt>
                <c:pt idx="1058">
                  <c:v>1.0580000000000001</c:v>
                </c:pt>
                <c:pt idx="1059">
                  <c:v>1.0589999999999999</c:v>
                </c:pt>
                <c:pt idx="1060">
                  <c:v>1.06</c:v>
                </c:pt>
                <c:pt idx="1061">
                  <c:v>1.0609999999999999</c:v>
                </c:pt>
                <c:pt idx="1062">
                  <c:v>1.0620000000000001</c:v>
                </c:pt>
                <c:pt idx="1063">
                  <c:v>1.0629999999999999</c:v>
                </c:pt>
                <c:pt idx="1064">
                  <c:v>1.0640000000000001</c:v>
                </c:pt>
                <c:pt idx="1065">
                  <c:v>1.0649999999999999</c:v>
                </c:pt>
                <c:pt idx="1066">
                  <c:v>1.0660000000000001</c:v>
                </c:pt>
                <c:pt idx="1067">
                  <c:v>1.0669999999999999</c:v>
                </c:pt>
                <c:pt idx="1068">
                  <c:v>1.0680000000000001</c:v>
                </c:pt>
                <c:pt idx="1069">
                  <c:v>1.069</c:v>
                </c:pt>
                <c:pt idx="1070">
                  <c:v>1.07</c:v>
                </c:pt>
                <c:pt idx="1071">
                  <c:v>1.071</c:v>
                </c:pt>
                <c:pt idx="1072">
                  <c:v>1.0720000000000001</c:v>
                </c:pt>
                <c:pt idx="1073">
                  <c:v>1.073</c:v>
                </c:pt>
                <c:pt idx="1074">
                  <c:v>1.0740000000000001</c:v>
                </c:pt>
                <c:pt idx="1075">
                  <c:v>1.075</c:v>
                </c:pt>
                <c:pt idx="1076">
                  <c:v>1.0760000000000001</c:v>
                </c:pt>
                <c:pt idx="1077">
                  <c:v>1.077</c:v>
                </c:pt>
                <c:pt idx="1078">
                  <c:v>1.0780000000000001</c:v>
                </c:pt>
                <c:pt idx="1079">
                  <c:v>1.079</c:v>
                </c:pt>
                <c:pt idx="1080">
                  <c:v>1.08</c:v>
                </c:pt>
                <c:pt idx="1081">
                  <c:v>1.081</c:v>
                </c:pt>
                <c:pt idx="1082">
                  <c:v>1.0820000000000001</c:v>
                </c:pt>
                <c:pt idx="1083">
                  <c:v>1.083</c:v>
                </c:pt>
                <c:pt idx="1084">
                  <c:v>1.0840000000000001</c:v>
                </c:pt>
                <c:pt idx="1085">
                  <c:v>1.085</c:v>
                </c:pt>
                <c:pt idx="1086">
                  <c:v>1.0860000000000001</c:v>
                </c:pt>
                <c:pt idx="1087">
                  <c:v>1.087</c:v>
                </c:pt>
                <c:pt idx="1088">
                  <c:v>1.0880000000000001</c:v>
                </c:pt>
                <c:pt idx="1089">
                  <c:v>1.089</c:v>
                </c:pt>
                <c:pt idx="1090">
                  <c:v>1.0900000000000001</c:v>
                </c:pt>
                <c:pt idx="1091">
                  <c:v>1.091</c:v>
                </c:pt>
                <c:pt idx="1092">
                  <c:v>1.0920000000000001</c:v>
                </c:pt>
                <c:pt idx="1093">
                  <c:v>1.093</c:v>
                </c:pt>
                <c:pt idx="1094">
                  <c:v>1.0940000000000001</c:v>
                </c:pt>
                <c:pt idx="1095">
                  <c:v>1.095</c:v>
                </c:pt>
                <c:pt idx="1096">
                  <c:v>1.0960000000000001</c:v>
                </c:pt>
                <c:pt idx="1097">
                  <c:v>1.097</c:v>
                </c:pt>
                <c:pt idx="1098">
                  <c:v>1.0980000000000001</c:v>
                </c:pt>
                <c:pt idx="1099">
                  <c:v>1.099</c:v>
                </c:pt>
                <c:pt idx="1100">
                  <c:v>1.1000000000000001</c:v>
                </c:pt>
                <c:pt idx="1101">
                  <c:v>1.101</c:v>
                </c:pt>
                <c:pt idx="1102">
                  <c:v>1.1020000000000001</c:v>
                </c:pt>
                <c:pt idx="1103">
                  <c:v>1.103</c:v>
                </c:pt>
                <c:pt idx="1104">
                  <c:v>1.1040000000000001</c:v>
                </c:pt>
                <c:pt idx="1105">
                  <c:v>1.105</c:v>
                </c:pt>
                <c:pt idx="1106">
                  <c:v>1.1060000000000001</c:v>
                </c:pt>
                <c:pt idx="1107">
                  <c:v>1.107</c:v>
                </c:pt>
                <c:pt idx="1108">
                  <c:v>1.1080000000000001</c:v>
                </c:pt>
                <c:pt idx="1109">
                  <c:v>1.109</c:v>
                </c:pt>
                <c:pt idx="1110">
                  <c:v>1.1100000000000001</c:v>
                </c:pt>
                <c:pt idx="1111">
                  <c:v>1.111</c:v>
                </c:pt>
                <c:pt idx="1112">
                  <c:v>1.1120000000000001</c:v>
                </c:pt>
                <c:pt idx="1113">
                  <c:v>1.113</c:v>
                </c:pt>
                <c:pt idx="1114">
                  <c:v>1.1140000000000001</c:v>
                </c:pt>
                <c:pt idx="1115">
                  <c:v>1.115</c:v>
                </c:pt>
                <c:pt idx="1116">
                  <c:v>1.1160000000000001</c:v>
                </c:pt>
                <c:pt idx="1117">
                  <c:v>1.117</c:v>
                </c:pt>
                <c:pt idx="1118">
                  <c:v>1.1180000000000001</c:v>
                </c:pt>
                <c:pt idx="1119">
                  <c:v>1.119</c:v>
                </c:pt>
                <c:pt idx="1120">
                  <c:v>1.1200000000000001</c:v>
                </c:pt>
                <c:pt idx="1121">
                  <c:v>1.121</c:v>
                </c:pt>
                <c:pt idx="1122">
                  <c:v>1.1220000000000001</c:v>
                </c:pt>
                <c:pt idx="1123">
                  <c:v>1.123</c:v>
                </c:pt>
                <c:pt idx="1124">
                  <c:v>1.1240000000000001</c:v>
                </c:pt>
                <c:pt idx="1125">
                  <c:v>1.125</c:v>
                </c:pt>
                <c:pt idx="1126">
                  <c:v>1.1259999999999999</c:v>
                </c:pt>
                <c:pt idx="1127">
                  <c:v>1.127</c:v>
                </c:pt>
                <c:pt idx="1128">
                  <c:v>1.1279999999999999</c:v>
                </c:pt>
                <c:pt idx="1129">
                  <c:v>1.129</c:v>
                </c:pt>
                <c:pt idx="1130">
                  <c:v>1.1299999999999999</c:v>
                </c:pt>
                <c:pt idx="1131">
                  <c:v>1.131</c:v>
                </c:pt>
                <c:pt idx="1132">
                  <c:v>1.1319999999999999</c:v>
                </c:pt>
                <c:pt idx="1133">
                  <c:v>1.133</c:v>
                </c:pt>
                <c:pt idx="1134">
                  <c:v>1.1339999999999999</c:v>
                </c:pt>
                <c:pt idx="1135">
                  <c:v>1.135</c:v>
                </c:pt>
                <c:pt idx="1136">
                  <c:v>1.1359999999999999</c:v>
                </c:pt>
                <c:pt idx="1137">
                  <c:v>1.137</c:v>
                </c:pt>
                <c:pt idx="1138">
                  <c:v>1.1379999999999999</c:v>
                </c:pt>
                <c:pt idx="1139">
                  <c:v>1.139</c:v>
                </c:pt>
                <c:pt idx="1140">
                  <c:v>1.1399999999999999</c:v>
                </c:pt>
                <c:pt idx="1141">
                  <c:v>1.141</c:v>
                </c:pt>
                <c:pt idx="1142">
                  <c:v>1.1419999999999999</c:v>
                </c:pt>
                <c:pt idx="1143">
                  <c:v>1.143</c:v>
                </c:pt>
                <c:pt idx="1144">
                  <c:v>1.1439999999999999</c:v>
                </c:pt>
                <c:pt idx="1145">
                  <c:v>1.145</c:v>
                </c:pt>
                <c:pt idx="1146">
                  <c:v>1.1459999999999999</c:v>
                </c:pt>
                <c:pt idx="1147">
                  <c:v>1.147</c:v>
                </c:pt>
                <c:pt idx="1148">
                  <c:v>1.1479999999999999</c:v>
                </c:pt>
                <c:pt idx="1149">
                  <c:v>1.149</c:v>
                </c:pt>
                <c:pt idx="1150">
                  <c:v>1.1499999999999999</c:v>
                </c:pt>
                <c:pt idx="1151">
                  <c:v>1.151</c:v>
                </c:pt>
                <c:pt idx="1152">
                  <c:v>1.1519999999999999</c:v>
                </c:pt>
                <c:pt idx="1153">
                  <c:v>1.153</c:v>
                </c:pt>
                <c:pt idx="1154">
                  <c:v>1.1539999999999999</c:v>
                </c:pt>
                <c:pt idx="1155">
                  <c:v>1.155</c:v>
                </c:pt>
                <c:pt idx="1156">
                  <c:v>1.1559999999999999</c:v>
                </c:pt>
                <c:pt idx="1157">
                  <c:v>1.157</c:v>
                </c:pt>
                <c:pt idx="1158">
                  <c:v>1.1579999999999999</c:v>
                </c:pt>
                <c:pt idx="1159">
                  <c:v>1.159</c:v>
                </c:pt>
                <c:pt idx="1160">
                  <c:v>1.1599999999999999</c:v>
                </c:pt>
                <c:pt idx="1161">
                  <c:v>1.161</c:v>
                </c:pt>
                <c:pt idx="1162">
                  <c:v>1.1619999999999999</c:v>
                </c:pt>
                <c:pt idx="1163">
                  <c:v>1.163</c:v>
                </c:pt>
                <c:pt idx="1164">
                  <c:v>1.1639999999999999</c:v>
                </c:pt>
                <c:pt idx="1165">
                  <c:v>1.165</c:v>
                </c:pt>
                <c:pt idx="1166">
                  <c:v>1.1659999999999999</c:v>
                </c:pt>
                <c:pt idx="1167">
                  <c:v>1.167</c:v>
                </c:pt>
                <c:pt idx="1168">
                  <c:v>1.1679999999999999</c:v>
                </c:pt>
                <c:pt idx="1169">
                  <c:v>1.169</c:v>
                </c:pt>
                <c:pt idx="1170">
                  <c:v>1.17</c:v>
                </c:pt>
                <c:pt idx="1171">
                  <c:v>1.171</c:v>
                </c:pt>
                <c:pt idx="1172">
                  <c:v>1.1719999999999999</c:v>
                </c:pt>
                <c:pt idx="1173">
                  <c:v>1.173</c:v>
                </c:pt>
                <c:pt idx="1174">
                  <c:v>1.1739999999999999</c:v>
                </c:pt>
                <c:pt idx="1175">
                  <c:v>1.175</c:v>
                </c:pt>
                <c:pt idx="1176">
                  <c:v>1.1759999999999999</c:v>
                </c:pt>
                <c:pt idx="1177">
                  <c:v>1.177</c:v>
                </c:pt>
                <c:pt idx="1178">
                  <c:v>1.1779999999999999</c:v>
                </c:pt>
                <c:pt idx="1179">
                  <c:v>1.179</c:v>
                </c:pt>
                <c:pt idx="1180">
                  <c:v>1.18</c:v>
                </c:pt>
                <c:pt idx="1181">
                  <c:v>1.181</c:v>
                </c:pt>
                <c:pt idx="1182">
                  <c:v>1.1819999999999999</c:v>
                </c:pt>
                <c:pt idx="1183">
                  <c:v>1.1830000000000001</c:v>
                </c:pt>
                <c:pt idx="1184">
                  <c:v>1.1839999999999999</c:v>
                </c:pt>
                <c:pt idx="1185">
                  <c:v>1.1850000000000001</c:v>
                </c:pt>
                <c:pt idx="1186">
                  <c:v>1.1859999999999999</c:v>
                </c:pt>
                <c:pt idx="1187">
                  <c:v>1.1870000000000001</c:v>
                </c:pt>
                <c:pt idx="1188">
                  <c:v>1.1879999999999999</c:v>
                </c:pt>
                <c:pt idx="1189">
                  <c:v>1.1890000000000001</c:v>
                </c:pt>
                <c:pt idx="1190">
                  <c:v>1.19</c:v>
                </c:pt>
                <c:pt idx="1191">
                  <c:v>1.1910000000000001</c:v>
                </c:pt>
                <c:pt idx="1192">
                  <c:v>1.1919999999999999</c:v>
                </c:pt>
                <c:pt idx="1193">
                  <c:v>1.1930000000000001</c:v>
                </c:pt>
                <c:pt idx="1194">
                  <c:v>1.194</c:v>
                </c:pt>
                <c:pt idx="1195">
                  <c:v>1.1950000000000001</c:v>
                </c:pt>
                <c:pt idx="1196">
                  <c:v>1.196</c:v>
                </c:pt>
                <c:pt idx="1197">
                  <c:v>1.1970000000000001</c:v>
                </c:pt>
                <c:pt idx="1198">
                  <c:v>1.198</c:v>
                </c:pt>
                <c:pt idx="1199">
                  <c:v>1.1990000000000001</c:v>
                </c:pt>
                <c:pt idx="1200">
                  <c:v>1.2</c:v>
                </c:pt>
                <c:pt idx="1201">
                  <c:v>1.2010000000000001</c:v>
                </c:pt>
                <c:pt idx="1202">
                  <c:v>1.202</c:v>
                </c:pt>
                <c:pt idx="1203">
                  <c:v>1.2030000000000001</c:v>
                </c:pt>
                <c:pt idx="1204">
                  <c:v>1.204</c:v>
                </c:pt>
                <c:pt idx="1205">
                  <c:v>1.2050000000000001</c:v>
                </c:pt>
                <c:pt idx="1206">
                  <c:v>1.206</c:v>
                </c:pt>
                <c:pt idx="1207">
                  <c:v>1.2070000000000001</c:v>
                </c:pt>
                <c:pt idx="1208">
                  <c:v>1.208</c:v>
                </c:pt>
                <c:pt idx="1209">
                  <c:v>1.2090000000000001</c:v>
                </c:pt>
                <c:pt idx="1210">
                  <c:v>1.21</c:v>
                </c:pt>
                <c:pt idx="1211">
                  <c:v>1.2110000000000001</c:v>
                </c:pt>
                <c:pt idx="1212">
                  <c:v>1.212</c:v>
                </c:pt>
                <c:pt idx="1213">
                  <c:v>1.2130000000000001</c:v>
                </c:pt>
                <c:pt idx="1214">
                  <c:v>1.214</c:v>
                </c:pt>
                <c:pt idx="1215">
                  <c:v>1.2150000000000001</c:v>
                </c:pt>
                <c:pt idx="1216">
                  <c:v>1.216</c:v>
                </c:pt>
                <c:pt idx="1217">
                  <c:v>1.2170000000000001</c:v>
                </c:pt>
                <c:pt idx="1218">
                  <c:v>1.218</c:v>
                </c:pt>
                <c:pt idx="1219">
                  <c:v>1.2190000000000001</c:v>
                </c:pt>
                <c:pt idx="1220">
                  <c:v>1.22</c:v>
                </c:pt>
                <c:pt idx="1221">
                  <c:v>1.2210000000000001</c:v>
                </c:pt>
                <c:pt idx="1222">
                  <c:v>1.222</c:v>
                </c:pt>
                <c:pt idx="1223">
                  <c:v>1.2230000000000001</c:v>
                </c:pt>
                <c:pt idx="1224">
                  <c:v>1.224</c:v>
                </c:pt>
                <c:pt idx="1225">
                  <c:v>1.2250000000000001</c:v>
                </c:pt>
                <c:pt idx="1226">
                  <c:v>1.226</c:v>
                </c:pt>
                <c:pt idx="1227">
                  <c:v>1.2270000000000001</c:v>
                </c:pt>
                <c:pt idx="1228">
                  <c:v>1.228</c:v>
                </c:pt>
                <c:pt idx="1229">
                  <c:v>1.2290000000000001</c:v>
                </c:pt>
                <c:pt idx="1230">
                  <c:v>1.23</c:v>
                </c:pt>
                <c:pt idx="1231">
                  <c:v>1.2310000000000001</c:v>
                </c:pt>
                <c:pt idx="1232">
                  <c:v>1.232</c:v>
                </c:pt>
                <c:pt idx="1233">
                  <c:v>1.2330000000000001</c:v>
                </c:pt>
                <c:pt idx="1234">
                  <c:v>1.234</c:v>
                </c:pt>
                <c:pt idx="1235">
                  <c:v>1.2350000000000001</c:v>
                </c:pt>
                <c:pt idx="1236">
                  <c:v>1.236</c:v>
                </c:pt>
                <c:pt idx="1237">
                  <c:v>1.2370000000000001</c:v>
                </c:pt>
                <c:pt idx="1238">
                  <c:v>1.238</c:v>
                </c:pt>
                <c:pt idx="1239">
                  <c:v>1.2390000000000001</c:v>
                </c:pt>
                <c:pt idx="1240">
                  <c:v>1.24</c:v>
                </c:pt>
                <c:pt idx="1241">
                  <c:v>1.2410000000000001</c:v>
                </c:pt>
                <c:pt idx="1242">
                  <c:v>1.242</c:v>
                </c:pt>
                <c:pt idx="1243">
                  <c:v>1.2430000000000001</c:v>
                </c:pt>
                <c:pt idx="1244">
                  <c:v>1.244</c:v>
                </c:pt>
                <c:pt idx="1245">
                  <c:v>1.2450000000000001</c:v>
                </c:pt>
                <c:pt idx="1246">
                  <c:v>1.246</c:v>
                </c:pt>
                <c:pt idx="1247">
                  <c:v>1.2470000000000001</c:v>
                </c:pt>
                <c:pt idx="1248">
                  <c:v>1.248</c:v>
                </c:pt>
                <c:pt idx="1249">
                  <c:v>1.2490000000000001</c:v>
                </c:pt>
                <c:pt idx="1250">
                  <c:v>1.25</c:v>
                </c:pt>
                <c:pt idx="1251">
                  <c:v>1.2509999999999999</c:v>
                </c:pt>
                <c:pt idx="1252">
                  <c:v>1.252</c:v>
                </c:pt>
                <c:pt idx="1253">
                  <c:v>1.2529999999999999</c:v>
                </c:pt>
                <c:pt idx="1254">
                  <c:v>1.254</c:v>
                </c:pt>
                <c:pt idx="1255">
                  <c:v>1.2549999999999999</c:v>
                </c:pt>
                <c:pt idx="1256">
                  <c:v>1.256</c:v>
                </c:pt>
                <c:pt idx="1257">
                  <c:v>1.2569999999999999</c:v>
                </c:pt>
                <c:pt idx="1258">
                  <c:v>1.258</c:v>
                </c:pt>
                <c:pt idx="1259">
                  <c:v>1.2589999999999999</c:v>
                </c:pt>
                <c:pt idx="1260">
                  <c:v>1.26</c:v>
                </c:pt>
                <c:pt idx="1261">
                  <c:v>1.2609999999999999</c:v>
                </c:pt>
                <c:pt idx="1262">
                  <c:v>1.262</c:v>
                </c:pt>
                <c:pt idx="1263">
                  <c:v>1.2629999999999999</c:v>
                </c:pt>
                <c:pt idx="1264">
                  <c:v>1.264</c:v>
                </c:pt>
                <c:pt idx="1265">
                  <c:v>1.2649999999999999</c:v>
                </c:pt>
                <c:pt idx="1266">
                  <c:v>1.266</c:v>
                </c:pt>
                <c:pt idx="1267">
                  <c:v>1.2669999999999999</c:v>
                </c:pt>
                <c:pt idx="1268">
                  <c:v>1.268</c:v>
                </c:pt>
                <c:pt idx="1269">
                  <c:v>1.2689999999999999</c:v>
                </c:pt>
                <c:pt idx="1270">
                  <c:v>1.27</c:v>
                </c:pt>
                <c:pt idx="1271">
                  <c:v>1.2709999999999999</c:v>
                </c:pt>
                <c:pt idx="1272">
                  <c:v>1.272</c:v>
                </c:pt>
                <c:pt idx="1273">
                  <c:v>1.2729999999999999</c:v>
                </c:pt>
                <c:pt idx="1274">
                  <c:v>1.274</c:v>
                </c:pt>
                <c:pt idx="1275">
                  <c:v>1.2749999999999999</c:v>
                </c:pt>
                <c:pt idx="1276">
                  <c:v>1.276</c:v>
                </c:pt>
                <c:pt idx="1277">
                  <c:v>1.2769999999999999</c:v>
                </c:pt>
                <c:pt idx="1278">
                  <c:v>1.278</c:v>
                </c:pt>
                <c:pt idx="1279">
                  <c:v>1.2789999999999999</c:v>
                </c:pt>
                <c:pt idx="1280">
                  <c:v>1.28</c:v>
                </c:pt>
                <c:pt idx="1281">
                  <c:v>1.2809999999999999</c:v>
                </c:pt>
                <c:pt idx="1282">
                  <c:v>1.282</c:v>
                </c:pt>
                <c:pt idx="1283">
                  <c:v>1.2829999999999999</c:v>
                </c:pt>
                <c:pt idx="1284">
                  <c:v>1.284</c:v>
                </c:pt>
                <c:pt idx="1285">
                  <c:v>1.2849999999999999</c:v>
                </c:pt>
                <c:pt idx="1286">
                  <c:v>1.286</c:v>
                </c:pt>
                <c:pt idx="1287">
                  <c:v>1.2869999999999999</c:v>
                </c:pt>
                <c:pt idx="1288">
                  <c:v>1.288</c:v>
                </c:pt>
                <c:pt idx="1289">
                  <c:v>1.2889999999999999</c:v>
                </c:pt>
                <c:pt idx="1290">
                  <c:v>1.29</c:v>
                </c:pt>
                <c:pt idx="1291">
                  <c:v>1.2909999999999999</c:v>
                </c:pt>
                <c:pt idx="1292">
                  <c:v>1.292</c:v>
                </c:pt>
                <c:pt idx="1293">
                  <c:v>1.2929999999999999</c:v>
                </c:pt>
                <c:pt idx="1294">
                  <c:v>1.294</c:v>
                </c:pt>
                <c:pt idx="1295">
                  <c:v>1.2949999999999999</c:v>
                </c:pt>
                <c:pt idx="1296">
                  <c:v>1.296</c:v>
                </c:pt>
                <c:pt idx="1297">
                  <c:v>1.2969999999999999</c:v>
                </c:pt>
                <c:pt idx="1298">
                  <c:v>1.298</c:v>
                </c:pt>
                <c:pt idx="1299">
                  <c:v>1.2989999999999999</c:v>
                </c:pt>
                <c:pt idx="1300">
                  <c:v>1.3</c:v>
                </c:pt>
                <c:pt idx="1301">
                  <c:v>1.3009999999999999</c:v>
                </c:pt>
                <c:pt idx="1302">
                  <c:v>1.302</c:v>
                </c:pt>
                <c:pt idx="1303">
                  <c:v>1.3029999999999999</c:v>
                </c:pt>
                <c:pt idx="1304">
                  <c:v>1.304</c:v>
                </c:pt>
                <c:pt idx="1305">
                  <c:v>1.3049999999999999</c:v>
                </c:pt>
                <c:pt idx="1306">
                  <c:v>1.306</c:v>
                </c:pt>
                <c:pt idx="1307">
                  <c:v>1.3069999999999999</c:v>
                </c:pt>
                <c:pt idx="1308">
                  <c:v>1.3080000000000001</c:v>
                </c:pt>
                <c:pt idx="1309">
                  <c:v>1.3089999999999999</c:v>
                </c:pt>
                <c:pt idx="1310">
                  <c:v>1.31</c:v>
                </c:pt>
                <c:pt idx="1311">
                  <c:v>1.3109999999999999</c:v>
                </c:pt>
                <c:pt idx="1312">
                  <c:v>1.3120000000000001</c:v>
                </c:pt>
                <c:pt idx="1313">
                  <c:v>1.3129999999999999</c:v>
                </c:pt>
                <c:pt idx="1314">
                  <c:v>1.3140000000000001</c:v>
                </c:pt>
                <c:pt idx="1315">
                  <c:v>1.3149999999999999</c:v>
                </c:pt>
                <c:pt idx="1316">
                  <c:v>1.3160000000000001</c:v>
                </c:pt>
                <c:pt idx="1317">
                  <c:v>1.3169999999999999</c:v>
                </c:pt>
                <c:pt idx="1318">
                  <c:v>1.3180000000000001</c:v>
                </c:pt>
                <c:pt idx="1319">
                  <c:v>1.319</c:v>
                </c:pt>
                <c:pt idx="1320">
                  <c:v>1.32</c:v>
                </c:pt>
                <c:pt idx="1321">
                  <c:v>1.321</c:v>
                </c:pt>
                <c:pt idx="1322">
                  <c:v>1.3220000000000001</c:v>
                </c:pt>
                <c:pt idx="1323">
                  <c:v>1.323</c:v>
                </c:pt>
                <c:pt idx="1324">
                  <c:v>1.3240000000000001</c:v>
                </c:pt>
                <c:pt idx="1325">
                  <c:v>1.325</c:v>
                </c:pt>
                <c:pt idx="1326">
                  <c:v>1.3260000000000001</c:v>
                </c:pt>
                <c:pt idx="1327">
                  <c:v>1.327</c:v>
                </c:pt>
                <c:pt idx="1328">
                  <c:v>1.3280000000000001</c:v>
                </c:pt>
                <c:pt idx="1329">
                  <c:v>1.329</c:v>
                </c:pt>
                <c:pt idx="1330">
                  <c:v>1.33</c:v>
                </c:pt>
                <c:pt idx="1331">
                  <c:v>1.331</c:v>
                </c:pt>
                <c:pt idx="1332">
                  <c:v>1.3320000000000001</c:v>
                </c:pt>
                <c:pt idx="1333">
                  <c:v>1.333</c:v>
                </c:pt>
                <c:pt idx="1334">
                  <c:v>1.3340000000000001</c:v>
                </c:pt>
                <c:pt idx="1335">
                  <c:v>1.335</c:v>
                </c:pt>
                <c:pt idx="1336">
                  <c:v>1.3360000000000001</c:v>
                </c:pt>
                <c:pt idx="1337">
                  <c:v>1.337</c:v>
                </c:pt>
                <c:pt idx="1338">
                  <c:v>1.3380000000000001</c:v>
                </c:pt>
                <c:pt idx="1339">
                  <c:v>1.339</c:v>
                </c:pt>
                <c:pt idx="1340">
                  <c:v>1.34</c:v>
                </c:pt>
                <c:pt idx="1341">
                  <c:v>1.341</c:v>
                </c:pt>
                <c:pt idx="1342">
                  <c:v>1.3420000000000001</c:v>
                </c:pt>
                <c:pt idx="1343">
                  <c:v>1.343</c:v>
                </c:pt>
                <c:pt idx="1344">
                  <c:v>1.3440000000000001</c:v>
                </c:pt>
                <c:pt idx="1345">
                  <c:v>1.345</c:v>
                </c:pt>
                <c:pt idx="1346">
                  <c:v>1.3460000000000001</c:v>
                </c:pt>
                <c:pt idx="1347">
                  <c:v>1.347</c:v>
                </c:pt>
                <c:pt idx="1348">
                  <c:v>1.3480000000000001</c:v>
                </c:pt>
                <c:pt idx="1349">
                  <c:v>1.349</c:v>
                </c:pt>
                <c:pt idx="1350">
                  <c:v>1.35</c:v>
                </c:pt>
                <c:pt idx="1351">
                  <c:v>1.351</c:v>
                </c:pt>
                <c:pt idx="1352">
                  <c:v>1.3520000000000001</c:v>
                </c:pt>
                <c:pt idx="1353">
                  <c:v>1.353</c:v>
                </c:pt>
                <c:pt idx="1354">
                  <c:v>1.3540000000000001</c:v>
                </c:pt>
                <c:pt idx="1355">
                  <c:v>1.355</c:v>
                </c:pt>
                <c:pt idx="1356">
                  <c:v>1.3560000000000001</c:v>
                </c:pt>
                <c:pt idx="1357">
                  <c:v>1.357</c:v>
                </c:pt>
                <c:pt idx="1358">
                  <c:v>1.3580000000000001</c:v>
                </c:pt>
                <c:pt idx="1359">
                  <c:v>1.359</c:v>
                </c:pt>
                <c:pt idx="1360">
                  <c:v>1.36</c:v>
                </c:pt>
                <c:pt idx="1361">
                  <c:v>1.361</c:v>
                </c:pt>
                <c:pt idx="1362">
                  <c:v>1.3620000000000001</c:v>
                </c:pt>
                <c:pt idx="1363">
                  <c:v>1.363</c:v>
                </c:pt>
                <c:pt idx="1364">
                  <c:v>1.3640000000000001</c:v>
                </c:pt>
                <c:pt idx="1365">
                  <c:v>1.365</c:v>
                </c:pt>
                <c:pt idx="1366">
                  <c:v>1.3660000000000001</c:v>
                </c:pt>
                <c:pt idx="1367">
                  <c:v>1.367</c:v>
                </c:pt>
                <c:pt idx="1368">
                  <c:v>1.3680000000000001</c:v>
                </c:pt>
                <c:pt idx="1369">
                  <c:v>1.369</c:v>
                </c:pt>
                <c:pt idx="1370">
                  <c:v>1.37</c:v>
                </c:pt>
                <c:pt idx="1371">
                  <c:v>1.371</c:v>
                </c:pt>
                <c:pt idx="1372">
                  <c:v>1.3720000000000001</c:v>
                </c:pt>
                <c:pt idx="1373">
                  <c:v>1.373</c:v>
                </c:pt>
                <c:pt idx="1374">
                  <c:v>1.3740000000000001</c:v>
                </c:pt>
                <c:pt idx="1375">
                  <c:v>1.375</c:v>
                </c:pt>
                <c:pt idx="1376">
                  <c:v>1.3759999999999999</c:v>
                </c:pt>
                <c:pt idx="1377">
                  <c:v>1.377</c:v>
                </c:pt>
                <c:pt idx="1378">
                  <c:v>1.3779999999999999</c:v>
                </c:pt>
                <c:pt idx="1379">
                  <c:v>1.379</c:v>
                </c:pt>
                <c:pt idx="1380">
                  <c:v>1.38</c:v>
                </c:pt>
                <c:pt idx="1381">
                  <c:v>1.381</c:v>
                </c:pt>
                <c:pt idx="1382">
                  <c:v>1.3819999999999999</c:v>
                </c:pt>
                <c:pt idx="1383">
                  <c:v>1.383</c:v>
                </c:pt>
                <c:pt idx="1384">
                  <c:v>1.3839999999999999</c:v>
                </c:pt>
                <c:pt idx="1385">
                  <c:v>1.385</c:v>
                </c:pt>
                <c:pt idx="1386">
                  <c:v>1.3859999999999999</c:v>
                </c:pt>
                <c:pt idx="1387">
                  <c:v>1.387</c:v>
                </c:pt>
                <c:pt idx="1388">
                  <c:v>1.3879999999999999</c:v>
                </c:pt>
                <c:pt idx="1389">
                  <c:v>1.389</c:v>
                </c:pt>
                <c:pt idx="1390">
                  <c:v>1.39</c:v>
                </c:pt>
                <c:pt idx="1391">
                  <c:v>1.391</c:v>
                </c:pt>
                <c:pt idx="1392">
                  <c:v>1.3919999999999999</c:v>
                </c:pt>
                <c:pt idx="1393">
                  <c:v>1.393</c:v>
                </c:pt>
                <c:pt idx="1394">
                  <c:v>1.3939999999999999</c:v>
                </c:pt>
                <c:pt idx="1395">
                  <c:v>1.395</c:v>
                </c:pt>
                <c:pt idx="1396">
                  <c:v>1.3959999999999999</c:v>
                </c:pt>
                <c:pt idx="1397">
                  <c:v>1.397</c:v>
                </c:pt>
                <c:pt idx="1398">
                  <c:v>1.3979999999999999</c:v>
                </c:pt>
                <c:pt idx="1399">
                  <c:v>1.399</c:v>
                </c:pt>
                <c:pt idx="1400">
                  <c:v>1.4</c:v>
                </c:pt>
                <c:pt idx="1401">
                  <c:v>1.401</c:v>
                </c:pt>
                <c:pt idx="1402">
                  <c:v>1.4019999999999999</c:v>
                </c:pt>
                <c:pt idx="1403">
                  <c:v>1.403</c:v>
                </c:pt>
                <c:pt idx="1404">
                  <c:v>1.4039999999999999</c:v>
                </c:pt>
                <c:pt idx="1405">
                  <c:v>1.405</c:v>
                </c:pt>
                <c:pt idx="1406">
                  <c:v>1.4059999999999999</c:v>
                </c:pt>
                <c:pt idx="1407">
                  <c:v>1.407</c:v>
                </c:pt>
                <c:pt idx="1408">
                  <c:v>1.4079999999999999</c:v>
                </c:pt>
                <c:pt idx="1409">
                  <c:v>1.409</c:v>
                </c:pt>
                <c:pt idx="1410">
                  <c:v>1.41</c:v>
                </c:pt>
                <c:pt idx="1411">
                  <c:v>1.411</c:v>
                </c:pt>
                <c:pt idx="1412">
                  <c:v>1.4119999999999999</c:v>
                </c:pt>
                <c:pt idx="1413">
                  <c:v>1.413</c:v>
                </c:pt>
                <c:pt idx="1414">
                  <c:v>1.4139999999999999</c:v>
                </c:pt>
                <c:pt idx="1415">
                  <c:v>1.415</c:v>
                </c:pt>
                <c:pt idx="1416">
                  <c:v>1.4159999999999999</c:v>
                </c:pt>
                <c:pt idx="1417">
                  <c:v>1.417</c:v>
                </c:pt>
                <c:pt idx="1418">
                  <c:v>1.4179999999999999</c:v>
                </c:pt>
                <c:pt idx="1419">
                  <c:v>1.419</c:v>
                </c:pt>
                <c:pt idx="1420">
                  <c:v>1.42</c:v>
                </c:pt>
                <c:pt idx="1421">
                  <c:v>1.421</c:v>
                </c:pt>
                <c:pt idx="1422">
                  <c:v>1.4219999999999999</c:v>
                </c:pt>
                <c:pt idx="1423">
                  <c:v>1.423</c:v>
                </c:pt>
                <c:pt idx="1424">
                  <c:v>1.4239999999999999</c:v>
                </c:pt>
                <c:pt idx="1425">
                  <c:v>1.425</c:v>
                </c:pt>
                <c:pt idx="1426">
                  <c:v>1.4259999999999999</c:v>
                </c:pt>
                <c:pt idx="1427">
                  <c:v>1.427</c:v>
                </c:pt>
                <c:pt idx="1428">
                  <c:v>1.4279999999999999</c:v>
                </c:pt>
                <c:pt idx="1429">
                  <c:v>1.429</c:v>
                </c:pt>
                <c:pt idx="1430">
                  <c:v>1.43</c:v>
                </c:pt>
                <c:pt idx="1431">
                  <c:v>1.431</c:v>
                </c:pt>
                <c:pt idx="1432">
                  <c:v>1.4319999999999999</c:v>
                </c:pt>
                <c:pt idx="1433">
                  <c:v>1.4330000000000001</c:v>
                </c:pt>
                <c:pt idx="1434">
                  <c:v>1.4339999999999999</c:v>
                </c:pt>
                <c:pt idx="1435">
                  <c:v>1.4350000000000001</c:v>
                </c:pt>
                <c:pt idx="1436">
                  <c:v>1.4359999999999999</c:v>
                </c:pt>
                <c:pt idx="1437">
                  <c:v>1.4370000000000001</c:v>
                </c:pt>
                <c:pt idx="1438">
                  <c:v>1.4379999999999999</c:v>
                </c:pt>
                <c:pt idx="1439">
                  <c:v>1.4390000000000001</c:v>
                </c:pt>
                <c:pt idx="1440">
                  <c:v>1.44</c:v>
                </c:pt>
                <c:pt idx="1441">
                  <c:v>1.4410000000000001</c:v>
                </c:pt>
                <c:pt idx="1442">
                  <c:v>1.4419999999999999</c:v>
                </c:pt>
                <c:pt idx="1443">
                  <c:v>1.4430000000000001</c:v>
                </c:pt>
                <c:pt idx="1444">
                  <c:v>1.444</c:v>
                </c:pt>
                <c:pt idx="1445">
                  <c:v>1.4450000000000001</c:v>
                </c:pt>
                <c:pt idx="1446">
                  <c:v>1.446</c:v>
                </c:pt>
                <c:pt idx="1447">
                  <c:v>1.4470000000000001</c:v>
                </c:pt>
                <c:pt idx="1448">
                  <c:v>1.448</c:v>
                </c:pt>
                <c:pt idx="1449">
                  <c:v>1.4490000000000001</c:v>
                </c:pt>
                <c:pt idx="1450">
                  <c:v>1.45</c:v>
                </c:pt>
                <c:pt idx="1451">
                  <c:v>1.4510000000000001</c:v>
                </c:pt>
                <c:pt idx="1452">
                  <c:v>1.452</c:v>
                </c:pt>
                <c:pt idx="1453">
                  <c:v>1.4530000000000001</c:v>
                </c:pt>
                <c:pt idx="1454">
                  <c:v>1.454</c:v>
                </c:pt>
                <c:pt idx="1455">
                  <c:v>1.4550000000000001</c:v>
                </c:pt>
                <c:pt idx="1456">
                  <c:v>1.456</c:v>
                </c:pt>
                <c:pt idx="1457">
                  <c:v>1.4570000000000001</c:v>
                </c:pt>
                <c:pt idx="1458">
                  <c:v>1.458</c:v>
                </c:pt>
                <c:pt idx="1459">
                  <c:v>1.4590000000000001</c:v>
                </c:pt>
                <c:pt idx="1460">
                  <c:v>1.46</c:v>
                </c:pt>
                <c:pt idx="1461">
                  <c:v>1.4610000000000001</c:v>
                </c:pt>
                <c:pt idx="1462">
                  <c:v>1.462</c:v>
                </c:pt>
                <c:pt idx="1463">
                  <c:v>1.4630000000000001</c:v>
                </c:pt>
                <c:pt idx="1464">
                  <c:v>1.464</c:v>
                </c:pt>
                <c:pt idx="1465">
                  <c:v>1.4650000000000001</c:v>
                </c:pt>
                <c:pt idx="1466">
                  <c:v>1.466</c:v>
                </c:pt>
                <c:pt idx="1467">
                  <c:v>1.4670000000000001</c:v>
                </c:pt>
                <c:pt idx="1468">
                  <c:v>1.468</c:v>
                </c:pt>
                <c:pt idx="1469">
                  <c:v>1.4690000000000001</c:v>
                </c:pt>
                <c:pt idx="1470">
                  <c:v>1.47</c:v>
                </c:pt>
                <c:pt idx="1471">
                  <c:v>1.4710000000000001</c:v>
                </c:pt>
                <c:pt idx="1472">
                  <c:v>1.472</c:v>
                </c:pt>
                <c:pt idx="1473">
                  <c:v>1.4730000000000001</c:v>
                </c:pt>
                <c:pt idx="1474">
                  <c:v>1.474</c:v>
                </c:pt>
                <c:pt idx="1475">
                  <c:v>1.4750000000000001</c:v>
                </c:pt>
                <c:pt idx="1476">
                  <c:v>1.476</c:v>
                </c:pt>
                <c:pt idx="1477">
                  <c:v>1.4770000000000001</c:v>
                </c:pt>
                <c:pt idx="1478">
                  <c:v>1.478</c:v>
                </c:pt>
                <c:pt idx="1479">
                  <c:v>1.4790000000000001</c:v>
                </c:pt>
                <c:pt idx="1480">
                  <c:v>1.48</c:v>
                </c:pt>
                <c:pt idx="1481">
                  <c:v>1.4810000000000001</c:v>
                </c:pt>
                <c:pt idx="1482">
                  <c:v>1.482</c:v>
                </c:pt>
                <c:pt idx="1483">
                  <c:v>1.4830000000000001</c:v>
                </c:pt>
                <c:pt idx="1484">
                  <c:v>1.484</c:v>
                </c:pt>
                <c:pt idx="1485">
                  <c:v>1.4850000000000001</c:v>
                </c:pt>
                <c:pt idx="1486">
                  <c:v>1.486</c:v>
                </c:pt>
                <c:pt idx="1487">
                  <c:v>1.4870000000000001</c:v>
                </c:pt>
                <c:pt idx="1488">
                  <c:v>1.488</c:v>
                </c:pt>
                <c:pt idx="1489">
                  <c:v>1.4890000000000001</c:v>
                </c:pt>
                <c:pt idx="1490">
                  <c:v>1.49</c:v>
                </c:pt>
                <c:pt idx="1491">
                  <c:v>1.4910000000000001</c:v>
                </c:pt>
                <c:pt idx="1492">
                  <c:v>1.492</c:v>
                </c:pt>
                <c:pt idx="1493">
                  <c:v>1.4930000000000001</c:v>
                </c:pt>
                <c:pt idx="1494">
                  <c:v>1.494</c:v>
                </c:pt>
                <c:pt idx="1495">
                  <c:v>1.4950000000000001</c:v>
                </c:pt>
                <c:pt idx="1496">
                  <c:v>1.496</c:v>
                </c:pt>
                <c:pt idx="1497">
                  <c:v>1.4970000000000001</c:v>
                </c:pt>
                <c:pt idx="1498">
                  <c:v>1.498</c:v>
                </c:pt>
                <c:pt idx="1499">
                  <c:v>1.4990000000000001</c:v>
                </c:pt>
                <c:pt idx="1500">
                  <c:v>1.5</c:v>
                </c:pt>
                <c:pt idx="1501">
                  <c:v>1.5009999999999999</c:v>
                </c:pt>
                <c:pt idx="1502">
                  <c:v>1.502</c:v>
                </c:pt>
                <c:pt idx="1503">
                  <c:v>1.5029999999999999</c:v>
                </c:pt>
                <c:pt idx="1504">
                  <c:v>1.504</c:v>
                </c:pt>
                <c:pt idx="1505">
                  <c:v>1.5049999999999999</c:v>
                </c:pt>
                <c:pt idx="1506">
                  <c:v>1.506</c:v>
                </c:pt>
                <c:pt idx="1507">
                  <c:v>1.5069999999999999</c:v>
                </c:pt>
                <c:pt idx="1508">
                  <c:v>1.508</c:v>
                </c:pt>
                <c:pt idx="1509">
                  <c:v>1.5089999999999999</c:v>
                </c:pt>
                <c:pt idx="1510">
                  <c:v>1.51</c:v>
                </c:pt>
                <c:pt idx="1511">
                  <c:v>1.5109999999999999</c:v>
                </c:pt>
                <c:pt idx="1512">
                  <c:v>1.512</c:v>
                </c:pt>
                <c:pt idx="1513">
                  <c:v>1.5129999999999999</c:v>
                </c:pt>
                <c:pt idx="1514">
                  <c:v>1.514</c:v>
                </c:pt>
                <c:pt idx="1515">
                  <c:v>1.5149999999999999</c:v>
                </c:pt>
                <c:pt idx="1516">
                  <c:v>1.516</c:v>
                </c:pt>
                <c:pt idx="1517">
                  <c:v>1.5169999999999999</c:v>
                </c:pt>
                <c:pt idx="1518">
                  <c:v>1.518</c:v>
                </c:pt>
                <c:pt idx="1519">
                  <c:v>1.5189999999999999</c:v>
                </c:pt>
                <c:pt idx="1520">
                  <c:v>1.52</c:v>
                </c:pt>
                <c:pt idx="1521">
                  <c:v>1.5209999999999999</c:v>
                </c:pt>
                <c:pt idx="1522">
                  <c:v>1.522</c:v>
                </c:pt>
                <c:pt idx="1523">
                  <c:v>1.5229999999999999</c:v>
                </c:pt>
                <c:pt idx="1524">
                  <c:v>1.524</c:v>
                </c:pt>
                <c:pt idx="1525">
                  <c:v>1.5249999999999999</c:v>
                </c:pt>
                <c:pt idx="1526">
                  <c:v>1.526</c:v>
                </c:pt>
                <c:pt idx="1527">
                  <c:v>1.5269999999999999</c:v>
                </c:pt>
                <c:pt idx="1528">
                  <c:v>1.528</c:v>
                </c:pt>
                <c:pt idx="1529">
                  <c:v>1.5289999999999999</c:v>
                </c:pt>
                <c:pt idx="1530">
                  <c:v>1.53</c:v>
                </c:pt>
                <c:pt idx="1531">
                  <c:v>1.5309999999999999</c:v>
                </c:pt>
                <c:pt idx="1532">
                  <c:v>1.532</c:v>
                </c:pt>
                <c:pt idx="1533">
                  <c:v>1.5329999999999999</c:v>
                </c:pt>
                <c:pt idx="1534">
                  <c:v>1.534</c:v>
                </c:pt>
                <c:pt idx="1535">
                  <c:v>1.5349999999999999</c:v>
                </c:pt>
                <c:pt idx="1536">
                  <c:v>1.536</c:v>
                </c:pt>
                <c:pt idx="1537">
                  <c:v>1.5369999999999999</c:v>
                </c:pt>
                <c:pt idx="1538">
                  <c:v>1.538</c:v>
                </c:pt>
                <c:pt idx="1539">
                  <c:v>1.5389999999999999</c:v>
                </c:pt>
                <c:pt idx="1540">
                  <c:v>1.54</c:v>
                </c:pt>
                <c:pt idx="1541">
                  <c:v>1.5409999999999999</c:v>
                </c:pt>
                <c:pt idx="1542">
                  <c:v>1.542</c:v>
                </c:pt>
                <c:pt idx="1543">
                  <c:v>1.5429999999999999</c:v>
                </c:pt>
                <c:pt idx="1544">
                  <c:v>1.544</c:v>
                </c:pt>
                <c:pt idx="1545">
                  <c:v>1.5449999999999999</c:v>
                </c:pt>
                <c:pt idx="1546">
                  <c:v>1.546</c:v>
                </c:pt>
                <c:pt idx="1547">
                  <c:v>1.5469999999999999</c:v>
                </c:pt>
                <c:pt idx="1548">
                  <c:v>1.548</c:v>
                </c:pt>
                <c:pt idx="1549">
                  <c:v>1.5489999999999999</c:v>
                </c:pt>
                <c:pt idx="1550">
                  <c:v>1.55</c:v>
                </c:pt>
                <c:pt idx="1551">
                  <c:v>1.5509999999999999</c:v>
                </c:pt>
                <c:pt idx="1552">
                  <c:v>1.552</c:v>
                </c:pt>
                <c:pt idx="1553">
                  <c:v>1.5529999999999999</c:v>
                </c:pt>
                <c:pt idx="1554">
                  <c:v>1.554</c:v>
                </c:pt>
                <c:pt idx="1555">
                  <c:v>1.5549999999999999</c:v>
                </c:pt>
                <c:pt idx="1556">
                  <c:v>1.556</c:v>
                </c:pt>
                <c:pt idx="1557">
                  <c:v>1.5569999999999999</c:v>
                </c:pt>
                <c:pt idx="1558">
                  <c:v>1.5580000000000001</c:v>
                </c:pt>
                <c:pt idx="1559">
                  <c:v>1.5589999999999999</c:v>
                </c:pt>
                <c:pt idx="1560">
                  <c:v>1.56</c:v>
                </c:pt>
                <c:pt idx="1561">
                  <c:v>1.5609999999999999</c:v>
                </c:pt>
                <c:pt idx="1562">
                  <c:v>1.5620000000000001</c:v>
                </c:pt>
                <c:pt idx="1563">
                  <c:v>1.5629999999999999</c:v>
                </c:pt>
                <c:pt idx="1564">
                  <c:v>1.5640000000000001</c:v>
                </c:pt>
                <c:pt idx="1565">
                  <c:v>1.5649999999999999</c:v>
                </c:pt>
                <c:pt idx="1566">
                  <c:v>1.5660000000000001</c:v>
                </c:pt>
                <c:pt idx="1567">
                  <c:v>1.5669999999999999</c:v>
                </c:pt>
                <c:pt idx="1568">
                  <c:v>1.5680000000000001</c:v>
                </c:pt>
                <c:pt idx="1569">
                  <c:v>1.569</c:v>
                </c:pt>
                <c:pt idx="1570">
                  <c:v>1.57</c:v>
                </c:pt>
                <c:pt idx="1571">
                  <c:v>1.571</c:v>
                </c:pt>
                <c:pt idx="1572">
                  <c:v>1.5720000000000001</c:v>
                </c:pt>
                <c:pt idx="1573">
                  <c:v>1.573</c:v>
                </c:pt>
                <c:pt idx="1574">
                  <c:v>1.5740000000000001</c:v>
                </c:pt>
                <c:pt idx="1575">
                  <c:v>1.575</c:v>
                </c:pt>
                <c:pt idx="1576">
                  <c:v>1.5760000000000001</c:v>
                </c:pt>
                <c:pt idx="1577">
                  <c:v>1.577</c:v>
                </c:pt>
                <c:pt idx="1578">
                  <c:v>1.5780000000000001</c:v>
                </c:pt>
                <c:pt idx="1579">
                  <c:v>1.579</c:v>
                </c:pt>
                <c:pt idx="1580">
                  <c:v>1.58</c:v>
                </c:pt>
                <c:pt idx="1581">
                  <c:v>1.581</c:v>
                </c:pt>
                <c:pt idx="1582">
                  <c:v>1.5820000000000001</c:v>
                </c:pt>
                <c:pt idx="1583">
                  <c:v>1.583</c:v>
                </c:pt>
                <c:pt idx="1584">
                  <c:v>1.5840000000000001</c:v>
                </c:pt>
                <c:pt idx="1585">
                  <c:v>1.585</c:v>
                </c:pt>
                <c:pt idx="1586">
                  <c:v>1.5860000000000001</c:v>
                </c:pt>
                <c:pt idx="1587">
                  <c:v>1.587</c:v>
                </c:pt>
                <c:pt idx="1588">
                  <c:v>1.5880000000000001</c:v>
                </c:pt>
                <c:pt idx="1589">
                  <c:v>1.589</c:v>
                </c:pt>
                <c:pt idx="1590">
                  <c:v>1.59</c:v>
                </c:pt>
                <c:pt idx="1591">
                  <c:v>1.591</c:v>
                </c:pt>
                <c:pt idx="1592">
                  <c:v>1.5920000000000001</c:v>
                </c:pt>
                <c:pt idx="1593">
                  <c:v>1.593</c:v>
                </c:pt>
                <c:pt idx="1594">
                  <c:v>1.5940000000000001</c:v>
                </c:pt>
                <c:pt idx="1595">
                  <c:v>1.595</c:v>
                </c:pt>
                <c:pt idx="1596">
                  <c:v>1.5960000000000001</c:v>
                </c:pt>
                <c:pt idx="1597">
                  <c:v>1.597</c:v>
                </c:pt>
                <c:pt idx="1598">
                  <c:v>1.5980000000000001</c:v>
                </c:pt>
                <c:pt idx="1599">
                  <c:v>1.599</c:v>
                </c:pt>
                <c:pt idx="1600">
                  <c:v>1.6</c:v>
                </c:pt>
                <c:pt idx="1601">
                  <c:v>1.601</c:v>
                </c:pt>
                <c:pt idx="1602">
                  <c:v>1.6020000000000001</c:v>
                </c:pt>
                <c:pt idx="1603">
                  <c:v>1.603</c:v>
                </c:pt>
                <c:pt idx="1604">
                  <c:v>1.6040000000000001</c:v>
                </c:pt>
                <c:pt idx="1605">
                  <c:v>1.605</c:v>
                </c:pt>
                <c:pt idx="1606">
                  <c:v>1.6060000000000001</c:v>
                </c:pt>
                <c:pt idx="1607">
                  <c:v>1.607</c:v>
                </c:pt>
                <c:pt idx="1608">
                  <c:v>1.6080000000000001</c:v>
                </c:pt>
                <c:pt idx="1609">
                  <c:v>1.609</c:v>
                </c:pt>
                <c:pt idx="1610">
                  <c:v>1.61</c:v>
                </c:pt>
                <c:pt idx="1611">
                  <c:v>1.611</c:v>
                </c:pt>
                <c:pt idx="1612">
                  <c:v>1.6120000000000001</c:v>
                </c:pt>
                <c:pt idx="1613">
                  <c:v>1.613</c:v>
                </c:pt>
                <c:pt idx="1614">
                  <c:v>1.6140000000000001</c:v>
                </c:pt>
                <c:pt idx="1615">
                  <c:v>1.615</c:v>
                </c:pt>
                <c:pt idx="1616">
                  <c:v>1.6160000000000001</c:v>
                </c:pt>
                <c:pt idx="1617">
                  <c:v>1.617</c:v>
                </c:pt>
                <c:pt idx="1618">
                  <c:v>1.6180000000000001</c:v>
                </c:pt>
                <c:pt idx="1619">
                  <c:v>1.619</c:v>
                </c:pt>
                <c:pt idx="1620">
                  <c:v>1.62</c:v>
                </c:pt>
                <c:pt idx="1621">
                  <c:v>1.621</c:v>
                </c:pt>
                <c:pt idx="1622">
                  <c:v>1.6220000000000001</c:v>
                </c:pt>
                <c:pt idx="1623">
                  <c:v>1.623</c:v>
                </c:pt>
                <c:pt idx="1624">
                  <c:v>1.6240000000000001</c:v>
                </c:pt>
                <c:pt idx="1625">
                  <c:v>1.625</c:v>
                </c:pt>
                <c:pt idx="1626">
                  <c:v>1.6259999999999999</c:v>
                </c:pt>
                <c:pt idx="1627">
                  <c:v>1.627</c:v>
                </c:pt>
                <c:pt idx="1628">
                  <c:v>1.6279999999999999</c:v>
                </c:pt>
                <c:pt idx="1629">
                  <c:v>1.629</c:v>
                </c:pt>
                <c:pt idx="1630">
                  <c:v>1.63</c:v>
                </c:pt>
                <c:pt idx="1631">
                  <c:v>1.631</c:v>
                </c:pt>
                <c:pt idx="1632">
                  <c:v>1.6319999999999999</c:v>
                </c:pt>
                <c:pt idx="1633">
                  <c:v>1.633</c:v>
                </c:pt>
                <c:pt idx="1634">
                  <c:v>1.6339999999999999</c:v>
                </c:pt>
                <c:pt idx="1635">
                  <c:v>1.635</c:v>
                </c:pt>
                <c:pt idx="1636">
                  <c:v>1.6359999999999999</c:v>
                </c:pt>
                <c:pt idx="1637">
                  <c:v>1.637</c:v>
                </c:pt>
                <c:pt idx="1638">
                  <c:v>1.6379999999999999</c:v>
                </c:pt>
                <c:pt idx="1639">
                  <c:v>1.639</c:v>
                </c:pt>
                <c:pt idx="1640">
                  <c:v>1.64</c:v>
                </c:pt>
                <c:pt idx="1641">
                  <c:v>1.641</c:v>
                </c:pt>
                <c:pt idx="1642">
                  <c:v>1.6419999999999999</c:v>
                </c:pt>
                <c:pt idx="1643">
                  <c:v>1.643</c:v>
                </c:pt>
                <c:pt idx="1644">
                  <c:v>1.6439999999999999</c:v>
                </c:pt>
                <c:pt idx="1645">
                  <c:v>1.645</c:v>
                </c:pt>
                <c:pt idx="1646">
                  <c:v>1.6459999999999999</c:v>
                </c:pt>
                <c:pt idx="1647">
                  <c:v>1.647</c:v>
                </c:pt>
                <c:pt idx="1648">
                  <c:v>1.6479999999999999</c:v>
                </c:pt>
                <c:pt idx="1649">
                  <c:v>1.649</c:v>
                </c:pt>
                <c:pt idx="1650">
                  <c:v>1.65</c:v>
                </c:pt>
                <c:pt idx="1651">
                  <c:v>1.651</c:v>
                </c:pt>
                <c:pt idx="1652">
                  <c:v>1.6519999999999999</c:v>
                </c:pt>
                <c:pt idx="1653">
                  <c:v>1.653</c:v>
                </c:pt>
                <c:pt idx="1654">
                  <c:v>1.6539999999999999</c:v>
                </c:pt>
                <c:pt idx="1655">
                  <c:v>1.655</c:v>
                </c:pt>
                <c:pt idx="1656">
                  <c:v>1.6559999999999999</c:v>
                </c:pt>
                <c:pt idx="1657">
                  <c:v>1.657</c:v>
                </c:pt>
                <c:pt idx="1658">
                  <c:v>1.6579999999999999</c:v>
                </c:pt>
                <c:pt idx="1659">
                  <c:v>1.659</c:v>
                </c:pt>
                <c:pt idx="1660">
                  <c:v>1.66</c:v>
                </c:pt>
                <c:pt idx="1661">
                  <c:v>1.661</c:v>
                </c:pt>
                <c:pt idx="1662">
                  <c:v>1.6619999999999999</c:v>
                </c:pt>
                <c:pt idx="1663">
                  <c:v>1.663</c:v>
                </c:pt>
                <c:pt idx="1664">
                  <c:v>1.6639999999999999</c:v>
                </c:pt>
                <c:pt idx="1665">
                  <c:v>1.665</c:v>
                </c:pt>
                <c:pt idx="1666">
                  <c:v>1.6659999999999999</c:v>
                </c:pt>
                <c:pt idx="1667">
                  <c:v>1.667</c:v>
                </c:pt>
                <c:pt idx="1668">
                  <c:v>1.6679999999999999</c:v>
                </c:pt>
                <c:pt idx="1669">
                  <c:v>1.669</c:v>
                </c:pt>
                <c:pt idx="1670">
                  <c:v>1.67</c:v>
                </c:pt>
                <c:pt idx="1671">
                  <c:v>1.671</c:v>
                </c:pt>
                <c:pt idx="1672">
                  <c:v>1.6719999999999999</c:v>
                </c:pt>
                <c:pt idx="1673">
                  <c:v>1.673</c:v>
                </c:pt>
                <c:pt idx="1674">
                  <c:v>1.6739999999999999</c:v>
                </c:pt>
                <c:pt idx="1675">
                  <c:v>1.675</c:v>
                </c:pt>
                <c:pt idx="1676">
                  <c:v>1.6759999999999999</c:v>
                </c:pt>
                <c:pt idx="1677">
                  <c:v>1.677</c:v>
                </c:pt>
                <c:pt idx="1678">
                  <c:v>1.6779999999999999</c:v>
                </c:pt>
                <c:pt idx="1679">
                  <c:v>1.679</c:v>
                </c:pt>
                <c:pt idx="1680">
                  <c:v>1.68</c:v>
                </c:pt>
                <c:pt idx="1681">
                  <c:v>1.681</c:v>
                </c:pt>
                <c:pt idx="1682">
                  <c:v>1.6819999999999999</c:v>
                </c:pt>
                <c:pt idx="1683">
                  <c:v>1.6830000000000001</c:v>
                </c:pt>
                <c:pt idx="1684">
                  <c:v>1.6839999999999999</c:v>
                </c:pt>
                <c:pt idx="1685">
                  <c:v>1.6850000000000001</c:v>
                </c:pt>
                <c:pt idx="1686">
                  <c:v>1.6859999999999999</c:v>
                </c:pt>
                <c:pt idx="1687">
                  <c:v>1.6870000000000001</c:v>
                </c:pt>
                <c:pt idx="1688">
                  <c:v>1.6879999999999999</c:v>
                </c:pt>
                <c:pt idx="1689">
                  <c:v>1.6890000000000001</c:v>
                </c:pt>
                <c:pt idx="1690">
                  <c:v>1.69</c:v>
                </c:pt>
                <c:pt idx="1691">
                  <c:v>1.6910000000000001</c:v>
                </c:pt>
                <c:pt idx="1692">
                  <c:v>1.6919999999999999</c:v>
                </c:pt>
                <c:pt idx="1693">
                  <c:v>1.6930000000000001</c:v>
                </c:pt>
                <c:pt idx="1694">
                  <c:v>1.694</c:v>
                </c:pt>
                <c:pt idx="1695">
                  <c:v>1.6950000000000001</c:v>
                </c:pt>
                <c:pt idx="1696">
                  <c:v>1.696</c:v>
                </c:pt>
                <c:pt idx="1697">
                  <c:v>1.6970000000000001</c:v>
                </c:pt>
                <c:pt idx="1698">
                  <c:v>1.698</c:v>
                </c:pt>
                <c:pt idx="1699">
                  <c:v>1.6990000000000001</c:v>
                </c:pt>
                <c:pt idx="1700">
                  <c:v>1.7</c:v>
                </c:pt>
                <c:pt idx="1701">
                  <c:v>1.7010000000000001</c:v>
                </c:pt>
                <c:pt idx="1702">
                  <c:v>1.702</c:v>
                </c:pt>
                <c:pt idx="1703">
                  <c:v>1.7030000000000001</c:v>
                </c:pt>
                <c:pt idx="1704">
                  <c:v>1.704</c:v>
                </c:pt>
                <c:pt idx="1705">
                  <c:v>1.7050000000000001</c:v>
                </c:pt>
                <c:pt idx="1706">
                  <c:v>1.706</c:v>
                </c:pt>
                <c:pt idx="1707">
                  <c:v>1.7070000000000001</c:v>
                </c:pt>
                <c:pt idx="1708">
                  <c:v>1.708</c:v>
                </c:pt>
                <c:pt idx="1709">
                  <c:v>1.7090000000000001</c:v>
                </c:pt>
                <c:pt idx="1710">
                  <c:v>1.71</c:v>
                </c:pt>
                <c:pt idx="1711">
                  <c:v>1.7110000000000001</c:v>
                </c:pt>
                <c:pt idx="1712">
                  <c:v>1.712</c:v>
                </c:pt>
                <c:pt idx="1713">
                  <c:v>1.7130000000000001</c:v>
                </c:pt>
                <c:pt idx="1714">
                  <c:v>1.714</c:v>
                </c:pt>
                <c:pt idx="1715">
                  <c:v>1.7150000000000001</c:v>
                </c:pt>
                <c:pt idx="1716">
                  <c:v>1.716</c:v>
                </c:pt>
                <c:pt idx="1717">
                  <c:v>1.7170000000000001</c:v>
                </c:pt>
                <c:pt idx="1718">
                  <c:v>1.718</c:v>
                </c:pt>
                <c:pt idx="1719">
                  <c:v>1.7190000000000001</c:v>
                </c:pt>
                <c:pt idx="1720">
                  <c:v>1.72</c:v>
                </c:pt>
                <c:pt idx="1721">
                  <c:v>1.7210000000000001</c:v>
                </c:pt>
                <c:pt idx="1722">
                  <c:v>1.722</c:v>
                </c:pt>
                <c:pt idx="1723">
                  <c:v>1.7230000000000001</c:v>
                </c:pt>
                <c:pt idx="1724">
                  <c:v>1.724</c:v>
                </c:pt>
                <c:pt idx="1725">
                  <c:v>1.7250000000000001</c:v>
                </c:pt>
                <c:pt idx="1726">
                  <c:v>1.726</c:v>
                </c:pt>
                <c:pt idx="1727">
                  <c:v>1.7270000000000001</c:v>
                </c:pt>
                <c:pt idx="1728">
                  <c:v>1.728</c:v>
                </c:pt>
                <c:pt idx="1729">
                  <c:v>1.7290000000000001</c:v>
                </c:pt>
                <c:pt idx="1730">
                  <c:v>1.73</c:v>
                </c:pt>
                <c:pt idx="1731">
                  <c:v>1.7310000000000001</c:v>
                </c:pt>
                <c:pt idx="1732">
                  <c:v>1.732</c:v>
                </c:pt>
                <c:pt idx="1733">
                  <c:v>1.7330000000000001</c:v>
                </c:pt>
                <c:pt idx="1734">
                  <c:v>1.734</c:v>
                </c:pt>
                <c:pt idx="1735">
                  <c:v>1.7350000000000001</c:v>
                </c:pt>
                <c:pt idx="1736">
                  <c:v>1.736</c:v>
                </c:pt>
                <c:pt idx="1737">
                  <c:v>1.7370000000000001</c:v>
                </c:pt>
                <c:pt idx="1738">
                  <c:v>1.738</c:v>
                </c:pt>
                <c:pt idx="1739">
                  <c:v>1.7390000000000001</c:v>
                </c:pt>
                <c:pt idx="1740">
                  <c:v>1.74</c:v>
                </c:pt>
                <c:pt idx="1741">
                  <c:v>1.7410000000000001</c:v>
                </c:pt>
                <c:pt idx="1742">
                  <c:v>1.742</c:v>
                </c:pt>
                <c:pt idx="1743">
                  <c:v>1.7430000000000001</c:v>
                </c:pt>
                <c:pt idx="1744">
                  <c:v>1.744</c:v>
                </c:pt>
                <c:pt idx="1745">
                  <c:v>1.7450000000000001</c:v>
                </c:pt>
                <c:pt idx="1746">
                  <c:v>1.746</c:v>
                </c:pt>
                <c:pt idx="1747">
                  <c:v>1.7470000000000001</c:v>
                </c:pt>
                <c:pt idx="1748">
                  <c:v>1.748</c:v>
                </c:pt>
                <c:pt idx="1749">
                  <c:v>1.7490000000000001</c:v>
                </c:pt>
                <c:pt idx="1750">
                  <c:v>1.75</c:v>
                </c:pt>
                <c:pt idx="1751">
                  <c:v>1.7509999999999999</c:v>
                </c:pt>
                <c:pt idx="1752">
                  <c:v>1.752</c:v>
                </c:pt>
                <c:pt idx="1753">
                  <c:v>1.7529999999999999</c:v>
                </c:pt>
                <c:pt idx="1754">
                  <c:v>1.754</c:v>
                </c:pt>
                <c:pt idx="1755">
                  <c:v>1.7549999999999999</c:v>
                </c:pt>
                <c:pt idx="1756">
                  <c:v>1.756</c:v>
                </c:pt>
                <c:pt idx="1757">
                  <c:v>1.7569999999999999</c:v>
                </c:pt>
                <c:pt idx="1758">
                  <c:v>1.758</c:v>
                </c:pt>
                <c:pt idx="1759">
                  <c:v>1.7589999999999999</c:v>
                </c:pt>
                <c:pt idx="1760">
                  <c:v>1.76</c:v>
                </c:pt>
                <c:pt idx="1761">
                  <c:v>1.7609999999999999</c:v>
                </c:pt>
                <c:pt idx="1762">
                  <c:v>1.762</c:v>
                </c:pt>
                <c:pt idx="1763">
                  <c:v>1.7629999999999999</c:v>
                </c:pt>
                <c:pt idx="1764">
                  <c:v>1.764</c:v>
                </c:pt>
                <c:pt idx="1765">
                  <c:v>1.7649999999999999</c:v>
                </c:pt>
                <c:pt idx="1766">
                  <c:v>1.766</c:v>
                </c:pt>
                <c:pt idx="1767">
                  <c:v>1.7669999999999999</c:v>
                </c:pt>
                <c:pt idx="1768">
                  <c:v>1.768</c:v>
                </c:pt>
                <c:pt idx="1769">
                  <c:v>1.7689999999999999</c:v>
                </c:pt>
                <c:pt idx="1770">
                  <c:v>1.77</c:v>
                </c:pt>
                <c:pt idx="1771">
                  <c:v>1.7709999999999999</c:v>
                </c:pt>
                <c:pt idx="1772">
                  <c:v>1.772</c:v>
                </c:pt>
                <c:pt idx="1773">
                  <c:v>1.7729999999999999</c:v>
                </c:pt>
                <c:pt idx="1774">
                  <c:v>1.774</c:v>
                </c:pt>
                <c:pt idx="1775">
                  <c:v>1.7749999999999999</c:v>
                </c:pt>
                <c:pt idx="1776">
                  <c:v>1.776</c:v>
                </c:pt>
                <c:pt idx="1777">
                  <c:v>1.7769999999999999</c:v>
                </c:pt>
                <c:pt idx="1778">
                  <c:v>1.778</c:v>
                </c:pt>
                <c:pt idx="1779">
                  <c:v>1.7789999999999999</c:v>
                </c:pt>
                <c:pt idx="1780">
                  <c:v>1.78</c:v>
                </c:pt>
                <c:pt idx="1781">
                  <c:v>1.7809999999999999</c:v>
                </c:pt>
                <c:pt idx="1782">
                  <c:v>1.782</c:v>
                </c:pt>
                <c:pt idx="1783">
                  <c:v>1.7829999999999999</c:v>
                </c:pt>
                <c:pt idx="1784">
                  <c:v>1.784</c:v>
                </c:pt>
                <c:pt idx="1785">
                  <c:v>1.7849999999999999</c:v>
                </c:pt>
                <c:pt idx="1786">
                  <c:v>1.786</c:v>
                </c:pt>
                <c:pt idx="1787">
                  <c:v>1.7869999999999999</c:v>
                </c:pt>
                <c:pt idx="1788">
                  <c:v>1.788</c:v>
                </c:pt>
                <c:pt idx="1789">
                  <c:v>1.7889999999999999</c:v>
                </c:pt>
                <c:pt idx="1790">
                  <c:v>1.79</c:v>
                </c:pt>
                <c:pt idx="1791">
                  <c:v>1.7909999999999999</c:v>
                </c:pt>
                <c:pt idx="1792">
                  <c:v>1.792</c:v>
                </c:pt>
                <c:pt idx="1793">
                  <c:v>1.7929999999999999</c:v>
                </c:pt>
                <c:pt idx="1794">
                  <c:v>1.794</c:v>
                </c:pt>
                <c:pt idx="1795">
                  <c:v>1.7949999999999999</c:v>
                </c:pt>
                <c:pt idx="1796">
                  <c:v>1.796</c:v>
                </c:pt>
                <c:pt idx="1797">
                  <c:v>1.7969999999999999</c:v>
                </c:pt>
                <c:pt idx="1798">
                  <c:v>1.798</c:v>
                </c:pt>
                <c:pt idx="1799">
                  <c:v>1.7989999999999999</c:v>
                </c:pt>
                <c:pt idx="1800">
                  <c:v>1.8</c:v>
                </c:pt>
                <c:pt idx="1801">
                  <c:v>1.8009999999999999</c:v>
                </c:pt>
                <c:pt idx="1802">
                  <c:v>1.802</c:v>
                </c:pt>
                <c:pt idx="1803">
                  <c:v>1.8029999999999999</c:v>
                </c:pt>
                <c:pt idx="1804">
                  <c:v>1.804</c:v>
                </c:pt>
                <c:pt idx="1805">
                  <c:v>1.8049999999999999</c:v>
                </c:pt>
                <c:pt idx="1806">
                  <c:v>1.806</c:v>
                </c:pt>
                <c:pt idx="1807">
                  <c:v>1.8069999999999999</c:v>
                </c:pt>
                <c:pt idx="1808">
                  <c:v>1.8080000000000001</c:v>
                </c:pt>
                <c:pt idx="1809">
                  <c:v>1.8089999999999999</c:v>
                </c:pt>
                <c:pt idx="1810">
                  <c:v>1.81</c:v>
                </c:pt>
                <c:pt idx="1811">
                  <c:v>1.8109999999999999</c:v>
                </c:pt>
                <c:pt idx="1812">
                  <c:v>1.8120000000000001</c:v>
                </c:pt>
                <c:pt idx="1813">
                  <c:v>1.8129999999999999</c:v>
                </c:pt>
                <c:pt idx="1814">
                  <c:v>1.8140000000000001</c:v>
                </c:pt>
                <c:pt idx="1815">
                  <c:v>1.8149999999999999</c:v>
                </c:pt>
                <c:pt idx="1816">
                  <c:v>1.8160000000000001</c:v>
                </c:pt>
                <c:pt idx="1817">
                  <c:v>1.8169999999999999</c:v>
                </c:pt>
                <c:pt idx="1818">
                  <c:v>1.8180000000000001</c:v>
                </c:pt>
                <c:pt idx="1819">
                  <c:v>1.819</c:v>
                </c:pt>
                <c:pt idx="1820">
                  <c:v>1.82</c:v>
                </c:pt>
                <c:pt idx="1821">
                  <c:v>1.821</c:v>
                </c:pt>
                <c:pt idx="1822">
                  <c:v>1.8220000000000001</c:v>
                </c:pt>
                <c:pt idx="1823">
                  <c:v>1.823</c:v>
                </c:pt>
                <c:pt idx="1824">
                  <c:v>1.8240000000000001</c:v>
                </c:pt>
                <c:pt idx="1825">
                  <c:v>1.825</c:v>
                </c:pt>
                <c:pt idx="1826">
                  <c:v>1.8260000000000001</c:v>
                </c:pt>
                <c:pt idx="1827">
                  <c:v>1.827</c:v>
                </c:pt>
                <c:pt idx="1828">
                  <c:v>1.8280000000000001</c:v>
                </c:pt>
                <c:pt idx="1829">
                  <c:v>1.829</c:v>
                </c:pt>
                <c:pt idx="1830">
                  <c:v>1.83</c:v>
                </c:pt>
                <c:pt idx="1831">
                  <c:v>1.831</c:v>
                </c:pt>
                <c:pt idx="1832">
                  <c:v>1.8320000000000001</c:v>
                </c:pt>
                <c:pt idx="1833">
                  <c:v>1.833</c:v>
                </c:pt>
                <c:pt idx="1834">
                  <c:v>1.8340000000000001</c:v>
                </c:pt>
                <c:pt idx="1835">
                  <c:v>1.835</c:v>
                </c:pt>
                <c:pt idx="1836">
                  <c:v>1.8360000000000001</c:v>
                </c:pt>
                <c:pt idx="1837">
                  <c:v>1.837</c:v>
                </c:pt>
                <c:pt idx="1838">
                  <c:v>1.8380000000000001</c:v>
                </c:pt>
                <c:pt idx="1839">
                  <c:v>1.839</c:v>
                </c:pt>
                <c:pt idx="1840">
                  <c:v>1.84</c:v>
                </c:pt>
                <c:pt idx="1841">
                  <c:v>1.841</c:v>
                </c:pt>
                <c:pt idx="1842">
                  <c:v>1.8420000000000001</c:v>
                </c:pt>
                <c:pt idx="1843">
                  <c:v>1.843</c:v>
                </c:pt>
                <c:pt idx="1844">
                  <c:v>1.8440000000000001</c:v>
                </c:pt>
                <c:pt idx="1845">
                  <c:v>1.845</c:v>
                </c:pt>
                <c:pt idx="1846">
                  <c:v>1.8460000000000001</c:v>
                </c:pt>
                <c:pt idx="1847">
                  <c:v>1.847</c:v>
                </c:pt>
                <c:pt idx="1848">
                  <c:v>1.8480000000000001</c:v>
                </c:pt>
                <c:pt idx="1849">
                  <c:v>1.849</c:v>
                </c:pt>
                <c:pt idx="1850">
                  <c:v>1.85</c:v>
                </c:pt>
                <c:pt idx="1851">
                  <c:v>1.851</c:v>
                </c:pt>
                <c:pt idx="1852">
                  <c:v>1.8520000000000001</c:v>
                </c:pt>
                <c:pt idx="1853">
                  <c:v>1.853</c:v>
                </c:pt>
                <c:pt idx="1854">
                  <c:v>1.8540000000000001</c:v>
                </c:pt>
                <c:pt idx="1855">
                  <c:v>1.855</c:v>
                </c:pt>
                <c:pt idx="1856">
                  <c:v>1.8560000000000001</c:v>
                </c:pt>
                <c:pt idx="1857">
                  <c:v>1.857</c:v>
                </c:pt>
                <c:pt idx="1858">
                  <c:v>1.8580000000000001</c:v>
                </c:pt>
                <c:pt idx="1859">
                  <c:v>1.859</c:v>
                </c:pt>
                <c:pt idx="1860">
                  <c:v>1.86</c:v>
                </c:pt>
                <c:pt idx="1861">
                  <c:v>1.861</c:v>
                </c:pt>
                <c:pt idx="1862">
                  <c:v>1.8620000000000001</c:v>
                </c:pt>
                <c:pt idx="1863">
                  <c:v>1.863</c:v>
                </c:pt>
                <c:pt idx="1864">
                  <c:v>1.8640000000000001</c:v>
                </c:pt>
                <c:pt idx="1865">
                  <c:v>1.865</c:v>
                </c:pt>
                <c:pt idx="1866">
                  <c:v>1.8660000000000001</c:v>
                </c:pt>
                <c:pt idx="1867">
                  <c:v>1.867</c:v>
                </c:pt>
                <c:pt idx="1868">
                  <c:v>1.8680000000000001</c:v>
                </c:pt>
                <c:pt idx="1869">
                  <c:v>1.869</c:v>
                </c:pt>
                <c:pt idx="1870">
                  <c:v>1.87</c:v>
                </c:pt>
                <c:pt idx="1871">
                  <c:v>1.871</c:v>
                </c:pt>
                <c:pt idx="1872">
                  <c:v>1.8720000000000001</c:v>
                </c:pt>
                <c:pt idx="1873">
                  <c:v>1.873</c:v>
                </c:pt>
                <c:pt idx="1874">
                  <c:v>1.8740000000000001</c:v>
                </c:pt>
                <c:pt idx="1875">
                  <c:v>1.875</c:v>
                </c:pt>
                <c:pt idx="1876">
                  <c:v>1.8759999999999999</c:v>
                </c:pt>
                <c:pt idx="1877">
                  <c:v>1.877</c:v>
                </c:pt>
                <c:pt idx="1878">
                  <c:v>1.8779999999999999</c:v>
                </c:pt>
                <c:pt idx="1879">
                  <c:v>1.879</c:v>
                </c:pt>
                <c:pt idx="1880">
                  <c:v>1.88</c:v>
                </c:pt>
                <c:pt idx="1881">
                  <c:v>1.881</c:v>
                </c:pt>
                <c:pt idx="1882">
                  <c:v>1.8819999999999999</c:v>
                </c:pt>
                <c:pt idx="1883">
                  <c:v>1.883</c:v>
                </c:pt>
                <c:pt idx="1884">
                  <c:v>1.8839999999999999</c:v>
                </c:pt>
                <c:pt idx="1885">
                  <c:v>1.885</c:v>
                </c:pt>
                <c:pt idx="1886">
                  <c:v>1.8859999999999999</c:v>
                </c:pt>
                <c:pt idx="1887">
                  <c:v>1.887</c:v>
                </c:pt>
                <c:pt idx="1888">
                  <c:v>1.8879999999999999</c:v>
                </c:pt>
                <c:pt idx="1889">
                  <c:v>1.889</c:v>
                </c:pt>
                <c:pt idx="1890">
                  <c:v>1.89</c:v>
                </c:pt>
                <c:pt idx="1891">
                  <c:v>1.891</c:v>
                </c:pt>
                <c:pt idx="1892">
                  <c:v>1.8919999999999999</c:v>
                </c:pt>
                <c:pt idx="1893">
                  <c:v>1.893</c:v>
                </c:pt>
                <c:pt idx="1894">
                  <c:v>1.8939999999999999</c:v>
                </c:pt>
                <c:pt idx="1895">
                  <c:v>1.895</c:v>
                </c:pt>
                <c:pt idx="1896">
                  <c:v>1.8959999999999999</c:v>
                </c:pt>
                <c:pt idx="1897">
                  <c:v>1.897</c:v>
                </c:pt>
                <c:pt idx="1898">
                  <c:v>1.8979999999999999</c:v>
                </c:pt>
                <c:pt idx="1899">
                  <c:v>1.899</c:v>
                </c:pt>
                <c:pt idx="1900">
                  <c:v>1.9</c:v>
                </c:pt>
                <c:pt idx="1901">
                  <c:v>1.901</c:v>
                </c:pt>
                <c:pt idx="1902">
                  <c:v>1.9019999999999999</c:v>
                </c:pt>
                <c:pt idx="1903">
                  <c:v>1.903</c:v>
                </c:pt>
                <c:pt idx="1904">
                  <c:v>1.9039999999999999</c:v>
                </c:pt>
                <c:pt idx="1905">
                  <c:v>1.905</c:v>
                </c:pt>
                <c:pt idx="1906">
                  <c:v>1.9059999999999999</c:v>
                </c:pt>
                <c:pt idx="1907">
                  <c:v>1.907</c:v>
                </c:pt>
                <c:pt idx="1908">
                  <c:v>1.9079999999999999</c:v>
                </c:pt>
                <c:pt idx="1909">
                  <c:v>1.909</c:v>
                </c:pt>
                <c:pt idx="1910">
                  <c:v>1.91</c:v>
                </c:pt>
                <c:pt idx="1911">
                  <c:v>1.911</c:v>
                </c:pt>
                <c:pt idx="1912">
                  <c:v>1.9119999999999999</c:v>
                </c:pt>
                <c:pt idx="1913">
                  <c:v>1.913</c:v>
                </c:pt>
                <c:pt idx="1914">
                  <c:v>1.9139999999999999</c:v>
                </c:pt>
                <c:pt idx="1915">
                  <c:v>1.915</c:v>
                </c:pt>
                <c:pt idx="1916">
                  <c:v>1.9159999999999999</c:v>
                </c:pt>
                <c:pt idx="1917">
                  <c:v>1.917</c:v>
                </c:pt>
                <c:pt idx="1918">
                  <c:v>1.9179999999999999</c:v>
                </c:pt>
                <c:pt idx="1919">
                  <c:v>1.919</c:v>
                </c:pt>
                <c:pt idx="1920">
                  <c:v>1.92</c:v>
                </c:pt>
                <c:pt idx="1921">
                  <c:v>1.921</c:v>
                </c:pt>
                <c:pt idx="1922">
                  <c:v>1.9219999999999999</c:v>
                </c:pt>
                <c:pt idx="1923">
                  <c:v>1.923</c:v>
                </c:pt>
                <c:pt idx="1924">
                  <c:v>1.9239999999999999</c:v>
                </c:pt>
                <c:pt idx="1925">
                  <c:v>1.925</c:v>
                </c:pt>
                <c:pt idx="1926">
                  <c:v>1.9259999999999999</c:v>
                </c:pt>
                <c:pt idx="1927">
                  <c:v>1.927</c:v>
                </c:pt>
                <c:pt idx="1928">
                  <c:v>1.9279999999999999</c:v>
                </c:pt>
                <c:pt idx="1929">
                  <c:v>1.929</c:v>
                </c:pt>
                <c:pt idx="1930">
                  <c:v>1.93</c:v>
                </c:pt>
                <c:pt idx="1931">
                  <c:v>1.931</c:v>
                </c:pt>
                <c:pt idx="1932">
                  <c:v>1.9319999999999999</c:v>
                </c:pt>
                <c:pt idx="1933">
                  <c:v>1.9330000000000001</c:v>
                </c:pt>
                <c:pt idx="1934">
                  <c:v>1.9339999999999999</c:v>
                </c:pt>
                <c:pt idx="1935">
                  <c:v>1.9350000000000001</c:v>
                </c:pt>
                <c:pt idx="1936">
                  <c:v>1.9359999999999999</c:v>
                </c:pt>
                <c:pt idx="1937">
                  <c:v>1.9370000000000001</c:v>
                </c:pt>
                <c:pt idx="1938">
                  <c:v>1.9379999999999999</c:v>
                </c:pt>
                <c:pt idx="1939">
                  <c:v>1.9390000000000001</c:v>
                </c:pt>
                <c:pt idx="1940">
                  <c:v>1.94</c:v>
                </c:pt>
                <c:pt idx="1941">
                  <c:v>1.9410000000000001</c:v>
                </c:pt>
                <c:pt idx="1942">
                  <c:v>1.9419999999999999</c:v>
                </c:pt>
                <c:pt idx="1943">
                  <c:v>1.9430000000000001</c:v>
                </c:pt>
                <c:pt idx="1944">
                  <c:v>1.944</c:v>
                </c:pt>
                <c:pt idx="1945">
                  <c:v>1.9450000000000001</c:v>
                </c:pt>
                <c:pt idx="1946">
                  <c:v>1.946</c:v>
                </c:pt>
                <c:pt idx="1947">
                  <c:v>1.9470000000000001</c:v>
                </c:pt>
                <c:pt idx="1948">
                  <c:v>1.948</c:v>
                </c:pt>
                <c:pt idx="1949">
                  <c:v>1.9490000000000001</c:v>
                </c:pt>
                <c:pt idx="1950">
                  <c:v>1.95</c:v>
                </c:pt>
                <c:pt idx="1951">
                  <c:v>1.9510000000000001</c:v>
                </c:pt>
                <c:pt idx="1952">
                  <c:v>1.952</c:v>
                </c:pt>
                <c:pt idx="1953">
                  <c:v>1.9530000000000001</c:v>
                </c:pt>
                <c:pt idx="1954">
                  <c:v>1.954</c:v>
                </c:pt>
                <c:pt idx="1955">
                  <c:v>1.9550000000000001</c:v>
                </c:pt>
                <c:pt idx="1956">
                  <c:v>1.956</c:v>
                </c:pt>
                <c:pt idx="1957">
                  <c:v>1.9570000000000001</c:v>
                </c:pt>
                <c:pt idx="1958">
                  <c:v>1.958</c:v>
                </c:pt>
                <c:pt idx="1959">
                  <c:v>1.9590000000000001</c:v>
                </c:pt>
                <c:pt idx="1960">
                  <c:v>1.96</c:v>
                </c:pt>
                <c:pt idx="1961">
                  <c:v>1.9610000000000001</c:v>
                </c:pt>
                <c:pt idx="1962">
                  <c:v>1.962</c:v>
                </c:pt>
                <c:pt idx="1963">
                  <c:v>1.9630000000000001</c:v>
                </c:pt>
                <c:pt idx="1964">
                  <c:v>1.964</c:v>
                </c:pt>
                <c:pt idx="1965">
                  <c:v>1.9650000000000001</c:v>
                </c:pt>
                <c:pt idx="1966">
                  <c:v>1.966</c:v>
                </c:pt>
                <c:pt idx="1967">
                  <c:v>1.9670000000000001</c:v>
                </c:pt>
                <c:pt idx="1968">
                  <c:v>1.968</c:v>
                </c:pt>
                <c:pt idx="1969">
                  <c:v>1.9690000000000001</c:v>
                </c:pt>
                <c:pt idx="1970">
                  <c:v>1.97</c:v>
                </c:pt>
                <c:pt idx="1971">
                  <c:v>1.9710000000000001</c:v>
                </c:pt>
                <c:pt idx="1972">
                  <c:v>1.972</c:v>
                </c:pt>
                <c:pt idx="1973">
                  <c:v>1.9730000000000001</c:v>
                </c:pt>
                <c:pt idx="1974">
                  <c:v>1.974</c:v>
                </c:pt>
                <c:pt idx="1975">
                  <c:v>1.9750000000000001</c:v>
                </c:pt>
                <c:pt idx="1976">
                  <c:v>1.976</c:v>
                </c:pt>
                <c:pt idx="1977">
                  <c:v>1.9770000000000001</c:v>
                </c:pt>
                <c:pt idx="1978">
                  <c:v>1.978</c:v>
                </c:pt>
                <c:pt idx="1979">
                  <c:v>1.9790000000000001</c:v>
                </c:pt>
                <c:pt idx="1980">
                  <c:v>1.98</c:v>
                </c:pt>
                <c:pt idx="1981">
                  <c:v>1.9810000000000001</c:v>
                </c:pt>
                <c:pt idx="1982">
                  <c:v>1.982</c:v>
                </c:pt>
                <c:pt idx="1983">
                  <c:v>1.9830000000000001</c:v>
                </c:pt>
                <c:pt idx="1984">
                  <c:v>1.984</c:v>
                </c:pt>
                <c:pt idx="1985">
                  <c:v>1.9850000000000001</c:v>
                </c:pt>
                <c:pt idx="1986">
                  <c:v>1.986</c:v>
                </c:pt>
                <c:pt idx="1987">
                  <c:v>1.9870000000000001</c:v>
                </c:pt>
                <c:pt idx="1988">
                  <c:v>1.988</c:v>
                </c:pt>
                <c:pt idx="1989">
                  <c:v>1.9890000000000001</c:v>
                </c:pt>
                <c:pt idx="1990">
                  <c:v>1.99</c:v>
                </c:pt>
                <c:pt idx="1991">
                  <c:v>1.9910000000000001</c:v>
                </c:pt>
                <c:pt idx="1992">
                  <c:v>1.992</c:v>
                </c:pt>
                <c:pt idx="1993">
                  <c:v>1.9930000000000001</c:v>
                </c:pt>
                <c:pt idx="1994">
                  <c:v>1.994</c:v>
                </c:pt>
                <c:pt idx="1995">
                  <c:v>1.9950000000000001</c:v>
                </c:pt>
                <c:pt idx="1996">
                  <c:v>1.996</c:v>
                </c:pt>
                <c:pt idx="1997">
                  <c:v>1.9970000000000001</c:v>
                </c:pt>
                <c:pt idx="1998">
                  <c:v>1.998</c:v>
                </c:pt>
                <c:pt idx="1999">
                  <c:v>1.9990000000000001</c:v>
                </c:pt>
                <c:pt idx="2000">
                  <c:v>2</c:v>
                </c:pt>
                <c:pt idx="2001">
                  <c:v>2.0009999999999999</c:v>
                </c:pt>
                <c:pt idx="2002">
                  <c:v>2.0019999999999998</c:v>
                </c:pt>
                <c:pt idx="2003">
                  <c:v>2.0030000000000001</c:v>
                </c:pt>
                <c:pt idx="2004">
                  <c:v>2.004</c:v>
                </c:pt>
                <c:pt idx="2005">
                  <c:v>2.0049999999999999</c:v>
                </c:pt>
                <c:pt idx="2006">
                  <c:v>2.0059999999999998</c:v>
                </c:pt>
                <c:pt idx="2007">
                  <c:v>2.0070000000000001</c:v>
                </c:pt>
                <c:pt idx="2008">
                  <c:v>2.008</c:v>
                </c:pt>
                <c:pt idx="2009">
                  <c:v>2.0089999999999999</c:v>
                </c:pt>
                <c:pt idx="2010">
                  <c:v>2.0099999999999998</c:v>
                </c:pt>
                <c:pt idx="2011">
                  <c:v>2.0110000000000001</c:v>
                </c:pt>
                <c:pt idx="2012">
                  <c:v>2.012</c:v>
                </c:pt>
                <c:pt idx="2013">
                  <c:v>2.0129999999999999</c:v>
                </c:pt>
                <c:pt idx="2014">
                  <c:v>2.0139999999999998</c:v>
                </c:pt>
                <c:pt idx="2015">
                  <c:v>2.0150000000000001</c:v>
                </c:pt>
                <c:pt idx="2016">
                  <c:v>2.016</c:v>
                </c:pt>
                <c:pt idx="2017">
                  <c:v>2.0169999999999999</c:v>
                </c:pt>
                <c:pt idx="2018">
                  <c:v>2.0179999999999998</c:v>
                </c:pt>
                <c:pt idx="2019">
                  <c:v>2.0190000000000001</c:v>
                </c:pt>
                <c:pt idx="2020">
                  <c:v>2.02</c:v>
                </c:pt>
                <c:pt idx="2021">
                  <c:v>2.0209999999999999</c:v>
                </c:pt>
                <c:pt idx="2022">
                  <c:v>2.0219999999999998</c:v>
                </c:pt>
                <c:pt idx="2023">
                  <c:v>2.0230000000000001</c:v>
                </c:pt>
                <c:pt idx="2024">
                  <c:v>2.024</c:v>
                </c:pt>
                <c:pt idx="2025">
                  <c:v>2.0249999999999999</c:v>
                </c:pt>
                <c:pt idx="2026">
                  <c:v>2.0259999999999998</c:v>
                </c:pt>
                <c:pt idx="2027">
                  <c:v>2.0270000000000001</c:v>
                </c:pt>
                <c:pt idx="2028">
                  <c:v>2.028</c:v>
                </c:pt>
                <c:pt idx="2029">
                  <c:v>2.0289999999999999</c:v>
                </c:pt>
                <c:pt idx="2030">
                  <c:v>2.0299999999999998</c:v>
                </c:pt>
                <c:pt idx="2031">
                  <c:v>2.0310000000000001</c:v>
                </c:pt>
                <c:pt idx="2032">
                  <c:v>2.032</c:v>
                </c:pt>
                <c:pt idx="2033">
                  <c:v>2.0329999999999999</c:v>
                </c:pt>
                <c:pt idx="2034">
                  <c:v>2.0339999999999998</c:v>
                </c:pt>
                <c:pt idx="2035">
                  <c:v>2.0350000000000001</c:v>
                </c:pt>
                <c:pt idx="2036">
                  <c:v>2.036</c:v>
                </c:pt>
                <c:pt idx="2037">
                  <c:v>2.0369999999999999</c:v>
                </c:pt>
                <c:pt idx="2038">
                  <c:v>2.0379999999999998</c:v>
                </c:pt>
                <c:pt idx="2039">
                  <c:v>2.0390000000000001</c:v>
                </c:pt>
                <c:pt idx="2040">
                  <c:v>2.04</c:v>
                </c:pt>
                <c:pt idx="2041">
                  <c:v>2.0409999999999999</c:v>
                </c:pt>
                <c:pt idx="2042">
                  <c:v>2.0419999999999998</c:v>
                </c:pt>
                <c:pt idx="2043">
                  <c:v>2.0430000000000001</c:v>
                </c:pt>
                <c:pt idx="2044">
                  <c:v>2.044</c:v>
                </c:pt>
                <c:pt idx="2045">
                  <c:v>2.0449999999999999</c:v>
                </c:pt>
                <c:pt idx="2046">
                  <c:v>2.0459999999999998</c:v>
                </c:pt>
                <c:pt idx="2047">
                  <c:v>2.0470000000000002</c:v>
                </c:pt>
                <c:pt idx="2048">
                  <c:v>2.048</c:v>
                </c:pt>
                <c:pt idx="2049">
                  <c:v>2.0489999999999999</c:v>
                </c:pt>
                <c:pt idx="2050">
                  <c:v>2.0499999999999998</c:v>
                </c:pt>
                <c:pt idx="2051">
                  <c:v>2.0510000000000002</c:v>
                </c:pt>
                <c:pt idx="2052">
                  <c:v>2.052</c:v>
                </c:pt>
                <c:pt idx="2053">
                  <c:v>2.0529999999999999</c:v>
                </c:pt>
                <c:pt idx="2054">
                  <c:v>2.0539999999999998</c:v>
                </c:pt>
                <c:pt idx="2055">
                  <c:v>2.0550000000000002</c:v>
                </c:pt>
                <c:pt idx="2056">
                  <c:v>2.056</c:v>
                </c:pt>
                <c:pt idx="2057">
                  <c:v>2.0569999999999999</c:v>
                </c:pt>
                <c:pt idx="2058">
                  <c:v>2.0579999999999998</c:v>
                </c:pt>
                <c:pt idx="2059">
                  <c:v>2.0590000000000002</c:v>
                </c:pt>
                <c:pt idx="2060">
                  <c:v>2.06</c:v>
                </c:pt>
                <c:pt idx="2061">
                  <c:v>2.0609999999999999</c:v>
                </c:pt>
                <c:pt idx="2062">
                  <c:v>2.0619999999999998</c:v>
                </c:pt>
                <c:pt idx="2063">
                  <c:v>2.0630000000000002</c:v>
                </c:pt>
                <c:pt idx="2064">
                  <c:v>2.0640000000000001</c:v>
                </c:pt>
                <c:pt idx="2065">
                  <c:v>2.0649999999999999</c:v>
                </c:pt>
                <c:pt idx="2066">
                  <c:v>2.0659999999999998</c:v>
                </c:pt>
                <c:pt idx="2067">
                  <c:v>2.0670000000000002</c:v>
                </c:pt>
                <c:pt idx="2068">
                  <c:v>2.0680000000000001</c:v>
                </c:pt>
                <c:pt idx="2069">
                  <c:v>2.069</c:v>
                </c:pt>
                <c:pt idx="2070">
                  <c:v>2.0699999999999998</c:v>
                </c:pt>
                <c:pt idx="2071">
                  <c:v>2.0710000000000002</c:v>
                </c:pt>
                <c:pt idx="2072">
                  <c:v>2.0720000000000001</c:v>
                </c:pt>
                <c:pt idx="2073">
                  <c:v>2.073</c:v>
                </c:pt>
                <c:pt idx="2074">
                  <c:v>2.0739999999999998</c:v>
                </c:pt>
                <c:pt idx="2075">
                  <c:v>2.0750000000000002</c:v>
                </c:pt>
                <c:pt idx="2076">
                  <c:v>2.0760000000000001</c:v>
                </c:pt>
                <c:pt idx="2077">
                  <c:v>2.077</c:v>
                </c:pt>
                <c:pt idx="2078">
                  <c:v>2.0779999999999998</c:v>
                </c:pt>
                <c:pt idx="2079">
                  <c:v>2.0790000000000002</c:v>
                </c:pt>
                <c:pt idx="2080">
                  <c:v>2.08</c:v>
                </c:pt>
                <c:pt idx="2081">
                  <c:v>2.081</c:v>
                </c:pt>
                <c:pt idx="2082">
                  <c:v>2.0819999999999999</c:v>
                </c:pt>
                <c:pt idx="2083">
                  <c:v>2.0830000000000002</c:v>
                </c:pt>
                <c:pt idx="2084">
                  <c:v>2.0840000000000001</c:v>
                </c:pt>
                <c:pt idx="2085">
                  <c:v>2.085</c:v>
                </c:pt>
                <c:pt idx="2086">
                  <c:v>2.0859999999999999</c:v>
                </c:pt>
                <c:pt idx="2087">
                  <c:v>2.0870000000000002</c:v>
                </c:pt>
                <c:pt idx="2088">
                  <c:v>2.0880000000000001</c:v>
                </c:pt>
                <c:pt idx="2089">
                  <c:v>2.089</c:v>
                </c:pt>
                <c:pt idx="2090">
                  <c:v>2.09</c:v>
                </c:pt>
                <c:pt idx="2091">
                  <c:v>2.0910000000000002</c:v>
                </c:pt>
                <c:pt idx="2092">
                  <c:v>2.0920000000000001</c:v>
                </c:pt>
                <c:pt idx="2093">
                  <c:v>2.093</c:v>
                </c:pt>
                <c:pt idx="2094">
                  <c:v>2.0939999999999999</c:v>
                </c:pt>
                <c:pt idx="2095">
                  <c:v>2.0950000000000002</c:v>
                </c:pt>
                <c:pt idx="2096">
                  <c:v>2.0960000000000001</c:v>
                </c:pt>
                <c:pt idx="2097">
                  <c:v>2.097</c:v>
                </c:pt>
                <c:pt idx="2098">
                  <c:v>2.0979999999999999</c:v>
                </c:pt>
                <c:pt idx="2099">
                  <c:v>2.0990000000000002</c:v>
                </c:pt>
                <c:pt idx="2100">
                  <c:v>2.1</c:v>
                </c:pt>
                <c:pt idx="2101">
                  <c:v>2.101</c:v>
                </c:pt>
                <c:pt idx="2102">
                  <c:v>2.1019999999999999</c:v>
                </c:pt>
                <c:pt idx="2103">
                  <c:v>2.1030000000000002</c:v>
                </c:pt>
                <c:pt idx="2104">
                  <c:v>2.1040000000000001</c:v>
                </c:pt>
                <c:pt idx="2105">
                  <c:v>2.105</c:v>
                </c:pt>
                <c:pt idx="2106">
                  <c:v>2.1059999999999999</c:v>
                </c:pt>
                <c:pt idx="2107">
                  <c:v>2.1070000000000002</c:v>
                </c:pt>
                <c:pt idx="2108">
                  <c:v>2.1080000000000001</c:v>
                </c:pt>
                <c:pt idx="2109">
                  <c:v>2.109</c:v>
                </c:pt>
                <c:pt idx="2110">
                  <c:v>2.11</c:v>
                </c:pt>
                <c:pt idx="2111">
                  <c:v>2.1110000000000002</c:v>
                </c:pt>
                <c:pt idx="2112">
                  <c:v>2.1120000000000001</c:v>
                </c:pt>
                <c:pt idx="2113">
                  <c:v>2.113</c:v>
                </c:pt>
                <c:pt idx="2114">
                  <c:v>2.1139999999999999</c:v>
                </c:pt>
                <c:pt idx="2115">
                  <c:v>2.1150000000000002</c:v>
                </c:pt>
                <c:pt idx="2116">
                  <c:v>2.1160000000000001</c:v>
                </c:pt>
                <c:pt idx="2117">
                  <c:v>2.117</c:v>
                </c:pt>
                <c:pt idx="2118">
                  <c:v>2.1179999999999999</c:v>
                </c:pt>
                <c:pt idx="2119">
                  <c:v>2.1190000000000002</c:v>
                </c:pt>
                <c:pt idx="2120">
                  <c:v>2.12</c:v>
                </c:pt>
                <c:pt idx="2121">
                  <c:v>2.121</c:v>
                </c:pt>
                <c:pt idx="2122">
                  <c:v>2.1219999999999999</c:v>
                </c:pt>
                <c:pt idx="2123">
                  <c:v>2.1230000000000002</c:v>
                </c:pt>
                <c:pt idx="2124">
                  <c:v>2.1240000000000001</c:v>
                </c:pt>
                <c:pt idx="2125">
                  <c:v>2.125</c:v>
                </c:pt>
                <c:pt idx="2126">
                  <c:v>2.1259999999999999</c:v>
                </c:pt>
                <c:pt idx="2127">
                  <c:v>2.1269999999999998</c:v>
                </c:pt>
                <c:pt idx="2128">
                  <c:v>2.1280000000000001</c:v>
                </c:pt>
                <c:pt idx="2129">
                  <c:v>2.129</c:v>
                </c:pt>
                <c:pt idx="2130">
                  <c:v>2.13</c:v>
                </c:pt>
                <c:pt idx="2131">
                  <c:v>2.1309999999999998</c:v>
                </c:pt>
                <c:pt idx="2132">
                  <c:v>2.1320000000000001</c:v>
                </c:pt>
                <c:pt idx="2133">
                  <c:v>2.133</c:v>
                </c:pt>
                <c:pt idx="2134">
                  <c:v>2.1339999999999999</c:v>
                </c:pt>
                <c:pt idx="2135">
                  <c:v>2.1349999999999998</c:v>
                </c:pt>
                <c:pt idx="2136">
                  <c:v>2.1360000000000001</c:v>
                </c:pt>
                <c:pt idx="2137">
                  <c:v>2.137</c:v>
                </c:pt>
                <c:pt idx="2138">
                  <c:v>2.1379999999999999</c:v>
                </c:pt>
                <c:pt idx="2139">
                  <c:v>2.1389999999999998</c:v>
                </c:pt>
                <c:pt idx="2140">
                  <c:v>2.14</c:v>
                </c:pt>
                <c:pt idx="2141">
                  <c:v>2.141</c:v>
                </c:pt>
                <c:pt idx="2142">
                  <c:v>2.1419999999999999</c:v>
                </c:pt>
                <c:pt idx="2143">
                  <c:v>2.1429999999999998</c:v>
                </c:pt>
                <c:pt idx="2144">
                  <c:v>2.1440000000000001</c:v>
                </c:pt>
                <c:pt idx="2145">
                  <c:v>2.145</c:v>
                </c:pt>
                <c:pt idx="2146">
                  <c:v>2.1459999999999999</c:v>
                </c:pt>
                <c:pt idx="2147">
                  <c:v>2.1469999999999998</c:v>
                </c:pt>
                <c:pt idx="2148">
                  <c:v>2.1480000000000001</c:v>
                </c:pt>
                <c:pt idx="2149">
                  <c:v>2.149</c:v>
                </c:pt>
                <c:pt idx="2150">
                  <c:v>2.15</c:v>
                </c:pt>
                <c:pt idx="2151">
                  <c:v>2.1509999999999998</c:v>
                </c:pt>
                <c:pt idx="2152">
                  <c:v>2.1520000000000001</c:v>
                </c:pt>
                <c:pt idx="2153">
                  <c:v>2.153</c:v>
                </c:pt>
                <c:pt idx="2154">
                  <c:v>2.1539999999999999</c:v>
                </c:pt>
                <c:pt idx="2155">
                  <c:v>2.1549999999999998</c:v>
                </c:pt>
                <c:pt idx="2156">
                  <c:v>2.1560000000000001</c:v>
                </c:pt>
                <c:pt idx="2157">
                  <c:v>2.157</c:v>
                </c:pt>
                <c:pt idx="2158">
                  <c:v>2.1579999999999999</c:v>
                </c:pt>
                <c:pt idx="2159">
                  <c:v>2.1589999999999998</c:v>
                </c:pt>
                <c:pt idx="2160">
                  <c:v>2.16</c:v>
                </c:pt>
                <c:pt idx="2161">
                  <c:v>2.161</c:v>
                </c:pt>
                <c:pt idx="2162">
                  <c:v>2.1619999999999999</c:v>
                </c:pt>
                <c:pt idx="2163">
                  <c:v>2.1629999999999998</c:v>
                </c:pt>
                <c:pt idx="2164">
                  <c:v>2.1640000000000001</c:v>
                </c:pt>
                <c:pt idx="2165">
                  <c:v>2.165</c:v>
                </c:pt>
                <c:pt idx="2166">
                  <c:v>2.1659999999999999</c:v>
                </c:pt>
                <c:pt idx="2167">
                  <c:v>2.1669999999999998</c:v>
                </c:pt>
                <c:pt idx="2168">
                  <c:v>2.1680000000000001</c:v>
                </c:pt>
                <c:pt idx="2169">
                  <c:v>2.169</c:v>
                </c:pt>
                <c:pt idx="2170">
                  <c:v>2.17</c:v>
                </c:pt>
                <c:pt idx="2171">
                  <c:v>2.1709999999999998</c:v>
                </c:pt>
                <c:pt idx="2172">
                  <c:v>2.1720000000000002</c:v>
                </c:pt>
                <c:pt idx="2173">
                  <c:v>2.173</c:v>
                </c:pt>
                <c:pt idx="2174">
                  <c:v>2.1739999999999999</c:v>
                </c:pt>
                <c:pt idx="2175">
                  <c:v>2.1749999999999998</c:v>
                </c:pt>
                <c:pt idx="2176">
                  <c:v>2.1760000000000002</c:v>
                </c:pt>
                <c:pt idx="2177">
                  <c:v>2.177</c:v>
                </c:pt>
                <c:pt idx="2178">
                  <c:v>2.1779999999999999</c:v>
                </c:pt>
                <c:pt idx="2179">
                  <c:v>2.1789999999999998</c:v>
                </c:pt>
                <c:pt idx="2180">
                  <c:v>2.1800000000000002</c:v>
                </c:pt>
                <c:pt idx="2181">
                  <c:v>2.181</c:v>
                </c:pt>
                <c:pt idx="2182">
                  <c:v>2.1819999999999999</c:v>
                </c:pt>
                <c:pt idx="2183">
                  <c:v>2.1829999999999998</c:v>
                </c:pt>
                <c:pt idx="2184">
                  <c:v>2.1840000000000002</c:v>
                </c:pt>
                <c:pt idx="2185">
                  <c:v>2.1850000000000001</c:v>
                </c:pt>
                <c:pt idx="2186">
                  <c:v>2.1859999999999999</c:v>
                </c:pt>
                <c:pt idx="2187">
                  <c:v>2.1869999999999998</c:v>
                </c:pt>
                <c:pt idx="2188">
                  <c:v>2.1880000000000002</c:v>
                </c:pt>
                <c:pt idx="2189">
                  <c:v>2.1890000000000001</c:v>
                </c:pt>
                <c:pt idx="2190">
                  <c:v>2.19</c:v>
                </c:pt>
                <c:pt idx="2191">
                  <c:v>2.1909999999999998</c:v>
                </c:pt>
                <c:pt idx="2192">
                  <c:v>2.1920000000000002</c:v>
                </c:pt>
                <c:pt idx="2193">
                  <c:v>2.1930000000000001</c:v>
                </c:pt>
                <c:pt idx="2194">
                  <c:v>2.194</c:v>
                </c:pt>
                <c:pt idx="2195">
                  <c:v>2.1949999999999998</c:v>
                </c:pt>
                <c:pt idx="2196">
                  <c:v>2.1960000000000002</c:v>
                </c:pt>
                <c:pt idx="2197">
                  <c:v>2.1970000000000001</c:v>
                </c:pt>
                <c:pt idx="2198">
                  <c:v>2.198</c:v>
                </c:pt>
                <c:pt idx="2199">
                  <c:v>2.1989999999999998</c:v>
                </c:pt>
                <c:pt idx="2200">
                  <c:v>2.2000000000000002</c:v>
                </c:pt>
                <c:pt idx="2201">
                  <c:v>2.2010000000000001</c:v>
                </c:pt>
                <c:pt idx="2202">
                  <c:v>2.202</c:v>
                </c:pt>
                <c:pt idx="2203">
                  <c:v>2.2029999999999998</c:v>
                </c:pt>
                <c:pt idx="2204">
                  <c:v>2.2040000000000002</c:v>
                </c:pt>
                <c:pt idx="2205">
                  <c:v>2.2050000000000001</c:v>
                </c:pt>
                <c:pt idx="2206">
                  <c:v>2.206</c:v>
                </c:pt>
                <c:pt idx="2207">
                  <c:v>2.2069999999999999</c:v>
                </c:pt>
                <c:pt idx="2208">
                  <c:v>2.2080000000000002</c:v>
                </c:pt>
                <c:pt idx="2209">
                  <c:v>2.2090000000000001</c:v>
                </c:pt>
                <c:pt idx="2210">
                  <c:v>2.21</c:v>
                </c:pt>
                <c:pt idx="2211">
                  <c:v>2.2109999999999999</c:v>
                </c:pt>
                <c:pt idx="2212">
                  <c:v>2.2120000000000002</c:v>
                </c:pt>
                <c:pt idx="2213">
                  <c:v>2.2130000000000001</c:v>
                </c:pt>
                <c:pt idx="2214">
                  <c:v>2.214</c:v>
                </c:pt>
                <c:pt idx="2215">
                  <c:v>2.2149999999999999</c:v>
                </c:pt>
                <c:pt idx="2216">
                  <c:v>2.2160000000000002</c:v>
                </c:pt>
                <c:pt idx="2217">
                  <c:v>2.2170000000000001</c:v>
                </c:pt>
                <c:pt idx="2218">
                  <c:v>2.218</c:v>
                </c:pt>
                <c:pt idx="2219">
                  <c:v>2.2189999999999999</c:v>
                </c:pt>
                <c:pt idx="2220">
                  <c:v>2.2200000000000002</c:v>
                </c:pt>
                <c:pt idx="2221">
                  <c:v>2.2210000000000001</c:v>
                </c:pt>
                <c:pt idx="2222">
                  <c:v>2.222</c:v>
                </c:pt>
                <c:pt idx="2223">
                  <c:v>2.2229999999999999</c:v>
                </c:pt>
                <c:pt idx="2224">
                  <c:v>2.2240000000000002</c:v>
                </c:pt>
                <c:pt idx="2225">
                  <c:v>2.2250000000000001</c:v>
                </c:pt>
                <c:pt idx="2226">
                  <c:v>2.226</c:v>
                </c:pt>
                <c:pt idx="2227">
                  <c:v>2.2269999999999999</c:v>
                </c:pt>
                <c:pt idx="2228">
                  <c:v>2.2280000000000002</c:v>
                </c:pt>
                <c:pt idx="2229">
                  <c:v>2.2290000000000001</c:v>
                </c:pt>
                <c:pt idx="2230">
                  <c:v>2.23</c:v>
                </c:pt>
                <c:pt idx="2231">
                  <c:v>2.2309999999999999</c:v>
                </c:pt>
                <c:pt idx="2232">
                  <c:v>2.2320000000000002</c:v>
                </c:pt>
                <c:pt idx="2233">
                  <c:v>2.2330000000000001</c:v>
                </c:pt>
                <c:pt idx="2234">
                  <c:v>2.234</c:v>
                </c:pt>
                <c:pt idx="2235">
                  <c:v>2.2349999999999999</c:v>
                </c:pt>
                <c:pt idx="2236">
                  <c:v>2.2360000000000002</c:v>
                </c:pt>
                <c:pt idx="2237">
                  <c:v>2.2370000000000001</c:v>
                </c:pt>
                <c:pt idx="2238">
                  <c:v>2.238</c:v>
                </c:pt>
                <c:pt idx="2239">
                  <c:v>2.2389999999999999</c:v>
                </c:pt>
                <c:pt idx="2240">
                  <c:v>2.2400000000000002</c:v>
                </c:pt>
                <c:pt idx="2241">
                  <c:v>2.2410000000000001</c:v>
                </c:pt>
                <c:pt idx="2242">
                  <c:v>2.242</c:v>
                </c:pt>
                <c:pt idx="2243">
                  <c:v>2.2429999999999999</c:v>
                </c:pt>
                <c:pt idx="2244">
                  <c:v>2.2440000000000002</c:v>
                </c:pt>
                <c:pt idx="2245">
                  <c:v>2.2450000000000001</c:v>
                </c:pt>
                <c:pt idx="2246">
                  <c:v>2.246</c:v>
                </c:pt>
                <c:pt idx="2247">
                  <c:v>2.2469999999999999</c:v>
                </c:pt>
                <c:pt idx="2248">
                  <c:v>2.2480000000000002</c:v>
                </c:pt>
                <c:pt idx="2249">
                  <c:v>2.2490000000000001</c:v>
                </c:pt>
                <c:pt idx="2250">
                  <c:v>2.25</c:v>
                </c:pt>
                <c:pt idx="2251">
                  <c:v>2.2509999999999999</c:v>
                </c:pt>
                <c:pt idx="2252">
                  <c:v>2.2519999999999998</c:v>
                </c:pt>
                <c:pt idx="2253">
                  <c:v>2.2530000000000001</c:v>
                </c:pt>
                <c:pt idx="2254">
                  <c:v>2.254</c:v>
                </c:pt>
                <c:pt idx="2255">
                  <c:v>2.2549999999999999</c:v>
                </c:pt>
                <c:pt idx="2256">
                  <c:v>2.2559999999999998</c:v>
                </c:pt>
                <c:pt idx="2257">
                  <c:v>2.2570000000000001</c:v>
                </c:pt>
                <c:pt idx="2258">
                  <c:v>2.258</c:v>
                </c:pt>
                <c:pt idx="2259">
                  <c:v>2.2589999999999999</c:v>
                </c:pt>
                <c:pt idx="2260">
                  <c:v>2.2599999999999998</c:v>
                </c:pt>
                <c:pt idx="2261">
                  <c:v>2.2610000000000001</c:v>
                </c:pt>
                <c:pt idx="2262">
                  <c:v>2.262</c:v>
                </c:pt>
                <c:pt idx="2263">
                  <c:v>2.2629999999999999</c:v>
                </c:pt>
                <c:pt idx="2264">
                  <c:v>2.2639999999999998</c:v>
                </c:pt>
                <c:pt idx="2265">
                  <c:v>2.2650000000000001</c:v>
                </c:pt>
                <c:pt idx="2266">
                  <c:v>2.266</c:v>
                </c:pt>
                <c:pt idx="2267">
                  <c:v>2.2669999999999999</c:v>
                </c:pt>
                <c:pt idx="2268">
                  <c:v>2.2679999999999998</c:v>
                </c:pt>
                <c:pt idx="2269">
                  <c:v>2.2690000000000001</c:v>
                </c:pt>
                <c:pt idx="2270">
                  <c:v>2.27</c:v>
                </c:pt>
                <c:pt idx="2271">
                  <c:v>2.2709999999999999</c:v>
                </c:pt>
                <c:pt idx="2272">
                  <c:v>2.2719999999999998</c:v>
                </c:pt>
                <c:pt idx="2273">
                  <c:v>2.2730000000000001</c:v>
                </c:pt>
                <c:pt idx="2274">
                  <c:v>2.274</c:v>
                </c:pt>
                <c:pt idx="2275">
                  <c:v>2.2749999999999999</c:v>
                </c:pt>
                <c:pt idx="2276">
                  <c:v>2.2759999999999998</c:v>
                </c:pt>
                <c:pt idx="2277">
                  <c:v>2.2770000000000001</c:v>
                </c:pt>
                <c:pt idx="2278">
                  <c:v>2.278</c:v>
                </c:pt>
                <c:pt idx="2279">
                  <c:v>2.2789999999999999</c:v>
                </c:pt>
                <c:pt idx="2280">
                  <c:v>2.2799999999999998</c:v>
                </c:pt>
                <c:pt idx="2281">
                  <c:v>2.2810000000000001</c:v>
                </c:pt>
                <c:pt idx="2282">
                  <c:v>2.282</c:v>
                </c:pt>
                <c:pt idx="2283">
                  <c:v>2.2829999999999999</c:v>
                </c:pt>
                <c:pt idx="2284">
                  <c:v>2.2839999999999998</c:v>
                </c:pt>
                <c:pt idx="2285">
                  <c:v>2.2850000000000001</c:v>
                </c:pt>
                <c:pt idx="2286">
                  <c:v>2.286</c:v>
                </c:pt>
                <c:pt idx="2287">
                  <c:v>2.2869999999999999</c:v>
                </c:pt>
                <c:pt idx="2288">
                  <c:v>2.2879999999999998</c:v>
                </c:pt>
                <c:pt idx="2289">
                  <c:v>2.2890000000000001</c:v>
                </c:pt>
                <c:pt idx="2290">
                  <c:v>2.29</c:v>
                </c:pt>
                <c:pt idx="2291">
                  <c:v>2.2909999999999999</c:v>
                </c:pt>
                <c:pt idx="2292">
                  <c:v>2.2919999999999998</c:v>
                </c:pt>
                <c:pt idx="2293">
                  <c:v>2.2930000000000001</c:v>
                </c:pt>
                <c:pt idx="2294">
                  <c:v>2.294</c:v>
                </c:pt>
                <c:pt idx="2295">
                  <c:v>2.2949999999999999</c:v>
                </c:pt>
                <c:pt idx="2296">
                  <c:v>2.2959999999999998</c:v>
                </c:pt>
                <c:pt idx="2297">
                  <c:v>2.2970000000000002</c:v>
                </c:pt>
                <c:pt idx="2298">
                  <c:v>2.298</c:v>
                </c:pt>
                <c:pt idx="2299">
                  <c:v>2.2989999999999999</c:v>
                </c:pt>
                <c:pt idx="2300">
                  <c:v>2.2999999999999998</c:v>
                </c:pt>
                <c:pt idx="2301">
                  <c:v>2.3010000000000002</c:v>
                </c:pt>
                <c:pt idx="2302">
                  <c:v>2.302</c:v>
                </c:pt>
                <c:pt idx="2303">
                  <c:v>2.3029999999999999</c:v>
                </c:pt>
                <c:pt idx="2304">
                  <c:v>2.3039999999999998</c:v>
                </c:pt>
                <c:pt idx="2305">
                  <c:v>2.3050000000000002</c:v>
                </c:pt>
                <c:pt idx="2306">
                  <c:v>2.306</c:v>
                </c:pt>
                <c:pt idx="2307">
                  <c:v>2.3069999999999999</c:v>
                </c:pt>
                <c:pt idx="2308">
                  <c:v>2.3079999999999998</c:v>
                </c:pt>
                <c:pt idx="2309">
                  <c:v>2.3090000000000002</c:v>
                </c:pt>
                <c:pt idx="2310">
                  <c:v>2.31</c:v>
                </c:pt>
                <c:pt idx="2311">
                  <c:v>2.3109999999999999</c:v>
                </c:pt>
                <c:pt idx="2312">
                  <c:v>2.3119999999999998</c:v>
                </c:pt>
                <c:pt idx="2313">
                  <c:v>2.3130000000000002</c:v>
                </c:pt>
                <c:pt idx="2314">
                  <c:v>2.3140000000000001</c:v>
                </c:pt>
                <c:pt idx="2315">
                  <c:v>2.3149999999999999</c:v>
                </c:pt>
                <c:pt idx="2316">
                  <c:v>2.3159999999999998</c:v>
                </c:pt>
                <c:pt idx="2317">
                  <c:v>2.3170000000000002</c:v>
                </c:pt>
                <c:pt idx="2318">
                  <c:v>2.3180000000000001</c:v>
                </c:pt>
                <c:pt idx="2319">
                  <c:v>2.319</c:v>
                </c:pt>
                <c:pt idx="2320">
                  <c:v>2.3199999999999998</c:v>
                </c:pt>
                <c:pt idx="2321">
                  <c:v>2.3210000000000002</c:v>
                </c:pt>
                <c:pt idx="2322">
                  <c:v>2.3220000000000001</c:v>
                </c:pt>
                <c:pt idx="2323">
                  <c:v>2.323</c:v>
                </c:pt>
                <c:pt idx="2324">
                  <c:v>2.3239999999999998</c:v>
                </c:pt>
                <c:pt idx="2325">
                  <c:v>2.3250000000000002</c:v>
                </c:pt>
                <c:pt idx="2326">
                  <c:v>2.3260000000000001</c:v>
                </c:pt>
                <c:pt idx="2327">
                  <c:v>2.327</c:v>
                </c:pt>
                <c:pt idx="2328">
                  <c:v>2.3279999999999998</c:v>
                </c:pt>
                <c:pt idx="2329">
                  <c:v>2.3290000000000002</c:v>
                </c:pt>
                <c:pt idx="2330">
                  <c:v>2.33</c:v>
                </c:pt>
                <c:pt idx="2331">
                  <c:v>2.331</c:v>
                </c:pt>
                <c:pt idx="2332">
                  <c:v>2.3319999999999999</c:v>
                </c:pt>
                <c:pt idx="2333">
                  <c:v>2.3330000000000002</c:v>
                </c:pt>
                <c:pt idx="2334">
                  <c:v>2.3340000000000001</c:v>
                </c:pt>
                <c:pt idx="2335">
                  <c:v>2.335</c:v>
                </c:pt>
                <c:pt idx="2336">
                  <c:v>2.3359999999999999</c:v>
                </c:pt>
                <c:pt idx="2337">
                  <c:v>2.3370000000000002</c:v>
                </c:pt>
                <c:pt idx="2338">
                  <c:v>2.3380000000000001</c:v>
                </c:pt>
                <c:pt idx="2339">
                  <c:v>2.339</c:v>
                </c:pt>
                <c:pt idx="2340">
                  <c:v>2.34</c:v>
                </c:pt>
                <c:pt idx="2341">
                  <c:v>2.3410000000000002</c:v>
                </c:pt>
                <c:pt idx="2342">
                  <c:v>2.3420000000000001</c:v>
                </c:pt>
                <c:pt idx="2343">
                  <c:v>2.343</c:v>
                </c:pt>
                <c:pt idx="2344">
                  <c:v>2.3439999999999999</c:v>
                </c:pt>
                <c:pt idx="2345">
                  <c:v>2.3450000000000002</c:v>
                </c:pt>
                <c:pt idx="2346">
                  <c:v>2.3460000000000001</c:v>
                </c:pt>
                <c:pt idx="2347">
                  <c:v>2.347</c:v>
                </c:pt>
                <c:pt idx="2348">
                  <c:v>2.3479999999999999</c:v>
                </c:pt>
                <c:pt idx="2349">
                  <c:v>2.3490000000000002</c:v>
                </c:pt>
                <c:pt idx="2350">
                  <c:v>2.35</c:v>
                </c:pt>
                <c:pt idx="2351">
                  <c:v>2.351</c:v>
                </c:pt>
                <c:pt idx="2352">
                  <c:v>2.3519999999999999</c:v>
                </c:pt>
                <c:pt idx="2353">
                  <c:v>2.3530000000000002</c:v>
                </c:pt>
                <c:pt idx="2354">
                  <c:v>2.3540000000000001</c:v>
                </c:pt>
                <c:pt idx="2355">
                  <c:v>2.355</c:v>
                </c:pt>
                <c:pt idx="2356">
                  <c:v>2.3559999999999999</c:v>
                </c:pt>
                <c:pt idx="2357">
                  <c:v>2.3570000000000002</c:v>
                </c:pt>
                <c:pt idx="2358">
                  <c:v>2.3580000000000001</c:v>
                </c:pt>
                <c:pt idx="2359">
                  <c:v>2.359</c:v>
                </c:pt>
                <c:pt idx="2360">
                  <c:v>2.36</c:v>
                </c:pt>
                <c:pt idx="2361">
                  <c:v>2.3610000000000002</c:v>
                </c:pt>
                <c:pt idx="2362">
                  <c:v>2.3620000000000001</c:v>
                </c:pt>
                <c:pt idx="2363">
                  <c:v>2.363</c:v>
                </c:pt>
                <c:pt idx="2364">
                  <c:v>2.3639999999999999</c:v>
                </c:pt>
                <c:pt idx="2365">
                  <c:v>2.3650000000000002</c:v>
                </c:pt>
                <c:pt idx="2366">
                  <c:v>2.3660000000000001</c:v>
                </c:pt>
                <c:pt idx="2367">
                  <c:v>2.367</c:v>
                </c:pt>
                <c:pt idx="2368">
                  <c:v>2.3679999999999999</c:v>
                </c:pt>
                <c:pt idx="2369">
                  <c:v>2.3690000000000002</c:v>
                </c:pt>
                <c:pt idx="2370">
                  <c:v>2.37</c:v>
                </c:pt>
                <c:pt idx="2371">
                  <c:v>2.371</c:v>
                </c:pt>
                <c:pt idx="2372">
                  <c:v>2.3719999999999999</c:v>
                </c:pt>
                <c:pt idx="2373">
                  <c:v>2.3730000000000002</c:v>
                </c:pt>
                <c:pt idx="2374">
                  <c:v>2.3740000000000001</c:v>
                </c:pt>
                <c:pt idx="2375">
                  <c:v>2.375</c:v>
                </c:pt>
                <c:pt idx="2376">
                  <c:v>2.3759999999999999</c:v>
                </c:pt>
                <c:pt idx="2377">
                  <c:v>2.3769999999999998</c:v>
                </c:pt>
                <c:pt idx="2378">
                  <c:v>2.3780000000000001</c:v>
                </c:pt>
                <c:pt idx="2379">
                  <c:v>2.379</c:v>
                </c:pt>
                <c:pt idx="2380">
                  <c:v>2.38</c:v>
                </c:pt>
                <c:pt idx="2381">
                  <c:v>2.3809999999999998</c:v>
                </c:pt>
                <c:pt idx="2382">
                  <c:v>2.3820000000000001</c:v>
                </c:pt>
                <c:pt idx="2383">
                  <c:v>2.383</c:v>
                </c:pt>
                <c:pt idx="2384">
                  <c:v>2.3839999999999999</c:v>
                </c:pt>
                <c:pt idx="2385">
                  <c:v>2.3849999999999998</c:v>
                </c:pt>
                <c:pt idx="2386">
                  <c:v>2.3860000000000001</c:v>
                </c:pt>
                <c:pt idx="2387">
                  <c:v>2.387</c:v>
                </c:pt>
                <c:pt idx="2388">
                  <c:v>2.3879999999999999</c:v>
                </c:pt>
                <c:pt idx="2389">
                  <c:v>2.3889999999999998</c:v>
                </c:pt>
                <c:pt idx="2390">
                  <c:v>2.39</c:v>
                </c:pt>
                <c:pt idx="2391">
                  <c:v>2.391</c:v>
                </c:pt>
                <c:pt idx="2392">
                  <c:v>2.3919999999999999</c:v>
                </c:pt>
                <c:pt idx="2393">
                  <c:v>2.3929999999999998</c:v>
                </c:pt>
                <c:pt idx="2394">
                  <c:v>2.3940000000000001</c:v>
                </c:pt>
                <c:pt idx="2395">
                  <c:v>2.395</c:v>
                </c:pt>
                <c:pt idx="2396">
                  <c:v>2.3959999999999999</c:v>
                </c:pt>
                <c:pt idx="2397">
                  <c:v>2.3969999999999998</c:v>
                </c:pt>
                <c:pt idx="2398">
                  <c:v>2.3980000000000001</c:v>
                </c:pt>
                <c:pt idx="2399">
                  <c:v>2.399</c:v>
                </c:pt>
                <c:pt idx="2400">
                  <c:v>2.4</c:v>
                </c:pt>
                <c:pt idx="2401">
                  <c:v>2.4009999999999998</c:v>
                </c:pt>
                <c:pt idx="2402">
                  <c:v>2.4020000000000001</c:v>
                </c:pt>
                <c:pt idx="2403">
                  <c:v>2.403</c:v>
                </c:pt>
                <c:pt idx="2404">
                  <c:v>2.4039999999999999</c:v>
                </c:pt>
                <c:pt idx="2405">
                  <c:v>2.4049999999999998</c:v>
                </c:pt>
                <c:pt idx="2406">
                  <c:v>2.4060000000000001</c:v>
                </c:pt>
                <c:pt idx="2407">
                  <c:v>2.407</c:v>
                </c:pt>
                <c:pt idx="2408">
                  <c:v>2.4079999999999999</c:v>
                </c:pt>
                <c:pt idx="2409">
                  <c:v>2.4089999999999998</c:v>
                </c:pt>
                <c:pt idx="2410">
                  <c:v>2.41</c:v>
                </c:pt>
                <c:pt idx="2411">
                  <c:v>2.411</c:v>
                </c:pt>
                <c:pt idx="2412">
                  <c:v>2.4119999999999999</c:v>
                </c:pt>
                <c:pt idx="2413">
                  <c:v>2.4129999999999998</c:v>
                </c:pt>
                <c:pt idx="2414">
                  <c:v>2.4140000000000001</c:v>
                </c:pt>
                <c:pt idx="2415">
                  <c:v>2.415</c:v>
                </c:pt>
                <c:pt idx="2416">
                  <c:v>2.4159999999999999</c:v>
                </c:pt>
                <c:pt idx="2417">
                  <c:v>2.4169999999999998</c:v>
                </c:pt>
                <c:pt idx="2418">
                  <c:v>2.4180000000000001</c:v>
                </c:pt>
                <c:pt idx="2419">
                  <c:v>2.419</c:v>
                </c:pt>
                <c:pt idx="2420">
                  <c:v>2.42</c:v>
                </c:pt>
                <c:pt idx="2421">
                  <c:v>2.4209999999999998</c:v>
                </c:pt>
                <c:pt idx="2422">
                  <c:v>2.4220000000000002</c:v>
                </c:pt>
                <c:pt idx="2423">
                  <c:v>2.423</c:v>
                </c:pt>
                <c:pt idx="2424">
                  <c:v>2.4239999999999999</c:v>
                </c:pt>
                <c:pt idx="2425">
                  <c:v>2.4249999999999998</c:v>
                </c:pt>
                <c:pt idx="2426">
                  <c:v>2.4260000000000002</c:v>
                </c:pt>
                <c:pt idx="2427">
                  <c:v>2.427</c:v>
                </c:pt>
                <c:pt idx="2428">
                  <c:v>2.4279999999999999</c:v>
                </c:pt>
                <c:pt idx="2429">
                  <c:v>2.4289999999999998</c:v>
                </c:pt>
                <c:pt idx="2430">
                  <c:v>2.4300000000000002</c:v>
                </c:pt>
                <c:pt idx="2431">
                  <c:v>2.431</c:v>
                </c:pt>
                <c:pt idx="2432">
                  <c:v>2.4319999999999999</c:v>
                </c:pt>
                <c:pt idx="2433">
                  <c:v>2.4329999999999998</c:v>
                </c:pt>
                <c:pt idx="2434">
                  <c:v>2.4340000000000002</c:v>
                </c:pt>
                <c:pt idx="2435">
                  <c:v>2.4350000000000001</c:v>
                </c:pt>
                <c:pt idx="2436">
                  <c:v>2.4359999999999999</c:v>
                </c:pt>
                <c:pt idx="2437">
                  <c:v>2.4369999999999998</c:v>
                </c:pt>
                <c:pt idx="2438">
                  <c:v>2.4380000000000002</c:v>
                </c:pt>
                <c:pt idx="2439">
                  <c:v>2.4390000000000001</c:v>
                </c:pt>
                <c:pt idx="2440">
                  <c:v>2.44</c:v>
                </c:pt>
                <c:pt idx="2441">
                  <c:v>2.4409999999999998</c:v>
                </c:pt>
                <c:pt idx="2442">
                  <c:v>2.4420000000000002</c:v>
                </c:pt>
                <c:pt idx="2443">
                  <c:v>2.4430000000000001</c:v>
                </c:pt>
                <c:pt idx="2444">
                  <c:v>2.444</c:v>
                </c:pt>
                <c:pt idx="2445">
                  <c:v>2.4449999999999998</c:v>
                </c:pt>
                <c:pt idx="2446">
                  <c:v>2.4460000000000002</c:v>
                </c:pt>
                <c:pt idx="2447">
                  <c:v>2.4470000000000001</c:v>
                </c:pt>
                <c:pt idx="2448">
                  <c:v>2.448</c:v>
                </c:pt>
                <c:pt idx="2449">
                  <c:v>2.4489999999999998</c:v>
                </c:pt>
                <c:pt idx="2450">
                  <c:v>2.4500000000000002</c:v>
                </c:pt>
                <c:pt idx="2451">
                  <c:v>2.4510000000000001</c:v>
                </c:pt>
                <c:pt idx="2452">
                  <c:v>2.452</c:v>
                </c:pt>
                <c:pt idx="2453">
                  <c:v>2.4529999999999998</c:v>
                </c:pt>
                <c:pt idx="2454">
                  <c:v>2.4540000000000002</c:v>
                </c:pt>
                <c:pt idx="2455">
                  <c:v>2.4550000000000001</c:v>
                </c:pt>
                <c:pt idx="2456">
                  <c:v>2.456</c:v>
                </c:pt>
                <c:pt idx="2457">
                  <c:v>2.4569999999999999</c:v>
                </c:pt>
                <c:pt idx="2458">
                  <c:v>2.4580000000000002</c:v>
                </c:pt>
                <c:pt idx="2459">
                  <c:v>2.4590000000000001</c:v>
                </c:pt>
                <c:pt idx="2460">
                  <c:v>2.46</c:v>
                </c:pt>
                <c:pt idx="2461">
                  <c:v>2.4609999999999999</c:v>
                </c:pt>
                <c:pt idx="2462">
                  <c:v>2.4620000000000002</c:v>
                </c:pt>
                <c:pt idx="2463">
                  <c:v>2.4630000000000001</c:v>
                </c:pt>
                <c:pt idx="2464">
                  <c:v>2.464</c:v>
                </c:pt>
                <c:pt idx="2465">
                  <c:v>2.4649999999999999</c:v>
                </c:pt>
                <c:pt idx="2466">
                  <c:v>2.4660000000000002</c:v>
                </c:pt>
                <c:pt idx="2467">
                  <c:v>2.4670000000000001</c:v>
                </c:pt>
                <c:pt idx="2468">
                  <c:v>2.468</c:v>
                </c:pt>
                <c:pt idx="2469">
                  <c:v>2.4689999999999999</c:v>
                </c:pt>
                <c:pt idx="2470">
                  <c:v>2.4700000000000002</c:v>
                </c:pt>
                <c:pt idx="2471">
                  <c:v>2.4710000000000001</c:v>
                </c:pt>
                <c:pt idx="2472">
                  <c:v>2.472</c:v>
                </c:pt>
                <c:pt idx="2473">
                  <c:v>2.4729999999999999</c:v>
                </c:pt>
                <c:pt idx="2474">
                  <c:v>2.4740000000000002</c:v>
                </c:pt>
                <c:pt idx="2475">
                  <c:v>2.4750000000000001</c:v>
                </c:pt>
                <c:pt idx="2476">
                  <c:v>2.476</c:v>
                </c:pt>
                <c:pt idx="2477">
                  <c:v>2.4769999999999999</c:v>
                </c:pt>
                <c:pt idx="2478">
                  <c:v>2.4780000000000002</c:v>
                </c:pt>
                <c:pt idx="2479">
                  <c:v>2.4790000000000001</c:v>
                </c:pt>
                <c:pt idx="2480">
                  <c:v>2.48</c:v>
                </c:pt>
                <c:pt idx="2481">
                  <c:v>2.4809999999999999</c:v>
                </c:pt>
                <c:pt idx="2482">
                  <c:v>2.4820000000000002</c:v>
                </c:pt>
                <c:pt idx="2483">
                  <c:v>2.4830000000000001</c:v>
                </c:pt>
                <c:pt idx="2484">
                  <c:v>2.484</c:v>
                </c:pt>
                <c:pt idx="2485">
                  <c:v>2.4849999999999999</c:v>
                </c:pt>
                <c:pt idx="2486">
                  <c:v>2.4860000000000002</c:v>
                </c:pt>
                <c:pt idx="2487">
                  <c:v>2.4870000000000001</c:v>
                </c:pt>
                <c:pt idx="2488">
                  <c:v>2.488</c:v>
                </c:pt>
                <c:pt idx="2489">
                  <c:v>2.4889999999999999</c:v>
                </c:pt>
                <c:pt idx="2490">
                  <c:v>2.4900000000000002</c:v>
                </c:pt>
                <c:pt idx="2491">
                  <c:v>2.4910000000000001</c:v>
                </c:pt>
                <c:pt idx="2492">
                  <c:v>2.492</c:v>
                </c:pt>
                <c:pt idx="2493">
                  <c:v>2.4929999999999999</c:v>
                </c:pt>
                <c:pt idx="2494">
                  <c:v>2.4940000000000002</c:v>
                </c:pt>
                <c:pt idx="2495">
                  <c:v>2.4950000000000001</c:v>
                </c:pt>
                <c:pt idx="2496">
                  <c:v>2.496</c:v>
                </c:pt>
                <c:pt idx="2497">
                  <c:v>2.4969999999999999</c:v>
                </c:pt>
                <c:pt idx="2498">
                  <c:v>2.4980000000000002</c:v>
                </c:pt>
                <c:pt idx="2499">
                  <c:v>2.4990000000000001</c:v>
                </c:pt>
                <c:pt idx="2500">
                  <c:v>2.5</c:v>
                </c:pt>
                <c:pt idx="2501">
                  <c:v>2.5009999999999999</c:v>
                </c:pt>
                <c:pt idx="2502">
                  <c:v>2.5019999999999998</c:v>
                </c:pt>
                <c:pt idx="2503">
                  <c:v>2.5030000000000001</c:v>
                </c:pt>
                <c:pt idx="2504">
                  <c:v>2.504</c:v>
                </c:pt>
                <c:pt idx="2505">
                  <c:v>2.5049999999999999</c:v>
                </c:pt>
                <c:pt idx="2506">
                  <c:v>2.5059999999999998</c:v>
                </c:pt>
                <c:pt idx="2507">
                  <c:v>2.5070000000000001</c:v>
                </c:pt>
                <c:pt idx="2508">
                  <c:v>2.508</c:v>
                </c:pt>
                <c:pt idx="2509">
                  <c:v>2.5089999999999999</c:v>
                </c:pt>
                <c:pt idx="2510">
                  <c:v>2.5099999999999998</c:v>
                </c:pt>
                <c:pt idx="2511">
                  <c:v>2.5110000000000001</c:v>
                </c:pt>
                <c:pt idx="2512">
                  <c:v>2.512</c:v>
                </c:pt>
                <c:pt idx="2513">
                  <c:v>2.5129999999999999</c:v>
                </c:pt>
                <c:pt idx="2514">
                  <c:v>2.5139999999999998</c:v>
                </c:pt>
                <c:pt idx="2515">
                  <c:v>2.5150000000000001</c:v>
                </c:pt>
                <c:pt idx="2516">
                  <c:v>2.516</c:v>
                </c:pt>
                <c:pt idx="2517">
                  <c:v>2.5169999999999999</c:v>
                </c:pt>
                <c:pt idx="2518">
                  <c:v>2.5179999999999998</c:v>
                </c:pt>
                <c:pt idx="2519">
                  <c:v>2.5190000000000001</c:v>
                </c:pt>
                <c:pt idx="2520">
                  <c:v>2.52</c:v>
                </c:pt>
                <c:pt idx="2521">
                  <c:v>2.5209999999999999</c:v>
                </c:pt>
                <c:pt idx="2522">
                  <c:v>2.5219999999999998</c:v>
                </c:pt>
                <c:pt idx="2523">
                  <c:v>2.5230000000000001</c:v>
                </c:pt>
                <c:pt idx="2524">
                  <c:v>2.524</c:v>
                </c:pt>
                <c:pt idx="2525">
                  <c:v>2.5249999999999999</c:v>
                </c:pt>
                <c:pt idx="2526">
                  <c:v>2.5259999999999998</c:v>
                </c:pt>
                <c:pt idx="2527">
                  <c:v>2.5270000000000001</c:v>
                </c:pt>
                <c:pt idx="2528">
                  <c:v>2.528</c:v>
                </c:pt>
                <c:pt idx="2529">
                  <c:v>2.5289999999999999</c:v>
                </c:pt>
                <c:pt idx="2530">
                  <c:v>2.5299999999999998</c:v>
                </c:pt>
                <c:pt idx="2531">
                  <c:v>2.5310000000000001</c:v>
                </c:pt>
                <c:pt idx="2532">
                  <c:v>2.532</c:v>
                </c:pt>
                <c:pt idx="2533">
                  <c:v>2.5329999999999999</c:v>
                </c:pt>
                <c:pt idx="2534">
                  <c:v>2.5339999999999998</c:v>
                </c:pt>
                <c:pt idx="2535">
                  <c:v>2.5350000000000001</c:v>
                </c:pt>
                <c:pt idx="2536">
                  <c:v>2.536</c:v>
                </c:pt>
                <c:pt idx="2537">
                  <c:v>2.5369999999999999</c:v>
                </c:pt>
                <c:pt idx="2538">
                  <c:v>2.5379999999999998</c:v>
                </c:pt>
                <c:pt idx="2539">
                  <c:v>2.5390000000000001</c:v>
                </c:pt>
                <c:pt idx="2540">
                  <c:v>2.54</c:v>
                </c:pt>
                <c:pt idx="2541">
                  <c:v>2.5409999999999999</c:v>
                </c:pt>
                <c:pt idx="2542">
                  <c:v>2.5419999999999998</c:v>
                </c:pt>
                <c:pt idx="2543">
                  <c:v>2.5430000000000001</c:v>
                </c:pt>
                <c:pt idx="2544">
                  <c:v>2.544</c:v>
                </c:pt>
                <c:pt idx="2545">
                  <c:v>2.5449999999999999</c:v>
                </c:pt>
                <c:pt idx="2546">
                  <c:v>2.5459999999999998</c:v>
                </c:pt>
                <c:pt idx="2547">
                  <c:v>2.5470000000000002</c:v>
                </c:pt>
                <c:pt idx="2548">
                  <c:v>2.548</c:v>
                </c:pt>
                <c:pt idx="2549">
                  <c:v>2.5489999999999999</c:v>
                </c:pt>
                <c:pt idx="2550">
                  <c:v>2.5499999999999998</c:v>
                </c:pt>
                <c:pt idx="2551">
                  <c:v>2.5510000000000002</c:v>
                </c:pt>
                <c:pt idx="2552">
                  <c:v>2.552</c:v>
                </c:pt>
                <c:pt idx="2553">
                  <c:v>2.5529999999999999</c:v>
                </c:pt>
                <c:pt idx="2554">
                  <c:v>2.5539999999999998</c:v>
                </c:pt>
                <c:pt idx="2555">
                  <c:v>2.5550000000000002</c:v>
                </c:pt>
                <c:pt idx="2556">
                  <c:v>2.556</c:v>
                </c:pt>
                <c:pt idx="2557">
                  <c:v>2.5569999999999999</c:v>
                </c:pt>
                <c:pt idx="2558">
                  <c:v>2.5579999999999998</c:v>
                </c:pt>
                <c:pt idx="2559">
                  <c:v>2.5590000000000002</c:v>
                </c:pt>
                <c:pt idx="2560">
                  <c:v>2.56</c:v>
                </c:pt>
                <c:pt idx="2561">
                  <c:v>2.5609999999999999</c:v>
                </c:pt>
                <c:pt idx="2562">
                  <c:v>2.5619999999999998</c:v>
                </c:pt>
                <c:pt idx="2563">
                  <c:v>2.5630000000000002</c:v>
                </c:pt>
                <c:pt idx="2564">
                  <c:v>2.5640000000000001</c:v>
                </c:pt>
                <c:pt idx="2565">
                  <c:v>2.5649999999999999</c:v>
                </c:pt>
                <c:pt idx="2566">
                  <c:v>2.5659999999999998</c:v>
                </c:pt>
                <c:pt idx="2567">
                  <c:v>2.5670000000000002</c:v>
                </c:pt>
                <c:pt idx="2568">
                  <c:v>2.5680000000000001</c:v>
                </c:pt>
                <c:pt idx="2569">
                  <c:v>2.569</c:v>
                </c:pt>
                <c:pt idx="2570">
                  <c:v>2.57</c:v>
                </c:pt>
                <c:pt idx="2571">
                  <c:v>2.5710000000000002</c:v>
                </c:pt>
                <c:pt idx="2572">
                  <c:v>2.5720000000000001</c:v>
                </c:pt>
                <c:pt idx="2573">
                  <c:v>2.573</c:v>
                </c:pt>
                <c:pt idx="2574">
                  <c:v>2.5739999999999998</c:v>
                </c:pt>
                <c:pt idx="2575">
                  <c:v>2.5750000000000002</c:v>
                </c:pt>
                <c:pt idx="2576">
                  <c:v>2.5760000000000001</c:v>
                </c:pt>
                <c:pt idx="2577">
                  <c:v>2.577</c:v>
                </c:pt>
                <c:pt idx="2578">
                  <c:v>2.5779999999999998</c:v>
                </c:pt>
                <c:pt idx="2579">
                  <c:v>2.5790000000000002</c:v>
                </c:pt>
                <c:pt idx="2580">
                  <c:v>2.58</c:v>
                </c:pt>
                <c:pt idx="2581">
                  <c:v>2.581</c:v>
                </c:pt>
                <c:pt idx="2582">
                  <c:v>2.5819999999999999</c:v>
                </c:pt>
                <c:pt idx="2583">
                  <c:v>2.5830000000000002</c:v>
                </c:pt>
                <c:pt idx="2584">
                  <c:v>2.5840000000000001</c:v>
                </c:pt>
                <c:pt idx="2585">
                  <c:v>2.585</c:v>
                </c:pt>
                <c:pt idx="2586">
                  <c:v>2.5859999999999999</c:v>
                </c:pt>
                <c:pt idx="2587">
                  <c:v>2.5870000000000002</c:v>
                </c:pt>
                <c:pt idx="2588">
                  <c:v>2.5880000000000001</c:v>
                </c:pt>
                <c:pt idx="2589">
                  <c:v>2.589</c:v>
                </c:pt>
                <c:pt idx="2590">
                  <c:v>2.59</c:v>
                </c:pt>
                <c:pt idx="2591">
                  <c:v>2.5910000000000002</c:v>
                </c:pt>
                <c:pt idx="2592">
                  <c:v>2.5920000000000001</c:v>
                </c:pt>
                <c:pt idx="2593">
                  <c:v>2.593</c:v>
                </c:pt>
                <c:pt idx="2594">
                  <c:v>2.5939999999999999</c:v>
                </c:pt>
                <c:pt idx="2595">
                  <c:v>2.5950000000000002</c:v>
                </c:pt>
                <c:pt idx="2596">
                  <c:v>2.5960000000000001</c:v>
                </c:pt>
                <c:pt idx="2597">
                  <c:v>2.597</c:v>
                </c:pt>
                <c:pt idx="2598">
                  <c:v>2.5979999999999999</c:v>
                </c:pt>
                <c:pt idx="2599">
                  <c:v>2.5990000000000002</c:v>
                </c:pt>
                <c:pt idx="2600">
                  <c:v>2.6</c:v>
                </c:pt>
                <c:pt idx="2601">
                  <c:v>2.601</c:v>
                </c:pt>
                <c:pt idx="2602">
                  <c:v>2.6019999999999999</c:v>
                </c:pt>
                <c:pt idx="2603">
                  <c:v>2.6030000000000002</c:v>
                </c:pt>
                <c:pt idx="2604">
                  <c:v>2.6040000000000001</c:v>
                </c:pt>
                <c:pt idx="2605">
                  <c:v>2.605</c:v>
                </c:pt>
                <c:pt idx="2606">
                  <c:v>2.6059999999999999</c:v>
                </c:pt>
                <c:pt idx="2607">
                  <c:v>2.6070000000000002</c:v>
                </c:pt>
                <c:pt idx="2608">
                  <c:v>2.6080000000000001</c:v>
                </c:pt>
                <c:pt idx="2609">
                  <c:v>2.609</c:v>
                </c:pt>
                <c:pt idx="2610">
                  <c:v>2.61</c:v>
                </c:pt>
                <c:pt idx="2611">
                  <c:v>2.6110000000000002</c:v>
                </c:pt>
                <c:pt idx="2612">
                  <c:v>2.6120000000000001</c:v>
                </c:pt>
                <c:pt idx="2613">
                  <c:v>2.613</c:v>
                </c:pt>
                <c:pt idx="2614">
                  <c:v>2.6139999999999999</c:v>
                </c:pt>
                <c:pt idx="2615">
                  <c:v>2.6150000000000002</c:v>
                </c:pt>
                <c:pt idx="2616">
                  <c:v>2.6160000000000001</c:v>
                </c:pt>
                <c:pt idx="2617">
                  <c:v>2.617</c:v>
                </c:pt>
                <c:pt idx="2618">
                  <c:v>2.6179999999999999</c:v>
                </c:pt>
                <c:pt idx="2619">
                  <c:v>2.6190000000000002</c:v>
                </c:pt>
                <c:pt idx="2620">
                  <c:v>2.62</c:v>
                </c:pt>
                <c:pt idx="2621">
                  <c:v>2.621</c:v>
                </c:pt>
                <c:pt idx="2622">
                  <c:v>2.6219999999999999</c:v>
                </c:pt>
                <c:pt idx="2623">
                  <c:v>2.6230000000000002</c:v>
                </c:pt>
                <c:pt idx="2624">
                  <c:v>2.6240000000000001</c:v>
                </c:pt>
                <c:pt idx="2625">
                  <c:v>2.625</c:v>
                </c:pt>
                <c:pt idx="2626">
                  <c:v>2.6259999999999999</c:v>
                </c:pt>
                <c:pt idx="2627">
                  <c:v>2.6269999999999998</c:v>
                </c:pt>
                <c:pt idx="2628">
                  <c:v>2.6280000000000001</c:v>
                </c:pt>
                <c:pt idx="2629">
                  <c:v>2.629</c:v>
                </c:pt>
                <c:pt idx="2630">
                  <c:v>2.63</c:v>
                </c:pt>
                <c:pt idx="2631">
                  <c:v>2.6309999999999998</c:v>
                </c:pt>
                <c:pt idx="2632">
                  <c:v>2.6320000000000001</c:v>
                </c:pt>
                <c:pt idx="2633">
                  <c:v>2.633</c:v>
                </c:pt>
                <c:pt idx="2634">
                  <c:v>2.6339999999999999</c:v>
                </c:pt>
                <c:pt idx="2635">
                  <c:v>2.6349999999999998</c:v>
                </c:pt>
                <c:pt idx="2636">
                  <c:v>2.6360000000000001</c:v>
                </c:pt>
                <c:pt idx="2637">
                  <c:v>2.637</c:v>
                </c:pt>
                <c:pt idx="2638">
                  <c:v>2.6379999999999999</c:v>
                </c:pt>
                <c:pt idx="2639">
                  <c:v>2.6389999999999998</c:v>
                </c:pt>
                <c:pt idx="2640">
                  <c:v>2.64</c:v>
                </c:pt>
                <c:pt idx="2641">
                  <c:v>2.641</c:v>
                </c:pt>
                <c:pt idx="2642">
                  <c:v>2.6419999999999999</c:v>
                </c:pt>
                <c:pt idx="2643">
                  <c:v>2.6429999999999998</c:v>
                </c:pt>
                <c:pt idx="2644">
                  <c:v>2.6440000000000001</c:v>
                </c:pt>
                <c:pt idx="2645">
                  <c:v>2.645</c:v>
                </c:pt>
                <c:pt idx="2646">
                  <c:v>2.6459999999999999</c:v>
                </c:pt>
                <c:pt idx="2647">
                  <c:v>2.6469999999999998</c:v>
                </c:pt>
                <c:pt idx="2648">
                  <c:v>2.6480000000000001</c:v>
                </c:pt>
                <c:pt idx="2649">
                  <c:v>2.649</c:v>
                </c:pt>
                <c:pt idx="2650">
                  <c:v>2.65</c:v>
                </c:pt>
                <c:pt idx="2651">
                  <c:v>2.6509999999999998</c:v>
                </c:pt>
                <c:pt idx="2652">
                  <c:v>2.6520000000000001</c:v>
                </c:pt>
                <c:pt idx="2653">
                  <c:v>2.653</c:v>
                </c:pt>
                <c:pt idx="2654">
                  <c:v>2.6539999999999999</c:v>
                </c:pt>
                <c:pt idx="2655">
                  <c:v>2.6549999999999998</c:v>
                </c:pt>
                <c:pt idx="2656">
                  <c:v>2.6560000000000001</c:v>
                </c:pt>
                <c:pt idx="2657">
                  <c:v>2.657</c:v>
                </c:pt>
                <c:pt idx="2658">
                  <c:v>2.6579999999999999</c:v>
                </c:pt>
                <c:pt idx="2659">
                  <c:v>2.6589999999999998</c:v>
                </c:pt>
                <c:pt idx="2660">
                  <c:v>2.66</c:v>
                </c:pt>
                <c:pt idx="2661">
                  <c:v>2.661</c:v>
                </c:pt>
                <c:pt idx="2662">
                  <c:v>2.6619999999999999</c:v>
                </c:pt>
                <c:pt idx="2663">
                  <c:v>2.6629999999999998</c:v>
                </c:pt>
                <c:pt idx="2664">
                  <c:v>2.6640000000000001</c:v>
                </c:pt>
                <c:pt idx="2665">
                  <c:v>2.665</c:v>
                </c:pt>
                <c:pt idx="2666">
                  <c:v>2.6659999999999999</c:v>
                </c:pt>
                <c:pt idx="2667">
                  <c:v>2.6669999999999998</c:v>
                </c:pt>
                <c:pt idx="2668">
                  <c:v>2.6680000000000001</c:v>
                </c:pt>
                <c:pt idx="2669">
                  <c:v>2.669</c:v>
                </c:pt>
                <c:pt idx="2670">
                  <c:v>2.67</c:v>
                </c:pt>
                <c:pt idx="2671">
                  <c:v>2.6709999999999998</c:v>
                </c:pt>
                <c:pt idx="2672">
                  <c:v>2.6720000000000002</c:v>
                </c:pt>
                <c:pt idx="2673">
                  <c:v>2.673</c:v>
                </c:pt>
                <c:pt idx="2674">
                  <c:v>2.6739999999999999</c:v>
                </c:pt>
                <c:pt idx="2675">
                  <c:v>2.6749999999999998</c:v>
                </c:pt>
                <c:pt idx="2676">
                  <c:v>2.6760000000000002</c:v>
                </c:pt>
                <c:pt idx="2677">
                  <c:v>2.677</c:v>
                </c:pt>
                <c:pt idx="2678">
                  <c:v>2.6779999999999999</c:v>
                </c:pt>
                <c:pt idx="2679">
                  <c:v>2.6789999999999998</c:v>
                </c:pt>
                <c:pt idx="2680">
                  <c:v>2.68</c:v>
                </c:pt>
                <c:pt idx="2681">
                  <c:v>2.681</c:v>
                </c:pt>
                <c:pt idx="2682">
                  <c:v>2.6819999999999999</c:v>
                </c:pt>
                <c:pt idx="2683">
                  <c:v>2.6829999999999998</c:v>
                </c:pt>
                <c:pt idx="2684">
                  <c:v>2.6840000000000002</c:v>
                </c:pt>
                <c:pt idx="2685">
                  <c:v>2.6850000000000001</c:v>
                </c:pt>
                <c:pt idx="2686">
                  <c:v>2.6859999999999999</c:v>
                </c:pt>
                <c:pt idx="2687">
                  <c:v>2.6869999999999998</c:v>
                </c:pt>
                <c:pt idx="2688">
                  <c:v>2.6880000000000002</c:v>
                </c:pt>
                <c:pt idx="2689">
                  <c:v>2.6890000000000001</c:v>
                </c:pt>
                <c:pt idx="2690">
                  <c:v>2.69</c:v>
                </c:pt>
                <c:pt idx="2691">
                  <c:v>2.6909999999999998</c:v>
                </c:pt>
                <c:pt idx="2692">
                  <c:v>2.6920000000000002</c:v>
                </c:pt>
                <c:pt idx="2693">
                  <c:v>2.6930000000000001</c:v>
                </c:pt>
                <c:pt idx="2694">
                  <c:v>2.694</c:v>
                </c:pt>
                <c:pt idx="2695">
                  <c:v>2.6949999999999998</c:v>
                </c:pt>
                <c:pt idx="2696">
                  <c:v>2.6960000000000002</c:v>
                </c:pt>
                <c:pt idx="2697">
                  <c:v>2.6970000000000001</c:v>
                </c:pt>
                <c:pt idx="2698">
                  <c:v>2.698</c:v>
                </c:pt>
                <c:pt idx="2699">
                  <c:v>2.6989999999999998</c:v>
                </c:pt>
                <c:pt idx="2700">
                  <c:v>2.7</c:v>
                </c:pt>
                <c:pt idx="2701">
                  <c:v>2.7010000000000001</c:v>
                </c:pt>
                <c:pt idx="2702">
                  <c:v>2.702</c:v>
                </c:pt>
                <c:pt idx="2703">
                  <c:v>2.7029999999999998</c:v>
                </c:pt>
                <c:pt idx="2704">
                  <c:v>2.7040000000000002</c:v>
                </c:pt>
                <c:pt idx="2705">
                  <c:v>2.7050000000000001</c:v>
                </c:pt>
                <c:pt idx="2706">
                  <c:v>2.706</c:v>
                </c:pt>
                <c:pt idx="2707">
                  <c:v>2.7069999999999999</c:v>
                </c:pt>
                <c:pt idx="2708">
                  <c:v>2.7080000000000002</c:v>
                </c:pt>
                <c:pt idx="2709">
                  <c:v>2.7090000000000001</c:v>
                </c:pt>
                <c:pt idx="2710">
                  <c:v>2.71</c:v>
                </c:pt>
                <c:pt idx="2711">
                  <c:v>2.7109999999999999</c:v>
                </c:pt>
                <c:pt idx="2712">
                  <c:v>2.7120000000000002</c:v>
                </c:pt>
                <c:pt idx="2713">
                  <c:v>2.7130000000000001</c:v>
                </c:pt>
                <c:pt idx="2714">
                  <c:v>2.714</c:v>
                </c:pt>
                <c:pt idx="2715">
                  <c:v>2.7149999999999999</c:v>
                </c:pt>
                <c:pt idx="2716">
                  <c:v>2.7160000000000002</c:v>
                </c:pt>
                <c:pt idx="2717">
                  <c:v>2.7170000000000001</c:v>
                </c:pt>
                <c:pt idx="2718">
                  <c:v>2.718</c:v>
                </c:pt>
                <c:pt idx="2719">
                  <c:v>2.7189999999999999</c:v>
                </c:pt>
                <c:pt idx="2720">
                  <c:v>2.72</c:v>
                </c:pt>
                <c:pt idx="2721">
                  <c:v>2.7210000000000001</c:v>
                </c:pt>
                <c:pt idx="2722">
                  <c:v>2.722</c:v>
                </c:pt>
                <c:pt idx="2723">
                  <c:v>2.7229999999999999</c:v>
                </c:pt>
                <c:pt idx="2724">
                  <c:v>2.7240000000000002</c:v>
                </c:pt>
                <c:pt idx="2725">
                  <c:v>2.7250000000000001</c:v>
                </c:pt>
                <c:pt idx="2726">
                  <c:v>2.726</c:v>
                </c:pt>
                <c:pt idx="2727">
                  <c:v>2.7269999999999999</c:v>
                </c:pt>
                <c:pt idx="2728">
                  <c:v>2.7280000000000002</c:v>
                </c:pt>
                <c:pt idx="2729">
                  <c:v>2.7290000000000001</c:v>
                </c:pt>
                <c:pt idx="2730">
                  <c:v>2.73</c:v>
                </c:pt>
                <c:pt idx="2731">
                  <c:v>2.7309999999999999</c:v>
                </c:pt>
                <c:pt idx="2732">
                  <c:v>2.7320000000000002</c:v>
                </c:pt>
                <c:pt idx="2733">
                  <c:v>2.7330000000000001</c:v>
                </c:pt>
                <c:pt idx="2734">
                  <c:v>2.734</c:v>
                </c:pt>
                <c:pt idx="2735">
                  <c:v>2.7349999999999999</c:v>
                </c:pt>
                <c:pt idx="2736">
                  <c:v>2.7360000000000002</c:v>
                </c:pt>
                <c:pt idx="2737">
                  <c:v>2.7370000000000001</c:v>
                </c:pt>
                <c:pt idx="2738">
                  <c:v>2.738</c:v>
                </c:pt>
                <c:pt idx="2739">
                  <c:v>2.7389999999999999</c:v>
                </c:pt>
                <c:pt idx="2740">
                  <c:v>2.74</c:v>
                </c:pt>
                <c:pt idx="2741">
                  <c:v>2.7410000000000001</c:v>
                </c:pt>
                <c:pt idx="2742">
                  <c:v>2.742</c:v>
                </c:pt>
                <c:pt idx="2743">
                  <c:v>2.7429999999999999</c:v>
                </c:pt>
                <c:pt idx="2744">
                  <c:v>2.7440000000000002</c:v>
                </c:pt>
                <c:pt idx="2745">
                  <c:v>2.7450000000000001</c:v>
                </c:pt>
                <c:pt idx="2746">
                  <c:v>2.746</c:v>
                </c:pt>
                <c:pt idx="2747">
                  <c:v>2.7469999999999999</c:v>
                </c:pt>
                <c:pt idx="2748">
                  <c:v>2.7480000000000002</c:v>
                </c:pt>
                <c:pt idx="2749">
                  <c:v>2.7490000000000001</c:v>
                </c:pt>
                <c:pt idx="2750">
                  <c:v>2.75</c:v>
                </c:pt>
                <c:pt idx="2751">
                  <c:v>2.7509999999999999</c:v>
                </c:pt>
                <c:pt idx="2752">
                  <c:v>2.7519999999999998</c:v>
                </c:pt>
                <c:pt idx="2753">
                  <c:v>2.7530000000000001</c:v>
                </c:pt>
                <c:pt idx="2754">
                  <c:v>2.754</c:v>
                </c:pt>
                <c:pt idx="2755">
                  <c:v>2.7549999999999999</c:v>
                </c:pt>
                <c:pt idx="2756">
                  <c:v>2.7559999999999998</c:v>
                </c:pt>
                <c:pt idx="2757">
                  <c:v>2.7570000000000001</c:v>
                </c:pt>
                <c:pt idx="2758">
                  <c:v>2.758</c:v>
                </c:pt>
                <c:pt idx="2759">
                  <c:v>2.7589999999999999</c:v>
                </c:pt>
                <c:pt idx="2760">
                  <c:v>2.76</c:v>
                </c:pt>
                <c:pt idx="2761">
                  <c:v>2.7610000000000001</c:v>
                </c:pt>
                <c:pt idx="2762">
                  <c:v>2.762</c:v>
                </c:pt>
                <c:pt idx="2763">
                  <c:v>2.7629999999999999</c:v>
                </c:pt>
                <c:pt idx="2764">
                  <c:v>2.7639999999999998</c:v>
                </c:pt>
                <c:pt idx="2765">
                  <c:v>2.7650000000000001</c:v>
                </c:pt>
                <c:pt idx="2766">
                  <c:v>2.766</c:v>
                </c:pt>
                <c:pt idx="2767">
                  <c:v>2.7669999999999999</c:v>
                </c:pt>
                <c:pt idx="2768">
                  <c:v>2.7679999999999998</c:v>
                </c:pt>
                <c:pt idx="2769">
                  <c:v>2.7690000000000001</c:v>
                </c:pt>
                <c:pt idx="2770">
                  <c:v>2.77</c:v>
                </c:pt>
                <c:pt idx="2771">
                  <c:v>2.7709999999999999</c:v>
                </c:pt>
                <c:pt idx="2772">
                  <c:v>2.7719999999999998</c:v>
                </c:pt>
                <c:pt idx="2773">
                  <c:v>2.7730000000000001</c:v>
                </c:pt>
                <c:pt idx="2774">
                  <c:v>2.774</c:v>
                </c:pt>
                <c:pt idx="2775">
                  <c:v>2.7749999999999999</c:v>
                </c:pt>
                <c:pt idx="2776">
                  <c:v>2.7759999999999998</c:v>
                </c:pt>
                <c:pt idx="2777">
                  <c:v>2.7770000000000001</c:v>
                </c:pt>
                <c:pt idx="2778">
                  <c:v>2.778</c:v>
                </c:pt>
                <c:pt idx="2779">
                  <c:v>2.7789999999999999</c:v>
                </c:pt>
                <c:pt idx="2780">
                  <c:v>2.78</c:v>
                </c:pt>
                <c:pt idx="2781">
                  <c:v>2.7810000000000001</c:v>
                </c:pt>
                <c:pt idx="2782">
                  <c:v>2.782</c:v>
                </c:pt>
                <c:pt idx="2783">
                  <c:v>2.7829999999999999</c:v>
                </c:pt>
                <c:pt idx="2784">
                  <c:v>2.7839999999999998</c:v>
                </c:pt>
                <c:pt idx="2785">
                  <c:v>2.7850000000000001</c:v>
                </c:pt>
                <c:pt idx="2786">
                  <c:v>2.786</c:v>
                </c:pt>
                <c:pt idx="2787">
                  <c:v>2.7869999999999999</c:v>
                </c:pt>
                <c:pt idx="2788">
                  <c:v>2.7879999999999998</c:v>
                </c:pt>
                <c:pt idx="2789">
                  <c:v>2.7890000000000001</c:v>
                </c:pt>
                <c:pt idx="2790">
                  <c:v>2.79</c:v>
                </c:pt>
                <c:pt idx="2791">
                  <c:v>2.7909999999999999</c:v>
                </c:pt>
                <c:pt idx="2792">
                  <c:v>2.7919999999999998</c:v>
                </c:pt>
                <c:pt idx="2793">
                  <c:v>2.7930000000000001</c:v>
                </c:pt>
                <c:pt idx="2794">
                  <c:v>2.794</c:v>
                </c:pt>
                <c:pt idx="2795">
                  <c:v>2.7949999999999999</c:v>
                </c:pt>
                <c:pt idx="2796">
                  <c:v>2.7959999999999998</c:v>
                </c:pt>
                <c:pt idx="2797">
                  <c:v>2.7970000000000002</c:v>
                </c:pt>
                <c:pt idx="2798">
                  <c:v>2.798</c:v>
                </c:pt>
                <c:pt idx="2799">
                  <c:v>2.7989999999999999</c:v>
                </c:pt>
                <c:pt idx="2800">
                  <c:v>2.8</c:v>
                </c:pt>
                <c:pt idx="2801">
                  <c:v>2.8010000000000002</c:v>
                </c:pt>
                <c:pt idx="2802">
                  <c:v>2.802</c:v>
                </c:pt>
                <c:pt idx="2803">
                  <c:v>2.8029999999999999</c:v>
                </c:pt>
                <c:pt idx="2804">
                  <c:v>2.8039999999999998</c:v>
                </c:pt>
                <c:pt idx="2805">
                  <c:v>2.8050000000000002</c:v>
                </c:pt>
                <c:pt idx="2806">
                  <c:v>2.806</c:v>
                </c:pt>
                <c:pt idx="2807">
                  <c:v>2.8069999999999999</c:v>
                </c:pt>
                <c:pt idx="2808">
                  <c:v>2.8079999999999998</c:v>
                </c:pt>
                <c:pt idx="2809">
                  <c:v>2.8090000000000002</c:v>
                </c:pt>
                <c:pt idx="2810">
                  <c:v>2.81</c:v>
                </c:pt>
                <c:pt idx="2811">
                  <c:v>2.8109999999999999</c:v>
                </c:pt>
                <c:pt idx="2812">
                  <c:v>2.8119999999999998</c:v>
                </c:pt>
                <c:pt idx="2813">
                  <c:v>2.8130000000000002</c:v>
                </c:pt>
                <c:pt idx="2814">
                  <c:v>2.8140000000000001</c:v>
                </c:pt>
                <c:pt idx="2815">
                  <c:v>2.8149999999999999</c:v>
                </c:pt>
                <c:pt idx="2816">
                  <c:v>2.8159999999999998</c:v>
                </c:pt>
                <c:pt idx="2817">
                  <c:v>2.8170000000000002</c:v>
                </c:pt>
                <c:pt idx="2818">
                  <c:v>2.8180000000000001</c:v>
                </c:pt>
                <c:pt idx="2819">
                  <c:v>2.819</c:v>
                </c:pt>
                <c:pt idx="2820">
                  <c:v>2.82</c:v>
                </c:pt>
                <c:pt idx="2821">
                  <c:v>2.8210000000000002</c:v>
                </c:pt>
                <c:pt idx="2822">
                  <c:v>2.8220000000000001</c:v>
                </c:pt>
                <c:pt idx="2823">
                  <c:v>2.823</c:v>
                </c:pt>
                <c:pt idx="2824">
                  <c:v>2.8239999999999998</c:v>
                </c:pt>
                <c:pt idx="2825">
                  <c:v>2.8250000000000002</c:v>
                </c:pt>
                <c:pt idx="2826">
                  <c:v>2.8260000000000001</c:v>
                </c:pt>
                <c:pt idx="2827">
                  <c:v>2.827</c:v>
                </c:pt>
                <c:pt idx="2828">
                  <c:v>2.8279999999999998</c:v>
                </c:pt>
                <c:pt idx="2829">
                  <c:v>2.8290000000000002</c:v>
                </c:pt>
                <c:pt idx="2830">
                  <c:v>2.83</c:v>
                </c:pt>
                <c:pt idx="2831">
                  <c:v>2.831</c:v>
                </c:pt>
                <c:pt idx="2832">
                  <c:v>2.8319999999999999</c:v>
                </c:pt>
                <c:pt idx="2833">
                  <c:v>2.8330000000000002</c:v>
                </c:pt>
                <c:pt idx="2834">
                  <c:v>2.8340000000000001</c:v>
                </c:pt>
                <c:pt idx="2835">
                  <c:v>2.835</c:v>
                </c:pt>
                <c:pt idx="2836">
                  <c:v>2.8359999999999999</c:v>
                </c:pt>
                <c:pt idx="2837">
                  <c:v>2.8370000000000002</c:v>
                </c:pt>
                <c:pt idx="2838">
                  <c:v>2.8380000000000001</c:v>
                </c:pt>
                <c:pt idx="2839">
                  <c:v>2.839</c:v>
                </c:pt>
                <c:pt idx="2840">
                  <c:v>2.84</c:v>
                </c:pt>
                <c:pt idx="2841">
                  <c:v>2.8410000000000002</c:v>
                </c:pt>
                <c:pt idx="2842">
                  <c:v>2.8420000000000001</c:v>
                </c:pt>
                <c:pt idx="2843">
                  <c:v>2.843</c:v>
                </c:pt>
                <c:pt idx="2844">
                  <c:v>2.8439999999999999</c:v>
                </c:pt>
                <c:pt idx="2845">
                  <c:v>2.8450000000000002</c:v>
                </c:pt>
                <c:pt idx="2846">
                  <c:v>2.8460000000000001</c:v>
                </c:pt>
                <c:pt idx="2847">
                  <c:v>2.847</c:v>
                </c:pt>
                <c:pt idx="2848">
                  <c:v>2.8479999999999999</c:v>
                </c:pt>
                <c:pt idx="2849">
                  <c:v>2.8490000000000002</c:v>
                </c:pt>
                <c:pt idx="2850">
                  <c:v>2.85</c:v>
                </c:pt>
                <c:pt idx="2851">
                  <c:v>2.851</c:v>
                </c:pt>
                <c:pt idx="2852">
                  <c:v>2.8519999999999999</c:v>
                </c:pt>
                <c:pt idx="2853">
                  <c:v>2.8530000000000002</c:v>
                </c:pt>
                <c:pt idx="2854">
                  <c:v>2.8540000000000001</c:v>
                </c:pt>
                <c:pt idx="2855">
                  <c:v>2.855</c:v>
                </c:pt>
                <c:pt idx="2856">
                  <c:v>2.8559999999999999</c:v>
                </c:pt>
                <c:pt idx="2857">
                  <c:v>2.8570000000000002</c:v>
                </c:pt>
                <c:pt idx="2858">
                  <c:v>2.8580000000000001</c:v>
                </c:pt>
                <c:pt idx="2859">
                  <c:v>2.859</c:v>
                </c:pt>
                <c:pt idx="2860">
                  <c:v>2.86</c:v>
                </c:pt>
                <c:pt idx="2861">
                  <c:v>2.8610000000000002</c:v>
                </c:pt>
                <c:pt idx="2862">
                  <c:v>2.8620000000000001</c:v>
                </c:pt>
                <c:pt idx="2863">
                  <c:v>2.863</c:v>
                </c:pt>
                <c:pt idx="2864">
                  <c:v>2.8639999999999999</c:v>
                </c:pt>
                <c:pt idx="2865">
                  <c:v>2.8650000000000002</c:v>
                </c:pt>
                <c:pt idx="2866">
                  <c:v>2.8660000000000001</c:v>
                </c:pt>
                <c:pt idx="2867">
                  <c:v>2.867</c:v>
                </c:pt>
                <c:pt idx="2868">
                  <c:v>2.8679999999999999</c:v>
                </c:pt>
                <c:pt idx="2869">
                  <c:v>2.8690000000000002</c:v>
                </c:pt>
                <c:pt idx="2870">
                  <c:v>2.87</c:v>
                </c:pt>
                <c:pt idx="2871">
                  <c:v>2.871</c:v>
                </c:pt>
                <c:pt idx="2872">
                  <c:v>2.8719999999999999</c:v>
                </c:pt>
                <c:pt idx="2873">
                  <c:v>2.8730000000000002</c:v>
                </c:pt>
                <c:pt idx="2874">
                  <c:v>2.8740000000000001</c:v>
                </c:pt>
                <c:pt idx="2875">
                  <c:v>2.875</c:v>
                </c:pt>
                <c:pt idx="2876">
                  <c:v>2.8759999999999999</c:v>
                </c:pt>
                <c:pt idx="2877">
                  <c:v>2.8769999999999998</c:v>
                </c:pt>
                <c:pt idx="2878">
                  <c:v>2.8780000000000001</c:v>
                </c:pt>
                <c:pt idx="2879">
                  <c:v>2.879</c:v>
                </c:pt>
                <c:pt idx="2880">
                  <c:v>2.88</c:v>
                </c:pt>
                <c:pt idx="2881">
                  <c:v>2.8809999999999998</c:v>
                </c:pt>
                <c:pt idx="2882">
                  <c:v>2.8820000000000001</c:v>
                </c:pt>
                <c:pt idx="2883">
                  <c:v>2.883</c:v>
                </c:pt>
                <c:pt idx="2884">
                  <c:v>2.8839999999999999</c:v>
                </c:pt>
                <c:pt idx="2885">
                  <c:v>2.8849999999999998</c:v>
                </c:pt>
                <c:pt idx="2886">
                  <c:v>2.8860000000000001</c:v>
                </c:pt>
                <c:pt idx="2887">
                  <c:v>2.887</c:v>
                </c:pt>
                <c:pt idx="2888">
                  <c:v>2.8879999999999999</c:v>
                </c:pt>
                <c:pt idx="2889">
                  <c:v>2.8889999999999998</c:v>
                </c:pt>
                <c:pt idx="2890">
                  <c:v>2.89</c:v>
                </c:pt>
                <c:pt idx="2891">
                  <c:v>2.891</c:v>
                </c:pt>
                <c:pt idx="2892">
                  <c:v>2.8919999999999999</c:v>
                </c:pt>
                <c:pt idx="2893">
                  <c:v>2.8929999999999998</c:v>
                </c:pt>
                <c:pt idx="2894">
                  <c:v>2.8940000000000001</c:v>
                </c:pt>
                <c:pt idx="2895">
                  <c:v>2.895</c:v>
                </c:pt>
                <c:pt idx="2896">
                  <c:v>2.8959999999999999</c:v>
                </c:pt>
                <c:pt idx="2897">
                  <c:v>2.8969999999999998</c:v>
                </c:pt>
                <c:pt idx="2898">
                  <c:v>2.8980000000000001</c:v>
                </c:pt>
                <c:pt idx="2899">
                  <c:v>2.899</c:v>
                </c:pt>
                <c:pt idx="2900">
                  <c:v>2.9</c:v>
                </c:pt>
                <c:pt idx="2901">
                  <c:v>2.9009999999999998</c:v>
                </c:pt>
                <c:pt idx="2902">
                  <c:v>2.9020000000000001</c:v>
                </c:pt>
                <c:pt idx="2903">
                  <c:v>2.903</c:v>
                </c:pt>
                <c:pt idx="2904">
                  <c:v>2.9039999999999999</c:v>
                </c:pt>
                <c:pt idx="2905">
                  <c:v>2.9049999999999998</c:v>
                </c:pt>
                <c:pt idx="2906">
                  <c:v>2.9060000000000001</c:v>
                </c:pt>
                <c:pt idx="2907">
                  <c:v>2.907</c:v>
                </c:pt>
                <c:pt idx="2908">
                  <c:v>2.9079999999999999</c:v>
                </c:pt>
                <c:pt idx="2909">
                  <c:v>2.9089999999999998</c:v>
                </c:pt>
                <c:pt idx="2910">
                  <c:v>2.91</c:v>
                </c:pt>
                <c:pt idx="2911">
                  <c:v>2.911</c:v>
                </c:pt>
                <c:pt idx="2912">
                  <c:v>2.9119999999999999</c:v>
                </c:pt>
                <c:pt idx="2913">
                  <c:v>2.9129999999999998</c:v>
                </c:pt>
                <c:pt idx="2914">
                  <c:v>2.9140000000000001</c:v>
                </c:pt>
                <c:pt idx="2915">
                  <c:v>2.915</c:v>
                </c:pt>
                <c:pt idx="2916">
                  <c:v>2.9159999999999999</c:v>
                </c:pt>
                <c:pt idx="2917">
                  <c:v>2.9169999999999998</c:v>
                </c:pt>
                <c:pt idx="2918">
                  <c:v>2.9180000000000001</c:v>
                </c:pt>
                <c:pt idx="2919">
                  <c:v>2.919</c:v>
                </c:pt>
                <c:pt idx="2920">
                  <c:v>2.92</c:v>
                </c:pt>
                <c:pt idx="2921">
                  <c:v>2.9209999999999998</c:v>
                </c:pt>
                <c:pt idx="2922">
                  <c:v>2.9220000000000002</c:v>
                </c:pt>
                <c:pt idx="2923">
                  <c:v>2.923</c:v>
                </c:pt>
                <c:pt idx="2924">
                  <c:v>2.9239999999999999</c:v>
                </c:pt>
                <c:pt idx="2925">
                  <c:v>2.9249999999999998</c:v>
                </c:pt>
                <c:pt idx="2926">
                  <c:v>2.9260000000000002</c:v>
                </c:pt>
                <c:pt idx="2927">
                  <c:v>2.927</c:v>
                </c:pt>
                <c:pt idx="2928">
                  <c:v>2.9279999999999999</c:v>
                </c:pt>
                <c:pt idx="2929">
                  <c:v>2.9289999999999998</c:v>
                </c:pt>
                <c:pt idx="2930">
                  <c:v>2.93</c:v>
                </c:pt>
                <c:pt idx="2931">
                  <c:v>2.931</c:v>
                </c:pt>
                <c:pt idx="2932">
                  <c:v>2.9319999999999999</c:v>
                </c:pt>
                <c:pt idx="2933">
                  <c:v>2.9329999999999998</c:v>
                </c:pt>
                <c:pt idx="2934">
                  <c:v>2.9340000000000002</c:v>
                </c:pt>
                <c:pt idx="2935">
                  <c:v>2.9350000000000001</c:v>
                </c:pt>
                <c:pt idx="2936">
                  <c:v>2.9359999999999999</c:v>
                </c:pt>
                <c:pt idx="2937">
                  <c:v>2.9369999999999998</c:v>
                </c:pt>
                <c:pt idx="2938">
                  <c:v>2.9380000000000002</c:v>
                </c:pt>
                <c:pt idx="2939">
                  <c:v>2.9390000000000001</c:v>
                </c:pt>
                <c:pt idx="2940">
                  <c:v>2.94</c:v>
                </c:pt>
                <c:pt idx="2941">
                  <c:v>2.9409999999999998</c:v>
                </c:pt>
                <c:pt idx="2942">
                  <c:v>2.9420000000000002</c:v>
                </c:pt>
                <c:pt idx="2943">
                  <c:v>2.9430000000000001</c:v>
                </c:pt>
                <c:pt idx="2944">
                  <c:v>2.944</c:v>
                </c:pt>
                <c:pt idx="2945">
                  <c:v>2.9449999999999998</c:v>
                </c:pt>
                <c:pt idx="2946">
                  <c:v>2.9460000000000002</c:v>
                </c:pt>
                <c:pt idx="2947">
                  <c:v>2.9470000000000001</c:v>
                </c:pt>
                <c:pt idx="2948">
                  <c:v>2.948</c:v>
                </c:pt>
                <c:pt idx="2949">
                  <c:v>2.9489999999999998</c:v>
                </c:pt>
                <c:pt idx="2950">
                  <c:v>2.95</c:v>
                </c:pt>
                <c:pt idx="2951">
                  <c:v>2.9510000000000001</c:v>
                </c:pt>
                <c:pt idx="2952">
                  <c:v>2.952</c:v>
                </c:pt>
                <c:pt idx="2953">
                  <c:v>2.9529999999999998</c:v>
                </c:pt>
                <c:pt idx="2954">
                  <c:v>2.9540000000000002</c:v>
                </c:pt>
                <c:pt idx="2955">
                  <c:v>2.9550000000000001</c:v>
                </c:pt>
                <c:pt idx="2956">
                  <c:v>2.956</c:v>
                </c:pt>
                <c:pt idx="2957">
                  <c:v>2.9569999999999999</c:v>
                </c:pt>
                <c:pt idx="2958">
                  <c:v>2.9580000000000002</c:v>
                </c:pt>
                <c:pt idx="2959">
                  <c:v>2.9590000000000001</c:v>
                </c:pt>
                <c:pt idx="2960">
                  <c:v>2.96</c:v>
                </c:pt>
                <c:pt idx="2961">
                  <c:v>2.9609999999999999</c:v>
                </c:pt>
                <c:pt idx="2962">
                  <c:v>2.9620000000000002</c:v>
                </c:pt>
                <c:pt idx="2963">
                  <c:v>2.9630000000000001</c:v>
                </c:pt>
                <c:pt idx="2964">
                  <c:v>2.964</c:v>
                </c:pt>
                <c:pt idx="2965">
                  <c:v>2.9649999999999999</c:v>
                </c:pt>
                <c:pt idx="2966">
                  <c:v>2.9660000000000002</c:v>
                </c:pt>
                <c:pt idx="2967">
                  <c:v>2.9670000000000001</c:v>
                </c:pt>
                <c:pt idx="2968">
                  <c:v>2.968</c:v>
                </c:pt>
                <c:pt idx="2969">
                  <c:v>2.9689999999999999</c:v>
                </c:pt>
                <c:pt idx="2970">
                  <c:v>2.97</c:v>
                </c:pt>
                <c:pt idx="2971">
                  <c:v>2.9710000000000001</c:v>
                </c:pt>
                <c:pt idx="2972">
                  <c:v>2.972</c:v>
                </c:pt>
                <c:pt idx="2973">
                  <c:v>2.9729999999999999</c:v>
                </c:pt>
                <c:pt idx="2974">
                  <c:v>2.9740000000000002</c:v>
                </c:pt>
                <c:pt idx="2975">
                  <c:v>2.9750000000000001</c:v>
                </c:pt>
                <c:pt idx="2976">
                  <c:v>2.976</c:v>
                </c:pt>
                <c:pt idx="2977">
                  <c:v>2.9769999999999999</c:v>
                </c:pt>
                <c:pt idx="2978">
                  <c:v>2.9780000000000002</c:v>
                </c:pt>
                <c:pt idx="2979">
                  <c:v>2.9790000000000001</c:v>
                </c:pt>
                <c:pt idx="2980">
                  <c:v>2.98</c:v>
                </c:pt>
                <c:pt idx="2981">
                  <c:v>2.9809999999999999</c:v>
                </c:pt>
                <c:pt idx="2982">
                  <c:v>2.9820000000000002</c:v>
                </c:pt>
                <c:pt idx="2983">
                  <c:v>2.9830000000000001</c:v>
                </c:pt>
                <c:pt idx="2984">
                  <c:v>2.984</c:v>
                </c:pt>
                <c:pt idx="2985">
                  <c:v>2.9849999999999999</c:v>
                </c:pt>
                <c:pt idx="2986">
                  <c:v>2.9860000000000002</c:v>
                </c:pt>
                <c:pt idx="2987">
                  <c:v>2.9870000000000001</c:v>
                </c:pt>
                <c:pt idx="2988">
                  <c:v>2.988</c:v>
                </c:pt>
                <c:pt idx="2989">
                  <c:v>2.9889999999999999</c:v>
                </c:pt>
                <c:pt idx="2990">
                  <c:v>2.99</c:v>
                </c:pt>
                <c:pt idx="2991">
                  <c:v>2.9910000000000001</c:v>
                </c:pt>
                <c:pt idx="2992">
                  <c:v>2.992</c:v>
                </c:pt>
                <c:pt idx="2993">
                  <c:v>2.9929999999999999</c:v>
                </c:pt>
                <c:pt idx="2994">
                  <c:v>2.9940000000000002</c:v>
                </c:pt>
                <c:pt idx="2995">
                  <c:v>2.9950000000000001</c:v>
                </c:pt>
                <c:pt idx="2996">
                  <c:v>2.996</c:v>
                </c:pt>
                <c:pt idx="2997">
                  <c:v>2.9969999999999999</c:v>
                </c:pt>
                <c:pt idx="2998">
                  <c:v>2.9980000000000002</c:v>
                </c:pt>
                <c:pt idx="2999">
                  <c:v>2.9990000000000001</c:v>
                </c:pt>
              </c:numCache>
            </c:numRef>
          </c:xVal>
          <c:yVal>
            <c:numRef>
              <c:f>'SF - WT, D160A, D160E'!$O$8:$O$3007</c:f>
              <c:numCache>
                <c:formatCode>0.00E+00</c:formatCode>
                <c:ptCount val="3000"/>
                <c:pt idx="0">
                  <c:v>0.31598046000000002</c:v>
                </c:pt>
                <c:pt idx="1">
                  <c:v>0.30833577000000001</c:v>
                </c:pt>
                <c:pt idx="2">
                  <c:v>0.30323930999999998</c:v>
                </c:pt>
                <c:pt idx="3">
                  <c:v>0.31725457000000001</c:v>
                </c:pt>
                <c:pt idx="4">
                  <c:v>0.29304638999999999</c:v>
                </c:pt>
                <c:pt idx="5">
                  <c:v>0.28922405000000001</c:v>
                </c:pt>
                <c:pt idx="6">
                  <c:v>0.31215810999999999</c:v>
                </c:pt>
                <c:pt idx="7">
                  <c:v>0.31725457000000001</c:v>
                </c:pt>
                <c:pt idx="8">
                  <c:v>0.29941697</c:v>
                </c:pt>
                <c:pt idx="9">
                  <c:v>0.29304638999999999</c:v>
                </c:pt>
                <c:pt idx="10">
                  <c:v>0.28412758999999999</c:v>
                </c:pt>
                <c:pt idx="11">
                  <c:v>0.29559462000000003</c:v>
                </c:pt>
                <c:pt idx="12">
                  <c:v>0.29049816000000001</c:v>
                </c:pt>
                <c:pt idx="13">
                  <c:v>0.29304638999999999</c:v>
                </c:pt>
                <c:pt idx="14">
                  <c:v>0.29304638999999999</c:v>
                </c:pt>
                <c:pt idx="15">
                  <c:v>0.29941697</c:v>
                </c:pt>
                <c:pt idx="16">
                  <c:v>0.29814285000000001</c:v>
                </c:pt>
                <c:pt idx="17">
                  <c:v>0.28285347</c:v>
                </c:pt>
                <c:pt idx="18">
                  <c:v>0.31088399999999999</c:v>
                </c:pt>
                <c:pt idx="19">
                  <c:v>0.30196519999999999</c:v>
                </c:pt>
                <c:pt idx="20">
                  <c:v>0.29559462000000003</c:v>
                </c:pt>
                <c:pt idx="21">
                  <c:v>0.29686874000000002</c:v>
                </c:pt>
                <c:pt idx="22">
                  <c:v>0.28285347</c:v>
                </c:pt>
                <c:pt idx="23">
                  <c:v>0.30833577000000001</c:v>
                </c:pt>
                <c:pt idx="24">
                  <c:v>0.29304638999999999</c:v>
                </c:pt>
                <c:pt idx="25">
                  <c:v>0.29559462000000003</c:v>
                </c:pt>
                <c:pt idx="26">
                  <c:v>0.30323930999999998</c:v>
                </c:pt>
                <c:pt idx="27">
                  <c:v>0.29432050999999998</c:v>
                </c:pt>
                <c:pt idx="28">
                  <c:v>0.30069108</c:v>
                </c:pt>
                <c:pt idx="29">
                  <c:v>0.30069108</c:v>
                </c:pt>
                <c:pt idx="30">
                  <c:v>0.30960988</c:v>
                </c:pt>
                <c:pt idx="31">
                  <c:v>0.30706165000000002</c:v>
                </c:pt>
                <c:pt idx="32">
                  <c:v>0.30960988</c:v>
                </c:pt>
                <c:pt idx="33">
                  <c:v>0.29686874000000002</c:v>
                </c:pt>
                <c:pt idx="34">
                  <c:v>0.29686874000000002</c:v>
                </c:pt>
                <c:pt idx="35">
                  <c:v>0.29304638999999999</c:v>
                </c:pt>
                <c:pt idx="36">
                  <c:v>0.29686874000000002</c:v>
                </c:pt>
                <c:pt idx="37">
                  <c:v>0.30196519999999999</c:v>
                </c:pt>
                <c:pt idx="38">
                  <c:v>0.29559462000000003</c:v>
                </c:pt>
                <c:pt idx="39">
                  <c:v>0.28667582000000003</c:v>
                </c:pt>
                <c:pt idx="40">
                  <c:v>0.29177227999999999</c:v>
                </c:pt>
                <c:pt idx="41">
                  <c:v>0.30323930999999998</c:v>
                </c:pt>
                <c:pt idx="42">
                  <c:v>0.29814285000000001</c:v>
                </c:pt>
                <c:pt idx="43">
                  <c:v>0.28540169999999998</c:v>
                </c:pt>
                <c:pt idx="44">
                  <c:v>0.29304638999999999</c:v>
                </c:pt>
                <c:pt idx="45">
                  <c:v>0.29686874000000002</c:v>
                </c:pt>
                <c:pt idx="46">
                  <c:v>0.30069108</c:v>
                </c:pt>
                <c:pt idx="47">
                  <c:v>0.29432050999999998</c:v>
                </c:pt>
                <c:pt idx="48">
                  <c:v>0.29177227999999999</c:v>
                </c:pt>
                <c:pt idx="49">
                  <c:v>0.29941697</c:v>
                </c:pt>
                <c:pt idx="50">
                  <c:v>0.30833577000000001</c:v>
                </c:pt>
                <c:pt idx="51">
                  <c:v>0.30451341999999998</c:v>
                </c:pt>
                <c:pt idx="52">
                  <c:v>0.30323930999999998</c:v>
                </c:pt>
                <c:pt idx="53">
                  <c:v>0.27520878999999998</c:v>
                </c:pt>
                <c:pt idx="54">
                  <c:v>0.28667582000000003</c:v>
                </c:pt>
                <c:pt idx="55">
                  <c:v>0.30323930999999998</c:v>
                </c:pt>
                <c:pt idx="56">
                  <c:v>0.30451341999999998</c:v>
                </c:pt>
                <c:pt idx="57">
                  <c:v>0.29941697</c:v>
                </c:pt>
                <c:pt idx="58">
                  <c:v>0.30833577000000001</c:v>
                </c:pt>
                <c:pt idx="59">
                  <c:v>0.29686874000000002</c:v>
                </c:pt>
                <c:pt idx="60">
                  <c:v>0.29941697</c:v>
                </c:pt>
                <c:pt idx="61">
                  <c:v>0.28540169999999998</c:v>
                </c:pt>
                <c:pt idx="62">
                  <c:v>0.30069108</c:v>
                </c:pt>
                <c:pt idx="63">
                  <c:v>0.29049816000000001</c:v>
                </c:pt>
                <c:pt idx="64">
                  <c:v>0.29049816000000001</c:v>
                </c:pt>
                <c:pt idx="65">
                  <c:v>0.29941697</c:v>
                </c:pt>
                <c:pt idx="66">
                  <c:v>0.29814285000000001</c:v>
                </c:pt>
                <c:pt idx="67">
                  <c:v>0.29559462000000003</c:v>
                </c:pt>
                <c:pt idx="68">
                  <c:v>0.30196519999999999</c:v>
                </c:pt>
                <c:pt idx="69">
                  <c:v>0.30706165000000002</c:v>
                </c:pt>
                <c:pt idx="70">
                  <c:v>0.30578753999999997</c:v>
                </c:pt>
                <c:pt idx="71">
                  <c:v>0.28794993000000002</c:v>
                </c:pt>
                <c:pt idx="72">
                  <c:v>0.28794993000000002</c:v>
                </c:pt>
                <c:pt idx="73">
                  <c:v>0.29432050999999998</c:v>
                </c:pt>
                <c:pt idx="74">
                  <c:v>0.29432050999999998</c:v>
                </c:pt>
                <c:pt idx="75">
                  <c:v>0.27775700999999997</c:v>
                </c:pt>
                <c:pt idx="76">
                  <c:v>0.29177227999999999</c:v>
                </c:pt>
                <c:pt idx="77">
                  <c:v>0.29177227999999999</c:v>
                </c:pt>
                <c:pt idx="78">
                  <c:v>0.29177227999999999</c:v>
                </c:pt>
                <c:pt idx="79">
                  <c:v>0.29559462000000003</c:v>
                </c:pt>
                <c:pt idx="80">
                  <c:v>0.28285347</c:v>
                </c:pt>
                <c:pt idx="81">
                  <c:v>0.28794993000000002</c:v>
                </c:pt>
                <c:pt idx="82">
                  <c:v>0.29814285000000001</c:v>
                </c:pt>
                <c:pt idx="83">
                  <c:v>0.30833577000000001</c:v>
                </c:pt>
                <c:pt idx="84">
                  <c:v>0.30069108</c:v>
                </c:pt>
                <c:pt idx="85">
                  <c:v>0.31343222999999998</c:v>
                </c:pt>
                <c:pt idx="86">
                  <c:v>0.28285347</c:v>
                </c:pt>
                <c:pt idx="87">
                  <c:v>0.28794993000000002</c:v>
                </c:pt>
                <c:pt idx="88">
                  <c:v>0.28667582000000003</c:v>
                </c:pt>
                <c:pt idx="89">
                  <c:v>0.29432050999999998</c:v>
                </c:pt>
                <c:pt idx="90">
                  <c:v>0.30196519999999999</c:v>
                </c:pt>
                <c:pt idx="91">
                  <c:v>0.28667582000000003</c:v>
                </c:pt>
                <c:pt idx="92">
                  <c:v>0.29304638999999999</c:v>
                </c:pt>
                <c:pt idx="93">
                  <c:v>0.29559462000000003</c:v>
                </c:pt>
                <c:pt idx="94">
                  <c:v>0.30196519999999999</c:v>
                </c:pt>
                <c:pt idx="95">
                  <c:v>0.29941697</c:v>
                </c:pt>
                <c:pt idx="96">
                  <c:v>0.29814285000000001</c:v>
                </c:pt>
                <c:pt idx="97">
                  <c:v>0.29177227999999999</c:v>
                </c:pt>
                <c:pt idx="98">
                  <c:v>0.28412758999999999</c:v>
                </c:pt>
                <c:pt idx="99">
                  <c:v>0.30833577000000001</c:v>
                </c:pt>
                <c:pt idx="100">
                  <c:v>0.31598046000000002</c:v>
                </c:pt>
                <c:pt idx="101">
                  <c:v>0.29941697</c:v>
                </c:pt>
                <c:pt idx="102">
                  <c:v>0.29559462000000003</c:v>
                </c:pt>
                <c:pt idx="103">
                  <c:v>0.30196519999999999</c:v>
                </c:pt>
                <c:pt idx="104">
                  <c:v>0.30451341999999998</c:v>
                </c:pt>
                <c:pt idx="105">
                  <c:v>0.30323930999999998</c:v>
                </c:pt>
                <c:pt idx="106">
                  <c:v>0.30323930999999998</c:v>
                </c:pt>
                <c:pt idx="107">
                  <c:v>0.30196519999999999</c:v>
                </c:pt>
                <c:pt idx="108">
                  <c:v>0.32744749000000001</c:v>
                </c:pt>
                <c:pt idx="109">
                  <c:v>0.29304638999999999</c:v>
                </c:pt>
                <c:pt idx="110">
                  <c:v>0.31598046000000002</c:v>
                </c:pt>
                <c:pt idx="111">
                  <c:v>0.32235102999999998</c:v>
                </c:pt>
                <c:pt idx="112">
                  <c:v>0.28794993000000002</c:v>
                </c:pt>
                <c:pt idx="113">
                  <c:v>0.29814285000000001</c:v>
                </c:pt>
                <c:pt idx="114">
                  <c:v>0.29177227999999999</c:v>
                </c:pt>
                <c:pt idx="115">
                  <c:v>0.28157936</c:v>
                </c:pt>
                <c:pt idx="116">
                  <c:v>0.30833577000000001</c:v>
                </c:pt>
                <c:pt idx="117">
                  <c:v>0.30069108</c:v>
                </c:pt>
                <c:pt idx="118">
                  <c:v>0.29941697</c:v>
                </c:pt>
                <c:pt idx="119">
                  <c:v>0.30196519999999999</c:v>
                </c:pt>
                <c:pt idx="120">
                  <c:v>0.30196519999999999</c:v>
                </c:pt>
                <c:pt idx="121">
                  <c:v>0.30578753999999997</c:v>
                </c:pt>
                <c:pt idx="122">
                  <c:v>0.29814285000000001</c:v>
                </c:pt>
                <c:pt idx="123">
                  <c:v>0.28540169999999998</c:v>
                </c:pt>
                <c:pt idx="124">
                  <c:v>0.28922405000000001</c:v>
                </c:pt>
                <c:pt idx="125">
                  <c:v>0.30578753999999997</c:v>
                </c:pt>
                <c:pt idx="126">
                  <c:v>0.29432050999999998</c:v>
                </c:pt>
                <c:pt idx="127">
                  <c:v>0.28922405000000001</c:v>
                </c:pt>
                <c:pt idx="128">
                  <c:v>0.30960988</c:v>
                </c:pt>
                <c:pt idx="129">
                  <c:v>0.29304638999999999</c:v>
                </c:pt>
                <c:pt idx="130">
                  <c:v>0.30706165000000002</c:v>
                </c:pt>
                <c:pt idx="131">
                  <c:v>0.28794993000000002</c:v>
                </c:pt>
                <c:pt idx="132">
                  <c:v>0.30196519999999999</c:v>
                </c:pt>
                <c:pt idx="133">
                  <c:v>0.29432050999999998</c:v>
                </c:pt>
                <c:pt idx="134">
                  <c:v>0.29814285000000001</c:v>
                </c:pt>
                <c:pt idx="135">
                  <c:v>0.30833577000000001</c:v>
                </c:pt>
                <c:pt idx="136">
                  <c:v>0.28794993000000002</c:v>
                </c:pt>
                <c:pt idx="137">
                  <c:v>0.29941697</c:v>
                </c:pt>
                <c:pt idx="138">
                  <c:v>0.28157936</c:v>
                </c:pt>
                <c:pt idx="139">
                  <c:v>0.29177227999999999</c:v>
                </c:pt>
                <c:pt idx="140">
                  <c:v>0.29686874000000002</c:v>
                </c:pt>
                <c:pt idx="141">
                  <c:v>0.27648289999999998</c:v>
                </c:pt>
                <c:pt idx="142">
                  <c:v>0.29177227999999999</c:v>
                </c:pt>
                <c:pt idx="143">
                  <c:v>0.29432050999999998</c:v>
                </c:pt>
                <c:pt idx="144">
                  <c:v>0.28794993000000002</c:v>
                </c:pt>
                <c:pt idx="145">
                  <c:v>0.29559462000000003</c:v>
                </c:pt>
                <c:pt idx="146">
                  <c:v>0.29304638999999999</c:v>
                </c:pt>
                <c:pt idx="147">
                  <c:v>0.30323930999999998</c:v>
                </c:pt>
                <c:pt idx="148">
                  <c:v>0.28157936</c:v>
                </c:pt>
                <c:pt idx="149">
                  <c:v>0.31598046000000002</c:v>
                </c:pt>
                <c:pt idx="150">
                  <c:v>0.29686874000000002</c:v>
                </c:pt>
                <c:pt idx="151">
                  <c:v>0.28157936</c:v>
                </c:pt>
                <c:pt idx="152">
                  <c:v>0.29177227999999999</c:v>
                </c:pt>
                <c:pt idx="153">
                  <c:v>0.30323930999999998</c:v>
                </c:pt>
                <c:pt idx="154">
                  <c:v>0.29559462000000003</c:v>
                </c:pt>
                <c:pt idx="155">
                  <c:v>0.28667582000000003</c:v>
                </c:pt>
                <c:pt idx="156">
                  <c:v>0.29814285000000001</c:v>
                </c:pt>
                <c:pt idx="157">
                  <c:v>0.28667582000000003</c:v>
                </c:pt>
                <c:pt idx="158">
                  <c:v>0.30451341999999998</c:v>
                </c:pt>
                <c:pt idx="159">
                  <c:v>0.28794993000000002</c:v>
                </c:pt>
                <c:pt idx="160">
                  <c:v>0.29814285000000001</c:v>
                </c:pt>
                <c:pt idx="161">
                  <c:v>0.30323930999999998</c:v>
                </c:pt>
                <c:pt idx="162">
                  <c:v>0.28794993000000002</c:v>
                </c:pt>
                <c:pt idx="163">
                  <c:v>0.29177227999999999</c:v>
                </c:pt>
                <c:pt idx="164">
                  <c:v>0.30196519999999999</c:v>
                </c:pt>
                <c:pt idx="165">
                  <c:v>0.29049816000000001</c:v>
                </c:pt>
                <c:pt idx="166">
                  <c:v>0.30451341999999998</c:v>
                </c:pt>
                <c:pt idx="167">
                  <c:v>0.28285347</c:v>
                </c:pt>
                <c:pt idx="168">
                  <c:v>0.29941697</c:v>
                </c:pt>
                <c:pt idx="169">
                  <c:v>0.30196519999999999</c:v>
                </c:pt>
                <c:pt idx="170">
                  <c:v>0.29177227999999999</c:v>
                </c:pt>
                <c:pt idx="171">
                  <c:v>0.30833577000000001</c:v>
                </c:pt>
                <c:pt idx="172">
                  <c:v>0.27903113000000002</c:v>
                </c:pt>
                <c:pt idx="173">
                  <c:v>0.29177227999999999</c:v>
                </c:pt>
                <c:pt idx="174">
                  <c:v>0.27775700999999997</c:v>
                </c:pt>
                <c:pt idx="175">
                  <c:v>0.27775700999999997</c:v>
                </c:pt>
                <c:pt idx="176">
                  <c:v>0.30323930999999998</c:v>
                </c:pt>
                <c:pt idx="177">
                  <c:v>0.28285347</c:v>
                </c:pt>
                <c:pt idx="178">
                  <c:v>0.28030524000000001</c:v>
                </c:pt>
                <c:pt idx="179">
                  <c:v>0.29814285000000001</c:v>
                </c:pt>
                <c:pt idx="180">
                  <c:v>0.30069108</c:v>
                </c:pt>
                <c:pt idx="181">
                  <c:v>0.29559462000000003</c:v>
                </c:pt>
                <c:pt idx="182">
                  <c:v>0.29432050999999998</c:v>
                </c:pt>
                <c:pt idx="183">
                  <c:v>0.31852869</c:v>
                </c:pt>
                <c:pt idx="184">
                  <c:v>0.29941697</c:v>
                </c:pt>
                <c:pt idx="185">
                  <c:v>0.28922405000000001</c:v>
                </c:pt>
                <c:pt idx="186">
                  <c:v>0.28922405000000001</c:v>
                </c:pt>
                <c:pt idx="187">
                  <c:v>0.30196519999999999</c:v>
                </c:pt>
                <c:pt idx="188">
                  <c:v>0.32235102999999998</c:v>
                </c:pt>
                <c:pt idx="189">
                  <c:v>0.29304638999999999</c:v>
                </c:pt>
                <c:pt idx="190">
                  <c:v>0.28794993000000002</c:v>
                </c:pt>
                <c:pt idx="191">
                  <c:v>0.28157936</c:v>
                </c:pt>
                <c:pt idx="192">
                  <c:v>0.29559462000000003</c:v>
                </c:pt>
                <c:pt idx="193">
                  <c:v>0.30451341999999998</c:v>
                </c:pt>
                <c:pt idx="194">
                  <c:v>0.29941697</c:v>
                </c:pt>
                <c:pt idx="195">
                  <c:v>0.30451341999999998</c:v>
                </c:pt>
                <c:pt idx="196">
                  <c:v>0.29049816000000001</c:v>
                </c:pt>
                <c:pt idx="197">
                  <c:v>0.29049816000000001</c:v>
                </c:pt>
                <c:pt idx="198">
                  <c:v>0.31470633999999997</c:v>
                </c:pt>
                <c:pt idx="199">
                  <c:v>0.29814285000000001</c:v>
                </c:pt>
                <c:pt idx="200">
                  <c:v>0.30706165000000002</c:v>
                </c:pt>
                <c:pt idx="201">
                  <c:v>0.28794993000000002</c:v>
                </c:pt>
                <c:pt idx="202">
                  <c:v>0.29432050999999998</c:v>
                </c:pt>
                <c:pt idx="203">
                  <c:v>0.30196519999999999</c:v>
                </c:pt>
                <c:pt idx="204">
                  <c:v>0.29432050999999998</c:v>
                </c:pt>
                <c:pt idx="205">
                  <c:v>0.30833577000000001</c:v>
                </c:pt>
                <c:pt idx="206">
                  <c:v>0.29432050999999998</c:v>
                </c:pt>
                <c:pt idx="207">
                  <c:v>0.29814285000000001</c:v>
                </c:pt>
                <c:pt idx="208">
                  <c:v>0.29559462000000003</c:v>
                </c:pt>
                <c:pt idx="209">
                  <c:v>0.29177227999999999</c:v>
                </c:pt>
                <c:pt idx="210">
                  <c:v>0.29686874000000002</c:v>
                </c:pt>
                <c:pt idx="211">
                  <c:v>0.29686874000000002</c:v>
                </c:pt>
                <c:pt idx="212">
                  <c:v>0.29432050999999998</c:v>
                </c:pt>
                <c:pt idx="213">
                  <c:v>0.28667582000000003</c:v>
                </c:pt>
                <c:pt idx="214">
                  <c:v>0.28030524000000001</c:v>
                </c:pt>
                <c:pt idx="215">
                  <c:v>0.28157936</c:v>
                </c:pt>
                <c:pt idx="216">
                  <c:v>0.30323930999999998</c:v>
                </c:pt>
                <c:pt idx="217">
                  <c:v>0.27775700999999997</c:v>
                </c:pt>
                <c:pt idx="218">
                  <c:v>0.28157936</c:v>
                </c:pt>
                <c:pt idx="219">
                  <c:v>0.29559462000000003</c:v>
                </c:pt>
                <c:pt idx="220">
                  <c:v>0.28030524000000001</c:v>
                </c:pt>
                <c:pt idx="221">
                  <c:v>0.28794993000000002</c:v>
                </c:pt>
                <c:pt idx="222">
                  <c:v>0.28285347</c:v>
                </c:pt>
                <c:pt idx="223">
                  <c:v>0.28667582000000003</c:v>
                </c:pt>
                <c:pt idx="224">
                  <c:v>0.30069108</c:v>
                </c:pt>
                <c:pt idx="225">
                  <c:v>0.30069108</c:v>
                </c:pt>
                <c:pt idx="226">
                  <c:v>0.29049816000000001</c:v>
                </c:pt>
                <c:pt idx="227">
                  <c:v>0.28540169999999998</c:v>
                </c:pt>
                <c:pt idx="228">
                  <c:v>0.29559462000000003</c:v>
                </c:pt>
                <c:pt idx="229">
                  <c:v>0.29049816000000001</c:v>
                </c:pt>
                <c:pt idx="230">
                  <c:v>0.29559462000000003</c:v>
                </c:pt>
                <c:pt idx="231">
                  <c:v>0.31088399999999999</c:v>
                </c:pt>
                <c:pt idx="232">
                  <c:v>0.28922405000000001</c:v>
                </c:pt>
                <c:pt idx="233">
                  <c:v>0.29814285000000001</c:v>
                </c:pt>
                <c:pt idx="234">
                  <c:v>0.29432050999999998</c:v>
                </c:pt>
                <c:pt idx="235">
                  <c:v>0.29049816000000001</c:v>
                </c:pt>
                <c:pt idx="236">
                  <c:v>0.30196519999999999</c:v>
                </c:pt>
                <c:pt idx="237">
                  <c:v>0.30451341999999998</c:v>
                </c:pt>
                <c:pt idx="238">
                  <c:v>0.29686874000000002</c:v>
                </c:pt>
                <c:pt idx="239">
                  <c:v>0.30451341999999998</c:v>
                </c:pt>
                <c:pt idx="240">
                  <c:v>0.28794993000000002</c:v>
                </c:pt>
                <c:pt idx="241">
                  <c:v>0.27903113000000002</c:v>
                </c:pt>
                <c:pt idx="242">
                  <c:v>0.27775700999999997</c:v>
                </c:pt>
                <c:pt idx="243">
                  <c:v>0.28667582000000003</c:v>
                </c:pt>
                <c:pt idx="244">
                  <c:v>0.28540169999999998</c:v>
                </c:pt>
                <c:pt idx="245">
                  <c:v>0.30196519999999999</c:v>
                </c:pt>
                <c:pt idx="246">
                  <c:v>0.29814285000000001</c:v>
                </c:pt>
                <c:pt idx="247">
                  <c:v>0.29304638999999999</c:v>
                </c:pt>
                <c:pt idx="248">
                  <c:v>0.30833577000000001</c:v>
                </c:pt>
                <c:pt idx="249">
                  <c:v>0.29941697</c:v>
                </c:pt>
                <c:pt idx="250">
                  <c:v>0.28794993000000002</c:v>
                </c:pt>
                <c:pt idx="251">
                  <c:v>0.29304638999999999</c:v>
                </c:pt>
                <c:pt idx="252">
                  <c:v>0.29177227999999999</c:v>
                </c:pt>
                <c:pt idx="253">
                  <c:v>0.31343222999999998</c:v>
                </c:pt>
                <c:pt idx="254">
                  <c:v>0.29177227999999999</c:v>
                </c:pt>
                <c:pt idx="255">
                  <c:v>0.29177227999999999</c:v>
                </c:pt>
                <c:pt idx="256">
                  <c:v>0.29177227999999999</c:v>
                </c:pt>
                <c:pt idx="257">
                  <c:v>0.28540169999999998</c:v>
                </c:pt>
                <c:pt idx="258">
                  <c:v>0.29432050999999998</c:v>
                </c:pt>
                <c:pt idx="259">
                  <c:v>0.29814285000000001</c:v>
                </c:pt>
                <c:pt idx="260">
                  <c:v>0.29432050999999998</c:v>
                </c:pt>
                <c:pt idx="261">
                  <c:v>0.29177227999999999</c:v>
                </c:pt>
                <c:pt idx="262">
                  <c:v>0.30833577000000001</c:v>
                </c:pt>
                <c:pt idx="263">
                  <c:v>0.29941697</c:v>
                </c:pt>
                <c:pt idx="264">
                  <c:v>0.28285347</c:v>
                </c:pt>
                <c:pt idx="265">
                  <c:v>0.28540169999999998</c:v>
                </c:pt>
                <c:pt idx="266">
                  <c:v>0.26756409999999997</c:v>
                </c:pt>
                <c:pt idx="267">
                  <c:v>0.29814285000000001</c:v>
                </c:pt>
                <c:pt idx="268">
                  <c:v>0.29304638999999999</c:v>
                </c:pt>
                <c:pt idx="269">
                  <c:v>0.30706165000000002</c:v>
                </c:pt>
                <c:pt idx="270">
                  <c:v>0.28540169999999998</c:v>
                </c:pt>
                <c:pt idx="271">
                  <c:v>0.30578753999999997</c:v>
                </c:pt>
                <c:pt idx="272">
                  <c:v>0.29049816000000001</c:v>
                </c:pt>
                <c:pt idx="273">
                  <c:v>0.28667582000000003</c:v>
                </c:pt>
                <c:pt idx="274">
                  <c:v>0.28794993000000002</c:v>
                </c:pt>
                <c:pt idx="275">
                  <c:v>0.30323930999999998</c:v>
                </c:pt>
                <c:pt idx="276">
                  <c:v>0.29686874000000002</c:v>
                </c:pt>
                <c:pt idx="277">
                  <c:v>0.29304638999999999</c:v>
                </c:pt>
                <c:pt idx="278">
                  <c:v>0.28667582000000003</c:v>
                </c:pt>
                <c:pt idx="279">
                  <c:v>0.29686874000000002</c:v>
                </c:pt>
                <c:pt idx="280">
                  <c:v>0.29432050999999998</c:v>
                </c:pt>
                <c:pt idx="281">
                  <c:v>0.29432050999999998</c:v>
                </c:pt>
                <c:pt idx="282">
                  <c:v>0.30833577000000001</c:v>
                </c:pt>
                <c:pt idx="283">
                  <c:v>0.29686874000000002</c:v>
                </c:pt>
                <c:pt idx="284">
                  <c:v>0.30196519999999999</c:v>
                </c:pt>
                <c:pt idx="285">
                  <c:v>0.30578753999999997</c:v>
                </c:pt>
                <c:pt idx="286">
                  <c:v>0.31088399999999999</c:v>
                </c:pt>
                <c:pt idx="287">
                  <c:v>0.28540169999999998</c:v>
                </c:pt>
                <c:pt idx="288">
                  <c:v>0.28157936</c:v>
                </c:pt>
                <c:pt idx="289">
                  <c:v>0.28030524000000001</c:v>
                </c:pt>
                <c:pt idx="290">
                  <c:v>0.29559462000000003</c:v>
                </c:pt>
                <c:pt idx="291">
                  <c:v>0.28922405000000001</c:v>
                </c:pt>
                <c:pt idx="292">
                  <c:v>0.28540169999999998</c:v>
                </c:pt>
                <c:pt idx="293">
                  <c:v>0.29686874000000002</c:v>
                </c:pt>
                <c:pt idx="294">
                  <c:v>0.27775700999999997</c:v>
                </c:pt>
                <c:pt idx="295">
                  <c:v>0.28794993000000002</c:v>
                </c:pt>
                <c:pt idx="296">
                  <c:v>0.29559462000000003</c:v>
                </c:pt>
                <c:pt idx="297">
                  <c:v>0.28540169999999998</c:v>
                </c:pt>
                <c:pt idx="298">
                  <c:v>0.27138644000000001</c:v>
                </c:pt>
                <c:pt idx="299">
                  <c:v>0.29686874000000002</c:v>
                </c:pt>
                <c:pt idx="300">
                  <c:v>0.30833577000000001</c:v>
                </c:pt>
                <c:pt idx="301">
                  <c:v>0.30323930999999998</c:v>
                </c:pt>
                <c:pt idx="302">
                  <c:v>0.27903113000000002</c:v>
                </c:pt>
                <c:pt idx="303">
                  <c:v>0.26628997999999998</c:v>
                </c:pt>
                <c:pt idx="304">
                  <c:v>0.30960988</c:v>
                </c:pt>
                <c:pt idx="305">
                  <c:v>0.30069108</c:v>
                </c:pt>
                <c:pt idx="306">
                  <c:v>0.30196519999999999</c:v>
                </c:pt>
                <c:pt idx="307">
                  <c:v>0.30069108</c:v>
                </c:pt>
                <c:pt idx="308">
                  <c:v>0.30323930999999998</c:v>
                </c:pt>
                <c:pt idx="309">
                  <c:v>0.30323930999999998</c:v>
                </c:pt>
                <c:pt idx="310">
                  <c:v>0.30706165000000002</c:v>
                </c:pt>
                <c:pt idx="311">
                  <c:v>0.31215810999999999</c:v>
                </c:pt>
                <c:pt idx="312">
                  <c:v>0.3198028</c:v>
                </c:pt>
                <c:pt idx="313">
                  <c:v>0.36694500000000002</c:v>
                </c:pt>
                <c:pt idx="314">
                  <c:v>0.44211780000000001</c:v>
                </c:pt>
                <c:pt idx="315">
                  <c:v>0.53003169999999999</c:v>
                </c:pt>
                <c:pt idx="316">
                  <c:v>0.60393039999999998</c:v>
                </c:pt>
                <c:pt idx="317">
                  <c:v>0.70458549999999998</c:v>
                </c:pt>
                <c:pt idx="318">
                  <c:v>0.98234250000000001</c:v>
                </c:pt>
                <c:pt idx="319">
                  <c:v>1.0256624000000001</c:v>
                </c:pt>
                <c:pt idx="320">
                  <c:v>0.97214959999999995</c:v>
                </c:pt>
                <c:pt idx="321">
                  <c:v>0.89442860000000002</c:v>
                </c:pt>
                <c:pt idx="322">
                  <c:v>0.80778879999999997</c:v>
                </c:pt>
                <c:pt idx="323">
                  <c:v>0.73006780000000004</c:v>
                </c:pt>
                <c:pt idx="324">
                  <c:v>0.65999140000000001</c:v>
                </c:pt>
                <c:pt idx="325">
                  <c:v>0.60520450000000003</c:v>
                </c:pt>
                <c:pt idx="326">
                  <c:v>0.56825519999999996</c:v>
                </c:pt>
                <c:pt idx="327">
                  <c:v>0.52366120000000005</c:v>
                </c:pt>
                <c:pt idx="328">
                  <c:v>0.50200120000000004</c:v>
                </c:pt>
                <c:pt idx="329">
                  <c:v>0.46632600000000002</c:v>
                </c:pt>
                <c:pt idx="330">
                  <c:v>0.4382955</c:v>
                </c:pt>
                <c:pt idx="331">
                  <c:v>0.4370214</c:v>
                </c:pt>
                <c:pt idx="332">
                  <c:v>0.41026499999999999</c:v>
                </c:pt>
                <c:pt idx="333">
                  <c:v>-5.0900889000000005</c:v>
                </c:pt>
                <c:pt idx="334">
                  <c:v>-8.9633968999999993</c:v>
                </c:pt>
                <c:pt idx="335">
                  <c:v>-8.9633968999999993</c:v>
                </c:pt>
                <c:pt idx="336">
                  <c:v>-8.964671899999999</c:v>
                </c:pt>
                <c:pt idx="337">
                  <c:v>-8.964671899999999</c:v>
                </c:pt>
                <c:pt idx="338">
                  <c:v>-8.964671899999999</c:v>
                </c:pt>
                <c:pt idx="339">
                  <c:v>-8.964671899999999</c:v>
                </c:pt>
                <c:pt idx="340">
                  <c:v>-8.964671899999999</c:v>
                </c:pt>
                <c:pt idx="341">
                  <c:v>-8.964671899999999</c:v>
                </c:pt>
                <c:pt idx="342">
                  <c:v>-8.964671899999999</c:v>
                </c:pt>
                <c:pt idx="343">
                  <c:v>-8.9659458999999995</c:v>
                </c:pt>
                <c:pt idx="344">
                  <c:v>-8.9659458999999995</c:v>
                </c:pt>
                <c:pt idx="345">
                  <c:v>-8.8691128999999993</c:v>
                </c:pt>
                <c:pt idx="346">
                  <c:v>-7.3108709000000003</c:v>
                </c:pt>
                <c:pt idx="347">
                  <c:v>-6.3642029000000004</c:v>
                </c:pt>
                <c:pt idx="348">
                  <c:v>-5.6761809000000003</c:v>
                </c:pt>
                <c:pt idx="349">
                  <c:v>-4.9741439000000005</c:v>
                </c:pt>
                <c:pt idx="350">
                  <c:v>-4.4390159000000002</c:v>
                </c:pt>
                <c:pt idx="351">
                  <c:v>-3.9892529000000003</c:v>
                </c:pt>
                <c:pt idx="352">
                  <c:v>-3.6821919000000003</c:v>
                </c:pt>
                <c:pt idx="353">
                  <c:v>-3.4770589000000003</c:v>
                </c:pt>
                <c:pt idx="354">
                  <c:v>-3.2884899000000001</c:v>
                </c:pt>
                <c:pt idx="355">
                  <c:v>-3.1419669000000003</c:v>
                </c:pt>
                <c:pt idx="356">
                  <c:v>-3.0171038999999999</c:v>
                </c:pt>
                <c:pt idx="357">
                  <c:v>-2.9266419000000004</c:v>
                </c:pt>
                <c:pt idx="358">
                  <c:v>-2.8208899000000001</c:v>
                </c:pt>
                <c:pt idx="359">
                  <c:v>-2.7240569000000003</c:v>
                </c:pt>
                <c:pt idx="360">
                  <c:v>-2.6718189000000003</c:v>
                </c:pt>
                <c:pt idx="361">
                  <c:v>-2.6335949000000003</c:v>
                </c:pt>
                <c:pt idx="362">
                  <c:v>-2.5482298999999999</c:v>
                </c:pt>
                <c:pt idx="363">
                  <c:v>-2.4055289000000002</c:v>
                </c:pt>
                <c:pt idx="364">
                  <c:v>-2.2666499</c:v>
                </c:pt>
                <c:pt idx="365">
                  <c:v>-2.1226749000000003</c:v>
                </c:pt>
                <c:pt idx="366">
                  <c:v>-2.0615179000000001</c:v>
                </c:pt>
                <c:pt idx="367">
                  <c:v>-2.0920969</c:v>
                </c:pt>
                <c:pt idx="368">
                  <c:v>-2.1710919</c:v>
                </c:pt>
                <c:pt idx="369">
                  <c:v>-2.1965739000000002</c:v>
                </c:pt>
                <c:pt idx="370">
                  <c:v>-2.2118629000000003</c:v>
                </c:pt>
                <c:pt idx="371">
                  <c:v>-2.3430968999999999</c:v>
                </c:pt>
                <c:pt idx="372">
                  <c:v>-2.4883459000000001</c:v>
                </c:pt>
                <c:pt idx="373">
                  <c:v>-2.6259509000000003</c:v>
                </c:pt>
                <c:pt idx="374">
                  <c:v>-2.6578039000000002</c:v>
                </c:pt>
                <c:pt idx="375">
                  <c:v>-2.5800829000000003</c:v>
                </c:pt>
                <c:pt idx="376">
                  <c:v>-2.4972649000000002</c:v>
                </c:pt>
                <c:pt idx="377">
                  <c:v>-2.4947169000000002</c:v>
                </c:pt>
                <c:pt idx="378">
                  <c:v>-2.5151029</c:v>
                </c:pt>
                <c:pt idx="379">
                  <c:v>-2.5049099000000004</c:v>
                </c:pt>
                <c:pt idx="380">
                  <c:v>-2.4870719000000001</c:v>
                </c:pt>
                <c:pt idx="381">
                  <c:v>-2.4004319000000001</c:v>
                </c:pt>
                <c:pt idx="382">
                  <c:v>-2.3316299000000003</c:v>
                </c:pt>
                <c:pt idx="383">
                  <c:v>-2.2411679000000002</c:v>
                </c:pt>
                <c:pt idx="384">
                  <c:v>-2.1621729000000003</c:v>
                </c:pt>
                <c:pt idx="385">
                  <c:v>-2.1163049000000003</c:v>
                </c:pt>
                <c:pt idx="386">
                  <c:v>-2.0525989</c:v>
                </c:pt>
                <c:pt idx="387">
                  <c:v>-1.9646848999999997</c:v>
                </c:pt>
                <c:pt idx="388">
                  <c:v>-1.8958828999999999</c:v>
                </c:pt>
                <c:pt idx="389">
                  <c:v>-1.8270809000000001</c:v>
                </c:pt>
                <c:pt idx="390">
                  <c:v>-1.7671968999999998</c:v>
                </c:pt>
                <c:pt idx="391">
                  <c:v>-1.6971208999999998</c:v>
                </c:pt>
                <c:pt idx="392">
                  <c:v>-1.5964658999999999</c:v>
                </c:pt>
                <c:pt idx="393">
                  <c:v>-1.5378569</c:v>
                </c:pt>
                <c:pt idx="394">
                  <c:v>-1.4919878999999998</c:v>
                </c:pt>
                <c:pt idx="395">
                  <c:v>-1.4754248999999999</c:v>
                </c:pt>
                <c:pt idx="396">
                  <c:v>-1.4333788999999999</c:v>
                </c:pt>
                <c:pt idx="397">
                  <c:v>-1.3836888999999999</c:v>
                </c:pt>
                <c:pt idx="398">
                  <c:v>-1.3518359</c:v>
                </c:pt>
                <c:pt idx="399">
                  <c:v>-1.3187088999999999</c:v>
                </c:pt>
                <c:pt idx="400">
                  <c:v>-1.3123378999999999</c:v>
                </c:pt>
                <c:pt idx="401">
                  <c:v>-1.2919518999999999</c:v>
                </c:pt>
                <c:pt idx="402">
                  <c:v>-1.2983228999999998</c:v>
                </c:pt>
                <c:pt idx="403">
                  <c:v>-1.2868558999999999</c:v>
                </c:pt>
                <c:pt idx="404">
                  <c:v>-1.2957748999999998</c:v>
                </c:pt>
                <c:pt idx="405">
                  <c:v>-1.2690178999999999</c:v>
                </c:pt>
                <c:pt idx="406">
                  <c:v>-1.2804848999999998</c:v>
                </c:pt>
                <c:pt idx="407">
                  <c:v>-1.2830338999999999</c:v>
                </c:pt>
                <c:pt idx="408">
                  <c:v>-1.2792108999999998</c:v>
                </c:pt>
                <c:pt idx="409">
                  <c:v>-1.2664698999999999</c:v>
                </c:pt>
                <c:pt idx="410">
                  <c:v>-1.2728408999999998</c:v>
                </c:pt>
                <c:pt idx="411">
                  <c:v>-1.2741148999999998</c:v>
                </c:pt>
                <c:pt idx="412">
                  <c:v>-1.2651958999999999</c:v>
                </c:pt>
                <c:pt idx="413">
                  <c:v>-1.2460838999999999</c:v>
                </c:pt>
                <c:pt idx="414">
                  <c:v>-1.2460838999999999</c:v>
                </c:pt>
                <c:pt idx="415">
                  <c:v>-1.2397138999999999</c:v>
                </c:pt>
                <c:pt idx="416">
                  <c:v>-1.2244238999999999</c:v>
                </c:pt>
                <c:pt idx="417">
                  <c:v>-1.2091349</c:v>
                </c:pt>
                <c:pt idx="418">
                  <c:v>-1.1963938999999999</c:v>
                </c:pt>
                <c:pt idx="419">
                  <c:v>-1.1900229</c:v>
                </c:pt>
                <c:pt idx="420">
                  <c:v>-1.1823789</c:v>
                </c:pt>
                <c:pt idx="421">
                  <c:v>-1.1505258999999999</c:v>
                </c:pt>
                <c:pt idx="422">
                  <c:v>-1.1403329</c:v>
                </c:pt>
                <c:pt idx="423">
                  <c:v>-1.1199469</c:v>
                </c:pt>
                <c:pt idx="424">
                  <c:v>-1.1148509</c:v>
                </c:pt>
                <c:pt idx="425">
                  <c:v>-1.0893678999999998</c:v>
                </c:pt>
                <c:pt idx="426">
                  <c:v>-1.0791748999999999</c:v>
                </c:pt>
                <c:pt idx="427">
                  <c:v>-1.0664338999999998</c:v>
                </c:pt>
                <c:pt idx="428">
                  <c:v>-1.0536928999999999</c:v>
                </c:pt>
                <c:pt idx="429">
                  <c:v>-1.0422258999999998</c:v>
                </c:pt>
                <c:pt idx="430">
                  <c:v>-1.0205659</c:v>
                </c:pt>
                <c:pt idx="431">
                  <c:v>-1.0040028999999999</c:v>
                </c:pt>
                <c:pt idx="432">
                  <c:v>-0.98871290000000001</c:v>
                </c:pt>
                <c:pt idx="433">
                  <c:v>-0.96832689999999999</c:v>
                </c:pt>
                <c:pt idx="434">
                  <c:v>-0.94921590000000011</c:v>
                </c:pt>
                <c:pt idx="435">
                  <c:v>-0.93647390000000008</c:v>
                </c:pt>
                <c:pt idx="436">
                  <c:v>-0.93392590000000009</c:v>
                </c:pt>
                <c:pt idx="437">
                  <c:v>-0.92500689999999997</c:v>
                </c:pt>
                <c:pt idx="438">
                  <c:v>-0.90716990000000008</c:v>
                </c:pt>
                <c:pt idx="439">
                  <c:v>-0.89697689999999997</c:v>
                </c:pt>
                <c:pt idx="440">
                  <c:v>-0.88678390000000007</c:v>
                </c:pt>
                <c:pt idx="441">
                  <c:v>-0.86894590000000005</c:v>
                </c:pt>
                <c:pt idx="442">
                  <c:v>-0.86894590000000005</c:v>
                </c:pt>
                <c:pt idx="443">
                  <c:v>-0.85365689999999994</c:v>
                </c:pt>
                <c:pt idx="444">
                  <c:v>-0.83454489999999992</c:v>
                </c:pt>
                <c:pt idx="445">
                  <c:v>-0.82435190000000003</c:v>
                </c:pt>
                <c:pt idx="446">
                  <c:v>-0.80396689999999993</c:v>
                </c:pt>
                <c:pt idx="447">
                  <c:v>-0.80014390000000002</c:v>
                </c:pt>
                <c:pt idx="448">
                  <c:v>-0.80524089999999993</c:v>
                </c:pt>
                <c:pt idx="449">
                  <c:v>-0.75682389999999999</c:v>
                </c:pt>
                <c:pt idx="450">
                  <c:v>-0.7810319</c:v>
                </c:pt>
                <c:pt idx="451">
                  <c:v>-0.77211390000000002</c:v>
                </c:pt>
                <c:pt idx="452">
                  <c:v>-0.74153480000000005</c:v>
                </c:pt>
                <c:pt idx="453">
                  <c:v>-0.7466313</c:v>
                </c:pt>
                <c:pt idx="454">
                  <c:v>-0.73006780000000004</c:v>
                </c:pt>
                <c:pt idx="455">
                  <c:v>-0.72369720000000004</c:v>
                </c:pt>
                <c:pt idx="456">
                  <c:v>-0.68929610000000008</c:v>
                </c:pt>
                <c:pt idx="457">
                  <c:v>-0.68292550000000007</c:v>
                </c:pt>
                <c:pt idx="458">
                  <c:v>-0.67018440000000001</c:v>
                </c:pt>
                <c:pt idx="459">
                  <c:v>-0.67655490000000007</c:v>
                </c:pt>
                <c:pt idx="460">
                  <c:v>-0.67018440000000001</c:v>
                </c:pt>
                <c:pt idx="461">
                  <c:v>-0.66508790000000007</c:v>
                </c:pt>
                <c:pt idx="462">
                  <c:v>-0.654895</c:v>
                </c:pt>
                <c:pt idx="463">
                  <c:v>-0.63833150000000005</c:v>
                </c:pt>
                <c:pt idx="464">
                  <c:v>-0.643428</c:v>
                </c:pt>
                <c:pt idx="465">
                  <c:v>-0.62431619999999999</c:v>
                </c:pt>
                <c:pt idx="466">
                  <c:v>-0.60902690000000004</c:v>
                </c:pt>
                <c:pt idx="467">
                  <c:v>-0.60902690000000004</c:v>
                </c:pt>
                <c:pt idx="468">
                  <c:v>-0.59501159999999997</c:v>
                </c:pt>
                <c:pt idx="469">
                  <c:v>-0.58864100000000008</c:v>
                </c:pt>
                <c:pt idx="470">
                  <c:v>-0.59628570000000003</c:v>
                </c:pt>
                <c:pt idx="471">
                  <c:v>-0.56698110000000002</c:v>
                </c:pt>
                <c:pt idx="472">
                  <c:v>-0.56061050000000001</c:v>
                </c:pt>
                <c:pt idx="473">
                  <c:v>-0.56825520000000007</c:v>
                </c:pt>
                <c:pt idx="474">
                  <c:v>-0.56570700000000007</c:v>
                </c:pt>
                <c:pt idx="475">
                  <c:v>-0.55423990000000001</c:v>
                </c:pt>
                <c:pt idx="476">
                  <c:v>-0.51983880000000005</c:v>
                </c:pt>
                <c:pt idx="477">
                  <c:v>-0.52620940000000005</c:v>
                </c:pt>
                <c:pt idx="478">
                  <c:v>-0.50582360000000004</c:v>
                </c:pt>
                <c:pt idx="479">
                  <c:v>-0.50072709999999998</c:v>
                </c:pt>
                <c:pt idx="480">
                  <c:v>-0.52875760000000005</c:v>
                </c:pt>
                <c:pt idx="481">
                  <c:v>-0.50709769999999998</c:v>
                </c:pt>
                <c:pt idx="482">
                  <c:v>-0.50200120000000004</c:v>
                </c:pt>
                <c:pt idx="483">
                  <c:v>-0.46760010000000007</c:v>
                </c:pt>
                <c:pt idx="484">
                  <c:v>-0.47651890000000008</c:v>
                </c:pt>
                <c:pt idx="485">
                  <c:v>-0.48288950000000008</c:v>
                </c:pt>
                <c:pt idx="486">
                  <c:v>-0.47397070000000008</c:v>
                </c:pt>
                <c:pt idx="487">
                  <c:v>-0.44976250000000007</c:v>
                </c:pt>
                <c:pt idx="488">
                  <c:v>-0.45358490000000007</c:v>
                </c:pt>
                <c:pt idx="489">
                  <c:v>-0.44339190000000006</c:v>
                </c:pt>
                <c:pt idx="490">
                  <c:v>-0.44848840000000001</c:v>
                </c:pt>
                <c:pt idx="491">
                  <c:v>-0.42682850000000006</c:v>
                </c:pt>
                <c:pt idx="492">
                  <c:v>-0.42937670000000006</c:v>
                </c:pt>
                <c:pt idx="493">
                  <c:v>-0.41663550000000005</c:v>
                </c:pt>
                <c:pt idx="494">
                  <c:v>-0.40134619999999999</c:v>
                </c:pt>
                <c:pt idx="495">
                  <c:v>-0.39624970000000004</c:v>
                </c:pt>
                <c:pt idx="496">
                  <c:v>-0.38478270000000003</c:v>
                </c:pt>
                <c:pt idx="497">
                  <c:v>-0.36439680000000008</c:v>
                </c:pt>
                <c:pt idx="498">
                  <c:v>-0.37841210000000003</c:v>
                </c:pt>
                <c:pt idx="499">
                  <c:v>-0.35292980000000007</c:v>
                </c:pt>
                <c:pt idx="500">
                  <c:v>-0.35675210000000002</c:v>
                </c:pt>
                <c:pt idx="501">
                  <c:v>-0.34146280000000007</c:v>
                </c:pt>
                <c:pt idx="502">
                  <c:v>-0.31088400000000005</c:v>
                </c:pt>
                <c:pt idx="503">
                  <c:v>-0.30451340000000005</c:v>
                </c:pt>
                <c:pt idx="504">
                  <c:v>-0.29177229999999998</c:v>
                </c:pt>
                <c:pt idx="505">
                  <c:v>-0.29686869999999999</c:v>
                </c:pt>
                <c:pt idx="506">
                  <c:v>-0.29304640000000004</c:v>
                </c:pt>
                <c:pt idx="507">
                  <c:v>-0.29432049999999998</c:v>
                </c:pt>
                <c:pt idx="508">
                  <c:v>-0.30196520000000004</c:v>
                </c:pt>
                <c:pt idx="509">
                  <c:v>-0.30069109999999999</c:v>
                </c:pt>
                <c:pt idx="510">
                  <c:v>-0.32235100000000005</c:v>
                </c:pt>
                <c:pt idx="511">
                  <c:v>-0.33891450000000001</c:v>
                </c:pt>
                <c:pt idx="512">
                  <c:v>-0.34401100000000007</c:v>
                </c:pt>
                <c:pt idx="513">
                  <c:v>-0.36821920000000008</c:v>
                </c:pt>
                <c:pt idx="514">
                  <c:v>-0.38096030000000003</c:v>
                </c:pt>
                <c:pt idx="515">
                  <c:v>-0.36694510000000002</c:v>
                </c:pt>
                <c:pt idx="516">
                  <c:v>-0.40007199999999998</c:v>
                </c:pt>
                <c:pt idx="517">
                  <c:v>-0.38860499999999998</c:v>
                </c:pt>
                <c:pt idx="518">
                  <c:v>-0.39624970000000004</c:v>
                </c:pt>
                <c:pt idx="519">
                  <c:v>-0.41536139999999999</c:v>
                </c:pt>
                <c:pt idx="520">
                  <c:v>-0.44339190000000006</c:v>
                </c:pt>
                <c:pt idx="521">
                  <c:v>-0.42682850000000006</c:v>
                </c:pt>
                <c:pt idx="522">
                  <c:v>-0.42937670000000006</c:v>
                </c:pt>
                <c:pt idx="523">
                  <c:v>-0.43447310000000006</c:v>
                </c:pt>
                <c:pt idx="524">
                  <c:v>-0.41281319999999999</c:v>
                </c:pt>
                <c:pt idx="525">
                  <c:v>-0.40644259999999999</c:v>
                </c:pt>
                <c:pt idx="526">
                  <c:v>-0.39370150000000004</c:v>
                </c:pt>
                <c:pt idx="527">
                  <c:v>-0.40389439999999999</c:v>
                </c:pt>
                <c:pt idx="528">
                  <c:v>-0.38987910000000003</c:v>
                </c:pt>
                <c:pt idx="529">
                  <c:v>-0.35930040000000008</c:v>
                </c:pt>
                <c:pt idx="530">
                  <c:v>-0.34401100000000007</c:v>
                </c:pt>
                <c:pt idx="531">
                  <c:v>-0.36312270000000002</c:v>
                </c:pt>
                <c:pt idx="532">
                  <c:v>-0.34528510000000001</c:v>
                </c:pt>
                <c:pt idx="533">
                  <c:v>-0.31725460000000005</c:v>
                </c:pt>
                <c:pt idx="534">
                  <c:v>-0.3159805</c:v>
                </c:pt>
                <c:pt idx="535">
                  <c:v>-0.31215809999999999</c:v>
                </c:pt>
                <c:pt idx="536">
                  <c:v>-0.29941700000000004</c:v>
                </c:pt>
                <c:pt idx="537">
                  <c:v>-0.29686869999999999</c:v>
                </c:pt>
                <c:pt idx="538">
                  <c:v>-0.29941700000000004</c:v>
                </c:pt>
                <c:pt idx="539">
                  <c:v>-0.29941700000000004</c:v>
                </c:pt>
                <c:pt idx="540">
                  <c:v>-0.29304640000000004</c:v>
                </c:pt>
                <c:pt idx="541">
                  <c:v>-0.28794989999999998</c:v>
                </c:pt>
                <c:pt idx="542">
                  <c:v>-0.29941700000000004</c:v>
                </c:pt>
                <c:pt idx="543">
                  <c:v>-0.27520880000000003</c:v>
                </c:pt>
                <c:pt idx="544">
                  <c:v>-0.29686869999999999</c:v>
                </c:pt>
                <c:pt idx="545">
                  <c:v>-0.28157940000000004</c:v>
                </c:pt>
                <c:pt idx="546">
                  <c:v>-0.28667580000000004</c:v>
                </c:pt>
                <c:pt idx="547">
                  <c:v>-0.28794989999999998</c:v>
                </c:pt>
                <c:pt idx="548">
                  <c:v>-0.28030529999999998</c:v>
                </c:pt>
                <c:pt idx="549">
                  <c:v>-0.27903109999999998</c:v>
                </c:pt>
                <c:pt idx="550">
                  <c:v>-0.26756410000000008</c:v>
                </c:pt>
                <c:pt idx="551">
                  <c:v>-0.26629000000000003</c:v>
                </c:pt>
                <c:pt idx="552">
                  <c:v>-0.25354880000000002</c:v>
                </c:pt>
                <c:pt idx="553">
                  <c:v>-0.26119350000000008</c:v>
                </c:pt>
                <c:pt idx="554">
                  <c:v>-0.26246760000000002</c:v>
                </c:pt>
                <c:pt idx="555">
                  <c:v>-0.26756410000000008</c:v>
                </c:pt>
                <c:pt idx="556">
                  <c:v>-0.24972649999999999</c:v>
                </c:pt>
                <c:pt idx="557">
                  <c:v>-0.23825949999999999</c:v>
                </c:pt>
                <c:pt idx="558">
                  <c:v>-0.22934069999999998</c:v>
                </c:pt>
                <c:pt idx="559">
                  <c:v>-0.25354880000000002</c:v>
                </c:pt>
                <c:pt idx="560">
                  <c:v>-0.23571119999999998</c:v>
                </c:pt>
                <c:pt idx="561">
                  <c:v>-0.23571119999999998</c:v>
                </c:pt>
                <c:pt idx="562">
                  <c:v>-0.22551829999999998</c:v>
                </c:pt>
                <c:pt idx="563">
                  <c:v>-0.22679239999999998</c:v>
                </c:pt>
                <c:pt idx="564">
                  <c:v>-0.21787359999999997</c:v>
                </c:pt>
                <c:pt idx="565">
                  <c:v>-0.21405129999999997</c:v>
                </c:pt>
                <c:pt idx="566">
                  <c:v>-0.22424419999999998</c:v>
                </c:pt>
                <c:pt idx="567">
                  <c:v>-0.20895480000000002</c:v>
                </c:pt>
                <c:pt idx="568">
                  <c:v>-0.20895480000000002</c:v>
                </c:pt>
                <c:pt idx="569">
                  <c:v>-0.19111720000000001</c:v>
                </c:pt>
                <c:pt idx="570">
                  <c:v>-0.20640660000000002</c:v>
                </c:pt>
                <c:pt idx="571">
                  <c:v>-0.20640660000000002</c:v>
                </c:pt>
                <c:pt idx="572">
                  <c:v>-0.19876190000000002</c:v>
                </c:pt>
                <c:pt idx="573">
                  <c:v>-0.19239130000000002</c:v>
                </c:pt>
                <c:pt idx="574">
                  <c:v>-0.20513250000000002</c:v>
                </c:pt>
                <c:pt idx="575">
                  <c:v>-0.20768070000000002</c:v>
                </c:pt>
                <c:pt idx="576">
                  <c:v>-0.19748780000000002</c:v>
                </c:pt>
                <c:pt idx="577">
                  <c:v>-0.20640660000000002</c:v>
                </c:pt>
                <c:pt idx="578">
                  <c:v>-0.19876190000000002</c:v>
                </c:pt>
                <c:pt idx="579">
                  <c:v>-0.19748780000000002</c:v>
                </c:pt>
                <c:pt idx="580">
                  <c:v>-0.19366540000000002</c:v>
                </c:pt>
                <c:pt idx="581">
                  <c:v>-0.18856900000000001</c:v>
                </c:pt>
                <c:pt idx="582">
                  <c:v>-0.19239130000000002</c:v>
                </c:pt>
                <c:pt idx="583">
                  <c:v>-0.19876190000000002</c:v>
                </c:pt>
                <c:pt idx="584">
                  <c:v>-0.18729490000000001</c:v>
                </c:pt>
                <c:pt idx="585">
                  <c:v>-0.19111720000000001</c:v>
                </c:pt>
                <c:pt idx="586">
                  <c:v>-0.18347250000000001</c:v>
                </c:pt>
                <c:pt idx="587">
                  <c:v>-0.18092430000000001</c:v>
                </c:pt>
                <c:pt idx="588">
                  <c:v>-0.17837610000000001</c:v>
                </c:pt>
                <c:pt idx="589">
                  <c:v>-0.18856900000000001</c:v>
                </c:pt>
                <c:pt idx="590">
                  <c:v>-0.18092430000000001</c:v>
                </c:pt>
                <c:pt idx="591">
                  <c:v>-0.18219840000000001</c:v>
                </c:pt>
                <c:pt idx="592">
                  <c:v>-0.19111720000000001</c:v>
                </c:pt>
                <c:pt idx="593">
                  <c:v>-0.1681832</c:v>
                </c:pt>
                <c:pt idx="594">
                  <c:v>-0.166909</c:v>
                </c:pt>
                <c:pt idx="595">
                  <c:v>-0.1681832</c:v>
                </c:pt>
                <c:pt idx="596">
                  <c:v>-0.17582780000000001</c:v>
                </c:pt>
                <c:pt idx="597">
                  <c:v>-0.17073140000000001</c:v>
                </c:pt>
                <c:pt idx="598">
                  <c:v>-0.17837610000000001</c:v>
                </c:pt>
                <c:pt idx="599">
                  <c:v>-0.17965020000000001</c:v>
                </c:pt>
                <c:pt idx="600">
                  <c:v>-0.166909</c:v>
                </c:pt>
                <c:pt idx="601">
                  <c:v>-0.17327960000000001</c:v>
                </c:pt>
                <c:pt idx="602">
                  <c:v>-0.1579902</c:v>
                </c:pt>
                <c:pt idx="603">
                  <c:v>-0.1656349</c:v>
                </c:pt>
                <c:pt idx="604">
                  <c:v>-0.1567161</c:v>
                </c:pt>
                <c:pt idx="605">
                  <c:v>-0.166909</c:v>
                </c:pt>
                <c:pt idx="606">
                  <c:v>-0.17455370000000001</c:v>
                </c:pt>
                <c:pt idx="607">
                  <c:v>-0.1605385</c:v>
                </c:pt>
                <c:pt idx="608">
                  <c:v>-0.17327960000000001</c:v>
                </c:pt>
                <c:pt idx="609">
                  <c:v>-0.17073140000000001</c:v>
                </c:pt>
                <c:pt idx="610">
                  <c:v>-0.1618126</c:v>
                </c:pt>
                <c:pt idx="611">
                  <c:v>-0.14015259999999999</c:v>
                </c:pt>
                <c:pt idx="612">
                  <c:v>-0.1579902</c:v>
                </c:pt>
                <c:pt idx="613">
                  <c:v>-0.1605385</c:v>
                </c:pt>
                <c:pt idx="614">
                  <c:v>-0.13378209999999999</c:v>
                </c:pt>
                <c:pt idx="615">
                  <c:v>-0.13505619999999999</c:v>
                </c:pt>
                <c:pt idx="616">
                  <c:v>-0.14524909999999999</c:v>
                </c:pt>
                <c:pt idx="617">
                  <c:v>-0.12995969999999998</c:v>
                </c:pt>
                <c:pt idx="618">
                  <c:v>-0.1567161</c:v>
                </c:pt>
                <c:pt idx="619">
                  <c:v>-0.14524909999999999</c:v>
                </c:pt>
                <c:pt idx="620">
                  <c:v>-0.166909</c:v>
                </c:pt>
                <c:pt idx="621">
                  <c:v>-0.14142669999999999</c:v>
                </c:pt>
                <c:pt idx="622">
                  <c:v>-0.14779729999999999</c:v>
                </c:pt>
                <c:pt idx="623">
                  <c:v>-0.14015259999999999</c:v>
                </c:pt>
                <c:pt idx="624">
                  <c:v>-0.13250789999999998</c:v>
                </c:pt>
                <c:pt idx="625">
                  <c:v>-0.13505619999999999</c:v>
                </c:pt>
                <c:pt idx="626">
                  <c:v>-0.13505619999999999</c:v>
                </c:pt>
                <c:pt idx="627">
                  <c:v>-0.15034549999999999</c:v>
                </c:pt>
                <c:pt idx="628">
                  <c:v>-0.13633029999999999</c:v>
                </c:pt>
                <c:pt idx="629">
                  <c:v>-0.13123379999999998</c:v>
                </c:pt>
                <c:pt idx="630">
                  <c:v>-0.13250789999999998</c:v>
                </c:pt>
                <c:pt idx="631">
                  <c:v>-0.13123379999999998</c:v>
                </c:pt>
                <c:pt idx="632">
                  <c:v>-0.13760439999999999</c:v>
                </c:pt>
                <c:pt idx="633">
                  <c:v>-0.14907139999999999</c:v>
                </c:pt>
                <c:pt idx="634">
                  <c:v>-0.14015259999999999</c:v>
                </c:pt>
                <c:pt idx="635">
                  <c:v>-0.11976679999999998</c:v>
                </c:pt>
                <c:pt idx="636">
                  <c:v>-0.14652319999999999</c:v>
                </c:pt>
                <c:pt idx="637">
                  <c:v>-0.14779729999999999</c:v>
                </c:pt>
                <c:pt idx="638">
                  <c:v>-0.13250789999999998</c:v>
                </c:pt>
                <c:pt idx="639">
                  <c:v>-0.12995969999999998</c:v>
                </c:pt>
                <c:pt idx="640">
                  <c:v>-0.12613739999999998</c:v>
                </c:pt>
                <c:pt idx="641">
                  <c:v>-0.13887849999999999</c:v>
                </c:pt>
                <c:pt idx="642">
                  <c:v>-0.13887849999999999</c:v>
                </c:pt>
                <c:pt idx="643">
                  <c:v>-0.12486329999999998</c:v>
                </c:pt>
                <c:pt idx="644">
                  <c:v>-0.13887849999999999</c:v>
                </c:pt>
                <c:pt idx="645">
                  <c:v>-0.13123379999999998</c:v>
                </c:pt>
                <c:pt idx="646">
                  <c:v>-0.13250789999999998</c:v>
                </c:pt>
                <c:pt idx="647">
                  <c:v>-0.12104089999999998</c:v>
                </c:pt>
                <c:pt idx="648">
                  <c:v>-0.10829979999999997</c:v>
                </c:pt>
                <c:pt idx="649">
                  <c:v>-0.11084799999999997</c:v>
                </c:pt>
                <c:pt idx="650">
                  <c:v>-0.13123379999999998</c:v>
                </c:pt>
                <c:pt idx="651">
                  <c:v>-0.12868559999999998</c:v>
                </c:pt>
                <c:pt idx="652">
                  <c:v>-0.12613739999999998</c:v>
                </c:pt>
                <c:pt idx="653">
                  <c:v>-0.12741149999999998</c:v>
                </c:pt>
                <c:pt idx="654">
                  <c:v>-9.9381000000000025E-2</c:v>
                </c:pt>
                <c:pt idx="655">
                  <c:v>-0.12741149999999998</c:v>
                </c:pt>
                <c:pt idx="656">
                  <c:v>-0.12486329999999998</c:v>
                </c:pt>
                <c:pt idx="657">
                  <c:v>-0.10575150000000003</c:v>
                </c:pt>
                <c:pt idx="658">
                  <c:v>-0.11849269999999998</c:v>
                </c:pt>
                <c:pt idx="659">
                  <c:v>-0.11976679999999998</c:v>
                </c:pt>
                <c:pt idx="660">
                  <c:v>-0.10702560000000003</c:v>
                </c:pt>
                <c:pt idx="661">
                  <c:v>-0.11594439999999998</c:v>
                </c:pt>
                <c:pt idx="662">
                  <c:v>-9.1736300000000021E-2</c:v>
                </c:pt>
                <c:pt idx="663">
                  <c:v>-0.10447740000000003</c:v>
                </c:pt>
                <c:pt idx="664">
                  <c:v>-0.10702560000000003</c:v>
                </c:pt>
                <c:pt idx="665">
                  <c:v>-0.10447740000000003</c:v>
                </c:pt>
                <c:pt idx="666">
                  <c:v>-9.9381000000000025E-2</c:v>
                </c:pt>
                <c:pt idx="667">
                  <c:v>-0.10447740000000003</c:v>
                </c:pt>
                <c:pt idx="668">
                  <c:v>-9.8106800000000022E-2</c:v>
                </c:pt>
                <c:pt idx="669">
                  <c:v>-0.10829979999999997</c:v>
                </c:pt>
                <c:pt idx="670">
                  <c:v>-0.12486329999999998</c:v>
                </c:pt>
                <c:pt idx="671">
                  <c:v>-9.9381000000000025E-2</c:v>
                </c:pt>
                <c:pt idx="672">
                  <c:v>-9.6832700000000022E-2</c:v>
                </c:pt>
                <c:pt idx="673">
                  <c:v>-0.11976679999999998</c:v>
                </c:pt>
                <c:pt idx="674">
                  <c:v>-0.10192920000000003</c:v>
                </c:pt>
                <c:pt idx="675">
                  <c:v>-9.4284500000000021E-2</c:v>
                </c:pt>
                <c:pt idx="676">
                  <c:v>-8.2817500000000016E-2</c:v>
                </c:pt>
                <c:pt idx="677">
                  <c:v>-9.8106800000000022E-2</c:v>
                </c:pt>
                <c:pt idx="678">
                  <c:v>-0.10957389999999997</c:v>
                </c:pt>
                <c:pt idx="679">
                  <c:v>-9.5558600000000021E-2</c:v>
                </c:pt>
                <c:pt idx="680">
                  <c:v>-0.10065510000000003</c:v>
                </c:pt>
                <c:pt idx="681">
                  <c:v>-8.1543300000000013E-2</c:v>
                </c:pt>
                <c:pt idx="682">
                  <c:v>-0.10957389999999997</c:v>
                </c:pt>
                <c:pt idx="683">
                  <c:v>-0.10192920000000003</c:v>
                </c:pt>
                <c:pt idx="684">
                  <c:v>-9.4284500000000021E-2</c:v>
                </c:pt>
                <c:pt idx="685">
                  <c:v>-8.9188000000000017E-2</c:v>
                </c:pt>
                <c:pt idx="686">
                  <c:v>-9.3010400000000021E-2</c:v>
                </c:pt>
                <c:pt idx="687">
                  <c:v>-0.10065510000000003</c:v>
                </c:pt>
                <c:pt idx="688">
                  <c:v>-0.10320330000000003</c:v>
                </c:pt>
                <c:pt idx="689">
                  <c:v>-8.5365700000000017E-2</c:v>
                </c:pt>
                <c:pt idx="690">
                  <c:v>-7.8995100000000013E-2</c:v>
                </c:pt>
                <c:pt idx="691">
                  <c:v>-8.9188000000000017E-2</c:v>
                </c:pt>
                <c:pt idx="692">
                  <c:v>-9.6832700000000022E-2</c:v>
                </c:pt>
                <c:pt idx="693">
                  <c:v>-8.7913900000000017E-2</c:v>
                </c:pt>
                <c:pt idx="694">
                  <c:v>-8.4091600000000016E-2</c:v>
                </c:pt>
                <c:pt idx="695">
                  <c:v>-8.9188000000000017E-2</c:v>
                </c:pt>
                <c:pt idx="696">
                  <c:v>-9.6832700000000022E-2</c:v>
                </c:pt>
                <c:pt idx="697">
                  <c:v>-9.8106800000000022E-2</c:v>
                </c:pt>
                <c:pt idx="698">
                  <c:v>-9.1736300000000021E-2</c:v>
                </c:pt>
                <c:pt idx="699">
                  <c:v>-8.5365700000000017E-2</c:v>
                </c:pt>
                <c:pt idx="700">
                  <c:v>-9.3010400000000021E-2</c:v>
                </c:pt>
                <c:pt idx="701">
                  <c:v>-6.8802200000000008E-2</c:v>
                </c:pt>
                <c:pt idx="702">
                  <c:v>-7.1350400000000008E-2</c:v>
                </c:pt>
                <c:pt idx="703">
                  <c:v>-7.6446900000000012E-2</c:v>
                </c:pt>
                <c:pt idx="704">
                  <c:v>-9.6832700000000022E-2</c:v>
                </c:pt>
                <c:pt idx="705">
                  <c:v>-8.9188000000000017E-2</c:v>
                </c:pt>
                <c:pt idx="706">
                  <c:v>-8.0269200000000013E-2</c:v>
                </c:pt>
                <c:pt idx="707">
                  <c:v>-8.0269200000000013E-2</c:v>
                </c:pt>
                <c:pt idx="708">
                  <c:v>-7.8995100000000013E-2</c:v>
                </c:pt>
                <c:pt idx="709">
                  <c:v>-9.4284500000000021E-2</c:v>
                </c:pt>
                <c:pt idx="710">
                  <c:v>-8.0269200000000013E-2</c:v>
                </c:pt>
                <c:pt idx="711">
                  <c:v>-8.0269200000000013E-2</c:v>
                </c:pt>
                <c:pt idx="712">
                  <c:v>-6.6254000000000007E-2</c:v>
                </c:pt>
                <c:pt idx="713">
                  <c:v>-6.3705700000000004E-2</c:v>
                </c:pt>
                <c:pt idx="714">
                  <c:v>-6.3705700000000004E-2</c:v>
                </c:pt>
                <c:pt idx="715">
                  <c:v>-7.8995100000000013E-2</c:v>
                </c:pt>
                <c:pt idx="716">
                  <c:v>-5.6061100000000003E-2</c:v>
                </c:pt>
                <c:pt idx="717">
                  <c:v>-7.3898700000000012E-2</c:v>
                </c:pt>
                <c:pt idx="718">
                  <c:v>-7.2624500000000008E-2</c:v>
                </c:pt>
                <c:pt idx="719">
                  <c:v>-8.4091600000000016E-2</c:v>
                </c:pt>
                <c:pt idx="720">
                  <c:v>-7.3898700000000012E-2</c:v>
                </c:pt>
                <c:pt idx="721">
                  <c:v>-8.0269200000000013E-2</c:v>
                </c:pt>
                <c:pt idx="722">
                  <c:v>-7.2624500000000008E-2</c:v>
                </c:pt>
                <c:pt idx="723">
                  <c:v>-7.0076300000000008E-2</c:v>
                </c:pt>
                <c:pt idx="724">
                  <c:v>-6.1157500000000004E-2</c:v>
                </c:pt>
                <c:pt idx="725">
                  <c:v>-7.3898700000000012E-2</c:v>
                </c:pt>
                <c:pt idx="726">
                  <c:v>-6.4979900000000007E-2</c:v>
                </c:pt>
                <c:pt idx="727">
                  <c:v>-7.2624500000000008E-2</c:v>
                </c:pt>
                <c:pt idx="728">
                  <c:v>-5.0964599999999999E-2</c:v>
                </c:pt>
                <c:pt idx="729">
                  <c:v>-5.6061100000000003E-2</c:v>
                </c:pt>
                <c:pt idx="730">
                  <c:v>-5.8609300000000003E-2</c:v>
                </c:pt>
                <c:pt idx="731">
                  <c:v>-6.6254000000000007E-2</c:v>
                </c:pt>
                <c:pt idx="732">
                  <c:v>-7.0076300000000008E-2</c:v>
                </c:pt>
                <c:pt idx="733">
                  <c:v>-6.3705700000000004E-2</c:v>
                </c:pt>
                <c:pt idx="734">
                  <c:v>-7.2624500000000008E-2</c:v>
                </c:pt>
                <c:pt idx="735">
                  <c:v>-7.6446900000000012E-2</c:v>
                </c:pt>
                <c:pt idx="736">
                  <c:v>-6.8802200000000008E-2</c:v>
                </c:pt>
                <c:pt idx="737">
                  <c:v>-8.0269200000000013E-2</c:v>
                </c:pt>
                <c:pt idx="738">
                  <c:v>-6.2431600000000004E-2</c:v>
                </c:pt>
                <c:pt idx="739">
                  <c:v>-3.694929999999999E-2</c:v>
                </c:pt>
                <c:pt idx="740">
                  <c:v>-6.2431600000000004E-2</c:v>
                </c:pt>
                <c:pt idx="741">
                  <c:v>-5.9883400000000003E-2</c:v>
                </c:pt>
                <c:pt idx="742">
                  <c:v>-6.1157500000000004E-2</c:v>
                </c:pt>
                <c:pt idx="743">
                  <c:v>-6.3705700000000004E-2</c:v>
                </c:pt>
                <c:pt idx="744">
                  <c:v>-5.7335200000000003E-2</c:v>
                </c:pt>
                <c:pt idx="745">
                  <c:v>-7.3898700000000012E-2</c:v>
                </c:pt>
                <c:pt idx="746">
                  <c:v>-5.8609300000000003E-2</c:v>
                </c:pt>
                <c:pt idx="747">
                  <c:v>-6.2431600000000004E-2</c:v>
                </c:pt>
                <c:pt idx="748">
                  <c:v>-4.2045799999999994E-2</c:v>
                </c:pt>
                <c:pt idx="749">
                  <c:v>-6.6254000000000007E-2</c:v>
                </c:pt>
                <c:pt idx="750">
                  <c:v>-7.1350400000000008E-2</c:v>
                </c:pt>
                <c:pt idx="751">
                  <c:v>-6.8802200000000008E-2</c:v>
                </c:pt>
                <c:pt idx="752">
                  <c:v>-4.4593999999999995E-2</c:v>
                </c:pt>
                <c:pt idx="753">
                  <c:v>-4.8416399999999998E-2</c:v>
                </c:pt>
                <c:pt idx="754">
                  <c:v>-6.3705700000000004E-2</c:v>
                </c:pt>
                <c:pt idx="755">
                  <c:v>-5.0964599999999999E-2</c:v>
                </c:pt>
                <c:pt idx="756">
                  <c:v>-3.440109999999999E-2</c:v>
                </c:pt>
                <c:pt idx="757">
                  <c:v>-4.8416399999999998E-2</c:v>
                </c:pt>
                <c:pt idx="758">
                  <c:v>-3.694929999999999E-2</c:v>
                </c:pt>
                <c:pt idx="759">
                  <c:v>-1.274119999999998E-2</c:v>
                </c:pt>
                <c:pt idx="760">
                  <c:v>-4.0771699999999994E-2</c:v>
                </c:pt>
                <c:pt idx="761">
                  <c:v>-1.7837599999999981E-2</c:v>
                </c:pt>
                <c:pt idx="762">
                  <c:v>8.9188000000000045E-3</c:v>
                </c:pt>
                <c:pt idx="763">
                  <c:v>1.4015300000000008E-2</c:v>
                </c:pt>
                <c:pt idx="764">
                  <c:v>2.5482000000000005E-3</c:v>
                </c:pt>
                <c:pt idx="765">
                  <c:v>2.165990000000001E-2</c:v>
                </c:pt>
                <c:pt idx="766">
                  <c:v>5.0965000000000038E-3</c:v>
                </c:pt>
                <c:pt idx="767">
                  <c:v>-2.2934099999999985E-2</c:v>
                </c:pt>
                <c:pt idx="768">
                  <c:v>-5.0964599999999999E-2</c:v>
                </c:pt>
                <c:pt idx="769">
                  <c:v>-4.7142299999999998E-2</c:v>
                </c:pt>
                <c:pt idx="770">
                  <c:v>-4.2045799999999994E-2</c:v>
                </c:pt>
                <c:pt idx="771">
                  <c:v>-4.7142299999999998E-2</c:v>
                </c:pt>
                <c:pt idx="772">
                  <c:v>-5.0964599999999999E-2</c:v>
                </c:pt>
                <c:pt idx="773">
                  <c:v>-4.3319899999999995E-2</c:v>
                </c:pt>
                <c:pt idx="774">
                  <c:v>-6.2431600000000004E-2</c:v>
                </c:pt>
                <c:pt idx="775">
                  <c:v>-4.9690499999999999E-2</c:v>
                </c:pt>
                <c:pt idx="776">
                  <c:v>-4.0771699999999994E-2</c:v>
                </c:pt>
                <c:pt idx="777">
                  <c:v>-6.3705700000000004E-2</c:v>
                </c:pt>
                <c:pt idx="778">
                  <c:v>-5.4786899999999999E-2</c:v>
                </c:pt>
                <c:pt idx="779">
                  <c:v>-3.567519999999999E-2</c:v>
                </c:pt>
                <c:pt idx="780">
                  <c:v>-5.6061100000000003E-2</c:v>
                </c:pt>
                <c:pt idx="781">
                  <c:v>-6.6254000000000007E-2</c:v>
                </c:pt>
                <c:pt idx="782">
                  <c:v>-3.694929999999999E-2</c:v>
                </c:pt>
                <c:pt idx="783">
                  <c:v>-4.2045799999999994E-2</c:v>
                </c:pt>
                <c:pt idx="784">
                  <c:v>-4.3319899999999995E-2</c:v>
                </c:pt>
                <c:pt idx="785">
                  <c:v>-5.4786899999999999E-2</c:v>
                </c:pt>
                <c:pt idx="786">
                  <c:v>-3.440109999999999E-2</c:v>
                </c:pt>
                <c:pt idx="787">
                  <c:v>-3.440109999999999E-2</c:v>
                </c:pt>
                <c:pt idx="788">
                  <c:v>-3.567519999999999E-2</c:v>
                </c:pt>
                <c:pt idx="789">
                  <c:v>-4.8416399999999998E-2</c:v>
                </c:pt>
                <c:pt idx="790">
                  <c:v>-3.185289999999999E-2</c:v>
                </c:pt>
                <c:pt idx="791">
                  <c:v>-3.312699999999999E-2</c:v>
                </c:pt>
                <c:pt idx="792">
                  <c:v>-4.3319899999999995E-2</c:v>
                </c:pt>
                <c:pt idx="793">
                  <c:v>-3.567519999999999E-2</c:v>
                </c:pt>
                <c:pt idx="794">
                  <c:v>-3.8223399999999991E-2</c:v>
                </c:pt>
                <c:pt idx="795">
                  <c:v>-3.312699999999999E-2</c:v>
                </c:pt>
                <c:pt idx="796">
                  <c:v>-4.3319899999999995E-2</c:v>
                </c:pt>
                <c:pt idx="797">
                  <c:v>-2.6756399999999986E-2</c:v>
                </c:pt>
                <c:pt idx="798">
                  <c:v>-4.2045799999999994E-2</c:v>
                </c:pt>
                <c:pt idx="799">
                  <c:v>-3.0578799999999989E-2</c:v>
                </c:pt>
                <c:pt idx="800">
                  <c:v>-5.4786899999999999E-2</c:v>
                </c:pt>
                <c:pt idx="801">
                  <c:v>-6.3705700000000004E-2</c:v>
                </c:pt>
                <c:pt idx="802">
                  <c:v>-4.5868099999999995E-2</c:v>
                </c:pt>
                <c:pt idx="803">
                  <c:v>-4.3319899999999995E-2</c:v>
                </c:pt>
                <c:pt idx="804">
                  <c:v>-4.0771699999999994E-2</c:v>
                </c:pt>
                <c:pt idx="805">
                  <c:v>-4.8416399999999998E-2</c:v>
                </c:pt>
                <c:pt idx="806">
                  <c:v>-2.5482299999999986E-2</c:v>
                </c:pt>
                <c:pt idx="807">
                  <c:v>-3.440109999999999E-2</c:v>
                </c:pt>
                <c:pt idx="808">
                  <c:v>-2.5482000000000005E-3</c:v>
                </c:pt>
                <c:pt idx="809">
                  <c:v>-2.8030499999999986E-2</c:v>
                </c:pt>
                <c:pt idx="810">
                  <c:v>-3.185289999999999E-2</c:v>
                </c:pt>
                <c:pt idx="811">
                  <c:v>-2.0385799999999982E-2</c:v>
                </c:pt>
                <c:pt idx="812">
                  <c:v>-4.2045799999999994E-2</c:v>
                </c:pt>
                <c:pt idx="813">
                  <c:v>-4.7142299999999998E-2</c:v>
                </c:pt>
                <c:pt idx="814">
                  <c:v>-2.5482299999999986E-2</c:v>
                </c:pt>
                <c:pt idx="815">
                  <c:v>-2.2934099999999985E-2</c:v>
                </c:pt>
                <c:pt idx="816">
                  <c:v>-1.6563499999999981E-2</c:v>
                </c:pt>
                <c:pt idx="817">
                  <c:v>-2.9304599999999986E-2</c:v>
                </c:pt>
                <c:pt idx="818">
                  <c:v>-1.6563499999999981E-2</c:v>
                </c:pt>
                <c:pt idx="819">
                  <c:v>-2.0385799999999982E-2</c:v>
                </c:pt>
                <c:pt idx="820">
                  <c:v>-2.2934099999999985E-2</c:v>
                </c:pt>
                <c:pt idx="821">
                  <c:v>-3.185289999999999E-2</c:v>
                </c:pt>
                <c:pt idx="822">
                  <c:v>-3.9497599999999994E-2</c:v>
                </c:pt>
                <c:pt idx="823">
                  <c:v>-2.0385799999999982E-2</c:v>
                </c:pt>
                <c:pt idx="824">
                  <c:v>-2.6756399999999986E-2</c:v>
                </c:pt>
                <c:pt idx="825">
                  <c:v>-2.9304599999999986E-2</c:v>
                </c:pt>
                <c:pt idx="826">
                  <c:v>-3.440109999999999E-2</c:v>
                </c:pt>
                <c:pt idx="827">
                  <c:v>-2.1659999999999985E-2</c:v>
                </c:pt>
                <c:pt idx="828">
                  <c:v>-2.9304599999999986E-2</c:v>
                </c:pt>
                <c:pt idx="829">
                  <c:v>-1.9111699999999981E-2</c:v>
                </c:pt>
                <c:pt idx="830">
                  <c:v>-1.7837599999999981E-2</c:v>
                </c:pt>
                <c:pt idx="831">
                  <c:v>-2.6756399999999986E-2</c:v>
                </c:pt>
                <c:pt idx="832">
                  <c:v>-3.567519999999999E-2</c:v>
                </c:pt>
                <c:pt idx="833">
                  <c:v>-3.8223399999999991E-2</c:v>
                </c:pt>
                <c:pt idx="834">
                  <c:v>-3.0578799999999989E-2</c:v>
                </c:pt>
                <c:pt idx="835">
                  <c:v>-2.5482299999999986E-2</c:v>
                </c:pt>
                <c:pt idx="836">
                  <c:v>-3.9497599999999994E-2</c:v>
                </c:pt>
                <c:pt idx="837">
                  <c:v>-4.9690499999999999E-2</c:v>
                </c:pt>
                <c:pt idx="838">
                  <c:v>-2.4208199999999985E-2</c:v>
                </c:pt>
                <c:pt idx="839">
                  <c:v>-1.9111699999999981E-2</c:v>
                </c:pt>
                <c:pt idx="840">
                  <c:v>-1.6563499999999981E-2</c:v>
                </c:pt>
                <c:pt idx="841">
                  <c:v>-2.5482299999999986E-2</c:v>
                </c:pt>
                <c:pt idx="842">
                  <c:v>-3.440109999999999E-2</c:v>
                </c:pt>
                <c:pt idx="843">
                  <c:v>-1.5289399999999981E-2</c:v>
                </c:pt>
                <c:pt idx="844">
                  <c:v>-2.8030499999999986E-2</c:v>
                </c:pt>
                <c:pt idx="845">
                  <c:v>-1.6563499999999981E-2</c:v>
                </c:pt>
                <c:pt idx="846">
                  <c:v>-2.9304599999999986E-2</c:v>
                </c:pt>
                <c:pt idx="847">
                  <c:v>-2.1659999999999985E-2</c:v>
                </c:pt>
                <c:pt idx="848">
                  <c:v>-6.370600000000004E-3</c:v>
                </c:pt>
                <c:pt idx="849">
                  <c:v>-2.5482299999999986E-2</c:v>
                </c:pt>
                <c:pt idx="850">
                  <c:v>-3.9497599999999994E-2</c:v>
                </c:pt>
                <c:pt idx="851">
                  <c:v>-2.2934099999999985E-2</c:v>
                </c:pt>
                <c:pt idx="852">
                  <c:v>-1.4015299999999981E-2</c:v>
                </c:pt>
                <c:pt idx="853">
                  <c:v>-5.0965000000000038E-3</c:v>
                </c:pt>
                <c:pt idx="854">
                  <c:v>-3.312699999999999E-2</c:v>
                </c:pt>
                <c:pt idx="855">
                  <c:v>-2.5482299999999986E-2</c:v>
                </c:pt>
                <c:pt idx="856">
                  <c:v>-2.4208199999999985E-2</c:v>
                </c:pt>
                <c:pt idx="857">
                  <c:v>-1.7837599999999981E-2</c:v>
                </c:pt>
                <c:pt idx="858">
                  <c:v>-2.2934099999999985E-2</c:v>
                </c:pt>
                <c:pt idx="859">
                  <c:v>-1.6563499999999981E-2</c:v>
                </c:pt>
                <c:pt idx="860">
                  <c:v>-2.5482299999999986E-2</c:v>
                </c:pt>
                <c:pt idx="861">
                  <c:v>-2.0385799999999982E-2</c:v>
                </c:pt>
                <c:pt idx="862">
                  <c:v>-2.1659999999999985E-2</c:v>
                </c:pt>
                <c:pt idx="863">
                  <c:v>-1.5289399999999981E-2</c:v>
                </c:pt>
                <c:pt idx="864">
                  <c:v>-2.1659999999999985E-2</c:v>
                </c:pt>
                <c:pt idx="865">
                  <c:v>-2.9304599999999986E-2</c:v>
                </c:pt>
                <c:pt idx="866">
                  <c:v>-8.9187999999999767E-3</c:v>
                </c:pt>
                <c:pt idx="867">
                  <c:v>-1.5289399999999981E-2</c:v>
                </c:pt>
                <c:pt idx="868">
                  <c:v>-1.6563499999999981E-2</c:v>
                </c:pt>
                <c:pt idx="869">
                  <c:v>-3.0578799999999989E-2</c:v>
                </c:pt>
                <c:pt idx="870">
                  <c:v>-2.4208199999999985E-2</c:v>
                </c:pt>
                <c:pt idx="871">
                  <c:v>-2.2934099999999985E-2</c:v>
                </c:pt>
                <c:pt idx="872">
                  <c:v>-1.6563499999999981E-2</c:v>
                </c:pt>
                <c:pt idx="873">
                  <c:v>-1.0192899999999977E-2</c:v>
                </c:pt>
                <c:pt idx="874">
                  <c:v>-7.6446999999999765E-3</c:v>
                </c:pt>
                <c:pt idx="875">
                  <c:v>-2.4208199999999985E-2</c:v>
                </c:pt>
                <c:pt idx="876">
                  <c:v>-1.9111699999999981E-2</c:v>
                </c:pt>
                <c:pt idx="877">
                  <c:v>-2.1659999999999985E-2</c:v>
                </c:pt>
                <c:pt idx="878">
                  <c:v>0</c:v>
                </c:pt>
                <c:pt idx="879">
                  <c:v>-3.8223000000000007E-3</c:v>
                </c:pt>
                <c:pt idx="880">
                  <c:v>-3.8223000000000007E-3</c:v>
                </c:pt>
                <c:pt idx="881">
                  <c:v>2.5482000000000005E-3</c:v>
                </c:pt>
                <c:pt idx="882">
                  <c:v>-1.1466999999999977E-2</c:v>
                </c:pt>
                <c:pt idx="883">
                  <c:v>1.4015300000000008E-2</c:v>
                </c:pt>
                <c:pt idx="884">
                  <c:v>-1.9111699999999981E-2</c:v>
                </c:pt>
                <c:pt idx="885">
                  <c:v>-1.0192899999999977E-2</c:v>
                </c:pt>
                <c:pt idx="886">
                  <c:v>0</c:v>
                </c:pt>
                <c:pt idx="887">
                  <c:v>-8.9187999999999767E-3</c:v>
                </c:pt>
                <c:pt idx="888">
                  <c:v>-6.370600000000004E-3</c:v>
                </c:pt>
                <c:pt idx="889">
                  <c:v>-1.2741000000000002E-3</c:v>
                </c:pt>
                <c:pt idx="890">
                  <c:v>-2.5482000000000005E-3</c:v>
                </c:pt>
                <c:pt idx="891">
                  <c:v>-1.0192899999999977E-2</c:v>
                </c:pt>
                <c:pt idx="892">
                  <c:v>8.9188000000000045E-3</c:v>
                </c:pt>
                <c:pt idx="893">
                  <c:v>-8.9187999999999767E-3</c:v>
                </c:pt>
                <c:pt idx="894">
                  <c:v>5.0965000000000038E-3</c:v>
                </c:pt>
                <c:pt idx="895">
                  <c:v>-3.8223000000000007E-3</c:v>
                </c:pt>
                <c:pt idx="896">
                  <c:v>-1.0192899999999977E-2</c:v>
                </c:pt>
                <c:pt idx="897">
                  <c:v>-1.1466999999999977E-2</c:v>
                </c:pt>
                <c:pt idx="898">
                  <c:v>2.5482000000000005E-3</c:v>
                </c:pt>
                <c:pt idx="899">
                  <c:v>-1.0192899999999977E-2</c:v>
                </c:pt>
                <c:pt idx="900">
                  <c:v>-1.6563499999999981E-2</c:v>
                </c:pt>
                <c:pt idx="901">
                  <c:v>-2.5482000000000005E-3</c:v>
                </c:pt>
                <c:pt idx="902">
                  <c:v>-7.6446999999999765E-3</c:v>
                </c:pt>
                <c:pt idx="903">
                  <c:v>-8.9187999999999767E-3</c:v>
                </c:pt>
                <c:pt idx="904">
                  <c:v>6.370600000000004E-3</c:v>
                </c:pt>
                <c:pt idx="905">
                  <c:v>-7.6446999999999765E-3</c:v>
                </c:pt>
                <c:pt idx="906">
                  <c:v>-1.2741000000000002E-3</c:v>
                </c:pt>
                <c:pt idx="907">
                  <c:v>-5.0965000000000038E-3</c:v>
                </c:pt>
                <c:pt idx="908">
                  <c:v>-7.6446999999999765E-3</c:v>
                </c:pt>
                <c:pt idx="909">
                  <c:v>-3.8223000000000007E-3</c:v>
                </c:pt>
                <c:pt idx="910">
                  <c:v>1.5289400000000009E-2</c:v>
                </c:pt>
                <c:pt idx="911">
                  <c:v>1.5289400000000009E-2</c:v>
                </c:pt>
                <c:pt idx="912">
                  <c:v>1.1467000000000005E-2</c:v>
                </c:pt>
                <c:pt idx="913">
                  <c:v>-1.2741000000000002E-3</c:v>
                </c:pt>
                <c:pt idx="914">
                  <c:v>-1.2741000000000002E-3</c:v>
                </c:pt>
                <c:pt idx="915">
                  <c:v>3.8223000000000007E-3</c:v>
                </c:pt>
                <c:pt idx="916">
                  <c:v>-6.370600000000004E-3</c:v>
                </c:pt>
                <c:pt idx="917">
                  <c:v>2.2934100000000013E-2</c:v>
                </c:pt>
                <c:pt idx="918">
                  <c:v>-6.370600000000004E-3</c:v>
                </c:pt>
                <c:pt idx="919">
                  <c:v>0</c:v>
                </c:pt>
                <c:pt idx="920">
                  <c:v>3.8223000000000007E-3</c:v>
                </c:pt>
                <c:pt idx="921">
                  <c:v>2.5482000000000005E-3</c:v>
                </c:pt>
                <c:pt idx="922">
                  <c:v>1.1467000000000005E-2</c:v>
                </c:pt>
                <c:pt idx="923">
                  <c:v>1.0192900000000005E-2</c:v>
                </c:pt>
                <c:pt idx="924">
                  <c:v>2.5482000000000005E-3</c:v>
                </c:pt>
                <c:pt idx="925">
                  <c:v>8.9188000000000045E-3</c:v>
                </c:pt>
                <c:pt idx="926">
                  <c:v>5.0965000000000038E-3</c:v>
                </c:pt>
                <c:pt idx="927">
                  <c:v>1.2741100000000005E-2</c:v>
                </c:pt>
                <c:pt idx="928">
                  <c:v>1.4015300000000008E-2</c:v>
                </c:pt>
                <c:pt idx="929">
                  <c:v>1.2741000000000002E-3</c:v>
                </c:pt>
                <c:pt idx="930">
                  <c:v>1.7837600000000009E-2</c:v>
                </c:pt>
                <c:pt idx="931">
                  <c:v>-2.5482000000000005E-3</c:v>
                </c:pt>
                <c:pt idx="932">
                  <c:v>-3.8223000000000007E-3</c:v>
                </c:pt>
                <c:pt idx="933">
                  <c:v>6.370600000000004E-3</c:v>
                </c:pt>
                <c:pt idx="934">
                  <c:v>1.0192900000000005E-2</c:v>
                </c:pt>
                <c:pt idx="935">
                  <c:v>3.8223000000000007E-3</c:v>
                </c:pt>
                <c:pt idx="936">
                  <c:v>6.370600000000004E-3</c:v>
                </c:pt>
                <c:pt idx="937">
                  <c:v>2.5482000000000005E-3</c:v>
                </c:pt>
                <c:pt idx="938">
                  <c:v>2.5482000000000005E-3</c:v>
                </c:pt>
                <c:pt idx="939">
                  <c:v>1.1467000000000005E-2</c:v>
                </c:pt>
                <c:pt idx="940">
                  <c:v>-2.5482000000000005E-3</c:v>
                </c:pt>
                <c:pt idx="941">
                  <c:v>8.9188000000000045E-3</c:v>
                </c:pt>
                <c:pt idx="942">
                  <c:v>-1.0192899999999977E-2</c:v>
                </c:pt>
                <c:pt idx="943">
                  <c:v>2.2934100000000013E-2</c:v>
                </c:pt>
                <c:pt idx="944">
                  <c:v>1.0192900000000005E-2</c:v>
                </c:pt>
                <c:pt idx="945">
                  <c:v>-6.370600000000004E-3</c:v>
                </c:pt>
                <c:pt idx="946">
                  <c:v>-2.5482000000000005E-3</c:v>
                </c:pt>
                <c:pt idx="947">
                  <c:v>6.370600000000004E-3</c:v>
                </c:pt>
                <c:pt idx="948">
                  <c:v>0</c:v>
                </c:pt>
                <c:pt idx="949">
                  <c:v>2.0385800000000009E-2</c:v>
                </c:pt>
                <c:pt idx="950">
                  <c:v>1.2741100000000005E-2</c:v>
                </c:pt>
                <c:pt idx="951">
                  <c:v>-2.5482000000000005E-3</c:v>
                </c:pt>
                <c:pt idx="952">
                  <c:v>1.1467000000000005E-2</c:v>
                </c:pt>
                <c:pt idx="953">
                  <c:v>0</c:v>
                </c:pt>
                <c:pt idx="954">
                  <c:v>1.2741100000000005E-2</c:v>
                </c:pt>
                <c:pt idx="955">
                  <c:v>1.1467000000000005E-2</c:v>
                </c:pt>
                <c:pt idx="956">
                  <c:v>3.8223000000000007E-3</c:v>
                </c:pt>
                <c:pt idx="957">
                  <c:v>1.5289400000000009E-2</c:v>
                </c:pt>
                <c:pt idx="958">
                  <c:v>1.4015300000000008E-2</c:v>
                </c:pt>
                <c:pt idx="959">
                  <c:v>6.370600000000004E-3</c:v>
                </c:pt>
                <c:pt idx="960">
                  <c:v>1.1467000000000005E-2</c:v>
                </c:pt>
                <c:pt idx="961">
                  <c:v>1.6563500000000009E-2</c:v>
                </c:pt>
                <c:pt idx="962">
                  <c:v>1.1467000000000005E-2</c:v>
                </c:pt>
                <c:pt idx="963">
                  <c:v>1.9111700000000009E-2</c:v>
                </c:pt>
                <c:pt idx="964">
                  <c:v>3.8223000000000007E-3</c:v>
                </c:pt>
                <c:pt idx="965">
                  <c:v>2.0385800000000009E-2</c:v>
                </c:pt>
                <c:pt idx="966">
                  <c:v>1.0192900000000005E-2</c:v>
                </c:pt>
                <c:pt idx="967">
                  <c:v>-1.2741000000000002E-3</c:v>
                </c:pt>
                <c:pt idx="968">
                  <c:v>1.1467000000000005E-2</c:v>
                </c:pt>
                <c:pt idx="969">
                  <c:v>2.4208200000000013E-2</c:v>
                </c:pt>
                <c:pt idx="970">
                  <c:v>4.0771699999999994E-2</c:v>
                </c:pt>
                <c:pt idx="971">
                  <c:v>1.7837600000000009E-2</c:v>
                </c:pt>
                <c:pt idx="972">
                  <c:v>3.0578799999999989E-2</c:v>
                </c:pt>
                <c:pt idx="973">
                  <c:v>2.0385800000000009E-2</c:v>
                </c:pt>
                <c:pt idx="974">
                  <c:v>2.6756400000000014E-2</c:v>
                </c:pt>
                <c:pt idx="975">
                  <c:v>1.2741100000000005E-2</c:v>
                </c:pt>
                <c:pt idx="976">
                  <c:v>1.2741100000000005E-2</c:v>
                </c:pt>
                <c:pt idx="977">
                  <c:v>3.440109999999999E-2</c:v>
                </c:pt>
                <c:pt idx="978">
                  <c:v>1.9111700000000009E-2</c:v>
                </c:pt>
                <c:pt idx="979">
                  <c:v>1.7837600000000009E-2</c:v>
                </c:pt>
                <c:pt idx="980">
                  <c:v>2.8030500000000014E-2</c:v>
                </c:pt>
                <c:pt idx="981">
                  <c:v>2.2934100000000013E-2</c:v>
                </c:pt>
                <c:pt idx="982">
                  <c:v>1.7837600000000009E-2</c:v>
                </c:pt>
                <c:pt idx="983">
                  <c:v>3.8223399999999991E-2</c:v>
                </c:pt>
                <c:pt idx="984">
                  <c:v>2.2934100000000013E-2</c:v>
                </c:pt>
                <c:pt idx="985">
                  <c:v>2.2934100000000013E-2</c:v>
                </c:pt>
                <c:pt idx="986">
                  <c:v>2.5482300000000013E-2</c:v>
                </c:pt>
                <c:pt idx="987">
                  <c:v>1.9111700000000009E-2</c:v>
                </c:pt>
                <c:pt idx="988">
                  <c:v>2.0385800000000009E-2</c:v>
                </c:pt>
                <c:pt idx="989">
                  <c:v>1.4015300000000008E-2</c:v>
                </c:pt>
                <c:pt idx="990">
                  <c:v>2.165990000000001E-2</c:v>
                </c:pt>
                <c:pt idx="991">
                  <c:v>1.7837600000000009E-2</c:v>
                </c:pt>
                <c:pt idx="992">
                  <c:v>3.312699999999999E-2</c:v>
                </c:pt>
                <c:pt idx="993">
                  <c:v>2.2934100000000013E-2</c:v>
                </c:pt>
                <c:pt idx="994">
                  <c:v>5.0965000000000038E-3</c:v>
                </c:pt>
                <c:pt idx="995">
                  <c:v>-3.8223000000000007E-3</c:v>
                </c:pt>
                <c:pt idx="996">
                  <c:v>1.6563500000000009E-2</c:v>
                </c:pt>
                <c:pt idx="997">
                  <c:v>3.8223399999999991E-2</c:v>
                </c:pt>
                <c:pt idx="998">
                  <c:v>1.6563500000000009E-2</c:v>
                </c:pt>
                <c:pt idx="999">
                  <c:v>1.1467000000000005E-2</c:v>
                </c:pt>
                <c:pt idx="1000">
                  <c:v>1.2741000000000002E-3</c:v>
                </c:pt>
                <c:pt idx="1001">
                  <c:v>2.5482300000000013E-2</c:v>
                </c:pt>
                <c:pt idx="1002">
                  <c:v>3.8223399999999991E-2</c:v>
                </c:pt>
                <c:pt idx="1003">
                  <c:v>3.312699999999999E-2</c:v>
                </c:pt>
                <c:pt idx="1004">
                  <c:v>3.8223399999999991E-2</c:v>
                </c:pt>
                <c:pt idx="1005">
                  <c:v>1.9111700000000009E-2</c:v>
                </c:pt>
                <c:pt idx="1006">
                  <c:v>3.312699999999999E-2</c:v>
                </c:pt>
                <c:pt idx="1007">
                  <c:v>2.4208200000000013E-2</c:v>
                </c:pt>
                <c:pt idx="1008">
                  <c:v>2.8030500000000014E-2</c:v>
                </c:pt>
                <c:pt idx="1009">
                  <c:v>2.0385800000000009E-2</c:v>
                </c:pt>
                <c:pt idx="1010">
                  <c:v>2.4208200000000013E-2</c:v>
                </c:pt>
                <c:pt idx="1011">
                  <c:v>1.9111700000000009E-2</c:v>
                </c:pt>
                <c:pt idx="1012">
                  <c:v>4.4593999999999995E-2</c:v>
                </c:pt>
                <c:pt idx="1013">
                  <c:v>3.567519999999999E-2</c:v>
                </c:pt>
                <c:pt idx="1014">
                  <c:v>1.7837600000000009E-2</c:v>
                </c:pt>
                <c:pt idx="1015">
                  <c:v>3.440109999999999E-2</c:v>
                </c:pt>
                <c:pt idx="1016">
                  <c:v>2.5482300000000013E-2</c:v>
                </c:pt>
                <c:pt idx="1017">
                  <c:v>3.440109999999999E-2</c:v>
                </c:pt>
                <c:pt idx="1018">
                  <c:v>2.9304600000000014E-2</c:v>
                </c:pt>
                <c:pt idx="1019">
                  <c:v>1.2741100000000005E-2</c:v>
                </c:pt>
                <c:pt idx="1020">
                  <c:v>1.6563500000000009E-2</c:v>
                </c:pt>
                <c:pt idx="1021">
                  <c:v>2.165990000000001E-2</c:v>
                </c:pt>
                <c:pt idx="1022">
                  <c:v>1.9111700000000009E-2</c:v>
                </c:pt>
                <c:pt idx="1023">
                  <c:v>1.1467000000000005E-2</c:v>
                </c:pt>
                <c:pt idx="1024">
                  <c:v>1.9111700000000009E-2</c:v>
                </c:pt>
                <c:pt idx="1025">
                  <c:v>-1.4015299999999981E-2</c:v>
                </c:pt>
                <c:pt idx="1026">
                  <c:v>-2.6756399999999986E-2</c:v>
                </c:pt>
                <c:pt idx="1027">
                  <c:v>-3.440109999999999E-2</c:v>
                </c:pt>
                <c:pt idx="1028">
                  <c:v>-5.0964599999999999E-2</c:v>
                </c:pt>
                <c:pt idx="1029">
                  <c:v>-6.4979900000000007E-2</c:v>
                </c:pt>
                <c:pt idx="1030">
                  <c:v>-7.6446900000000012E-2</c:v>
                </c:pt>
                <c:pt idx="1031">
                  <c:v>-9.5558600000000021E-2</c:v>
                </c:pt>
                <c:pt idx="1032">
                  <c:v>-0.12741149999999998</c:v>
                </c:pt>
                <c:pt idx="1033">
                  <c:v>-0.166909</c:v>
                </c:pt>
                <c:pt idx="1034">
                  <c:v>-0.22934069999999998</c:v>
                </c:pt>
                <c:pt idx="1035">
                  <c:v>-0.29559460000000004</c:v>
                </c:pt>
                <c:pt idx="1036">
                  <c:v>-0.39497559999999998</c:v>
                </c:pt>
                <c:pt idx="1037">
                  <c:v>-0.45103660000000001</c:v>
                </c:pt>
                <c:pt idx="1038">
                  <c:v>-0.48543769999999997</c:v>
                </c:pt>
                <c:pt idx="1039">
                  <c:v>-0.51601649999999999</c:v>
                </c:pt>
                <c:pt idx="1040">
                  <c:v>-0.55551400000000006</c:v>
                </c:pt>
                <c:pt idx="1041">
                  <c:v>-0.56188460000000007</c:v>
                </c:pt>
                <c:pt idx="1042">
                  <c:v>-0.54149880000000006</c:v>
                </c:pt>
                <c:pt idx="1043">
                  <c:v>-0.47651890000000008</c:v>
                </c:pt>
                <c:pt idx="1044">
                  <c:v>-0.45995540000000001</c:v>
                </c:pt>
                <c:pt idx="1045">
                  <c:v>-0.421732</c:v>
                </c:pt>
                <c:pt idx="1046">
                  <c:v>-0.44211780000000001</c:v>
                </c:pt>
                <c:pt idx="1047">
                  <c:v>-0.4242802</c:v>
                </c:pt>
                <c:pt idx="1048">
                  <c:v>-0.37331560000000008</c:v>
                </c:pt>
                <c:pt idx="1049">
                  <c:v>-0.3185287</c:v>
                </c:pt>
                <c:pt idx="1050">
                  <c:v>-0.27903109999999998</c:v>
                </c:pt>
                <c:pt idx="1051">
                  <c:v>-0.23443709999999998</c:v>
                </c:pt>
                <c:pt idx="1052">
                  <c:v>-0.19111720000000001</c:v>
                </c:pt>
                <c:pt idx="1053">
                  <c:v>-0.1541679</c:v>
                </c:pt>
                <c:pt idx="1054">
                  <c:v>-0.12231499999999998</c:v>
                </c:pt>
                <c:pt idx="1055">
                  <c:v>-8.4091600000000016E-2</c:v>
                </c:pt>
                <c:pt idx="1056">
                  <c:v>-4.3319899999999995E-2</c:v>
                </c:pt>
                <c:pt idx="1057">
                  <c:v>-2.8030499999999986E-2</c:v>
                </c:pt>
                <c:pt idx="1058">
                  <c:v>5.0965000000000038E-3</c:v>
                </c:pt>
                <c:pt idx="1059">
                  <c:v>-6.370600000000004E-3</c:v>
                </c:pt>
                <c:pt idx="1060">
                  <c:v>-1.0192899999999977E-2</c:v>
                </c:pt>
                <c:pt idx="1061">
                  <c:v>1.9111700000000009E-2</c:v>
                </c:pt>
                <c:pt idx="1062">
                  <c:v>2.5482300000000013E-2</c:v>
                </c:pt>
                <c:pt idx="1063">
                  <c:v>2.0385800000000009E-2</c:v>
                </c:pt>
                <c:pt idx="1064">
                  <c:v>1.1467000000000005E-2</c:v>
                </c:pt>
                <c:pt idx="1065">
                  <c:v>5.2238699999999999E-2</c:v>
                </c:pt>
                <c:pt idx="1066">
                  <c:v>4.7142199999999995E-2</c:v>
                </c:pt>
                <c:pt idx="1067">
                  <c:v>4.3319899999999995E-2</c:v>
                </c:pt>
                <c:pt idx="1068">
                  <c:v>4.9690499999999999E-2</c:v>
                </c:pt>
                <c:pt idx="1069">
                  <c:v>5.3512799999999999E-2</c:v>
                </c:pt>
                <c:pt idx="1070">
                  <c:v>4.7142199999999995E-2</c:v>
                </c:pt>
                <c:pt idx="1071">
                  <c:v>2.4208200000000013E-2</c:v>
                </c:pt>
                <c:pt idx="1072">
                  <c:v>1.5289400000000009E-2</c:v>
                </c:pt>
                <c:pt idx="1073">
                  <c:v>2.0385800000000009E-2</c:v>
                </c:pt>
                <c:pt idx="1074">
                  <c:v>1.6563500000000009E-2</c:v>
                </c:pt>
                <c:pt idx="1075">
                  <c:v>3.8223000000000007E-3</c:v>
                </c:pt>
                <c:pt idx="1076">
                  <c:v>2.4208200000000013E-2</c:v>
                </c:pt>
                <c:pt idx="1077">
                  <c:v>-7.6446999999999765E-3</c:v>
                </c:pt>
                <c:pt idx="1078">
                  <c:v>-1.274119999999998E-2</c:v>
                </c:pt>
                <c:pt idx="1079">
                  <c:v>-2.5482000000000005E-3</c:v>
                </c:pt>
                <c:pt idx="1080">
                  <c:v>0</c:v>
                </c:pt>
                <c:pt idx="1081">
                  <c:v>-2.2934099999999985E-2</c:v>
                </c:pt>
                <c:pt idx="1082">
                  <c:v>-1.0192899999999977E-2</c:v>
                </c:pt>
                <c:pt idx="1083">
                  <c:v>-3.694929999999999E-2</c:v>
                </c:pt>
                <c:pt idx="1084">
                  <c:v>-2.2934099999999985E-2</c:v>
                </c:pt>
                <c:pt idx="1085">
                  <c:v>-3.440109999999999E-2</c:v>
                </c:pt>
                <c:pt idx="1086">
                  <c:v>-2.9304599999999986E-2</c:v>
                </c:pt>
                <c:pt idx="1087">
                  <c:v>-4.3319899999999995E-2</c:v>
                </c:pt>
                <c:pt idx="1088">
                  <c:v>-4.2045799999999994E-2</c:v>
                </c:pt>
                <c:pt idx="1089">
                  <c:v>-5.7335200000000003E-2</c:v>
                </c:pt>
                <c:pt idx="1090">
                  <c:v>-5.7335200000000003E-2</c:v>
                </c:pt>
                <c:pt idx="1091">
                  <c:v>-5.4786899999999999E-2</c:v>
                </c:pt>
                <c:pt idx="1092">
                  <c:v>-5.7335200000000003E-2</c:v>
                </c:pt>
                <c:pt idx="1093">
                  <c:v>-4.3319899999999995E-2</c:v>
                </c:pt>
                <c:pt idx="1094">
                  <c:v>-7.3898700000000012E-2</c:v>
                </c:pt>
                <c:pt idx="1095">
                  <c:v>-7.7721000000000012E-2</c:v>
                </c:pt>
                <c:pt idx="1096">
                  <c:v>-4.9690499999999999E-2</c:v>
                </c:pt>
                <c:pt idx="1097">
                  <c:v>-5.0964599999999999E-2</c:v>
                </c:pt>
                <c:pt idx="1098">
                  <c:v>-7.0076300000000008E-2</c:v>
                </c:pt>
                <c:pt idx="1099">
                  <c:v>-5.9883400000000003E-2</c:v>
                </c:pt>
                <c:pt idx="1100">
                  <c:v>-6.8802200000000008E-2</c:v>
                </c:pt>
                <c:pt idx="1101">
                  <c:v>-6.7528100000000008E-2</c:v>
                </c:pt>
                <c:pt idx="1102">
                  <c:v>-5.4786899999999999E-2</c:v>
                </c:pt>
                <c:pt idx="1103">
                  <c:v>-5.6061100000000003E-2</c:v>
                </c:pt>
                <c:pt idx="1104">
                  <c:v>-3.8223399999999991E-2</c:v>
                </c:pt>
                <c:pt idx="1105">
                  <c:v>-3.0578799999999989E-2</c:v>
                </c:pt>
                <c:pt idx="1106">
                  <c:v>-1.4015299999999981E-2</c:v>
                </c:pt>
                <c:pt idx="1107">
                  <c:v>0</c:v>
                </c:pt>
                <c:pt idx="1108">
                  <c:v>0</c:v>
                </c:pt>
                <c:pt idx="1109">
                  <c:v>2.4208200000000013E-2</c:v>
                </c:pt>
                <c:pt idx="1110">
                  <c:v>0.1032033</c:v>
                </c:pt>
                <c:pt idx="1111">
                  <c:v>0.24208180100000001</c:v>
                </c:pt>
                <c:pt idx="1112">
                  <c:v>0.4268284</c:v>
                </c:pt>
                <c:pt idx="1113">
                  <c:v>0.58736690000000003</c:v>
                </c:pt>
                <c:pt idx="1114">
                  <c:v>0.72751949999999999</c:v>
                </c:pt>
                <c:pt idx="1115">
                  <c:v>0.84091569999999993</c:v>
                </c:pt>
                <c:pt idx="1116">
                  <c:v>0.92245909999999998</c:v>
                </c:pt>
                <c:pt idx="1117">
                  <c:v>0.99126130000000001</c:v>
                </c:pt>
                <c:pt idx="1118">
                  <c:v>1.0422259</c:v>
                </c:pt>
                <c:pt idx="1119">
                  <c:v>1.1033834</c:v>
                </c:pt>
                <c:pt idx="1120">
                  <c:v>1.1594443999999999</c:v>
                </c:pt>
                <c:pt idx="1121">
                  <c:v>1.2091349</c:v>
                </c:pt>
                <c:pt idx="1122">
                  <c:v>1.2677441</c:v>
                </c:pt>
                <c:pt idx="1123">
                  <c:v>1.3123381000000001</c:v>
                </c:pt>
                <c:pt idx="1124">
                  <c:v>1.3569321000000001</c:v>
                </c:pt>
                <c:pt idx="1125">
                  <c:v>1.3824141000000001</c:v>
                </c:pt>
                <c:pt idx="1126">
                  <c:v>1.4015261000000001</c:v>
                </c:pt>
                <c:pt idx="1127">
                  <c:v>1.4295571</c:v>
                </c:pt>
                <c:pt idx="1128">
                  <c:v>1.4206381000000001</c:v>
                </c:pt>
                <c:pt idx="1129">
                  <c:v>1.4410241000000001</c:v>
                </c:pt>
                <c:pt idx="1130">
                  <c:v>1.4563131</c:v>
                </c:pt>
                <c:pt idx="1131">
                  <c:v>1.4473941000000001</c:v>
                </c:pt>
                <c:pt idx="1132">
                  <c:v>1.4435721000000001</c:v>
                </c:pt>
                <c:pt idx="1133">
                  <c:v>1.4193641000000001</c:v>
                </c:pt>
                <c:pt idx="1134">
                  <c:v>1.4231861000000001</c:v>
                </c:pt>
                <c:pt idx="1135">
                  <c:v>1.4168161000000001</c:v>
                </c:pt>
                <c:pt idx="1136">
                  <c:v>1.4104451</c:v>
                </c:pt>
                <c:pt idx="1137">
                  <c:v>1.4015261000000001</c:v>
                </c:pt>
                <c:pt idx="1138">
                  <c:v>1.3926071</c:v>
                </c:pt>
                <c:pt idx="1139">
                  <c:v>1.3594801000000001</c:v>
                </c:pt>
                <c:pt idx="1140">
                  <c:v>1.3645771</c:v>
                </c:pt>
                <c:pt idx="1141">
                  <c:v>1.3454651000000002</c:v>
                </c:pt>
                <c:pt idx="1142">
                  <c:v>1.3225311000000002</c:v>
                </c:pt>
                <c:pt idx="1143">
                  <c:v>1.3059681000000001</c:v>
                </c:pt>
                <c:pt idx="1144">
                  <c:v>1.2715661</c:v>
                </c:pt>
                <c:pt idx="1145">
                  <c:v>1.2626481000000001</c:v>
                </c:pt>
                <c:pt idx="1146">
                  <c:v>1.2422618999999999</c:v>
                </c:pt>
                <c:pt idx="1147">
                  <c:v>1.2142314000000001</c:v>
                </c:pt>
                <c:pt idx="1148">
                  <c:v>1.1849267000000001</c:v>
                </c:pt>
                <c:pt idx="1149">
                  <c:v>1.1645409</c:v>
                </c:pt>
                <c:pt idx="1150">
                  <c:v>1.1288657</c:v>
                </c:pt>
                <c:pt idx="1151">
                  <c:v>1.1263174</c:v>
                </c:pt>
                <c:pt idx="1152">
                  <c:v>1.0931905</c:v>
                </c:pt>
                <c:pt idx="1153">
                  <c:v>1.0651599</c:v>
                </c:pt>
                <c:pt idx="1154">
                  <c:v>1.0511447</c:v>
                </c:pt>
                <c:pt idx="1155">
                  <c:v>1.0307588000000001</c:v>
                </c:pt>
                <c:pt idx="1156">
                  <c:v>1.0269364999999999</c:v>
                </c:pt>
                <c:pt idx="1157">
                  <c:v>0.98743890000000001</c:v>
                </c:pt>
                <c:pt idx="1158">
                  <c:v>0.96323079999999994</c:v>
                </c:pt>
                <c:pt idx="1159">
                  <c:v>0.93520019999999993</c:v>
                </c:pt>
                <c:pt idx="1160">
                  <c:v>0.91481440000000003</c:v>
                </c:pt>
                <c:pt idx="1161">
                  <c:v>0.89188029999999996</c:v>
                </c:pt>
                <c:pt idx="1162">
                  <c:v>0.90334740000000002</c:v>
                </c:pt>
                <c:pt idx="1163">
                  <c:v>0.87659100000000001</c:v>
                </c:pt>
                <c:pt idx="1164">
                  <c:v>0.8638498</c:v>
                </c:pt>
                <c:pt idx="1165">
                  <c:v>0.83199689999999993</c:v>
                </c:pt>
                <c:pt idx="1166">
                  <c:v>0.81925579999999998</c:v>
                </c:pt>
                <c:pt idx="1167">
                  <c:v>0.78485470000000002</c:v>
                </c:pt>
                <c:pt idx="1168">
                  <c:v>0.77466179999999996</c:v>
                </c:pt>
                <c:pt idx="1169">
                  <c:v>0.7631947</c:v>
                </c:pt>
                <c:pt idx="1170">
                  <c:v>0.7517277</c:v>
                </c:pt>
                <c:pt idx="1171">
                  <c:v>0.74280889999999999</c:v>
                </c:pt>
                <c:pt idx="1172">
                  <c:v>0.70968189999999998</c:v>
                </c:pt>
                <c:pt idx="1173">
                  <c:v>0.71477840000000004</c:v>
                </c:pt>
                <c:pt idx="1174">
                  <c:v>0.68674789999999997</c:v>
                </c:pt>
                <c:pt idx="1175">
                  <c:v>0.68292549999999996</c:v>
                </c:pt>
                <c:pt idx="1176">
                  <c:v>0.68547369999999996</c:v>
                </c:pt>
                <c:pt idx="1177">
                  <c:v>0.64087970000000005</c:v>
                </c:pt>
                <c:pt idx="1178">
                  <c:v>0.6459762</c:v>
                </c:pt>
                <c:pt idx="1179">
                  <c:v>0.65871729999999995</c:v>
                </c:pt>
                <c:pt idx="1180">
                  <c:v>0.63450910000000005</c:v>
                </c:pt>
                <c:pt idx="1181">
                  <c:v>0.61157510000000004</c:v>
                </c:pt>
                <c:pt idx="1182">
                  <c:v>0.61412330000000004</c:v>
                </c:pt>
                <c:pt idx="1183">
                  <c:v>0.60393039999999998</c:v>
                </c:pt>
                <c:pt idx="1184">
                  <c:v>0.58227039999999997</c:v>
                </c:pt>
                <c:pt idx="1185">
                  <c:v>0.58099630000000002</c:v>
                </c:pt>
                <c:pt idx="1186">
                  <c:v>0.56570699999999996</c:v>
                </c:pt>
                <c:pt idx="1187">
                  <c:v>0.56443279999999996</c:v>
                </c:pt>
                <c:pt idx="1188">
                  <c:v>0.55296579999999995</c:v>
                </c:pt>
                <c:pt idx="1189">
                  <c:v>0.57080339999999996</c:v>
                </c:pt>
                <c:pt idx="1190">
                  <c:v>0.54149879999999995</c:v>
                </c:pt>
                <c:pt idx="1191">
                  <c:v>0.52748349999999999</c:v>
                </c:pt>
                <c:pt idx="1192">
                  <c:v>0.51601649999999999</c:v>
                </c:pt>
                <c:pt idx="1193">
                  <c:v>0.52238700000000005</c:v>
                </c:pt>
                <c:pt idx="1194">
                  <c:v>0.50327529999999998</c:v>
                </c:pt>
                <c:pt idx="1195">
                  <c:v>0.49180829999999998</c:v>
                </c:pt>
                <c:pt idx="1196">
                  <c:v>0.49053420000000003</c:v>
                </c:pt>
                <c:pt idx="1197">
                  <c:v>0.50072709999999998</c:v>
                </c:pt>
                <c:pt idx="1198">
                  <c:v>0.47651889999999997</c:v>
                </c:pt>
                <c:pt idx="1199">
                  <c:v>0.47142249999999997</c:v>
                </c:pt>
                <c:pt idx="1200">
                  <c:v>0.48288949999999997</c:v>
                </c:pt>
                <c:pt idx="1201">
                  <c:v>0.44211780000000001</c:v>
                </c:pt>
                <c:pt idx="1202">
                  <c:v>0.44466600000000001</c:v>
                </c:pt>
                <c:pt idx="1203">
                  <c:v>0.45358490000000001</c:v>
                </c:pt>
                <c:pt idx="1204">
                  <c:v>0.44466600000000001</c:v>
                </c:pt>
                <c:pt idx="1205">
                  <c:v>0.4357472</c:v>
                </c:pt>
                <c:pt idx="1206">
                  <c:v>0.4382955</c:v>
                </c:pt>
                <c:pt idx="1207">
                  <c:v>0.44084370000000001</c:v>
                </c:pt>
                <c:pt idx="1208">
                  <c:v>0.4293767</c:v>
                </c:pt>
                <c:pt idx="1209">
                  <c:v>0.41153909999999999</c:v>
                </c:pt>
                <c:pt idx="1210">
                  <c:v>0.4255543</c:v>
                </c:pt>
                <c:pt idx="1211">
                  <c:v>0.41026499999999999</c:v>
                </c:pt>
                <c:pt idx="1212">
                  <c:v>0.421732</c:v>
                </c:pt>
                <c:pt idx="1213">
                  <c:v>0.421732</c:v>
                </c:pt>
                <c:pt idx="1214">
                  <c:v>0.38733090000000003</c:v>
                </c:pt>
                <c:pt idx="1215">
                  <c:v>0.38860499999999998</c:v>
                </c:pt>
                <c:pt idx="1216">
                  <c:v>0.39497559999999998</c:v>
                </c:pt>
                <c:pt idx="1217">
                  <c:v>0.39115319999999998</c:v>
                </c:pt>
                <c:pt idx="1218">
                  <c:v>0.36439680000000002</c:v>
                </c:pt>
                <c:pt idx="1219">
                  <c:v>0.37968619999999997</c:v>
                </c:pt>
                <c:pt idx="1220">
                  <c:v>0.36821919999999997</c:v>
                </c:pt>
                <c:pt idx="1221">
                  <c:v>0.37841210000000003</c:v>
                </c:pt>
                <c:pt idx="1222">
                  <c:v>0.36184860000000002</c:v>
                </c:pt>
                <c:pt idx="1223">
                  <c:v>0.35420390000000002</c:v>
                </c:pt>
                <c:pt idx="1224">
                  <c:v>0.35420390000000002</c:v>
                </c:pt>
                <c:pt idx="1225">
                  <c:v>0.35420390000000002</c:v>
                </c:pt>
                <c:pt idx="1226">
                  <c:v>0.34146274999999998</c:v>
                </c:pt>
                <c:pt idx="1227">
                  <c:v>0.34783330000000001</c:v>
                </c:pt>
                <c:pt idx="1228">
                  <c:v>0.34146274999999998</c:v>
                </c:pt>
                <c:pt idx="1229">
                  <c:v>0.34146274999999998</c:v>
                </c:pt>
                <c:pt idx="1230">
                  <c:v>0.34146274999999998</c:v>
                </c:pt>
                <c:pt idx="1231">
                  <c:v>0.33509218000000002</c:v>
                </c:pt>
                <c:pt idx="1232">
                  <c:v>0.33764041</c:v>
                </c:pt>
                <c:pt idx="1233">
                  <c:v>0.33764041</c:v>
                </c:pt>
                <c:pt idx="1234">
                  <c:v>0.32362515000000003</c:v>
                </c:pt>
                <c:pt idx="1235">
                  <c:v>0.33381806000000003</c:v>
                </c:pt>
                <c:pt idx="1236">
                  <c:v>0.34273686999999997</c:v>
                </c:pt>
                <c:pt idx="1237">
                  <c:v>0.31470633999999997</c:v>
                </c:pt>
                <c:pt idx="1238">
                  <c:v>0.31725457000000001</c:v>
                </c:pt>
                <c:pt idx="1239">
                  <c:v>0.30833577000000001</c:v>
                </c:pt>
                <c:pt idx="1240">
                  <c:v>0.31598046000000002</c:v>
                </c:pt>
                <c:pt idx="1241">
                  <c:v>0.31852869</c:v>
                </c:pt>
                <c:pt idx="1242">
                  <c:v>0.31852869</c:v>
                </c:pt>
                <c:pt idx="1243">
                  <c:v>0.31343222999999998</c:v>
                </c:pt>
                <c:pt idx="1244">
                  <c:v>0.30323930999999998</c:v>
                </c:pt>
                <c:pt idx="1245">
                  <c:v>0.31215810999999999</c:v>
                </c:pt>
                <c:pt idx="1246">
                  <c:v>0.30960988</c:v>
                </c:pt>
                <c:pt idx="1247">
                  <c:v>0.28794993000000002</c:v>
                </c:pt>
                <c:pt idx="1248">
                  <c:v>0.30706165000000002</c:v>
                </c:pt>
                <c:pt idx="1249">
                  <c:v>0.29049816000000001</c:v>
                </c:pt>
                <c:pt idx="1250">
                  <c:v>0.31215810999999999</c:v>
                </c:pt>
                <c:pt idx="1251">
                  <c:v>0.29814285000000001</c:v>
                </c:pt>
                <c:pt idx="1252">
                  <c:v>0.28794993000000002</c:v>
                </c:pt>
                <c:pt idx="1253">
                  <c:v>0.29049816000000001</c:v>
                </c:pt>
                <c:pt idx="1254">
                  <c:v>0.29049816000000001</c:v>
                </c:pt>
                <c:pt idx="1255">
                  <c:v>0.28540169999999998</c:v>
                </c:pt>
                <c:pt idx="1256">
                  <c:v>0.29559462000000003</c:v>
                </c:pt>
                <c:pt idx="1257">
                  <c:v>0.29814285000000001</c:v>
                </c:pt>
                <c:pt idx="1258">
                  <c:v>0.27520878999999998</c:v>
                </c:pt>
                <c:pt idx="1259">
                  <c:v>0.27648289999999998</c:v>
                </c:pt>
                <c:pt idx="1260">
                  <c:v>0.26246764</c:v>
                </c:pt>
                <c:pt idx="1261">
                  <c:v>0.27011233000000001</c:v>
                </c:pt>
                <c:pt idx="1262">
                  <c:v>0.26501586999999999</c:v>
                </c:pt>
                <c:pt idx="1263">
                  <c:v>0.26119352000000001</c:v>
                </c:pt>
                <c:pt idx="1264">
                  <c:v>0.26756409999999997</c:v>
                </c:pt>
                <c:pt idx="1265">
                  <c:v>0.26246764</c:v>
                </c:pt>
                <c:pt idx="1266">
                  <c:v>0.27903113000000002</c:v>
                </c:pt>
                <c:pt idx="1267">
                  <c:v>0.29177227999999999</c:v>
                </c:pt>
                <c:pt idx="1268">
                  <c:v>0.24972649</c:v>
                </c:pt>
                <c:pt idx="1269">
                  <c:v>0.27520878999999998</c:v>
                </c:pt>
                <c:pt idx="1270">
                  <c:v>0.25991941000000002</c:v>
                </c:pt>
                <c:pt idx="1271">
                  <c:v>0.27520878999999998</c:v>
                </c:pt>
                <c:pt idx="1272">
                  <c:v>0.23825945700000001</c:v>
                </c:pt>
                <c:pt idx="1273">
                  <c:v>0.25737117999999998</c:v>
                </c:pt>
                <c:pt idx="1274">
                  <c:v>0.25991941000000002</c:v>
                </c:pt>
                <c:pt idx="1275">
                  <c:v>0.25354883</c:v>
                </c:pt>
                <c:pt idx="1276">
                  <c:v>0.25227472000000001</c:v>
                </c:pt>
                <c:pt idx="1277">
                  <c:v>0.23061477</c:v>
                </c:pt>
                <c:pt idx="1278">
                  <c:v>0.25100060499999999</c:v>
                </c:pt>
                <c:pt idx="1279">
                  <c:v>0.24972649</c:v>
                </c:pt>
                <c:pt idx="1280">
                  <c:v>0.23061477</c:v>
                </c:pt>
                <c:pt idx="1281">
                  <c:v>0.248452375</c:v>
                </c:pt>
                <c:pt idx="1282">
                  <c:v>0.26119352000000001</c:v>
                </c:pt>
                <c:pt idx="1283">
                  <c:v>0.24208180100000001</c:v>
                </c:pt>
                <c:pt idx="1284">
                  <c:v>0.23188887999999999</c:v>
                </c:pt>
                <c:pt idx="1285">
                  <c:v>0.23188887999999999</c:v>
                </c:pt>
                <c:pt idx="1286">
                  <c:v>0.244630031</c:v>
                </c:pt>
                <c:pt idx="1287">
                  <c:v>0.22679241999999999</c:v>
                </c:pt>
                <c:pt idx="1288">
                  <c:v>0.23698534199999999</c:v>
                </c:pt>
                <c:pt idx="1289">
                  <c:v>0.234437113</c:v>
                </c:pt>
                <c:pt idx="1290">
                  <c:v>0.21914774000000001</c:v>
                </c:pt>
                <c:pt idx="1291">
                  <c:v>0.22042185</c:v>
                </c:pt>
                <c:pt idx="1292">
                  <c:v>0.22042185</c:v>
                </c:pt>
                <c:pt idx="1293">
                  <c:v>0.22806654000000001</c:v>
                </c:pt>
                <c:pt idx="1294">
                  <c:v>0.22424419000000001</c:v>
                </c:pt>
                <c:pt idx="1295">
                  <c:v>0.24335591619999999</c:v>
                </c:pt>
                <c:pt idx="1296">
                  <c:v>0.22169596999999999</c:v>
                </c:pt>
                <c:pt idx="1297">
                  <c:v>0.20003600999999999</c:v>
                </c:pt>
                <c:pt idx="1298">
                  <c:v>0.22551831</c:v>
                </c:pt>
                <c:pt idx="1299">
                  <c:v>0.23061477</c:v>
                </c:pt>
                <c:pt idx="1300">
                  <c:v>0.22551831</c:v>
                </c:pt>
                <c:pt idx="1301">
                  <c:v>0.22169596999999999</c:v>
                </c:pt>
                <c:pt idx="1302">
                  <c:v>0.22169596999999999</c:v>
                </c:pt>
                <c:pt idx="1303">
                  <c:v>0.21787361999999999</c:v>
                </c:pt>
                <c:pt idx="1304">
                  <c:v>0.22934065000000001</c:v>
                </c:pt>
                <c:pt idx="1305">
                  <c:v>0.21150305</c:v>
                </c:pt>
                <c:pt idx="1306">
                  <c:v>0.22042185</c:v>
                </c:pt>
                <c:pt idx="1307">
                  <c:v>0.21150305</c:v>
                </c:pt>
                <c:pt idx="1308">
                  <c:v>0.19366543999999999</c:v>
                </c:pt>
                <c:pt idx="1309">
                  <c:v>0.21914774000000001</c:v>
                </c:pt>
                <c:pt idx="1310">
                  <c:v>0.21150305</c:v>
                </c:pt>
                <c:pt idx="1311">
                  <c:v>0.20385836000000002</c:v>
                </c:pt>
                <c:pt idx="1312">
                  <c:v>0.19493956000000001</c:v>
                </c:pt>
                <c:pt idx="1313">
                  <c:v>0.20385836000000002</c:v>
                </c:pt>
                <c:pt idx="1314">
                  <c:v>0.18474664000000002</c:v>
                </c:pt>
                <c:pt idx="1315">
                  <c:v>0.20385836000000002</c:v>
                </c:pt>
                <c:pt idx="1316">
                  <c:v>0.20003600999999999</c:v>
                </c:pt>
                <c:pt idx="1317">
                  <c:v>0.19366543999999999</c:v>
                </c:pt>
                <c:pt idx="1318">
                  <c:v>0.18984309999999999</c:v>
                </c:pt>
                <c:pt idx="1319">
                  <c:v>0.18602075000000001</c:v>
                </c:pt>
                <c:pt idx="1320">
                  <c:v>0.19493956000000001</c:v>
                </c:pt>
                <c:pt idx="1321">
                  <c:v>0.17200548999999998</c:v>
                </c:pt>
                <c:pt idx="1322">
                  <c:v>0.18092428999999999</c:v>
                </c:pt>
                <c:pt idx="1323">
                  <c:v>0.18602075000000001</c:v>
                </c:pt>
                <c:pt idx="1324">
                  <c:v>0.19239133</c:v>
                </c:pt>
                <c:pt idx="1325">
                  <c:v>0.18856898</c:v>
                </c:pt>
                <c:pt idx="1326">
                  <c:v>0.18092428999999999</c:v>
                </c:pt>
                <c:pt idx="1327">
                  <c:v>0.17965017999999999</c:v>
                </c:pt>
                <c:pt idx="1328">
                  <c:v>0.18984309999999999</c:v>
                </c:pt>
                <c:pt idx="1329">
                  <c:v>0.17837606</c:v>
                </c:pt>
                <c:pt idx="1330">
                  <c:v>0.17710195000000001</c:v>
                </c:pt>
                <c:pt idx="1331">
                  <c:v>0.18984309999999999</c:v>
                </c:pt>
                <c:pt idx="1332">
                  <c:v>0.17073136999999999</c:v>
                </c:pt>
                <c:pt idx="1333">
                  <c:v>0.19748778</c:v>
                </c:pt>
                <c:pt idx="1334">
                  <c:v>0.17965017999999999</c:v>
                </c:pt>
                <c:pt idx="1335">
                  <c:v>0.19621367000000001</c:v>
                </c:pt>
                <c:pt idx="1336">
                  <c:v>0.17455372</c:v>
                </c:pt>
                <c:pt idx="1337">
                  <c:v>0.18347252</c:v>
                </c:pt>
                <c:pt idx="1338">
                  <c:v>0.16308669000000001</c:v>
                </c:pt>
                <c:pt idx="1339">
                  <c:v>0.16563492000000002</c:v>
                </c:pt>
                <c:pt idx="1340">
                  <c:v>0.18347252</c:v>
                </c:pt>
                <c:pt idx="1341">
                  <c:v>0.17455372</c:v>
                </c:pt>
                <c:pt idx="1342">
                  <c:v>0.17073136999999999</c:v>
                </c:pt>
                <c:pt idx="1343">
                  <c:v>0.17073136999999999</c:v>
                </c:pt>
                <c:pt idx="1344">
                  <c:v>0.17710195000000001</c:v>
                </c:pt>
                <c:pt idx="1345">
                  <c:v>0.16945726</c:v>
                </c:pt>
                <c:pt idx="1346">
                  <c:v>0.17327960000000001</c:v>
                </c:pt>
                <c:pt idx="1347">
                  <c:v>0.17837606</c:v>
                </c:pt>
                <c:pt idx="1348">
                  <c:v>0.16563492000000002</c:v>
                </c:pt>
                <c:pt idx="1349">
                  <c:v>0.15799023000000001</c:v>
                </c:pt>
                <c:pt idx="1350">
                  <c:v>0.17582783000000002</c:v>
                </c:pt>
                <c:pt idx="1351">
                  <c:v>0.15926434</c:v>
                </c:pt>
                <c:pt idx="1352">
                  <c:v>0.16690903000000001</c:v>
                </c:pt>
                <c:pt idx="1353">
                  <c:v>0.17582783000000002</c:v>
                </c:pt>
                <c:pt idx="1354">
                  <c:v>0.16053845999999999</c:v>
                </c:pt>
                <c:pt idx="1355">
                  <c:v>0.15289376999999998</c:v>
                </c:pt>
                <c:pt idx="1356">
                  <c:v>0.15671611000000002</c:v>
                </c:pt>
                <c:pt idx="1357">
                  <c:v>0.16308669000000001</c:v>
                </c:pt>
                <c:pt idx="1358">
                  <c:v>0.16690903000000001</c:v>
                </c:pt>
                <c:pt idx="1359">
                  <c:v>0.15034554</c:v>
                </c:pt>
                <c:pt idx="1360">
                  <c:v>0.15416788000000001</c:v>
                </c:pt>
                <c:pt idx="1361">
                  <c:v>0.15416788000000001</c:v>
                </c:pt>
                <c:pt idx="1362">
                  <c:v>0.14270080000000002</c:v>
                </c:pt>
                <c:pt idx="1363">
                  <c:v>0.14907142000000001</c:v>
                </c:pt>
                <c:pt idx="1364">
                  <c:v>0.14907142000000001</c:v>
                </c:pt>
                <c:pt idx="1365">
                  <c:v>0.16818315</c:v>
                </c:pt>
                <c:pt idx="1366">
                  <c:v>0.16053845999999999</c:v>
                </c:pt>
                <c:pt idx="1367">
                  <c:v>0.14779731000000002</c:v>
                </c:pt>
                <c:pt idx="1368">
                  <c:v>0.16818315</c:v>
                </c:pt>
                <c:pt idx="1369">
                  <c:v>0.14524908</c:v>
                </c:pt>
                <c:pt idx="1370">
                  <c:v>0.15289376999999998</c:v>
                </c:pt>
                <c:pt idx="1371">
                  <c:v>0.13760440000000002</c:v>
                </c:pt>
                <c:pt idx="1372">
                  <c:v>0.13760440000000002</c:v>
                </c:pt>
                <c:pt idx="1373">
                  <c:v>0.16053845999999999</c:v>
                </c:pt>
                <c:pt idx="1374">
                  <c:v>0.13123380000000001</c:v>
                </c:pt>
                <c:pt idx="1375">
                  <c:v>0.13887850000000002</c:v>
                </c:pt>
                <c:pt idx="1376">
                  <c:v>0.16308669000000001</c:v>
                </c:pt>
                <c:pt idx="1377">
                  <c:v>0.14524908</c:v>
                </c:pt>
                <c:pt idx="1378">
                  <c:v>0.14270080000000002</c:v>
                </c:pt>
                <c:pt idx="1379">
                  <c:v>0.14779731000000002</c:v>
                </c:pt>
                <c:pt idx="1380">
                  <c:v>0.13505620000000002</c:v>
                </c:pt>
                <c:pt idx="1381">
                  <c:v>0.16053845999999999</c:v>
                </c:pt>
                <c:pt idx="1382">
                  <c:v>0.14397495999999999</c:v>
                </c:pt>
                <c:pt idx="1383">
                  <c:v>0.155442</c:v>
                </c:pt>
                <c:pt idx="1384">
                  <c:v>0.14015260000000002</c:v>
                </c:pt>
                <c:pt idx="1385">
                  <c:v>0.15671611000000002</c:v>
                </c:pt>
                <c:pt idx="1386">
                  <c:v>0.13505620000000002</c:v>
                </c:pt>
                <c:pt idx="1387">
                  <c:v>0.14524908</c:v>
                </c:pt>
                <c:pt idx="1388">
                  <c:v>0.14142670000000002</c:v>
                </c:pt>
                <c:pt idx="1389">
                  <c:v>0.15034554</c:v>
                </c:pt>
                <c:pt idx="1390">
                  <c:v>0.13505620000000002</c:v>
                </c:pt>
                <c:pt idx="1391">
                  <c:v>0.16308669000000001</c:v>
                </c:pt>
                <c:pt idx="1392">
                  <c:v>0.15671611000000002</c:v>
                </c:pt>
                <c:pt idx="1393">
                  <c:v>0.15161964999999999</c:v>
                </c:pt>
                <c:pt idx="1394">
                  <c:v>0.13760440000000002</c:v>
                </c:pt>
                <c:pt idx="1395">
                  <c:v>0.15671611000000002</c:v>
                </c:pt>
                <c:pt idx="1396">
                  <c:v>0.16563492000000002</c:v>
                </c:pt>
                <c:pt idx="1397">
                  <c:v>0.14142670000000002</c:v>
                </c:pt>
                <c:pt idx="1398">
                  <c:v>0.12995970000000001</c:v>
                </c:pt>
                <c:pt idx="1399">
                  <c:v>0.15416788000000001</c:v>
                </c:pt>
                <c:pt idx="1400">
                  <c:v>0.15289376999999998</c:v>
                </c:pt>
                <c:pt idx="1401">
                  <c:v>0.15799023000000001</c:v>
                </c:pt>
                <c:pt idx="1402">
                  <c:v>0.14779731000000002</c:v>
                </c:pt>
                <c:pt idx="1403">
                  <c:v>0.13887850000000002</c:v>
                </c:pt>
                <c:pt idx="1404">
                  <c:v>0.15034554</c:v>
                </c:pt>
                <c:pt idx="1405">
                  <c:v>0.155442</c:v>
                </c:pt>
                <c:pt idx="1406">
                  <c:v>0.14397495999999999</c:v>
                </c:pt>
                <c:pt idx="1407">
                  <c:v>0.15416788000000001</c:v>
                </c:pt>
                <c:pt idx="1408">
                  <c:v>0.16563492000000002</c:v>
                </c:pt>
                <c:pt idx="1409">
                  <c:v>0.14524908</c:v>
                </c:pt>
                <c:pt idx="1410">
                  <c:v>0.13633030000000002</c:v>
                </c:pt>
                <c:pt idx="1411">
                  <c:v>0.14270080000000002</c:v>
                </c:pt>
                <c:pt idx="1412">
                  <c:v>0.14397495999999999</c:v>
                </c:pt>
                <c:pt idx="1413">
                  <c:v>0.14907142000000001</c:v>
                </c:pt>
                <c:pt idx="1414">
                  <c:v>0.14652319</c:v>
                </c:pt>
                <c:pt idx="1415">
                  <c:v>0.14142670000000002</c:v>
                </c:pt>
                <c:pt idx="1416">
                  <c:v>0.11976680000000001</c:v>
                </c:pt>
                <c:pt idx="1417">
                  <c:v>0.14524908</c:v>
                </c:pt>
                <c:pt idx="1418">
                  <c:v>0.15161964999999999</c:v>
                </c:pt>
                <c:pt idx="1419">
                  <c:v>0.14142670000000002</c:v>
                </c:pt>
                <c:pt idx="1420">
                  <c:v>0.13250790000000001</c:v>
                </c:pt>
                <c:pt idx="1421">
                  <c:v>0.12231500000000001</c:v>
                </c:pt>
                <c:pt idx="1422">
                  <c:v>0.13760440000000002</c:v>
                </c:pt>
                <c:pt idx="1423">
                  <c:v>0.12741150000000001</c:v>
                </c:pt>
                <c:pt idx="1424">
                  <c:v>0.13378200000000001</c:v>
                </c:pt>
                <c:pt idx="1425">
                  <c:v>0.1159444</c:v>
                </c:pt>
                <c:pt idx="1426">
                  <c:v>0.13123380000000001</c:v>
                </c:pt>
                <c:pt idx="1427">
                  <c:v>0.13505620000000002</c:v>
                </c:pt>
                <c:pt idx="1428">
                  <c:v>0.13378200000000001</c:v>
                </c:pt>
                <c:pt idx="1429">
                  <c:v>0.13760440000000002</c:v>
                </c:pt>
                <c:pt idx="1430">
                  <c:v>0.11976680000000001</c:v>
                </c:pt>
                <c:pt idx="1431">
                  <c:v>0.13760440000000002</c:v>
                </c:pt>
                <c:pt idx="1432">
                  <c:v>0.12868560000000001</c:v>
                </c:pt>
                <c:pt idx="1433">
                  <c:v>0.13505620000000002</c:v>
                </c:pt>
                <c:pt idx="1434">
                  <c:v>0.14015260000000002</c:v>
                </c:pt>
                <c:pt idx="1435">
                  <c:v>0.13250790000000001</c:v>
                </c:pt>
                <c:pt idx="1436">
                  <c:v>0.13505620000000002</c:v>
                </c:pt>
                <c:pt idx="1437">
                  <c:v>0.15671611000000002</c:v>
                </c:pt>
                <c:pt idx="1438">
                  <c:v>0.13633030000000002</c:v>
                </c:pt>
                <c:pt idx="1439">
                  <c:v>0.13887850000000002</c:v>
                </c:pt>
                <c:pt idx="1440">
                  <c:v>0.13760440000000002</c:v>
                </c:pt>
                <c:pt idx="1441">
                  <c:v>0.13887850000000002</c:v>
                </c:pt>
                <c:pt idx="1442">
                  <c:v>0.12358910000000001</c:v>
                </c:pt>
                <c:pt idx="1443">
                  <c:v>0.11976680000000001</c:v>
                </c:pt>
                <c:pt idx="1444">
                  <c:v>0.13378200000000001</c:v>
                </c:pt>
                <c:pt idx="1445">
                  <c:v>0.14397495999999999</c:v>
                </c:pt>
                <c:pt idx="1446">
                  <c:v>0.14524908</c:v>
                </c:pt>
                <c:pt idx="1447">
                  <c:v>0.12995970000000001</c:v>
                </c:pt>
                <c:pt idx="1448">
                  <c:v>0.15416788000000001</c:v>
                </c:pt>
                <c:pt idx="1449">
                  <c:v>0.12104090000000001</c:v>
                </c:pt>
                <c:pt idx="1450">
                  <c:v>0.14270080000000002</c:v>
                </c:pt>
                <c:pt idx="1451">
                  <c:v>0.13123380000000001</c:v>
                </c:pt>
                <c:pt idx="1452">
                  <c:v>0.14270080000000002</c:v>
                </c:pt>
                <c:pt idx="1453">
                  <c:v>0.13505620000000002</c:v>
                </c:pt>
                <c:pt idx="1454">
                  <c:v>0.12995970000000001</c:v>
                </c:pt>
                <c:pt idx="1455">
                  <c:v>0.11976680000000001</c:v>
                </c:pt>
                <c:pt idx="1456">
                  <c:v>0.12868560000000001</c:v>
                </c:pt>
                <c:pt idx="1457">
                  <c:v>0.13378200000000001</c:v>
                </c:pt>
                <c:pt idx="1458">
                  <c:v>0.14397495999999999</c:v>
                </c:pt>
                <c:pt idx="1459">
                  <c:v>0.13760440000000002</c:v>
                </c:pt>
                <c:pt idx="1460">
                  <c:v>0.12741150000000001</c:v>
                </c:pt>
                <c:pt idx="1461">
                  <c:v>0.13505620000000002</c:v>
                </c:pt>
                <c:pt idx="1462">
                  <c:v>0.12995970000000001</c:v>
                </c:pt>
                <c:pt idx="1463">
                  <c:v>0.12231500000000001</c:v>
                </c:pt>
                <c:pt idx="1464">
                  <c:v>0.13887850000000002</c:v>
                </c:pt>
                <c:pt idx="1465">
                  <c:v>0.11721860000000001</c:v>
                </c:pt>
                <c:pt idx="1466">
                  <c:v>0.13633030000000002</c:v>
                </c:pt>
                <c:pt idx="1467">
                  <c:v>0.11976680000000001</c:v>
                </c:pt>
                <c:pt idx="1468">
                  <c:v>0.12741150000000001</c:v>
                </c:pt>
                <c:pt idx="1469">
                  <c:v>0.12486319999999999</c:v>
                </c:pt>
                <c:pt idx="1470">
                  <c:v>0.12358910000000001</c:v>
                </c:pt>
                <c:pt idx="1471">
                  <c:v>0.12868560000000001</c:v>
                </c:pt>
                <c:pt idx="1472">
                  <c:v>0.13633030000000002</c:v>
                </c:pt>
                <c:pt idx="1473">
                  <c:v>0.12486319999999999</c:v>
                </c:pt>
                <c:pt idx="1474">
                  <c:v>0.1146703</c:v>
                </c:pt>
                <c:pt idx="1475">
                  <c:v>0.12231500000000001</c:v>
                </c:pt>
                <c:pt idx="1476">
                  <c:v>0.13250790000000001</c:v>
                </c:pt>
                <c:pt idx="1477">
                  <c:v>0.13250790000000001</c:v>
                </c:pt>
                <c:pt idx="1478">
                  <c:v>9.9380899999999994E-2</c:v>
                </c:pt>
                <c:pt idx="1479">
                  <c:v>0.13123380000000001</c:v>
                </c:pt>
                <c:pt idx="1480">
                  <c:v>0.12995970000000001</c:v>
                </c:pt>
                <c:pt idx="1481">
                  <c:v>0.13633030000000002</c:v>
                </c:pt>
                <c:pt idx="1482">
                  <c:v>0.13250790000000001</c:v>
                </c:pt>
                <c:pt idx="1483">
                  <c:v>0.14907142000000001</c:v>
                </c:pt>
                <c:pt idx="1484">
                  <c:v>0.12868560000000001</c:v>
                </c:pt>
                <c:pt idx="1485">
                  <c:v>0.12358910000000001</c:v>
                </c:pt>
                <c:pt idx="1486">
                  <c:v>0.13250790000000001</c:v>
                </c:pt>
                <c:pt idx="1487">
                  <c:v>0.14142670000000002</c:v>
                </c:pt>
                <c:pt idx="1488">
                  <c:v>0.13123380000000001</c:v>
                </c:pt>
                <c:pt idx="1489">
                  <c:v>0.13250790000000001</c:v>
                </c:pt>
                <c:pt idx="1490">
                  <c:v>0.13378200000000001</c:v>
                </c:pt>
                <c:pt idx="1491">
                  <c:v>0.13887850000000002</c:v>
                </c:pt>
                <c:pt idx="1492">
                  <c:v>0.14397495999999999</c:v>
                </c:pt>
                <c:pt idx="1493">
                  <c:v>0.14015260000000002</c:v>
                </c:pt>
                <c:pt idx="1494">
                  <c:v>0.14142670000000002</c:v>
                </c:pt>
                <c:pt idx="1495">
                  <c:v>0.15034554</c:v>
                </c:pt>
                <c:pt idx="1496">
                  <c:v>0.12104090000000001</c:v>
                </c:pt>
                <c:pt idx="1497">
                  <c:v>0.13250790000000001</c:v>
                </c:pt>
                <c:pt idx="1498">
                  <c:v>0.12104090000000001</c:v>
                </c:pt>
                <c:pt idx="1499">
                  <c:v>0.14142670000000002</c:v>
                </c:pt>
                <c:pt idx="1500">
                  <c:v>0.14524908</c:v>
                </c:pt>
                <c:pt idx="1501">
                  <c:v>0.13887850000000002</c:v>
                </c:pt>
                <c:pt idx="1502">
                  <c:v>0.14015260000000002</c:v>
                </c:pt>
                <c:pt idx="1503">
                  <c:v>0.14270080000000002</c:v>
                </c:pt>
                <c:pt idx="1504">
                  <c:v>0.13123380000000001</c:v>
                </c:pt>
                <c:pt idx="1505">
                  <c:v>0.13887850000000002</c:v>
                </c:pt>
                <c:pt idx="1506">
                  <c:v>0.1133962</c:v>
                </c:pt>
                <c:pt idx="1507">
                  <c:v>0.13505620000000002</c:v>
                </c:pt>
                <c:pt idx="1508">
                  <c:v>0.14015260000000002</c:v>
                </c:pt>
                <c:pt idx="1509">
                  <c:v>0.15034554</c:v>
                </c:pt>
                <c:pt idx="1510">
                  <c:v>0.12868560000000001</c:v>
                </c:pt>
                <c:pt idx="1511">
                  <c:v>0.13250790000000001</c:v>
                </c:pt>
                <c:pt idx="1512">
                  <c:v>0.1146703</c:v>
                </c:pt>
                <c:pt idx="1513">
                  <c:v>0.14142670000000002</c:v>
                </c:pt>
                <c:pt idx="1514">
                  <c:v>0.11976680000000001</c:v>
                </c:pt>
                <c:pt idx="1515">
                  <c:v>0.12358910000000001</c:v>
                </c:pt>
                <c:pt idx="1516">
                  <c:v>0.12613740000000001</c:v>
                </c:pt>
                <c:pt idx="1517">
                  <c:v>0.13250790000000001</c:v>
                </c:pt>
                <c:pt idx="1518">
                  <c:v>0.1159444</c:v>
                </c:pt>
                <c:pt idx="1519">
                  <c:v>0.13378200000000001</c:v>
                </c:pt>
                <c:pt idx="1520">
                  <c:v>0.12358910000000001</c:v>
                </c:pt>
                <c:pt idx="1521">
                  <c:v>0.1121221</c:v>
                </c:pt>
                <c:pt idx="1522">
                  <c:v>0.11976680000000001</c:v>
                </c:pt>
                <c:pt idx="1523">
                  <c:v>0.13123380000000001</c:v>
                </c:pt>
                <c:pt idx="1524">
                  <c:v>0.12104090000000001</c:v>
                </c:pt>
                <c:pt idx="1525">
                  <c:v>0.13378200000000001</c:v>
                </c:pt>
                <c:pt idx="1526">
                  <c:v>0.12741150000000001</c:v>
                </c:pt>
                <c:pt idx="1527">
                  <c:v>0.1121221</c:v>
                </c:pt>
                <c:pt idx="1528">
                  <c:v>0.12995970000000001</c:v>
                </c:pt>
                <c:pt idx="1529">
                  <c:v>0.12995970000000001</c:v>
                </c:pt>
                <c:pt idx="1530">
                  <c:v>0.11976680000000001</c:v>
                </c:pt>
                <c:pt idx="1531">
                  <c:v>0.14015260000000002</c:v>
                </c:pt>
                <c:pt idx="1532">
                  <c:v>0.14142670000000002</c:v>
                </c:pt>
                <c:pt idx="1533">
                  <c:v>0.13633030000000002</c:v>
                </c:pt>
                <c:pt idx="1534">
                  <c:v>0.13378200000000001</c:v>
                </c:pt>
                <c:pt idx="1535">
                  <c:v>0.13633030000000002</c:v>
                </c:pt>
                <c:pt idx="1536">
                  <c:v>0.12741150000000001</c:v>
                </c:pt>
                <c:pt idx="1537">
                  <c:v>0.13250790000000001</c:v>
                </c:pt>
                <c:pt idx="1538">
                  <c:v>0.13633030000000002</c:v>
                </c:pt>
                <c:pt idx="1539">
                  <c:v>0.13123380000000001</c:v>
                </c:pt>
                <c:pt idx="1540">
                  <c:v>0.13250790000000001</c:v>
                </c:pt>
                <c:pt idx="1541">
                  <c:v>0.13633030000000002</c:v>
                </c:pt>
                <c:pt idx="1542">
                  <c:v>0.13887850000000002</c:v>
                </c:pt>
                <c:pt idx="1543">
                  <c:v>0.13505620000000002</c:v>
                </c:pt>
                <c:pt idx="1544">
                  <c:v>0.13250790000000001</c:v>
                </c:pt>
                <c:pt idx="1545">
                  <c:v>0.14907142000000001</c:v>
                </c:pt>
                <c:pt idx="1546">
                  <c:v>0.12995970000000001</c:v>
                </c:pt>
                <c:pt idx="1547">
                  <c:v>0.14270080000000002</c:v>
                </c:pt>
                <c:pt idx="1548">
                  <c:v>0.13250790000000001</c:v>
                </c:pt>
                <c:pt idx="1549">
                  <c:v>0.14397495999999999</c:v>
                </c:pt>
                <c:pt idx="1550">
                  <c:v>0.14907142000000001</c:v>
                </c:pt>
                <c:pt idx="1551">
                  <c:v>0.14652319</c:v>
                </c:pt>
                <c:pt idx="1552">
                  <c:v>0.12613740000000001</c:v>
                </c:pt>
                <c:pt idx="1553">
                  <c:v>0.14015260000000002</c:v>
                </c:pt>
                <c:pt idx="1554">
                  <c:v>0.13887850000000002</c:v>
                </c:pt>
                <c:pt idx="1555">
                  <c:v>0.13123380000000001</c:v>
                </c:pt>
                <c:pt idx="1556">
                  <c:v>0.12868560000000001</c:v>
                </c:pt>
                <c:pt idx="1557">
                  <c:v>0.12231500000000001</c:v>
                </c:pt>
                <c:pt idx="1558">
                  <c:v>0.12613740000000001</c:v>
                </c:pt>
                <c:pt idx="1559">
                  <c:v>0.14779731000000002</c:v>
                </c:pt>
                <c:pt idx="1560">
                  <c:v>0.11976680000000001</c:v>
                </c:pt>
                <c:pt idx="1561">
                  <c:v>0.12613740000000001</c:v>
                </c:pt>
                <c:pt idx="1562">
                  <c:v>0.13123380000000001</c:v>
                </c:pt>
                <c:pt idx="1563">
                  <c:v>0.1070256</c:v>
                </c:pt>
                <c:pt idx="1564">
                  <c:v>0.13250790000000001</c:v>
                </c:pt>
                <c:pt idx="1565">
                  <c:v>0.11976680000000001</c:v>
                </c:pt>
                <c:pt idx="1566">
                  <c:v>0.13633030000000002</c:v>
                </c:pt>
                <c:pt idx="1567">
                  <c:v>0.12613740000000001</c:v>
                </c:pt>
                <c:pt idx="1568">
                  <c:v>0.12358910000000001</c:v>
                </c:pt>
                <c:pt idx="1569">
                  <c:v>0.12358910000000001</c:v>
                </c:pt>
                <c:pt idx="1570">
                  <c:v>0.12741150000000001</c:v>
                </c:pt>
                <c:pt idx="1571">
                  <c:v>0.12231500000000001</c:v>
                </c:pt>
                <c:pt idx="1572">
                  <c:v>0.1095739</c:v>
                </c:pt>
                <c:pt idx="1573">
                  <c:v>0.12741150000000001</c:v>
                </c:pt>
                <c:pt idx="1574">
                  <c:v>0.12741150000000001</c:v>
                </c:pt>
                <c:pt idx="1575">
                  <c:v>0.13250790000000001</c:v>
                </c:pt>
                <c:pt idx="1576">
                  <c:v>0.12613740000000001</c:v>
                </c:pt>
                <c:pt idx="1577">
                  <c:v>0.1032033</c:v>
                </c:pt>
                <c:pt idx="1578">
                  <c:v>0.13250790000000001</c:v>
                </c:pt>
                <c:pt idx="1579">
                  <c:v>0.12868560000000001</c:v>
                </c:pt>
                <c:pt idx="1580">
                  <c:v>0.13378200000000001</c:v>
                </c:pt>
                <c:pt idx="1581">
                  <c:v>0.13633030000000002</c:v>
                </c:pt>
                <c:pt idx="1582">
                  <c:v>0.11976680000000001</c:v>
                </c:pt>
                <c:pt idx="1583">
                  <c:v>0.1146703</c:v>
                </c:pt>
                <c:pt idx="1584">
                  <c:v>0.12995970000000001</c:v>
                </c:pt>
                <c:pt idx="1585">
                  <c:v>0.14779731000000002</c:v>
                </c:pt>
                <c:pt idx="1586">
                  <c:v>0.12104090000000001</c:v>
                </c:pt>
                <c:pt idx="1587">
                  <c:v>0.12358910000000001</c:v>
                </c:pt>
                <c:pt idx="1588">
                  <c:v>0.14907142000000001</c:v>
                </c:pt>
                <c:pt idx="1589">
                  <c:v>0.14524908</c:v>
                </c:pt>
                <c:pt idx="1590">
                  <c:v>0.11976680000000001</c:v>
                </c:pt>
                <c:pt idx="1591">
                  <c:v>0.11721860000000001</c:v>
                </c:pt>
                <c:pt idx="1592">
                  <c:v>0.13250790000000001</c:v>
                </c:pt>
                <c:pt idx="1593">
                  <c:v>0.15034554</c:v>
                </c:pt>
                <c:pt idx="1594">
                  <c:v>0.13123380000000001</c:v>
                </c:pt>
                <c:pt idx="1595">
                  <c:v>0.12486319999999999</c:v>
                </c:pt>
                <c:pt idx="1596">
                  <c:v>0.13250790000000001</c:v>
                </c:pt>
                <c:pt idx="1597">
                  <c:v>0.13887850000000002</c:v>
                </c:pt>
                <c:pt idx="1598">
                  <c:v>0.13250790000000001</c:v>
                </c:pt>
                <c:pt idx="1599">
                  <c:v>0.14652319</c:v>
                </c:pt>
                <c:pt idx="1600">
                  <c:v>0.14524908</c:v>
                </c:pt>
                <c:pt idx="1601">
                  <c:v>0.14524908</c:v>
                </c:pt>
                <c:pt idx="1602">
                  <c:v>0.13633030000000002</c:v>
                </c:pt>
                <c:pt idx="1603">
                  <c:v>0.14142670000000002</c:v>
                </c:pt>
                <c:pt idx="1604">
                  <c:v>0.13123380000000001</c:v>
                </c:pt>
                <c:pt idx="1605">
                  <c:v>0.12358910000000001</c:v>
                </c:pt>
                <c:pt idx="1606">
                  <c:v>0.11721860000000001</c:v>
                </c:pt>
                <c:pt idx="1607">
                  <c:v>0.13633030000000002</c:v>
                </c:pt>
                <c:pt idx="1608">
                  <c:v>0.14652319</c:v>
                </c:pt>
                <c:pt idx="1609">
                  <c:v>0.11849270000000001</c:v>
                </c:pt>
                <c:pt idx="1610">
                  <c:v>0.12741150000000001</c:v>
                </c:pt>
                <c:pt idx="1611">
                  <c:v>0.14142670000000002</c:v>
                </c:pt>
                <c:pt idx="1612">
                  <c:v>0.12995970000000001</c:v>
                </c:pt>
                <c:pt idx="1613">
                  <c:v>0.13633030000000002</c:v>
                </c:pt>
                <c:pt idx="1614">
                  <c:v>0.13633030000000002</c:v>
                </c:pt>
                <c:pt idx="1615">
                  <c:v>0.12995970000000001</c:v>
                </c:pt>
                <c:pt idx="1616">
                  <c:v>0.13760440000000002</c:v>
                </c:pt>
                <c:pt idx="1617">
                  <c:v>0.12231500000000001</c:v>
                </c:pt>
                <c:pt idx="1618">
                  <c:v>0.12741150000000001</c:v>
                </c:pt>
                <c:pt idx="1619">
                  <c:v>0.14015260000000002</c:v>
                </c:pt>
                <c:pt idx="1620">
                  <c:v>0.12868560000000001</c:v>
                </c:pt>
                <c:pt idx="1621">
                  <c:v>0.14142670000000002</c:v>
                </c:pt>
                <c:pt idx="1622">
                  <c:v>0.13887850000000002</c:v>
                </c:pt>
                <c:pt idx="1623">
                  <c:v>0.12995970000000001</c:v>
                </c:pt>
                <c:pt idx="1624">
                  <c:v>0.13505620000000002</c:v>
                </c:pt>
                <c:pt idx="1625">
                  <c:v>0.12486319999999999</c:v>
                </c:pt>
                <c:pt idx="1626">
                  <c:v>0.13760440000000002</c:v>
                </c:pt>
                <c:pt idx="1627">
                  <c:v>0.13505620000000002</c:v>
                </c:pt>
                <c:pt idx="1628">
                  <c:v>0.13505620000000002</c:v>
                </c:pt>
                <c:pt idx="1629">
                  <c:v>0.14015260000000002</c:v>
                </c:pt>
                <c:pt idx="1630">
                  <c:v>0.14015260000000002</c:v>
                </c:pt>
                <c:pt idx="1631">
                  <c:v>0.14270080000000002</c:v>
                </c:pt>
                <c:pt idx="1632">
                  <c:v>0.13505620000000002</c:v>
                </c:pt>
                <c:pt idx="1633">
                  <c:v>0.12104090000000001</c:v>
                </c:pt>
                <c:pt idx="1634">
                  <c:v>0.14397495999999999</c:v>
                </c:pt>
                <c:pt idx="1635">
                  <c:v>0.14270080000000002</c:v>
                </c:pt>
                <c:pt idx="1636">
                  <c:v>0.13760440000000002</c:v>
                </c:pt>
                <c:pt idx="1637">
                  <c:v>0.13123380000000001</c:v>
                </c:pt>
                <c:pt idx="1638">
                  <c:v>0.12613740000000001</c:v>
                </c:pt>
                <c:pt idx="1639">
                  <c:v>0.15289376999999998</c:v>
                </c:pt>
                <c:pt idx="1640">
                  <c:v>0.13760440000000002</c:v>
                </c:pt>
                <c:pt idx="1641">
                  <c:v>0.13760440000000002</c:v>
                </c:pt>
                <c:pt idx="1642">
                  <c:v>0.15034554</c:v>
                </c:pt>
                <c:pt idx="1643">
                  <c:v>0.13633030000000002</c:v>
                </c:pt>
                <c:pt idx="1644">
                  <c:v>0.13760440000000002</c:v>
                </c:pt>
                <c:pt idx="1645">
                  <c:v>0.14779731000000002</c:v>
                </c:pt>
                <c:pt idx="1646">
                  <c:v>0.14779731000000002</c:v>
                </c:pt>
                <c:pt idx="1647">
                  <c:v>0.16690903000000001</c:v>
                </c:pt>
                <c:pt idx="1648">
                  <c:v>0.13633030000000002</c:v>
                </c:pt>
                <c:pt idx="1649">
                  <c:v>0.15926434</c:v>
                </c:pt>
                <c:pt idx="1650">
                  <c:v>0.15799023000000001</c:v>
                </c:pt>
                <c:pt idx="1651">
                  <c:v>0.15161964999999999</c:v>
                </c:pt>
                <c:pt idx="1652">
                  <c:v>0.14524908</c:v>
                </c:pt>
                <c:pt idx="1653">
                  <c:v>0.15034554</c:v>
                </c:pt>
                <c:pt idx="1654">
                  <c:v>0.14270080000000002</c:v>
                </c:pt>
                <c:pt idx="1655">
                  <c:v>0.15671611000000002</c:v>
                </c:pt>
                <c:pt idx="1656">
                  <c:v>0.14270080000000002</c:v>
                </c:pt>
                <c:pt idx="1657">
                  <c:v>0.15416788000000001</c:v>
                </c:pt>
                <c:pt idx="1658">
                  <c:v>0.16563492000000002</c:v>
                </c:pt>
                <c:pt idx="1659">
                  <c:v>0.15416788000000001</c:v>
                </c:pt>
                <c:pt idx="1660">
                  <c:v>0.15289376999999998</c:v>
                </c:pt>
                <c:pt idx="1661">
                  <c:v>0.14779731000000002</c:v>
                </c:pt>
                <c:pt idx="1662">
                  <c:v>0.15671611000000002</c:v>
                </c:pt>
                <c:pt idx="1663">
                  <c:v>0.17582783000000002</c:v>
                </c:pt>
                <c:pt idx="1664">
                  <c:v>0.14524908</c:v>
                </c:pt>
                <c:pt idx="1665">
                  <c:v>0.15416788000000001</c:v>
                </c:pt>
                <c:pt idx="1666">
                  <c:v>0.15416788000000001</c:v>
                </c:pt>
                <c:pt idx="1667">
                  <c:v>0.15034554</c:v>
                </c:pt>
                <c:pt idx="1668">
                  <c:v>0.15926434</c:v>
                </c:pt>
                <c:pt idx="1669">
                  <c:v>0.16053845999999999</c:v>
                </c:pt>
                <c:pt idx="1670">
                  <c:v>0.14015260000000002</c:v>
                </c:pt>
                <c:pt idx="1671">
                  <c:v>0.155442</c:v>
                </c:pt>
                <c:pt idx="1672">
                  <c:v>0.14652319</c:v>
                </c:pt>
                <c:pt idx="1673">
                  <c:v>0.16690903000000001</c:v>
                </c:pt>
                <c:pt idx="1674">
                  <c:v>0.16563492000000002</c:v>
                </c:pt>
                <c:pt idx="1675">
                  <c:v>0.17073136999999999</c:v>
                </c:pt>
                <c:pt idx="1676">
                  <c:v>0.155442</c:v>
                </c:pt>
                <c:pt idx="1677">
                  <c:v>0.16818315</c:v>
                </c:pt>
                <c:pt idx="1678">
                  <c:v>0.14142670000000002</c:v>
                </c:pt>
                <c:pt idx="1679">
                  <c:v>0.155442</c:v>
                </c:pt>
                <c:pt idx="1680">
                  <c:v>0.17965017999999999</c:v>
                </c:pt>
                <c:pt idx="1681">
                  <c:v>0.15034554</c:v>
                </c:pt>
                <c:pt idx="1682">
                  <c:v>0.16690903000000001</c:v>
                </c:pt>
                <c:pt idx="1683">
                  <c:v>0.16563492000000002</c:v>
                </c:pt>
                <c:pt idx="1684">
                  <c:v>0.17965017999999999</c:v>
                </c:pt>
                <c:pt idx="1685">
                  <c:v>0.16053845999999999</c:v>
                </c:pt>
                <c:pt idx="1686">
                  <c:v>0.17073136999999999</c:v>
                </c:pt>
                <c:pt idx="1687">
                  <c:v>0.16563492000000002</c:v>
                </c:pt>
                <c:pt idx="1688">
                  <c:v>0.17200548999999998</c:v>
                </c:pt>
                <c:pt idx="1689">
                  <c:v>0.18984309999999999</c:v>
                </c:pt>
                <c:pt idx="1690">
                  <c:v>0.16690903000000001</c:v>
                </c:pt>
                <c:pt idx="1691">
                  <c:v>0.17200548999999998</c:v>
                </c:pt>
                <c:pt idx="1692">
                  <c:v>0.16690903000000001</c:v>
                </c:pt>
                <c:pt idx="1693">
                  <c:v>0.17837606</c:v>
                </c:pt>
                <c:pt idx="1694">
                  <c:v>0.18856898</c:v>
                </c:pt>
                <c:pt idx="1695">
                  <c:v>0.16945726</c:v>
                </c:pt>
                <c:pt idx="1696">
                  <c:v>0.18092428999999999</c:v>
                </c:pt>
                <c:pt idx="1697">
                  <c:v>0.18729487</c:v>
                </c:pt>
                <c:pt idx="1698">
                  <c:v>0.17710195000000001</c:v>
                </c:pt>
                <c:pt idx="1699">
                  <c:v>0.17582783000000002</c:v>
                </c:pt>
                <c:pt idx="1700">
                  <c:v>0.18474664000000002</c:v>
                </c:pt>
                <c:pt idx="1701">
                  <c:v>0.16945726</c:v>
                </c:pt>
                <c:pt idx="1702">
                  <c:v>0.19111721000000001</c:v>
                </c:pt>
                <c:pt idx="1703">
                  <c:v>0.18602075000000001</c:v>
                </c:pt>
                <c:pt idx="1704">
                  <c:v>0.15671611000000002</c:v>
                </c:pt>
                <c:pt idx="1705">
                  <c:v>0.18474664000000002</c:v>
                </c:pt>
                <c:pt idx="1706">
                  <c:v>0.17455372</c:v>
                </c:pt>
                <c:pt idx="1707">
                  <c:v>0.16308669000000001</c:v>
                </c:pt>
                <c:pt idx="1708">
                  <c:v>0.17073136999999999</c:v>
                </c:pt>
                <c:pt idx="1709">
                  <c:v>0.17327960000000001</c:v>
                </c:pt>
                <c:pt idx="1710">
                  <c:v>0.16818315</c:v>
                </c:pt>
                <c:pt idx="1711">
                  <c:v>0.16945726</c:v>
                </c:pt>
                <c:pt idx="1712">
                  <c:v>0.17582783000000002</c:v>
                </c:pt>
                <c:pt idx="1713">
                  <c:v>0.18347252</c:v>
                </c:pt>
                <c:pt idx="1714">
                  <c:v>0.16563492000000002</c:v>
                </c:pt>
                <c:pt idx="1715">
                  <c:v>0.15926434</c:v>
                </c:pt>
                <c:pt idx="1716">
                  <c:v>0.16945726</c:v>
                </c:pt>
                <c:pt idx="1717">
                  <c:v>0.17455372</c:v>
                </c:pt>
                <c:pt idx="1718">
                  <c:v>0.17710195000000001</c:v>
                </c:pt>
                <c:pt idx="1719">
                  <c:v>0.16818315</c:v>
                </c:pt>
                <c:pt idx="1720">
                  <c:v>0.18729487</c:v>
                </c:pt>
                <c:pt idx="1721">
                  <c:v>0.16945726</c:v>
                </c:pt>
                <c:pt idx="1722">
                  <c:v>0.15926434</c:v>
                </c:pt>
                <c:pt idx="1723">
                  <c:v>0.17965017999999999</c:v>
                </c:pt>
                <c:pt idx="1724">
                  <c:v>0.17327960000000001</c:v>
                </c:pt>
                <c:pt idx="1725">
                  <c:v>0.17965017999999999</c:v>
                </c:pt>
                <c:pt idx="1726">
                  <c:v>0.18729487</c:v>
                </c:pt>
                <c:pt idx="1727">
                  <c:v>0.16308669000000001</c:v>
                </c:pt>
                <c:pt idx="1728">
                  <c:v>0.17837606</c:v>
                </c:pt>
                <c:pt idx="1729">
                  <c:v>0.17965017999999999</c:v>
                </c:pt>
                <c:pt idx="1730">
                  <c:v>0.16945726</c:v>
                </c:pt>
                <c:pt idx="1731">
                  <c:v>0.18219841000000001</c:v>
                </c:pt>
                <c:pt idx="1732">
                  <c:v>0.17455372</c:v>
                </c:pt>
                <c:pt idx="1733">
                  <c:v>0.16818315</c:v>
                </c:pt>
                <c:pt idx="1734">
                  <c:v>0.17327960000000001</c:v>
                </c:pt>
                <c:pt idx="1735">
                  <c:v>0.20895481999999999</c:v>
                </c:pt>
                <c:pt idx="1736">
                  <c:v>0.20513247000000001</c:v>
                </c:pt>
                <c:pt idx="1737">
                  <c:v>0.20003600999999999</c:v>
                </c:pt>
                <c:pt idx="1738">
                  <c:v>0.21532539000000001</c:v>
                </c:pt>
                <c:pt idx="1739">
                  <c:v>0.19493956000000001</c:v>
                </c:pt>
                <c:pt idx="1740">
                  <c:v>0.19876189999999999</c:v>
                </c:pt>
                <c:pt idx="1741">
                  <c:v>0.19493956000000001</c:v>
                </c:pt>
                <c:pt idx="1742">
                  <c:v>0.19621367000000001</c:v>
                </c:pt>
                <c:pt idx="1743">
                  <c:v>0.18729487</c:v>
                </c:pt>
                <c:pt idx="1744">
                  <c:v>0.17965017999999999</c:v>
                </c:pt>
                <c:pt idx="1745">
                  <c:v>0.19493956000000001</c:v>
                </c:pt>
                <c:pt idx="1746">
                  <c:v>0.19366543999999999</c:v>
                </c:pt>
                <c:pt idx="1747">
                  <c:v>0.18729487</c:v>
                </c:pt>
                <c:pt idx="1748">
                  <c:v>0.20385836000000002</c:v>
                </c:pt>
                <c:pt idx="1749">
                  <c:v>0.19748778</c:v>
                </c:pt>
                <c:pt idx="1750">
                  <c:v>0.18474664000000002</c:v>
                </c:pt>
                <c:pt idx="1751">
                  <c:v>0.18602075000000001</c:v>
                </c:pt>
                <c:pt idx="1752">
                  <c:v>0.19239133</c:v>
                </c:pt>
                <c:pt idx="1753">
                  <c:v>0.19111721000000001</c:v>
                </c:pt>
                <c:pt idx="1754">
                  <c:v>0.19621367000000001</c:v>
                </c:pt>
                <c:pt idx="1755">
                  <c:v>0.19366543999999999</c:v>
                </c:pt>
                <c:pt idx="1756">
                  <c:v>0.17455372</c:v>
                </c:pt>
                <c:pt idx="1757">
                  <c:v>0.18602075000000001</c:v>
                </c:pt>
                <c:pt idx="1758">
                  <c:v>0.17965017999999999</c:v>
                </c:pt>
                <c:pt idx="1759">
                  <c:v>0.17965017999999999</c:v>
                </c:pt>
                <c:pt idx="1760">
                  <c:v>0.21022893000000001</c:v>
                </c:pt>
                <c:pt idx="1761">
                  <c:v>0.18219841000000001</c:v>
                </c:pt>
                <c:pt idx="1762">
                  <c:v>0.17200548999999998</c:v>
                </c:pt>
                <c:pt idx="1763">
                  <c:v>0.19621367000000001</c:v>
                </c:pt>
                <c:pt idx="1764">
                  <c:v>0.17455372</c:v>
                </c:pt>
                <c:pt idx="1765">
                  <c:v>0.17965017999999999</c:v>
                </c:pt>
                <c:pt idx="1766">
                  <c:v>0.17837606</c:v>
                </c:pt>
                <c:pt idx="1767">
                  <c:v>0.16945726</c:v>
                </c:pt>
                <c:pt idx="1768">
                  <c:v>0.18602075000000001</c:v>
                </c:pt>
                <c:pt idx="1769">
                  <c:v>0.18856898</c:v>
                </c:pt>
                <c:pt idx="1770">
                  <c:v>0.18729487</c:v>
                </c:pt>
                <c:pt idx="1771">
                  <c:v>0.18474664000000002</c:v>
                </c:pt>
                <c:pt idx="1772">
                  <c:v>0.17965017999999999</c:v>
                </c:pt>
                <c:pt idx="1773">
                  <c:v>0.19621367000000001</c:v>
                </c:pt>
                <c:pt idx="1774">
                  <c:v>0.18984309999999999</c:v>
                </c:pt>
                <c:pt idx="1775">
                  <c:v>0.17710195000000001</c:v>
                </c:pt>
                <c:pt idx="1776">
                  <c:v>0.17073136999999999</c:v>
                </c:pt>
                <c:pt idx="1777">
                  <c:v>0.17455372</c:v>
                </c:pt>
                <c:pt idx="1778">
                  <c:v>0.17837606</c:v>
                </c:pt>
                <c:pt idx="1779">
                  <c:v>0.18219841000000001</c:v>
                </c:pt>
                <c:pt idx="1780">
                  <c:v>0.17455372</c:v>
                </c:pt>
                <c:pt idx="1781">
                  <c:v>0.16690903000000001</c:v>
                </c:pt>
                <c:pt idx="1782">
                  <c:v>0.17837606</c:v>
                </c:pt>
                <c:pt idx="1783">
                  <c:v>0.16690903000000001</c:v>
                </c:pt>
                <c:pt idx="1784">
                  <c:v>0.16818315</c:v>
                </c:pt>
                <c:pt idx="1785">
                  <c:v>0.17965017999999999</c:v>
                </c:pt>
                <c:pt idx="1786">
                  <c:v>0.17200548999999998</c:v>
                </c:pt>
                <c:pt idx="1787">
                  <c:v>0.17455372</c:v>
                </c:pt>
                <c:pt idx="1788">
                  <c:v>0.155442</c:v>
                </c:pt>
                <c:pt idx="1789">
                  <c:v>0.17837606</c:v>
                </c:pt>
                <c:pt idx="1790">
                  <c:v>0.16690903000000001</c:v>
                </c:pt>
                <c:pt idx="1791">
                  <c:v>0.1643608</c:v>
                </c:pt>
                <c:pt idx="1792">
                  <c:v>0.1643608</c:v>
                </c:pt>
                <c:pt idx="1793">
                  <c:v>0.17837606</c:v>
                </c:pt>
                <c:pt idx="1794">
                  <c:v>0.17327960000000001</c:v>
                </c:pt>
                <c:pt idx="1795">
                  <c:v>0.17327960000000001</c:v>
                </c:pt>
                <c:pt idx="1796">
                  <c:v>0.19111721000000001</c:v>
                </c:pt>
                <c:pt idx="1797">
                  <c:v>0.18856898</c:v>
                </c:pt>
                <c:pt idx="1798">
                  <c:v>0.18856898</c:v>
                </c:pt>
                <c:pt idx="1799">
                  <c:v>0.18729487</c:v>
                </c:pt>
                <c:pt idx="1800">
                  <c:v>0.20258424</c:v>
                </c:pt>
                <c:pt idx="1801">
                  <c:v>0.18602075000000001</c:v>
                </c:pt>
                <c:pt idx="1802">
                  <c:v>0.18984309999999999</c:v>
                </c:pt>
                <c:pt idx="1803">
                  <c:v>0.18474664000000002</c:v>
                </c:pt>
                <c:pt idx="1804">
                  <c:v>0.19111721000000001</c:v>
                </c:pt>
                <c:pt idx="1805">
                  <c:v>0.19621367000000001</c:v>
                </c:pt>
                <c:pt idx="1806">
                  <c:v>0.18602075000000001</c:v>
                </c:pt>
                <c:pt idx="1807">
                  <c:v>0.18474664000000002</c:v>
                </c:pt>
                <c:pt idx="1808">
                  <c:v>0.18729487</c:v>
                </c:pt>
                <c:pt idx="1809">
                  <c:v>0.17710195000000001</c:v>
                </c:pt>
                <c:pt idx="1810">
                  <c:v>0.18347252</c:v>
                </c:pt>
                <c:pt idx="1811">
                  <c:v>0.18474664000000002</c:v>
                </c:pt>
                <c:pt idx="1812">
                  <c:v>0.18219841000000001</c:v>
                </c:pt>
                <c:pt idx="1813">
                  <c:v>0.18092428999999999</c:v>
                </c:pt>
                <c:pt idx="1814">
                  <c:v>0.17582783000000002</c:v>
                </c:pt>
                <c:pt idx="1815">
                  <c:v>0.18984309999999999</c:v>
                </c:pt>
                <c:pt idx="1816">
                  <c:v>0.16690903000000001</c:v>
                </c:pt>
                <c:pt idx="1817">
                  <c:v>0.16945726</c:v>
                </c:pt>
                <c:pt idx="1818">
                  <c:v>0.18602075000000001</c:v>
                </c:pt>
                <c:pt idx="1819">
                  <c:v>0.16181256999999999</c:v>
                </c:pt>
                <c:pt idx="1820">
                  <c:v>0.16690903000000001</c:v>
                </c:pt>
                <c:pt idx="1821">
                  <c:v>0.17837606</c:v>
                </c:pt>
                <c:pt idx="1822">
                  <c:v>0.15289376999999998</c:v>
                </c:pt>
                <c:pt idx="1823">
                  <c:v>0.17710195000000001</c:v>
                </c:pt>
                <c:pt idx="1824">
                  <c:v>0.16563492000000002</c:v>
                </c:pt>
                <c:pt idx="1825">
                  <c:v>0.17200548999999998</c:v>
                </c:pt>
                <c:pt idx="1826">
                  <c:v>0.18856898</c:v>
                </c:pt>
                <c:pt idx="1827">
                  <c:v>0.17582783000000002</c:v>
                </c:pt>
                <c:pt idx="1828">
                  <c:v>0.16945726</c:v>
                </c:pt>
                <c:pt idx="1829">
                  <c:v>0.16945726</c:v>
                </c:pt>
                <c:pt idx="1830">
                  <c:v>0.17455372</c:v>
                </c:pt>
                <c:pt idx="1831">
                  <c:v>0.18347252</c:v>
                </c:pt>
                <c:pt idx="1832">
                  <c:v>0.17710195000000001</c:v>
                </c:pt>
                <c:pt idx="1833">
                  <c:v>0.17837606</c:v>
                </c:pt>
                <c:pt idx="1834">
                  <c:v>0.17327960000000001</c:v>
                </c:pt>
                <c:pt idx="1835">
                  <c:v>0.18602075000000001</c:v>
                </c:pt>
                <c:pt idx="1836">
                  <c:v>0.17200548999999998</c:v>
                </c:pt>
                <c:pt idx="1837">
                  <c:v>0.18092428999999999</c:v>
                </c:pt>
                <c:pt idx="1838">
                  <c:v>0.18092428999999999</c:v>
                </c:pt>
                <c:pt idx="1839">
                  <c:v>0.16690903000000001</c:v>
                </c:pt>
                <c:pt idx="1840">
                  <c:v>0.18729487</c:v>
                </c:pt>
                <c:pt idx="1841">
                  <c:v>0.19239133</c:v>
                </c:pt>
                <c:pt idx="1842">
                  <c:v>0.18092428999999999</c:v>
                </c:pt>
                <c:pt idx="1843">
                  <c:v>0.17455372</c:v>
                </c:pt>
                <c:pt idx="1844">
                  <c:v>0.17710195000000001</c:v>
                </c:pt>
                <c:pt idx="1845">
                  <c:v>0.19748778</c:v>
                </c:pt>
                <c:pt idx="1846">
                  <c:v>0.20258424</c:v>
                </c:pt>
                <c:pt idx="1847">
                  <c:v>0.20131013</c:v>
                </c:pt>
                <c:pt idx="1848">
                  <c:v>0.19493956000000001</c:v>
                </c:pt>
                <c:pt idx="1849">
                  <c:v>0.19111721000000001</c:v>
                </c:pt>
                <c:pt idx="1850">
                  <c:v>0.18219841000000001</c:v>
                </c:pt>
                <c:pt idx="1851">
                  <c:v>0.18856898</c:v>
                </c:pt>
                <c:pt idx="1852">
                  <c:v>0.20513247000000001</c:v>
                </c:pt>
                <c:pt idx="1853">
                  <c:v>0.18856898</c:v>
                </c:pt>
                <c:pt idx="1854">
                  <c:v>0.18984309999999999</c:v>
                </c:pt>
                <c:pt idx="1855">
                  <c:v>0.18092428999999999</c:v>
                </c:pt>
                <c:pt idx="1856">
                  <c:v>0.16690903000000001</c:v>
                </c:pt>
                <c:pt idx="1857">
                  <c:v>0.16181256999999999</c:v>
                </c:pt>
                <c:pt idx="1858">
                  <c:v>0.17710195000000001</c:v>
                </c:pt>
                <c:pt idx="1859">
                  <c:v>0.17455372</c:v>
                </c:pt>
                <c:pt idx="1860">
                  <c:v>0.16945726</c:v>
                </c:pt>
                <c:pt idx="1861">
                  <c:v>0.18219841000000001</c:v>
                </c:pt>
                <c:pt idx="1862">
                  <c:v>0.18602075000000001</c:v>
                </c:pt>
                <c:pt idx="1863">
                  <c:v>0.16818315</c:v>
                </c:pt>
                <c:pt idx="1864">
                  <c:v>0.19366543999999999</c:v>
                </c:pt>
                <c:pt idx="1865">
                  <c:v>0.18602075000000001</c:v>
                </c:pt>
                <c:pt idx="1866">
                  <c:v>0.18602075000000001</c:v>
                </c:pt>
                <c:pt idx="1867">
                  <c:v>0.18347252</c:v>
                </c:pt>
                <c:pt idx="1868">
                  <c:v>0.16053845999999999</c:v>
                </c:pt>
                <c:pt idx="1869">
                  <c:v>0.17327960000000001</c:v>
                </c:pt>
                <c:pt idx="1870">
                  <c:v>0.17837606</c:v>
                </c:pt>
                <c:pt idx="1871">
                  <c:v>0.18474664000000002</c:v>
                </c:pt>
                <c:pt idx="1872">
                  <c:v>0.17327960000000001</c:v>
                </c:pt>
                <c:pt idx="1873">
                  <c:v>0.16818315</c:v>
                </c:pt>
                <c:pt idx="1874">
                  <c:v>0.17837606</c:v>
                </c:pt>
                <c:pt idx="1875">
                  <c:v>0.17837606</c:v>
                </c:pt>
                <c:pt idx="1876">
                  <c:v>0.17327960000000001</c:v>
                </c:pt>
                <c:pt idx="1877">
                  <c:v>0.18474664000000002</c:v>
                </c:pt>
                <c:pt idx="1878">
                  <c:v>0.16945726</c:v>
                </c:pt>
                <c:pt idx="1879">
                  <c:v>0.16818315</c:v>
                </c:pt>
                <c:pt idx="1880">
                  <c:v>0.16690903000000001</c:v>
                </c:pt>
                <c:pt idx="1881">
                  <c:v>0.17327960000000001</c:v>
                </c:pt>
                <c:pt idx="1882">
                  <c:v>0.16818315</c:v>
                </c:pt>
                <c:pt idx="1883">
                  <c:v>0.18347252</c:v>
                </c:pt>
                <c:pt idx="1884">
                  <c:v>0.16563492000000002</c:v>
                </c:pt>
                <c:pt idx="1885">
                  <c:v>0.18347252</c:v>
                </c:pt>
                <c:pt idx="1886">
                  <c:v>0.17455372</c:v>
                </c:pt>
                <c:pt idx="1887">
                  <c:v>0.18092428999999999</c:v>
                </c:pt>
                <c:pt idx="1888">
                  <c:v>0.18729487</c:v>
                </c:pt>
                <c:pt idx="1889">
                  <c:v>0.19621367000000001</c:v>
                </c:pt>
                <c:pt idx="1890">
                  <c:v>0.19111721000000001</c:v>
                </c:pt>
                <c:pt idx="1891">
                  <c:v>0.19748778</c:v>
                </c:pt>
                <c:pt idx="1892">
                  <c:v>0.18474664000000002</c:v>
                </c:pt>
                <c:pt idx="1893">
                  <c:v>0.18474664000000002</c:v>
                </c:pt>
                <c:pt idx="1894">
                  <c:v>0.20513247000000001</c:v>
                </c:pt>
                <c:pt idx="1895">
                  <c:v>0.20131013</c:v>
                </c:pt>
                <c:pt idx="1896">
                  <c:v>0.17965017999999999</c:v>
                </c:pt>
                <c:pt idx="1897">
                  <c:v>0.20003600999999999</c:v>
                </c:pt>
                <c:pt idx="1898">
                  <c:v>0.19493956000000001</c:v>
                </c:pt>
                <c:pt idx="1899">
                  <c:v>0.17837606</c:v>
                </c:pt>
                <c:pt idx="1900">
                  <c:v>0.18219841000000001</c:v>
                </c:pt>
                <c:pt idx="1901">
                  <c:v>0.19239133</c:v>
                </c:pt>
                <c:pt idx="1902">
                  <c:v>0.19111721000000001</c:v>
                </c:pt>
                <c:pt idx="1903">
                  <c:v>0.18474664000000002</c:v>
                </c:pt>
                <c:pt idx="1904">
                  <c:v>0.19876189999999999</c:v>
                </c:pt>
                <c:pt idx="1905">
                  <c:v>0.20131013</c:v>
                </c:pt>
                <c:pt idx="1906">
                  <c:v>0.19748778</c:v>
                </c:pt>
                <c:pt idx="1907">
                  <c:v>0.17965017999999999</c:v>
                </c:pt>
                <c:pt idx="1908">
                  <c:v>0.18729487</c:v>
                </c:pt>
                <c:pt idx="1909">
                  <c:v>0.19493956000000001</c:v>
                </c:pt>
                <c:pt idx="1910">
                  <c:v>0.18474664000000002</c:v>
                </c:pt>
                <c:pt idx="1911">
                  <c:v>0.18474664000000002</c:v>
                </c:pt>
                <c:pt idx="1912">
                  <c:v>0.18729487</c:v>
                </c:pt>
                <c:pt idx="1913">
                  <c:v>0.17710195000000001</c:v>
                </c:pt>
                <c:pt idx="1914">
                  <c:v>0.17200548999999998</c:v>
                </c:pt>
                <c:pt idx="1915">
                  <c:v>0.16945726</c:v>
                </c:pt>
                <c:pt idx="1916">
                  <c:v>0.17965017999999999</c:v>
                </c:pt>
                <c:pt idx="1917">
                  <c:v>0.17965017999999999</c:v>
                </c:pt>
                <c:pt idx="1918">
                  <c:v>0.18856898</c:v>
                </c:pt>
                <c:pt idx="1919">
                  <c:v>0.18092428999999999</c:v>
                </c:pt>
                <c:pt idx="1920">
                  <c:v>0.17710195000000001</c:v>
                </c:pt>
                <c:pt idx="1921">
                  <c:v>0.17965017999999999</c:v>
                </c:pt>
                <c:pt idx="1922">
                  <c:v>0.18984309999999999</c:v>
                </c:pt>
                <c:pt idx="1923">
                  <c:v>0.16690903000000001</c:v>
                </c:pt>
                <c:pt idx="1924">
                  <c:v>0.19748778</c:v>
                </c:pt>
                <c:pt idx="1925">
                  <c:v>0.19239133</c:v>
                </c:pt>
                <c:pt idx="1926">
                  <c:v>0.17073136999999999</c:v>
                </c:pt>
                <c:pt idx="1927">
                  <c:v>0.16053845999999999</c:v>
                </c:pt>
                <c:pt idx="1928">
                  <c:v>0.18729487</c:v>
                </c:pt>
                <c:pt idx="1929">
                  <c:v>0.17710195000000001</c:v>
                </c:pt>
                <c:pt idx="1930">
                  <c:v>0.17327960000000001</c:v>
                </c:pt>
                <c:pt idx="1931">
                  <c:v>0.18474664000000002</c:v>
                </c:pt>
                <c:pt idx="1932">
                  <c:v>0.17455372</c:v>
                </c:pt>
                <c:pt idx="1933">
                  <c:v>0.18092428999999999</c:v>
                </c:pt>
                <c:pt idx="1934">
                  <c:v>0.18347252</c:v>
                </c:pt>
                <c:pt idx="1935">
                  <c:v>0.17710195000000001</c:v>
                </c:pt>
                <c:pt idx="1936">
                  <c:v>0.18092428999999999</c:v>
                </c:pt>
                <c:pt idx="1937">
                  <c:v>0.17965017999999999</c:v>
                </c:pt>
                <c:pt idx="1938">
                  <c:v>0.17582783000000002</c:v>
                </c:pt>
                <c:pt idx="1939">
                  <c:v>0.18984309999999999</c:v>
                </c:pt>
                <c:pt idx="1940">
                  <c:v>0.17582783000000002</c:v>
                </c:pt>
                <c:pt idx="1941">
                  <c:v>0.17965017999999999</c:v>
                </c:pt>
                <c:pt idx="1942">
                  <c:v>0.19748778</c:v>
                </c:pt>
                <c:pt idx="1943">
                  <c:v>0.19876189999999999</c:v>
                </c:pt>
                <c:pt idx="1944">
                  <c:v>0.18984309999999999</c:v>
                </c:pt>
                <c:pt idx="1945">
                  <c:v>0.18474664000000002</c:v>
                </c:pt>
                <c:pt idx="1946">
                  <c:v>0.19876189999999999</c:v>
                </c:pt>
                <c:pt idx="1947">
                  <c:v>0.18984309999999999</c:v>
                </c:pt>
                <c:pt idx="1948">
                  <c:v>0.19493956000000001</c:v>
                </c:pt>
                <c:pt idx="1949">
                  <c:v>0.19748778</c:v>
                </c:pt>
                <c:pt idx="1950">
                  <c:v>0.17710195000000001</c:v>
                </c:pt>
                <c:pt idx="1951">
                  <c:v>0.18092428999999999</c:v>
                </c:pt>
                <c:pt idx="1952">
                  <c:v>0.18984309999999999</c:v>
                </c:pt>
                <c:pt idx="1953">
                  <c:v>0.19239133</c:v>
                </c:pt>
                <c:pt idx="1954">
                  <c:v>0.18984309999999999</c:v>
                </c:pt>
                <c:pt idx="1955">
                  <c:v>0.18092428999999999</c:v>
                </c:pt>
                <c:pt idx="1956">
                  <c:v>0.19111721000000001</c:v>
                </c:pt>
                <c:pt idx="1957">
                  <c:v>0.18474664000000002</c:v>
                </c:pt>
                <c:pt idx="1958">
                  <c:v>0.16563492000000002</c:v>
                </c:pt>
                <c:pt idx="1959">
                  <c:v>0.16818315</c:v>
                </c:pt>
                <c:pt idx="1960">
                  <c:v>0.18602075000000001</c:v>
                </c:pt>
                <c:pt idx="1961">
                  <c:v>0.17965017999999999</c:v>
                </c:pt>
                <c:pt idx="1962">
                  <c:v>0.16690903000000001</c:v>
                </c:pt>
                <c:pt idx="1963">
                  <c:v>0.18602075000000001</c:v>
                </c:pt>
                <c:pt idx="1964">
                  <c:v>0.18729487</c:v>
                </c:pt>
                <c:pt idx="1965">
                  <c:v>0.20513247000000001</c:v>
                </c:pt>
                <c:pt idx="1966">
                  <c:v>0.17327960000000001</c:v>
                </c:pt>
                <c:pt idx="1967">
                  <c:v>0.17710195000000001</c:v>
                </c:pt>
                <c:pt idx="1968">
                  <c:v>0.16945726</c:v>
                </c:pt>
                <c:pt idx="1969">
                  <c:v>0.16945726</c:v>
                </c:pt>
                <c:pt idx="1970">
                  <c:v>0.19111721000000001</c:v>
                </c:pt>
                <c:pt idx="1971">
                  <c:v>0.17965017999999999</c:v>
                </c:pt>
                <c:pt idx="1972">
                  <c:v>0.17965017999999999</c:v>
                </c:pt>
                <c:pt idx="1973">
                  <c:v>0.18347252</c:v>
                </c:pt>
                <c:pt idx="1974">
                  <c:v>0.18602075000000001</c:v>
                </c:pt>
                <c:pt idx="1975">
                  <c:v>0.17965017999999999</c:v>
                </c:pt>
                <c:pt idx="1976">
                  <c:v>0.17710195000000001</c:v>
                </c:pt>
                <c:pt idx="1977">
                  <c:v>0.18729487</c:v>
                </c:pt>
                <c:pt idx="1978">
                  <c:v>0.17582783000000002</c:v>
                </c:pt>
                <c:pt idx="1979">
                  <c:v>0.17455372</c:v>
                </c:pt>
                <c:pt idx="1980">
                  <c:v>0.19366543999999999</c:v>
                </c:pt>
                <c:pt idx="1981">
                  <c:v>0.17327960000000001</c:v>
                </c:pt>
                <c:pt idx="1982">
                  <c:v>0.18984309999999999</c:v>
                </c:pt>
                <c:pt idx="1983">
                  <c:v>0.17710195000000001</c:v>
                </c:pt>
                <c:pt idx="1984">
                  <c:v>0.18347252</c:v>
                </c:pt>
                <c:pt idx="1985">
                  <c:v>0.18474664000000002</c:v>
                </c:pt>
                <c:pt idx="1986">
                  <c:v>0.18602075000000001</c:v>
                </c:pt>
                <c:pt idx="1987">
                  <c:v>0.18856898</c:v>
                </c:pt>
                <c:pt idx="1988">
                  <c:v>0.18984309999999999</c:v>
                </c:pt>
                <c:pt idx="1989">
                  <c:v>0.18474664000000002</c:v>
                </c:pt>
                <c:pt idx="1990">
                  <c:v>0.19621367000000001</c:v>
                </c:pt>
                <c:pt idx="1991">
                  <c:v>0.19621367000000001</c:v>
                </c:pt>
                <c:pt idx="1992">
                  <c:v>0.21405128000000001</c:v>
                </c:pt>
                <c:pt idx="1993">
                  <c:v>0.19748778</c:v>
                </c:pt>
                <c:pt idx="1994">
                  <c:v>0.19876189999999999</c:v>
                </c:pt>
                <c:pt idx="1995">
                  <c:v>0.19239133</c:v>
                </c:pt>
                <c:pt idx="1996">
                  <c:v>0.21277715999999999</c:v>
                </c:pt>
                <c:pt idx="1997">
                  <c:v>0.18856898</c:v>
                </c:pt>
                <c:pt idx="1998">
                  <c:v>0.18856898</c:v>
                </c:pt>
                <c:pt idx="1999">
                  <c:v>0.20003600999999999</c:v>
                </c:pt>
                <c:pt idx="2000">
                  <c:v>0.21914774000000001</c:v>
                </c:pt>
                <c:pt idx="2001">
                  <c:v>0.18602075000000001</c:v>
                </c:pt>
                <c:pt idx="2002">
                  <c:v>0.18984309999999999</c:v>
                </c:pt>
                <c:pt idx="2003">
                  <c:v>0.18984309999999999</c:v>
                </c:pt>
                <c:pt idx="2004">
                  <c:v>0.19493956000000001</c:v>
                </c:pt>
                <c:pt idx="2005">
                  <c:v>0.19239133</c:v>
                </c:pt>
                <c:pt idx="2006">
                  <c:v>0.18856898</c:v>
                </c:pt>
                <c:pt idx="2007">
                  <c:v>0.17710195000000001</c:v>
                </c:pt>
                <c:pt idx="2008">
                  <c:v>0.17710195000000001</c:v>
                </c:pt>
                <c:pt idx="2009">
                  <c:v>0.18856898</c:v>
                </c:pt>
                <c:pt idx="2010">
                  <c:v>0.17327960000000001</c:v>
                </c:pt>
                <c:pt idx="2011">
                  <c:v>0.1643608</c:v>
                </c:pt>
                <c:pt idx="2012">
                  <c:v>0.16053845999999999</c:v>
                </c:pt>
                <c:pt idx="2013">
                  <c:v>0.15161964999999999</c:v>
                </c:pt>
                <c:pt idx="2014">
                  <c:v>0.15926434</c:v>
                </c:pt>
                <c:pt idx="2015">
                  <c:v>0.16308669000000001</c:v>
                </c:pt>
                <c:pt idx="2016">
                  <c:v>0.155442</c:v>
                </c:pt>
                <c:pt idx="2017">
                  <c:v>0.15799023000000001</c:v>
                </c:pt>
                <c:pt idx="2018">
                  <c:v>0.15289376999999998</c:v>
                </c:pt>
                <c:pt idx="2019">
                  <c:v>0.12995970000000001</c:v>
                </c:pt>
                <c:pt idx="2020">
                  <c:v>0.12995970000000001</c:v>
                </c:pt>
                <c:pt idx="2021">
                  <c:v>0.13250790000000001</c:v>
                </c:pt>
                <c:pt idx="2022">
                  <c:v>0.1146703</c:v>
                </c:pt>
                <c:pt idx="2023">
                  <c:v>0.1082998</c:v>
                </c:pt>
                <c:pt idx="2024">
                  <c:v>0.1121221</c:v>
                </c:pt>
                <c:pt idx="2025">
                  <c:v>0.1121221</c:v>
                </c:pt>
                <c:pt idx="2026">
                  <c:v>0.1146703</c:v>
                </c:pt>
                <c:pt idx="2027">
                  <c:v>0.1044774</c:v>
                </c:pt>
                <c:pt idx="2028">
                  <c:v>9.4284499999999993E-2</c:v>
                </c:pt>
                <c:pt idx="2029">
                  <c:v>8.0269200000000013E-2</c:v>
                </c:pt>
                <c:pt idx="2030">
                  <c:v>8.5365699999999989E-2</c:v>
                </c:pt>
                <c:pt idx="2031">
                  <c:v>8.6639799999999989E-2</c:v>
                </c:pt>
                <c:pt idx="2032">
                  <c:v>7.5172800000000012E-2</c:v>
                </c:pt>
                <c:pt idx="2033">
                  <c:v>6.4979800000000004E-2</c:v>
                </c:pt>
                <c:pt idx="2034">
                  <c:v>6.3705700000000004E-2</c:v>
                </c:pt>
                <c:pt idx="2035">
                  <c:v>5.8609300000000003E-2</c:v>
                </c:pt>
                <c:pt idx="2036">
                  <c:v>6.4979800000000004E-2</c:v>
                </c:pt>
                <c:pt idx="2037">
                  <c:v>4.5868099999999995E-2</c:v>
                </c:pt>
                <c:pt idx="2038">
                  <c:v>7.1350400000000008E-2</c:v>
                </c:pt>
                <c:pt idx="2039">
                  <c:v>5.8609300000000003E-2</c:v>
                </c:pt>
                <c:pt idx="2040">
                  <c:v>3.9497599999999994E-2</c:v>
                </c:pt>
                <c:pt idx="2041">
                  <c:v>5.8609300000000003E-2</c:v>
                </c:pt>
                <c:pt idx="2042">
                  <c:v>5.9883400000000003E-2</c:v>
                </c:pt>
                <c:pt idx="2043">
                  <c:v>6.6254000000000007E-2</c:v>
                </c:pt>
                <c:pt idx="2044">
                  <c:v>7.1350400000000008E-2</c:v>
                </c:pt>
                <c:pt idx="2045">
                  <c:v>6.1157500000000004E-2</c:v>
                </c:pt>
                <c:pt idx="2046">
                  <c:v>7.8995100000000013E-2</c:v>
                </c:pt>
                <c:pt idx="2047">
                  <c:v>6.8802200000000008E-2</c:v>
                </c:pt>
                <c:pt idx="2048">
                  <c:v>7.1350400000000008E-2</c:v>
                </c:pt>
                <c:pt idx="2049">
                  <c:v>8.918799999999999E-2</c:v>
                </c:pt>
                <c:pt idx="2050">
                  <c:v>9.9380899999999994E-2</c:v>
                </c:pt>
                <c:pt idx="2051">
                  <c:v>9.3010399999999993E-2</c:v>
                </c:pt>
                <c:pt idx="2052">
                  <c:v>0.1006551</c:v>
                </c:pt>
                <c:pt idx="2053">
                  <c:v>9.3010399999999993E-2</c:v>
                </c:pt>
                <c:pt idx="2054">
                  <c:v>9.8106799999999994E-2</c:v>
                </c:pt>
                <c:pt idx="2055">
                  <c:v>9.4284499999999993E-2</c:v>
                </c:pt>
                <c:pt idx="2056">
                  <c:v>5.6061E-2</c:v>
                </c:pt>
                <c:pt idx="2057">
                  <c:v>3.694929999999999E-2</c:v>
                </c:pt>
                <c:pt idx="2058">
                  <c:v>1.4015300000000008E-2</c:v>
                </c:pt>
                <c:pt idx="2059">
                  <c:v>-5.0965000000000038E-3</c:v>
                </c:pt>
                <c:pt idx="2060">
                  <c:v>-5.0965000000000038E-3</c:v>
                </c:pt>
                <c:pt idx="2061">
                  <c:v>3.8223000000000007E-3</c:v>
                </c:pt>
                <c:pt idx="2062">
                  <c:v>2.2934100000000013E-2</c:v>
                </c:pt>
                <c:pt idx="2063">
                  <c:v>5.4786899999999999E-2</c:v>
                </c:pt>
                <c:pt idx="2064">
                  <c:v>7.8995100000000013E-2</c:v>
                </c:pt>
                <c:pt idx="2065">
                  <c:v>7.0076300000000008E-2</c:v>
                </c:pt>
                <c:pt idx="2066">
                  <c:v>5.9883400000000003E-2</c:v>
                </c:pt>
                <c:pt idx="2067">
                  <c:v>9.046209999999999E-2</c:v>
                </c:pt>
                <c:pt idx="2068">
                  <c:v>9.9380899999999994E-2</c:v>
                </c:pt>
                <c:pt idx="2069">
                  <c:v>0.1070256</c:v>
                </c:pt>
                <c:pt idx="2070">
                  <c:v>0.12995970000000001</c:v>
                </c:pt>
                <c:pt idx="2071">
                  <c:v>0.14270080000000002</c:v>
                </c:pt>
                <c:pt idx="2072">
                  <c:v>0.13505620000000002</c:v>
                </c:pt>
                <c:pt idx="2073">
                  <c:v>0.14524908</c:v>
                </c:pt>
                <c:pt idx="2074">
                  <c:v>0.14524908</c:v>
                </c:pt>
                <c:pt idx="2075">
                  <c:v>0.16053845999999999</c:v>
                </c:pt>
                <c:pt idx="2076">
                  <c:v>0.16945726</c:v>
                </c:pt>
                <c:pt idx="2077">
                  <c:v>0.18092428999999999</c:v>
                </c:pt>
                <c:pt idx="2078">
                  <c:v>0.17455372</c:v>
                </c:pt>
                <c:pt idx="2079">
                  <c:v>0.18856898</c:v>
                </c:pt>
                <c:pt idx="2080">
                  <c:v>0.19876189999999999</c:v>
                </c:pt>
                <c:pt idx="2081">
                  <c:v>0.18856898</c:v>
                </c:pt>
                <c:pt idx="2082">
                  <c:v>0.19366543999999999</c:v>
                </c:pt>
                <c:pt idx="2083">
                  <c:v>0.18856898</c:v>
                </c:pt>
                <c:pt idx="2084">
                  <c:v>0.20895481999999999</c:v>
                </c:pt>
                <c:pt idx="2085">
                  <c:v>0.19239133</c:v>
                </c:pt>
                <c:pt idx="2086">
                  <c:v>0.20895481999999999</c:v>
                </c:pt>
                <c:pt idx="2087">
                  <c:v>0.21022893000000001</c:v>
                </c:pt>
                <c:pt idx="2088">
                  <c:v>0.21150305</c:v>
                </c:pt>
                <c:pt idx="2089">
                  <c:v>0.19493956000000001</c:v>
                </c:pt>
                <c:pt idx="2090">
                  <c:v>0.21532539000000001</c:v>
                </c:pt>
                <c:pt idx="2091">
                  <c:v>0.21150305</c:v>
                </c:pt>
                <c:pt idx="2092">
                  <c:v>0.21914774000000001</c:v>
                </c:pt>
                <c:pt idx="2093">
                  <c:v>0.21277715999999999</c:v>
                </c:pt>
                <c:pt idx="2094">
                  <c:v>0.21277715999999999</c:v>
                </c:pt>
                <c:pt idx="2095">
                  <c:v>0.20258424</c:v>
                </c:pt>
                <c:pt idx="2096">
                  <c:v>0.22679241999999999</c:v>
                </c:pt>
                <c:pt idx="2097">
                  <c:v>0.22806654000000001</c:v>
                </c:pt>
                <c:pt idx="2098">
                  <c:v>0.20640659</c:v>
                </c:pt>
                <c:pt idx="2099">
                  <c:v>0.21022893000000001</c:v>
                </c:pt>
                <c:pt idx="2100">
                  <c:v>0.23698534199999999</c:v>
                </c:pt>
                <c:pt idx="2101">
                  <c:v>0.20895481999999999</c:v>
                </c:pt>
                <c:pt idx="2102">
                  <c:v>0.23571122799999999</c:v>
                </c:pt>
                <c:pt idx="2103">
                  <c:v>0.21787361999999999</c:v>
                </c:pt>
                <c:pt idx="2104">
                  <c:v>0.24335591619999999</c:v>
                </c:pt>
                <c:pt idx="2105">
                  <c:v>0.21532539000000001</c:v>
                </c:pt>
                <c:pt idx="2106">
                  <c:v>0.20640659</c:v>
                </c:pt>
                <c:pt idx="2107">
                  <c:v>0.2076807</c:v>
                </c:pt>
                <c:pt idx="2108">
                  <c:v>0.21532539000000001</c:v>
                </c:pt>
                <c:pt idx="2109">
                  <c:v>0.22551831</c:v>
                </c:pt>
                <c:pt idx="2110">
                  <c:v>0.21150305</c:v>
                </c:pt>
                <c:pt idx="2111">
                  <c:v>0.18856898</c:v>
                </c:pt>
                <c:pt idx="2112">
                  <c:v>0.1082998</c:v>
                </c:pt>
                <c:pt idx="2113">
                  <c:v>4.7142199999999995E-2</c:v>
                </c:pt>
                <c:pt idx="2114">
                  <c:v>-1.2741000000000002E-3</c:v>
                </c:pt>
                <c:pt idx="2115">
                  <c:v>-1.274119999999998E-2</c:v>
                </c:pt>
                <c:pt idx="2116">
                  <c:v>-6.7528100000000008E-2</c:v>
                </c:pt>
                <c:pt idx="2117">
                  <c:v>-0.13633029999999999</c:v>
                </c:pt>
                <c:pt idx="2118">
                  <c:v>-0.20640660000000002</c:v>
                </c:pt>
                <c:pt idx="2119">
                  <c:v>-0.27903109999999998</c:v>
                </c:pt>
                <c:pt idx="2120">
                  <c:v>-0.36567090000000002</c:v>
                </c:pt>
                <c:pt idx="2121">
                  <c:v>-0.43192490000000006</c:v>
                </c:pt>
                <c:pt idx="2122">
                  <c:v>-0.51346829999999999</c:v>
                </c:pt>
                <c:pt idx="2123">
                  <c:v>-0.58227050000000002</c:v>
                </c:pt>
                <c:pt idx="2124">
                  <c:v>-0.63833150000000005</c:v>
                </c:pt>
                <c:pt idx="2125">
                  <c:v>-0.71095600000000003</c:v>
                </c:pt>
                <c:pt idx="2126">
                  <c:v>-0.74790540000000005</c:v>
                </c:pt>
                <c:pt idx="2127">
                  <c:v>-0.80651489999999992</c:v>
                </c:pt>
                <c:pt idx="2128">
                  <c:v>-0.81670790000000004</c:v>
                </c:pt>
                <c:pt idx="2129">
                  <c:v>-0.86130190000000006</c:v>
                </c:pt>
                <c:pt idx="2130">
                  <c:v>-0.89315489999999997</c:v>
                </c:pt>
                <c:pt idx="2131">
                  <c:v>-0.91991089999999998</c:v>
                </c:pt>
                <c:pt idx="2132">
                  <c:v>-0.94539289999999998</c:v>
                </c:pt>
                <c:pt idx="2133">
                  <c:v>-0.9543119000000001</c:v>
                </c:pt>
                <c:pt idx="2134">
                  <c:v>-0.98361690000000002</c:v>
                </c:pt>
                <c:pt idx="2135">
                  <c:v>-1.0090988999999999</c:v>
                </c:pt>
                <c:pt idx="2136">
                  <c:v>-1.0320328999999999</c:v>
                </c:pt>
                <c:pt idx="2137">
                  <c:v>-1.0358548999999999</c:v>
                </c:pt>
                <c:pt idx="2138">
                  <c:v>-1.0345808999999999</c:v>
                </c:pt>
                <c:pt idx="2139">
                  <c:v>-1.0638858999999998</c:v>
                </c:pt>
                <c:pt idx="2140">
                  <c:v>-1.0511448999999999</c:v>
                </c:pt>
                <c:pt idx="2141">
                  <c:v>-1.0282108999999999</c:v>
                </c:pt>
                <c:pt idx="2142">
                  <c:v>-1.0090988999999999</c:v>
                </c:pt>
                <c:pt idx="2143">
                  <c:v>-0.97214990000000012</c:v>
                </c:pt>
                <c:pt idx="2144">
                  <c:v>-0.97724590000000011</c:v>
                </c:pt>
                <c:pt idx="2145">
                  <c:v>-0.94921590000000011</c:v>
                </c:pt>
                <c:pt idx="2146">
                  <c:v>-0.93010390000000009</c:v>
                </c:pt>
                <c:pt idx="2147">
                  <c:v>-0.91481489999999999</c:v>
                </c:pt>
                <c:pt idx="2148">
                  <c:v>-0.90079889999999996</c:v>
                </c:pt>
                <c:pt idx="2149">
                  <c:v>-0.87149489999999996</c:v>
                </c:pt>
                <c:pt idx="2150">
                  <c:v>-0.85365689999999994</c:v>
                </c:pt>
                <c:pt idx="2151">
                  <c:v>-0.84473790000000004</c:v>
                </c:pt>
                <c:pt idx="2152">
                  <c:v>-0.82562590000000002</c:v>
                </c:pt>
                <c:pt idx="2153">
                  <c:v>-0.79759590000000002</c:v>
                </c:pt>
                <c:pt idx="2154">
                  <c:v>-0.76956490000000011</c:v>
                </c:pt>
                <c:pt idx="2155">
                  <c:v>-0.76956490000000011</c:v>
                </c:pt>
                <c:pt idx="2156">
                  <c:v>-0.7517277</c:v>
                </c:pt>
                <c:pt idx="2157">
                  <c:v>-0.72751949999999999</c:v>
                </c:pt>
                <c:pt idx="2158">
                  <c:v>-0.72242309999999998</c:v>
                </c:pt>
                <c:pt idx="2159">
                  <c:v>-0.69184430000000008</c:v>
                </c:pt>
                <c:pt idx="2160">
                  <c:v>-0.67018440000000001</c:v>
                </c:pt>
                <c:pt idx="2161">
                  <c:v>-0.66636200000000001</c:v>
                </c:pt>
                <c:pt idx="2162">
                  <c:v>-0.6459762</c:v>
                </c:pt>
                <c:pt idx="2163">
                  <c:v>-0.62431619999999999</c:v>
                </c:pt>
                <c:pt idx="2164">
                  <c:v>-0.60393039999999998</c:v>
                </c:pt>
                <c:pt idx="2165">
                  <c:v>-0.58609280000000008</c:v>
                </c:pt>
                <c:pt idx="2166">
                  <c:v>-0.56825520000000007</c:v>
                </c:pt>
                <c:pt idx="2167">
                  <c:v>-0.55806230000000001</c:v>
                </c:pt>
                <c:pt idx="2168">
                  <c:v>-0.53258000000000005</c:v>
                </c:pt>
                <c:pt idx="2169">
                  <c:v>-0.5338541</c:v>
                </c:pt>
                <c:pt idx="2170">
                  <c:v>-0.50709769999999998</c:v>
                </c:pt>
                <c:pt idx="2171">
                  <c:v>-0.48161540000000003</c:v>
                </c:pt>
                <c:pt idx="2172">
                  <c:v>-0.48543769999999997</c:v>
                </c:pt>
                <c:pt idx="2173">
                  <c:v>-0.47906720000000003</c:v>
                </c:pt>
                <c:pt idx="2174">
                  <c:v>-0.45995540000000001</c:v>
                </c:pt>
                <c:pt idx="2175">
                  <c:v>-0.4281026</c:v>
                </c:pt>
                <c:pt idx="2176">
                  <c:v>-0.43192490000000006</c:v>
                </c:pt>
                <c:pt idx="2177">
                  <c:v>-0.41281319999999999</c:v>
                </c:pt>
                <c:pt idx="2178">
                  <c:v>-0.41536139999999999</c:v>
                </c:pt>
                <c:pt idx="2179">
                  <c:v>-0.41153910000000005</c:v>
                </c:pt>
                <c:pt idx="2180">
                  <c:v>-0.38987910000000003</c:v>
                </c:pt>
                <c:pt idx="2181">
                  <c:v>-0.38096030000000003</c:v>
                </c:pt>
                <c:pt idx="2182">
                  <c:v>-0.37204150000000002</c:v>
                </c:pt>
                <c:pt idx="2183">
                  <c:v>-0.36439680000000008</c:v>
                </c:pt>
                <c:pt idx="2184">
                  <c:v>-0.35930040000000008</c:v>
                </c:pt>
                <c:pt idx="2185">
                  <c:v>-0.34401100000000007</c:v>
                </c:pt>
                <c:pt idx="2186">
                  <c:v>-0.3274475</c:v>
                </c:pt>
                <c:pt idx="2187">
                  <c:v>-0.34655920000000007</c:v>
                </c:pt>
                <c:pt idx="2188">
                  <c:v>-0.33764040000000006</c:v>
                </c:pt>
                <c:pt idx="2189">
                  <c:v>-0.33636630000000001</c:v>
                </c:pt>
                <c:pt idx="2190">
                  <c:v>-0.34783330000000001</c:v>
                </c:pt>
                <c:pt idx="2191">
                  <c:v>-0.34783330000000001</c:v>
                </c:pt>
                <c:pt idx="2192">
                  <c:v>-0.33636630000000001</c:v>
                </c:pt>
                <c:pt idx="2193">
                  <c:v>-0.34401100000000007</c:v>
                </c:pt>
                <c:pt idx="2194">
                  <c:v>-0.34528510000000001</c:v>
                </c:pt>
                <c:pt idx="2195">
                  <c:v>-0.33381810000000001</c:v>
                </c:pt>
                <c:pt idx="2196">
                  <c:v>-0.32872160000000006</c:v>
                </c:pt>
                <c:pt idx="2197">
                  <c:v>-0.35038160000000007</c:v>
                </c:pt>
                <c:pt idx="2198">
                  <c:v>-0.34018860000000006</c:v>
                </c:pt>
                <c:pt idx="2199">
                  <c:v>-0.34528510000000001</c:v>
                </c:pt>
                <c:pt idx="2200">
                  <c:v>-0.34528510000000001</c:v>
                </c:pt>
                <c:pt idx="2201">
                  <c:v>-0.30578749999999999</c:v>
                </c:pt>
                <c:pt idx="2202">
                  <c:v>-0.31980280000000005</c:v>
                </c:pt>
                <c:pt idx="2203">
                  <c:v>-0.29686869999999999</c:v>
                </c:pt>
                <c:pt idx="2204">
                  <c:v>-0.28030529999999998</c:v>
                </c:pt>
                <c:pt idx="2205">
                  <c:v>-0.26246760000000002</c:v>
                </c:pt>
                <c:pt idx="2206">
                  <c:v>-0.26756410000000008</c:v>
                </c:pt>
                <c:pt idx="2207">
                  <c:v>-0.24335589999999999</c:v>
                </c:pt>
                <c:pt idx="2208">
                  <c:v>-0.24717829999999999</c:v>
                </c:pt>
                <c:pt idx="2209">
                  <c:v>-0.23698539999999998</c:v>
                </c:pt>
                <c:pt idx="2210">
                  <c:v>-0.23571119999999998</c:v>
                </c:pt>
                <c:pt idx="2211">
                  <c:v>-0.22042189999999998</c:v>
                </c:pt>
                <c:pt idx="2212">
                  <c:v>-0.22169599999999998</c:v>
                </c:pt>
                <c:pt idx="2213">
                  <c:v>-0.21659949999999997</c:v>
                </c:pt>
                <c:pt idx="2214">
                  <c:v>-0.21787359999999997</c:v>
                </c:pt>
                <c:pt idx="2215">
                  <c:v>-0.21277719999999997</c:v>
                </c:pt>
                <c:pt idx="2216">
                  <c:v>-0.21787359999999997</c:v>
                </c:pt>
                <c:pt idx="2217">
                  <c:v>-0.22169599999999998</c:v>
                </c:pt>
                <c:pt idx="2218">
                  <c:v>-0.21150310000000003</c:v>
                </c:pt>
                <c:pt idx="2219">
                  <c:v>-0.18729490000000001</c:v>
                </c:pt>
                <c:pt idx="2220">
                  <c:v>-0.17710200000000001</c:v>
                </c:pt>
                <c:pt idx="2221">
                  <c:v>-0.18984310000000001</c:v>
                </c:pt>
                <c:pt idx="2222">
                  <c:v>-0.18474660000000001</c:v>
                </c:pt>
                <c:pt idx="2223">
                  <c:v>-0.17455370000000001</c:v>
                </c:pt>
                <c:pt idx="2224">
                  <c:v>-0.18856900000000001</c:v>
                </c:pt>
                <c:pt idx="2225">
                  <c:v>-0.16945730000000001</c:v>
                </c:pt>
                <c:pt idx="2226">
                  <c:v>-0.1643608</c:v>
                </c:pt>
                <c:pt idx="2227">
                  <c:v>-0.1541679</c:v>
                </c:pt>
                <c:pt idx="2228">
                  <c:v>-0.18347250000000001</c:v>
                </c:pt>
                <c:pt idx="2229">
                  <c:v>-0.17327960000000001</c:v>
                </c:pt>
                <c:pt idx="2230">
                  <c:v>-0.18092430000000001</c:v>
                </c:pt>
                <c:pt idx="2231">
                  <c:v>-0.17073140000000001</c:v>
                </c:pt>
                <c:pt idx="2232">
                  <c:v>-0.1592643</c:v>
                </c:pt>
                <c:pt idx="2233">
                  <c:v>-0.17455370000000001</c:v>
                </c:pt>
                <c:pt idx="2234">
                  <c:v>-0.17455370000000001</c:v>
                </c:pt>
                <c:pt idx="2235">
                  <c:v>-0.17327960000000001</c:v>
                </c:pt>
                <c:pt idx="2236">
                  <c:v>-0.1618126</c:v>
                </c:pt>
                <c:pt idx="2237">
                  <c:v>-0.1618126</c:v>
                </c:pt>
                <c:pt idx="2238">
                  <c:v>-0.1618126</c:v>
                </c:pt>
                <c:pt idx="2239">
                  <c:v>-0.16945730000000001</c:v>
                </c:pt>
                <c:pt idx="2240">
                  <c:v>-0.1567161</c:v>
                </c:pt>
                <c:pt idx="2241">
                  <c:v>-0.14142669999999999</c:v>
                </c:pt>
                <c:pt idx="2242">
                  <c:v>-0.14397499999999999</c:v>
                </c:pt>
                <c:pt idx="2243">
                  <c:v>-0.14015259999999999</c:v>
                </c:pt>
                <c:pt idx="2244">
                  <c:v>-0.12231499999999998</c:v>
                </c:pt>
                <c:pt idx="2245">
                  <c:v>-0.12741149999999998</c:v>
                </c:pt>
                <c:pt idx="2246">
                  <c:v>-0.12358909999999998</c:v>
                </c:pt>
                <c:pt idx="2247">
                  <c:v>-7.7721000000000012E-2</c:v>
                </c:pt>
                <c:pt idx="2248">
                  <c:v>-8.9188000000000017E-2</c:v>
                </c:pt>
                <c:pt idx="2249">
                  <c:v>-9.1736300000000021E-2</c:v>
                </c:pt>
                <c:pt idx="2250">
                  <c:v>-9.4284500000000021E-2</c:v>
                </c:pt>
                <c:pt idx="2251">
                  <c:v>-6.7528100000000008E-2</c:v>
                </c:pt>
                <c:pt idx="2252">
                  <c:v>-7.3898700000000012E-2</c:v>
                </c:pt>
                <c:pt idx="2253">
                  <c:v>-6.7528100000000008E-2</c:v>
                </c:pt>
                <c:pt idx="2254">
                  <c:v>-5.2238699999999999E-2</c:v>
                </c:pt>
                <c:pt idx="2255">
                  <c:v>-5.9883400000000003E-2</c:v>
                </c:pt>
                <c:pt idx="2256">
                  <c:v>-4.5868099999999995E-2</c:v>
                </c:pt>
                <c:pt idx="2257">
                  <c:v>-4.4593999999999995E-2</c:v>
                </c:pt>
                <c:pt idx="2258">
                  <c:v>-5.6061100000000003E-2</c:v>
                </c:pt>
                <c:pt idx="2259">
                  <c:v>-5.6061100000000003E-2</c:v>
                </c:pt>
                <c:pt idx="2260">
                  <c:v>-3.312699999999999E-2</c:v>
                </c:pt>
                <c:pt idx="2261">
                  <c:v>-5.7335200000000003E-2</c:v>
                </c:pt>
                <c:pt idx="2262">
                  <c:v>-5.6061100000000003E-2</c:v>
                </c:pt>
                <c:pt idx="2263">
                  <c:v>-3.567519999999999E-2</c:v>
                </c:pt>
                <c:pt idx="2264">
                  <c:v>-5.0964599999999999E-2</c:v>
                </c:pt>
                <c:pt idx="2265">
                  <c:v>-4.3319899999999995E-2</c:v>
                </c:pt>
                <c:pt idx="2266">
                  <c:v>-6.2431600000000004E-2</c:v>
                </c:pt>
                <c:pt idx="2267">
                  <c:v>-4.8416399999999998E-2</c:v>
                </c:pt>
                <c:pt idx="2268">
                  <c:v>-5.8609300000000003E-2</c:v>
                </c:pt>
                <c:pt idx="2269">
                  <c:v>-5.8609300000000003E-2</c:v>
                </c:pt>
                <c:pt idx="2270">
                  <c:v>-4.0771699999999994E-2</c:v>
                </c:pt>
                <c:pt idx="2271">
                  <c:v>-6.2431600000000004E-2</c:v>
                </c:pt>
                <c:pt idx="2272">
                  <c:v>-5.3512799999999999E-2</c:v>
                </c:pt>
                <c:pt idx="2273">
                  <c:v>-4.8416399999999998E-2</c:v>
                </c:pt>
                <c:pt idx="2274">
                  <c:v>-4.4593999999999995E-2</c:v>
                </c:pt>
                <c:pt idx="2275">
                  <c:v>-4.0771699999999994E-2</c:v>
                </c:pt>
                <c:pt idx="2276">
                  <c:v>-4.4593999999999995E-2</c:v>
                </c:pt>
                <c:pt idx="2277">
                  <c:v>-4.8416399999999998E-2</c:v>
                </c:pt>
                <c:pt idx="2278">
                  <c:v>-3.9497599999999994E-2</c:v>
                </c:pt>
                <c:pt idx="2279">
                  <c:v>-5.0964599999999999E-2</c:v>
                </c:pt>
                <c:pt idx="2280">
                  <c:v>-3.9497599999999994E-2</c:v>
                </c:pt>
                <c:pt idx="2281">
                  <c:v>-4.4593999999999995E-2</c:v>
                </c:pt>
                <c:pt idx="2282">
                  <c:v>-3.0578799999999989E-2</c:v>
                </c:pt>
                <c:pt idx="2283">
                  <c:v>-3.9497599999999994E-2</c:v>
                </c:pt>
                <c:pt idx="2284">
                  <c:v>-5.6061100000000003E-2</c:v>
                </c:pt>
                <c:pt idx="2285">
                  <c:v>-3.9497599999999994E-2</c:v>
                </c:pt>
                <c:pt idx="2286">
                  <c:v>-3.0578799999999989E-2</c:v>
                </c:pt>
                <c:pt idx="2287">
                  <c:v>-2.6756399999999986E-2</c:v>
                </c:pt>
                <c:pt idx="2288">
                  <c:v>-1.0192899999999977E-2</c:v>
                </c:pt>
                <c:pt idx="2289">
                  <c:v>-5.0965000000000038E-3</c:v>
                </c:pt>
                <c:pt idx="2290">
                  <c:v>-1.2741000000000002E-3</c:v>
                </c:pt>
                <c:pt idx="2291">
                  <c:v>-2.5482299999999986E-2</c:v>
                </c:pt>
                <c:pt idx="2292">
                  <c:v>-7.6446999999999765E-3</c:v>
                </c:pt>
                <c:pt idx="2293">
                  <c:v>-3.8223000000000007E-3</c:v>
                </c:pt>
                <c:pt idx="2294">
                  <c:v>1.4015300000000008E-2</c:v>
                </c:pt>
                <c:pt idx="2295">
                  <c:v>7.6447000000000043E-3</c:v>
                </c:pt>
                <c:pt idx="2296">
                  <c:v>1.2741100000000005E-2</c:v>
                </c:pt>
                <c:pt idx="2297">
                  <c:v>1.4015300000000008E-2</c:v>
                </c:pt>
                <c:pt idx="2298">
                  <c:v>1.2741000000000002E-3</c:v>
                </c:pt>
                <c:pt idx="2299">
                  <c:v>1.4015300000000008E-2</c:v>
                </c:pt>
                <c:pt idx="2300">
                  <c:v>1.2741100000000005E-2</c:v>
                </c:pt>
                <c:pt idx="2301">
                  <c:v>1.7837600000000009E-2</c:v>
                </c:pt>
                <c:pt idx="2302">
                  <c:v>7.6447000000000043E-3</c:v>
                </c:pt>
                <c:pt idx="2303">
                  <c:v>1.1467000000000005E-2</c:v>
                </c:pt>
                <c:pt idx="2304">
                  <c:v>3.312699999999999E-2</c:v>
                </c:pt>
                <c:pt idx="2305">
                  <c:v>3.312699999999999E-2</c:v>
                </c:pt>
                <c:pt idx="2306">
                  <c:v>3.440109999999999E-2</c:v>
                </c:pt>
                <c:pt idx="2307">
                  <c:v>2.2934100000000013E-2</c:v>
                </c:pt>
                <c:pt idx="2308">
                  <c:v>3.9497599999999994E-2</c:v>
                </c:pt>
                <c:pt idx="2309">
                  <c:v>5.3512799999999999E-2</c:v>
                </c:pt>
                <c:pt idx="2310">
                  <c:v>4.5868099999999995E-2</c:v>
                </c:pt>
                <c:pt idx="2311">
                  <c:v>3.440109999999999E-2</c:v>
                </c:pt>
                <c:pt idx="2312">
                  <c:v>6.7528100000000008E-2</c:v>
                </c:pt>
                <c:pt idx="2313">
                  <c:v>4.3319899999999995E-2</c:v>
                </c:pt>
                <c:pt idx="2314">
                  <c:v>3.694929999999999E-2</c:v>
                </c:pt>
                <c:pt idx="2315">
                  <c:v>5.3512799999999999E-2</c:v>
                </c:pt>
                <c:pt idx="2316">
                  <c:v>3.8223399999999991E-2</c:v>
                </c:pt>
                <c:pt idx="2317">
                  <c:v>3.8223399999999991E-2</c:v>
                </c:pt>
                <c:pt idx="2318">
                  <c:v>4.2045799999999994E-2</c:v>
                </c:pt>
                <c:pt idx="2319">
                  <c:v>3.694929999999999E-2</c:v>
                </c:pt>
                <c:pt idx="2320">
                  <c:v>3.567519999999999E-2</c:v>
                </c:pt>
                <c:pt idx="2321">
                  <c:v>4.4593999999999995E-2</c:v>
                </c:pt>
                <c:pt idx="2322">
                  <c:v>4.3319899999999995E-2</c:v>
                </c:pt>
                <c:pt idx="2323">
                  <c:v>2.165990000000001E-2</c:v>
                </c:pt>
                <c:pt idx="2324">
                  <c:v>3.185289999999999E-2</c:v>
                </c:pt>
                <c:pt idx="2325">
                  <c:v>2.6756400000000014E-2</c:v>
                </c:pt>
                <c:pt idx="2326">
                  <c:v>3.312699999999999E-2</c:v>
                </c:pt>
                <c:pt idx="2327">
                  <c:v>2.0385800000000009E-2</c:v>
                </c:pt>
                <c:pt idx="2328">
                  <c:v>1.7837600000000009E-2</c:v>
                </c:pt>
                <c:pt idx="2329">
                  <c:v>1.9111700000000009E-2</c:v>
                </c:pt>
                <c:pt idx="2330">
                  <c:v>2.4208200000000013E-2</c:v>
                </c:pt>
                <c:pt idx="2331">
                  <c:v>1.5289400000000009E-2</c:v>
                </c:pt>
                <c:pt idx="2332">
                  <c:v>3.312699999999999E-2</c:v>
                </c:pt>
                <c:pt idx="2333">
                  <c:v>2.0385800000000009E-2</c:v>
                </c:pt>
                <c:pt idx="2334">
                  <c:v>1.6563500000000009E-2</c:v>
                </c:pt>
                <c:pt idx="2335">
                  <c:v>2.6756400000000014E-2</c:v>
                </c:pt>
                <c:pt idx="2336">
                  <c:v>4.0771699999999994E-2</c:v>
                </c:pt>
                <c:pt idx="2337">
                  <c:v>4.3319899999999995E-2</c:v>
                </c:pt>
                <c:pt idx="2338">
                  <c:v>3.694929999999999E-2</c:v>
                </c:pt>
                <c:pt idx="2339">
                  <c:v>4.7142199999999995E-2</c:v>
                </c:pt>
                <c:pt idx="2340">
                  <c:v>3.8223399999999991E-2</c:v>
                </c:pt>
                <c:pt idx="2341">
                  <c:v>3.9497599999999994E-2</c:v>
                </c:pt>
                <c:pt idx="2342">
                  <c:v>5.0964599999999999E-2</c:v>
                </c:pt>
                <c:pt idx="2343">
                  <c:v>5.2238699999999999E-2</c:v>
                </c:pt>
                <c:pt idx="2344">
                  <c:v>3.8223399999999991E-2</c:v>
                </c:pt>
                <c:pt idx="2345">
                  <c:v>6.2431600000000004E-2</c:v>
                </c:pt>
                <c:pt idx="2346">
                  <c:v>6.8802200000000008E-2</c:v>
                </c:pt>
                <c:pt idx="2347">
                  <c:v>6.8802200000000008E-2</c:v>
                </c:pt>
                <c:pt idx="2348">
                  <c:v>8.1543300000000013E-2</c:v>
                </c:pt>
                <c:pt idx="2349">
                  <c:v>8.4091599999999989E-2</c:v>
                </c:pt>
                <c:pt idx="2350">
                  <c:v>7.2624500000000008E-2</c:v>
                </c:pt>
                <c:pt idx="2351">
                  <c:v>7.7721000000000012E-2</c:v>
                </c:pt>
                <c:pt idx="2352">
                  <c:v>8.4091599999999989E-2</c:v>
                </c:pt>
                <c:pt idx="2353">
                  <c:v>8.918799999999999E-2</c:v>
                </c:pt>
                <c:pt idx="2354">
                  <c:v>9.046209999999999E-2</c:v>
                </c:pt>
                <c:pt idx="2355">
                  <c:v>8.4091599999999989E-2</c:v>
                </c:pt>
                <c:pt idx="2356">
                  <c:v>8.918799999999999E-2</c:v>
                </c:pt>
                <c:pt idx="2357">
                  <c:v>8.2817499999999988E-2</c:v>
                </c:pt>
                <c:pt idx="2358">
                  <c:v>9.3010399999999993E-2</c:v>
                </c:pt>
                <c:pt idx="2359">
                  <c:v>9.046209999999999E-2</c:v>
                </c:pt>
                <c:pt idx="2360">
                  <c:v>0.1070256</c:v>
                </c:pt>
                <c:pt idx="2361">
                  <c:v>9.3010399999999993E-2</c:v>
                </c:pt>
                <c:pt idx="2362">
                  <c:v>9.1736299999999993E-2</c:v>
                </c:pt>
                <c:pt idx="2363">
                  <c:v>9.1736299999999993E-2</c:v>
                </c:pt>
                <c:pt idx="2364">
                  <c:v>8.6639799999999989E-2</c:v>
                </c:pt>
                <c:pt idx="2365">
                  <c:v>0.1032033</c:v>
                </c:pt>
                <c:pt idx="2366">
                  <c:v>0.1057515</c:v>
                </c:pt>
                <c:pt idx="2367">
                  <c:v>9.8106799999999994E-2</c:v>
                </c:pt>
                <c:pt idx="2368">
                  <c:v>9.1736299999999993E-2</c:v>
                </c:pt>
                <c:pt idx="2369">
                  <c:v>7.2624500000000008E-2</c:v>
                </c:pt>
                <c:pt idx="2370">
                  <c:v>7.6446900000000012E-2</c:v>
                </c:pt>
                <c:pt idx="2371">
                  <c:v>7.8995100000000013E-2</c:v>
                </c:pt>
                <c:pt idx="2372">
                  <c:v>9.8106799999999994E-2</c:v>
                </c:pt>
                <c:pt idx="2373">
                  <c:v>0.1019292</c:v>
                </c:pt>
                <c:pt idx="2374">
                  <c:v>8.6639799999999989E-2</c:v>
                </c:pt>
                <c:pt idx="2375">
                  <c:v>8.5365699999999989E-2</c:v>
                </c:pt>
                <c:pt idx="2376">
                  <c:v>8.5365699999999989E-2</c:v>
                </c:pt>
                <c:pt idx="2377">
                  <c:v>8.4091599999999989E-2</c:v>
                </c:pt>
                <c:pt idx="2378">
                  <c:v>0.1095739</c:v>
                </c:pt>
                <c:pt idx="2379">
                  <c:v>8.0269200000000013E-2</c:v>
                </c:pt>
                <c:pt idx="2380">
                  <c:v>7.5172800000000012E-2</c:v>
                </c:pt>
                <c:pt idx="2381">
                  <c:v>9.3010399999999993E-2</c:v>
                </c:pt>
                <c:pt idx="2382">
                  <c:v>9.1736299999999993E-2</c:v>
                </c:pt>
                <c:pt idx="2383">
                  <c:v>7.0076300000000008E-2</c:v>
                </c:pt>
                <c:pt idx="2384">
                  <c:v>7.3898700000000012E-2</c:v>
                </c:pt>
                <c:pt idx="2385">
                  <c:v>9.1736299999999993E-2</c:v>
                </c:pt>
                <c:pt idx="2386">
                  <c:v>9.3010399999999993E-2</c:v>
                </c:pt>
                <c:pt idx="2387">
                  <c:v>8.5365699999999989E-2</c:v>
                </c:pt>
                <c:pt idx="2388">
                  <c:v>7.6446900000000012E-2</c:v>
                </c:pt>
                <c:pt idx="2389">
                  <c:v>9.1736299999999993E-2</c:v>
                </c:pt>
                <c:pt idx="2390">
                  <c:v>8.4091599999999989E-2</c:v>
                </c:pt>
                <c:pt idx="2391">
                  <c:v>7.7721000000000012E-2</c:v>
                </c:pt>
                <c:pt idx="2392">
                  <c:v>9.3010399999999993E-2</c:v>
                </c:pt>
                <c:pt idx="2393">
                  <c:v>9.046209999999999E-2</c:v>
                </c:pt>
                <c:pt idx="2394">
                  <c:v>8.7913899999999989E-2</c:v>
                </c:pt>
                <c:pt idx="2395">
                  <c:v>9.5558599999999994E-2</c:v>
                </c:pt>
                <c:pt idx="2396">
                  <c:v>8.4091599999999989E-2</c:v>
                </c:pt>
                <c:pt idx="2397">
                  <c:v>0.1070256</c:v>
                </c:pt>
                <c:pt idx="2398">
                  <c:v>7.5172800000000012E-2</c:v>
                </c:pt>
                <c:pt idx="2399">
                  <c:v>0.1006551</c:v>
                </c:pt>
                <c:pt idx="2400">
                  <c:v>0.1032033</c:v>
                </c:pt>
                <c:pt idx="2401">
                  <c:v>0.1006551</c:v>
                </c:pt>
                <c:pt idx="2402">
                  <c:v>9.1736299999999993E-2</c:v>
                </c:pt>
                <c:pt idx="2403">
                  <c:v>0.1133962</c:v>
                </c:pt>
                <c:pt idx="2404">
                  <c:v>0.1121221</c:v>
                </c:pt>
                <c:pt idx="2405">
                  <c:v>0.1044774</c:v>
                </c:pt>
                <c:pt idx="2406">
                  <c:v>0.1146703</c:v>
                </c:pt>
                <c:pt idx="2407">
                  <c:v>0.12231500000000001</c:v>
                </c:pt>
                <c:pt idx="2408">
                  <c:v>0.12358910000000001</c:v>
                </c:pt>
                <c:pt idx="2409">
                  <c:v>0.11721860000000001</c:v>
                </c:pt>
                <c:pt idx="2410">
                  <c:v>0.13505620000000002</c:v>
                </c:pt>
                <c:pt idx="2411">
                  <c:v>0.12231500000000001</c:v>
                </c:pt>
                <c:pt idx="2412">
                  <c:v>0.11976680000000001</c:v>
                </c:pt>
                <c:pt idx="2413">
                  <c:v>0.1146703</c:v>
                </c:pt>
                <c:pt idx="2414">
                  <c:v>0.12104090000000001</c:v>
                </c:pt>
                <c:pt idx="2415">
                  <c:v>0.12868560000000001</c:v>
                </c:pt>
                <c:pt idx="2416">
                  <c:v>0.12231500000000001</c:v>
                </c:pt>
                <c:pt idx="2417">
                  <c:v>0.110848</c:v>
                </c:pt>
                <c:pt idx="2418">
                  <c:v>0.12741150000000001</c:v>
                </c:pt>
                <c:pt idx="2419">
                  <c:v>0.1082998</c:v>
                </c:pt>
                <c:pt idx="2420">
                  <c:v>0.12995970000000001</c:v>
                </c:pt>
                <c:pt idx="2421">
                  <c:v>0.12104090000000001</c:v>
                </c:pt>
                <c:pt idx="2422">
                  <c:v>0.11721860000000001</c:v>
                </c:pt>
                <c:pt idx="2423">
                  <c:v>0.1006551</c:v>
                </c:pt>
                <c:pt idx="2424">
                  <c:v>0.1159444</c:v>
                </c:pt>
                <c:pt idx="2425">
                  <c:v>0.13378200000000001</c:v>
                </c:pt>
                <c:pt idx="2426">
                  <c:v>0.1159444</c:v>
                </c:pt>
                <c:pt idx="2427">
                  <c:v>0.12613740000000001</c:v>
                </c:pt>
                <c:pt idx="2428">
                  <c:v>0.12995970000000001</c:v>
                </c:pt>
                <c:pt idx="2429">
                  <c:v>0.12486319999999999</c:v>
                </c:pt>
                <c:pt idx="2430">
                  <c:v>0.1133962</c:v>
                </c:pt>
                <c:pt idx="2431">
                  <c:v>0.12613740000000001</c:v>
                </c:pt>
                <c:pt idx="2432">
                  <c:v>0.1044774</c:v>
                </c:pt>
                <c:pt idx="2433">
                  <c:v>0.12995970000000001</c:v>
                </c:pt>
                <c:pt idx="2434">
                  <c:v>0.12231500000000001</c:v>
                </c:pt>
                <c:pt idx="2435">
                  <c:v>0.13123380000000001</c:v>
                </c:pt>
                <c:pt idx="2436">
                  <c:v>0.12868560000000001</c:v>
                </c:pt>
                <c:pt idx="2437">
                  <c:v>0.12741150000000001</c:v>
                </c:pt>
                <c:pt idx="2438">
                  <c:v>0.1070256</c:v>
                </c:pt>
                <c:pt idx="2439">
                  <c:v>0.1057515</c:v>
                </c:pt>
                <c:pt idx="2440">
                  <c:v>0.11976680000000001</c:v>
                </c:pt>
                <c:pt idx="2441">
                  <c:v>0.12868560000000001</c:v>
                </c:pt>
                <c:pt idx="2442">
                  <c:v>0.12104090000000001</c:v>
                </c:pt>
                <c:pt idx="2443">
                  <c:v>0.14397495999999999</c:v>
                </c:pt>
                <c:pt idx="2444">
                  <c:v>0.14270080000000002</c:v>
                </c:pt>
                <c:pt idx="2445">
                  <c:v>0.14779731000000002</c:v>
                </c:pt>
                <c:pt idx="2446">
                  <c:v>0.16308669000000001</c:v>
                </c:pt>
                <c:pt idx="2447">
                  <c:v>0.15671611000000002</c:v>
                </c:pt>
                <c:pt idx="2448">
                  <c:v>0.14015260000000002</c:v>
                </c:pt>
                <c:pt idx="2449">
                  <c:v>0.12995970000000001</c:v>
                </c:pt>
                <c:pt idx="2450">
                  <c:v>0.15161964999999999</c:v>
                </c:pt>
                <c:pt idx="2451">
                  <c:v>0.15161964999999999</c:v>
                </c:pt>
                <c:pt idx="2452">
                  <c:v>0.15416788000000001</c:v>
                </c:pt>
                <c:pt idx="2453">
                  <c:v>0.15926434</c:v>
                </c:pt>
                <c:pt idx="2454">
                  <c:v>0.13378200000000001</c:v>
                </c:pt>
                <c:pt idx="2455">
                  <c:v>0.15034554</c:v>
                </c:pt>
                <c:pt idx="2456">
                  <c:v>0.15416788000000001</c:v>
                </c:pt>
                <c:pt idx="2457">
                  <c:v>0.155442</c:v>
                </c:pt>
                <c:pt idx="2458">
                  <c:v>0.155442</c:v>
                </c:pt>
                <c:pt idx="2459">
                  <c:v>0.14397495999999999</c:v>
                </c:pt>
                <c:pt idx="2460">
                  <c:v>0.16181256999999999</c:v>
                </c:pt>
                <c:pt idx="2461">
                  <c:v>0.155442</c:v>
                </c:pt>
                <c:pt idx="2462">
                  <c:v>0.16308669000000001</c:v>
                </c:pt>
                <c:pt idx="2463">
                  <c:v>0.15926434</c:v>
                </c:pt>
                <c:pt idx="2464">
                  <c:v>0.14524908</c:v>
                </c:pt>
                <c:pt idx="2465">
                  <c:v>0.16053845999999999</c:v>
                </c:pt>
                <c:pt idx="2466">
                  <c:v>0.15289376999999998</c:v>
                </c:pt>
                <c:pt idx="2467">
                  <c:v>0.14015260000000002</c:v>
                </c:pt>
                <c:pt idx="2468">
                  <c:v>0.14524908</c:v>
                </c:pt>
                <c:pt idx="2469">
                  <c:v>0.14779731000000002</c:v>
                </c:pt>
                <c:pt idx="2470">
                  <c:v>0.14779731000000002</c:v>
                </c:pt>
                <c:pt idx="2471">
                  <c:v>0.13378200000000001</c:v>
                </c:pt>
                <c:pt idx="2472">
                  <c:v>0.13123380000000001</c:v>
                </c:pt>
                <c:pt idx="2473">
                  <c:v>0.14652319</c:v>
                </c:pt>
                <c:pt idx="2474">
                  <c:v>0.14270080000000002</c:v>
                </c:pt>
                <c:pt idx="2475">
                  <c:v>0.14652319</c:v>
                </c:pt>
                <c:pt idx="2476">
                  <c:v>0.14397495999999999</c:v>
                </c:pt>
                <c:pt idx="2477">
                  <c:v>0.12231500000000001</c:v>
                </c:pt>
                <c:pt idx="2478">
                  <c:v>0.13505620000000002</c:v>
                </c:pt>
                <c:pt idx="2479">
                  <c:v>0.14907142000000001</c:v>
                </c:pt>
                <c:pt idx="2480">
                  <c:v>0.14652319</c:v>
                </c:pt>
                <c:pt idx="2481">
                  <c:v>0.13505620000000002</c:v>
                </c:pt>
                <c:pt idx="2482">
                  <c:v>0.13378200000000001</c:v>
                </c:pt>
                <c:pt idx="2483">
                  <c:v>0.14270080000000002</c:v>
                </c:pt>
                <c:pt idx="2484">
                  <c:v>0.13505620000000002</c:v>
                </c:pt>
                <c:pt idx="2485">
                  <c:v>0.1133962</c:v>
                </c:pt>
                <c:pt idx="2486">
                  <c:v>0.12104090000000001</c:v>
                </c:pt>
                <c:pt idx="2487">
                  <c:v>0.14142670000000002</c:v>
                </c:pt>
                <c:pt idx="2488">
                  <c:v>0.13505620000000002</c:v>
                </c:pt>
                <c:pt idx="2489">
                  <c:v>0.14779731000000002</c:v>
                </c:pt>
                <c:pt idx="2490">
                  <c:v>0.13887850000000002</c:v>
                </c:pt>
                <c:pt idx="2491">
                  <c:v>0.13250790000000001</c:v>
                </c:pt>
                <c:pt idx="2492">
                  <c:v>0.15799023000000001</c:v>
                </c:pt>
                <c:pt idx="2493">
                  <c:v>0.14015260000000002</c:v>
                </c:pt>
                <c:pt idx="2494">
                  <c:v>0.14907142000000001</c:v>
                </c:pt>
                <c:pt idx="2495">
                  <c:v>0.13887850000000002</c:v>
                </c:pt>
                <c:pt idx="2496">
                  <c:v>0.15799023000000001</c:v>
                </c:pt>
                <c:pt idx="2497">
                  <c:v>0.13887850000000002</c:v>
                </c:pt>
                <c:pt idx="2498">
                  <c:v>0.15034554</c:v>
                </c:pt>
                <c:pt idx="2499">
                  <c:v>0.15034554</c:v>
                </c:pt>
                <c:pt idx="2500">
                  <c:v>0.14015260000000002</c:v>
                </c:pt>
                <c:pt idx="2501">
                  <c:v>0.16053845999999999</c:v>
                </c:pt>
                <c:pt idx="2502">
                  <c:v>0.15799023000000001</c:v>
                </c:pt>
                <c:pt idx="2503">
                  <c:v>0.15416788000000001</c:v>
                </c:pt>
                <c:pt idx="2504">
                  <c:v>0.16818315</c:v>
                </c:pt>
                <c:pt idx="2505">
                  <c:v>0.16818315</c:v>
                </c:pt>
                <c:pt idx="2506">
                  <c:v>0.15161964999999999</c:v>
                </c:pt>
                <c:pt idx="2507">
                  <c:v>0.17200548999999998</c:v>
                </c:pt>
                <c:pt idx="2508">
                  <c:v>0.15161964999999999</c:v>
                </c:pt>
                <c:pt idx="2509">
                  <c:v>0.14524908</c:v>
                </c:pt>
                <c:pt idx="2510">
                  <c:v>0.16053845999999999</c:v>
                </c:pt>
                <c:pt idx="2511">
                  <c:v>0.15289376999999998</c:v>
                </c:pt>
                <c:pt idx="2512">
                  <c:v>0.16308669000000001</c:v>
                </c:pt>
                <c:pt idx="2513">
                  <c:v>0.14524908</c:v>
                </c:pt>
                <c:pt idx="2514">
                  <c:v>0.15926434</c:v>
                </c:pt>
                <c:pt idx="2515">
                  <c:v>0.14015260000000002</c:v>
                </c:pt>
                <c:pt idx="2516">
                  <c:v>0.15671611000000002</c:v>
                </c:pt>
                <c:pt idx="2517">
                  <c:v>0.15671611000000002</c:v>
                </c:pt>
                <c:pt idx="2518">
                  <c:v>0.14142670000000002</c:v>
                </c:pt>
                <c:pt idx="2519">
                  <c:v>0.15034554</c:v>
                </c:pt>
                <c:pt idx="2520">
                  <c:v>0.14779731000000002</c:v>
                </c:pt>
                <c:pt idx="2521">
                  <c:v>0.14015260000000002</c:v>
                </c:pt>
                <c:pt idx="2522">
                  <c:v>0.15289376999999998</c:v>
                </c:pt>
                <c:pt idx="2523">
                  <c:v>0.15034554</c:v>
                </c:pt>
                <c:pt idx="2524">
                  <c:v>0.14652319</c:v>
                </c:pt>
                <c:pt idx="2525">
                  <c:v>0.15416788000000001</c:v>
                </c:pt>
                <c:pt idx="2526">
                  <c:v>0.15671611000000002</c:v>
                </c:pt>
                <c:pt idx="2527">
                  <c:v>0.16690903000000001</c:v>
                </c:pt>
                <c:pt idx="2528">
                  <c:v>0.14142670000000002</c:v>
                </c:pt>
                <c:pt idx="2529">
                  <c:v>0.13760440000000002</c:v>
                </c:pt>
                <c:pt idx="2530">
                  <c:v>0.15289376999999998</c:v>
                </c:pt>
                <c:pt idx="2531">
                  <c:v>0.14270080000000002</c:v>
                </c:pt>
                <c:pt idx="2532">
                  <c:v>0.13378200000000001</c:v>
                </c:pt>
                <c:pt idx="2533">
                  <c:v>0.16818315</c:v>
                </c:pt>
                <c:pt idx="2534">
                  <c:v>0.14015260000000002</c:v>
                </c:pt>
                <c:pt idx="2535">
                  <c:v>0.16308669000000001</c:v>
                </c:pt>
                <c:pt idx="2536">
                  <c:v>0.12868560000000001</c:v>
                </c:pt>
                <c:pt idx="2537">
                  <c:v>0.14270080000000002</c:v>
                </c:pt>
                <c:pt idx="2538">
                  <c:v>0.14779731000000002</c:v>
                </c:pt>
                <c:pt idx="2539">
                  <c:v>0.15416788000000001</c:v>
                </c:pt>
                <c:pt idx="2540">
                  <c:v>0.14524908</c:v>
                </c:pt>
                <c:pt idx="2541">
                  <c:v>0.14652319</c:v>
                </c:pt>
                <c:pt idx="2542">
                  <c:v>0.14779731000000002</c:v>
                </c:pt>
                <c:pt idx="2543">
                  <c:v>0.14015260000000002</c:v>
                </c:pt>
                <c:pt idx="2544">
                  <c:v>0.155442</c:v>
                </c:pt>
                <c:pt idx="2545">
                  <c:v>0.15799023000000001</c:v>
                </c:pt>
                <c:pt idx="2546">
                  <c:v>0.14779731000000002</c:v>
                </c:pt>
                <c:pt idx="2547">
                  <c:v>0.17327960000000001</c:v>
                </c:pt>
                <c:pt idx="2548">
                  <c:v>0.18347252</c:v>
                </c:pt>
                <c:pt idx="2549">
                  <c:v>0.1643608</c:v>
                </c:pt>
                <c:pt idx="2550">
                  <c:v>0.15416788000000001</c:v>
                </c:pt>
                <c:pt idx="2551">
                  <c:v>0.18092428999999999</c:v>
                </c:pt>
                <c:pt idx="2552">
                  <c:v>0.17327960000000001</c:v>
                </c:pt>
                <c:pt idx="2553">
                  <c:v>0.16308669000000001</c:v>
                </c:pt>
                <c:pt idx="2554">
                  <c:v>0.16563492000000002</c:v>
                </c:pt>
                <c:pt idx="2555">
                  <c:v>0.16563492000000002</c:v>
                </c:pt>
                <c:pt idx="2556">
                  <c:v>0.16308669000000001</c:v>
                </c:pt>
                <c:pt idx="2557">
                  <c:v>0.17455372</c:v>
                </c:pt>
                <c:pt idx="2558">
                  <c:v>0.16053845999999999</c:v>
                </c:pt>
                <c:pt idx="2559">
                  <c:v>0.16690903000000001</c:v>
                </c:pt>
                <c:pt idx="2560">
                  <c:v>0.15416788000000001</c:v>
                </c:pt>
                <c:pt idx="2561">
                  <c:v>0.17455372</c:v>
                </c:pt>
                <c:pt idx="2562">
                  <c:v>0.15161964999999999</c:v>
                </c:pt>
                <c:pt idx="2563">
                  <c:v>0.15289376999999998</c:v>
                </c:pt>
                <c:pt idx="2564">
                  <c:v>0.16563492000000002</c:v>
                </c:pt>
                <c:pt idx="2565">
                  <c:v>0.16945726</c:v>
                </c:pt>
                <c:pt idx="2566">
                  <c:v>0.16945726</c:v>
                </c:pt>
                <c:pt idx="2567">
                  <c:v>0.16308669000000001</c:v>
                </c:pt>
                <c:pt idx="2568">
                  <c:v>0.16563492000000002</c:v>
                </c:pt>
                <c:pt idx="2569">
                  <c:v>0.15799023000000001</c:v>
                </c:pt>
                <c:pt idx="2570">
                  <c:v>0.15161964999999999</c:v>
                </c:pt>
                <c:pt idx="2571">
                  <c:v>0.17582783000000002</c:v>
                </c:pt>
                <c:pt idx="2572">
                  <c:v>0.17582783000000002</c:v>
                </c:pt>
                <c:pt idx="2573">
                  <c:v>0.16308669000000001</c:v>
                </c:pt>
                <c:pt idx="2574">
                  <c:v>0.15926434</c:v>
                </c:pt>
                <c:pt idx="2575">
                  <c:v>0.14397495999999999</c:v>
                </c:pt>
                <c:pt idx="2576">
                  <c:v>0.14270080000000002</c:v>
                </c:pt>
                <c:pt idx="2577">
                  <c:v>0.15034554</c:v>
                </c:pt>
                <c:pt idx="2578">
                  <c:v>0.15416788000000001</c:v>
                </c:pt>
                <c:pt idx="2579">
                  <c:v>0.16690903000000001</c:v>
                </c:pt>
                <c:pt idx="2580">
                  <c:v>0.13760440000000002</c:v>
                </c:pt>
                <c:pt idx="2581">
                  <c:v>0.14142670000000002</c:v>
                </c:pt>
                <c:pt idx="2582">
                  <c:v>0.13250790000000001</c:v>
                </c:pt>
                <c:pt idx="2583">
                  <c:v>0.15416788000000001</c:v>
                </c:pt>
                <c:pt idx="2584">
                  <c:v>0.14015260000000002</c:v>
                </c:pt>
                <c:pt idx="2585">
                  <c:v>0.13378200000000001</c:v>
                </c:pt>
                <c:pt idx="2586">
                  <c:v>0.14907142000000001</c:v>
                </c:pt>
                <c:pt idx="2587">
                  <c:v>0.14524908</c:v>
                </c:pt>
                <c:pt idx="2588">
                  <c:v>0.15671611000000002</c:v>
                </c:pt>
                <c:pt idx="2589">
                  <c:v>0.14652319</c:v>
                </c:pt>
                <c:pt idx="2590">
                  <c:v>0.15926434</c:v>
                </c:pt>
                <c:pt idx="2591">
                  <c:v>0.14524908</c:v>
                </c:pt>
                <c:pt idx="2592">
                  <c:v>0.15799023000000001</c:v>
                </c:pt>
                <c:pt idx="2593">
                  <c:v>0.14907142000000001</c:v>
                </c:pt>
                <c:pt idx="2594">
                  <c:v>0.15034554</c:v>
                </c:pt>
                <c:pt idx="2595">
                  <c:v>0.16563492000000002</c:v>
                </c:pt>
                <c:pt idx="2596">
                  <c:v>0.16053845999999999</c:v>
                </c:pt>
                <c:pt idx="2597">
                  <c:v>0.16053845999999999</c:v>
                </c:pt>
                <c:pt idx="2598">
                  <c:v>0.17073136999999999</c:v>
                </c:pt>
                <c:pt idx="2599">
                  <c:v>0.1643608</c:v>
                </c:pt>
                <c:pt idx="2600">
                  <c:v>0.16690903000000001</c:v>
                </c:pt>
                <c:pt idx="2601">
                  <c:v>0.17327960000000001</c:v>
                </c:pt>
                <c:pt idx="2602">
                  <c:v>0.1643608</c:v>
                </c:pt>
                <c:pt idx="2603">
                  <c:v>0.16181256999999999</c:v>
                </c:pt>
                <c:pt idx="2604">
                  <c:v>0.14524908</c:v>
                </c:pt>
                <c:pt idx="2605">
                  <c:v>0.16053845999999999</c:v>
                </c:pt>
                <c:pt idx="2606">
                  <c:v>0.15671611000000002</c:v>
                </c:pt>
                <c:pt idx="2607">
                  <c:v>0.16181256999999999</c:v>
                </c:pt>
                <c:pt idx="2608">
                  <c:v>0.16818315</c:v>
                </c:pt>
                <c:pt idx="2609">
                  <c:v>0.15799023000000001</c:v>
                </c:pt>
                <c:pt idx="2610">
                  <c:v>0.15926434</c:v>
                </c:pt>
                <c:pt idx="2611">
                  <c:v>0.16308669000000001</c:v>
                </c:pt>
                <c:pt idx="2612">
                  <c:v>0.17327960000000001</c:v>
                </c:pt>
                <c:pt idx="2613">
                  <c:v>0.16818315</c:v>
                </c:pt>
                <c:pt idx="2614">
                  <c:v>0.16818315</c:v>
                </c:pt>
                <c:pt idx="2615">
                  <c:v>0.17327960000000001</c:v>
                </c:pt>
                <c:pt idx="2616">
                  <c:v>0.17965017999999999</c:v>
                </c:pt>
                <c:pt idx="2617">
                  <c:v>0.14779731000000002</c:v>
                </c:pt>
                <c:pt idx="2618">
                  <c:v>0.15671611000000002</c:v>
                </c:pt>
                <c:pt idx="2619">
                  <c:v>0.16053845999999999</c:v>
                </c:pt>
                <c:pt idx="2620">
                  <c:v>0.15926434</c:v>
                </c:pt>
                <c:pt idx="2621">
                  <c:v>0.1643608</c:v>
                </c:pt>
                <c:pt idx="2622">
                  <c:v>0.14270080000000002</c:v>
                </c:pt>
                <c:pt idx="2623">
                  <c:v>0.14652319</c:v>
                </c:pt>
                <c:pt idx="2624">
                  <c:v>0.17710195000000001</c:v>
                </c:pt>
                <c:pt idx="2625">
                  <c:v>0.15161964999999999</c:v>
                </c:pt>
                <c:pt idx="2626">
                  <c:v>0.155442</c:v>
                </c:pt>
                <c:pt idx="2627">
                  <c:v>0.14397495999999999</c:v>
                </c:pt>
                <c:pt idx="2628">
                  <c:v>0.16818315</c:v>
                </c:pt>
                <c:pt idx="2629">
                  <c:v>0.16181256999999999</c:v>
                </c:pt>
                <c:pt idx="2630">
                  <c:v>0.15671611000000002</c:v>
                </c:pt>
                <c:pt idx="2631">
                  <c:v>0.14652319</c:v>
                </c:pt>
                <c:pt idx="2632">
                  <c:v>0.15289376999999998</c:v>
                </c:pt>
                <c:pt idx="2633">
                  <c:v>0.14779731000000002</c:v>
                </c:pt>
                <c:pt idx="2634">
                  <c:v>0.15799023000000001</c:v>
                </c:pt>
                <c:pt idx="2635">
                  <c:v>0.155442</c:v>
                </c:pt>
                <c:pt idx="2636">
                  <c:v>0.15034554</c:v>
                </c:pt>
                <c:pt idx="2637">
                  <c:v>0.15161964999999999</c:v>
                </c:pt>
                <c:pt idx="2638">
                  <c:v>0.16308669000000001</c:v>
                </c:pt>
                <c:pt idx="2639">
                  <c:v>0.17200548999999998</c:v>
                </c:pt>
                <c:pt idx="2640">
                  <c:v>0.16818315</c:v>
                </c:pt>
                <c:pt idx="2641">
                  <c:v>0.16690903000000001</c:v>
                </c:pt>
                <c:pt idx="2642">
                  <c:v>0.15926434</c:v>
                </c:pt>
                <c:pt idx="2643">
                  <c:v>0.16563492000000002</c:v>
                </c:pt>
                <c:pt idx="2644">
                  <c:v>0.18219841000000001</c:v>
                </c:pt>
                <c:pt idx="2645">
                  <c:v>0.18602075000000001</c:v>
                </c:pt>
                <c:pt idx="2646">
                  <c:v>0.17582783000000002</c:v>
                </c:pt>
                <c:pt idx="2647">
                  <c:v>0.17965017999999999</c:v>
                </c:pt>
                <c:pt idx="2648">
                  <c:v>0.17327960000000001</c:v>
                </c:pt>
                <c:pt idx="2649">
                  <c:v>0.19366543999999999</c:v>
                </c:pt>
                <c:pt idx="2650">
                  <c:v>0.17965017999999999</c:v>
                </c:pt>
                <c:pt idx="2651">
                  <c:v>0.18856898</c:v>
                </c:pt>
                <c:pt idx="2652">
                  <c:v>0.20513247000000001</c:v>
                </c:pt>
                <c:pt idx="2653">
                  <c:v>0.17327960000000001</c:v>
                </c:pt>
                <c:pt idx="2654">
                  <c:v>0.18729487</c:v>
                </c:pt>
                <c:pt idx="2655">
                  <c:v>0.18474664000000002</c:v>
                </c:pt>
                <c:pt idx="2656">
                  <c:v>0.1643608</c:v>
                </c:pt>
                <c:pt idx="2657">
                  <c:v>0.18602075000000001</c:v>
                </c:pt>
                <c:pt idx="2658">
                  <c:v>0.18092428999999999</c:v>
                </c:pt>
                <c:pt idx="2659">
                  <c:v>0.18602075000000001</c:v>
                </c:pt>
                <c:pt idx="2660">
                  <c:v>0.16945726</c:v>
                </c:pt>
                <c:pt idx="2661">
                  <c:v>0.19493956000000001</c:v>
                </c:pt>
                <c:pt idx="2662">
                  <c:v>0.18729487</c:v>
                </c:pt>
                <c:pt idx="2663">
                  <c:v>0.16945726</c:v>
                </c:pt>
                <c:pt idx="2664">
                  <c:v>0.18092428999999999</c:v>
                </c:pt>
                <c:pt idx="2665">
                  <c:v>0.17327960000000001</c:v>
                </c:pt>
                <c:pt idx="2666">
                  <c:v>0.16945726</c:v>
                </c:pt>
                <c:pt idx="2667">
                  <c:v>0.155442</c:v>
                </c:pt>
                <c:pt idx="2668">
                  <c:v>0.17455372</c:v>
                </c:pt>
                <c:pt idx="2669">
                  <c:v>0.15289376999999998</c:v>
                </c:pt>
                <c:pt idx="2670">
                  <c:v>0.17200548999999998</c:v>
                </c:pt>
                <c:pt idx="2671">
                  <c:v>0.15926434</c:v>
                </c:pt>
                <c:pt idx="2672">
                  <c:v>0.15926434</c:v>
                </c:pt>
                <c:pt idx="2673">
                  <c:v>0.17965017999999999</c:v>
                </c:pt>
                <c:pt idx="2674">
                  <c:v>0.16308669000000001</c:v>
                </c:pt>
                <c:pt idx="2675">
                  <c:v>0.16563492000000002</c:v>
                </c:pt>
                <c:pt idx="2676">
                  <c:v>0.16053845999999999</c:v>
                </c:pt>
                <c:pt idx="2677">
                  <c:v>0.17327960000000001</c:v>
                </c:pt>
                <c:pt idx="2678">
                  <c:v>0.15161964999999999</c:v>
                </c:pt>
                <c:pt idx="2679">
                  <c:v>0.17073136999999999</c:v>
                </c:pt>
                <c:pt idx="2680">
                  <c:v>0.155442</c:v>
                </c:pt>
                <c:pt idx="2681">
                  <c:v>0.16053845999999999</c:v>
                </c:pt>
                <c:pt idx="2682">
                  <c:v>0.1643608</c:v>
                </c:pt>
                <c:pt idx="2683">
                  <c:v>0.17327960000000001</c:v>
                </c:pt>
                <c:pt idx="2684">
                  <c:v>0.17073136999999999</c:v>
                </c:pt>
                <c:pt idx="2685">
                  <c:v>0.17073136999999999</c:v>
                </c:pt>
                <c:pt idx="2686">
                  <c:v>0.14652319</c:v>
                </c:pt>
                <c:pt idx="2687">
                  <c:v>0.16818315</c:v>
                </c:pt>
                <c:pt idx="2688">
                  <c:v>0.16308669000000001</c:v>
                </c:pt>
                <c:pt idx="2689">
                  <c:v>0.16690903000000001</c:v>
                </c:pt>
                <c:pt idx="2690">
                  <c:v>0.17455372</c:v>
                </c:pt>
                <c:pt idx="2691">
                  <c:v>0.16945726</c:v>
                </c:pt>
                <c:pt idx="2692">
                  <c:v>0.16181256999999999</c:v>
                </c:pt>
                <c:pt idx="2693">
                  <c:v>0.16818315</c:v>
                </c:pt>
                <c:pt idx="2694">
                  <c:v>0.17073136999999999</c:v>
                </c:pt>
                <c:pt idx="2695">
                  <c:v>0.17965017999999999</c:v>
                </c:pt>
                <c:pt idx="2696">
                  <c:v>0.17582783000000002</c:v>
                </c:pt>
                <c:pt idx="2697">
                  <c:v>0.155442</c:v>
                </c:pt>
                <c:pt idx="2698">
                  <c:v>0.16818315</c:v>
                </c:pt>
                <c:pt idx="2699">
                  <c:v>0.16818315</c:v>
                </c:pt>
                <c:pt idx="2700">
                  <c:v>0.16945726</c:v>
                </c:pt>
                <c:pt idx="2701">
                  <c:v>0.18474664000000002</c:v>
                </c:pt>
                <c:pt idx="2702">
                  <c:v>0.18347252</c:v>
                </c:pt>
                <c:pt idx="2703">
                  <c:v>0.17582783000000002</c:v>
                </c:pt>
                <c:pt idx="2704">
                  <c:v>0.16690903000000001</c:v>
                </c:pt>
                <c:pt idx="2705">
                  <c:v>0.17455372</c:v>
                </c:pt>
                <c:pt idx="2706">
                  <c:v>0.18602075000000001</c:v>
                </c:pt>
                <c:pt idx="2707">
                  <c:v>0.17455372</c:v>
                </c:pt>
                <c:pt idx="2708">
                  <c:v>0.16945726</c:v>
                </c:pt>
                <c:pt idx="2709">
                  <c:v>0.16308669000000001</c:v>
                </c:pt>
                <c:pt idx="2710">
                  <c:v>0.17327960000000001</c:v>
                </c:pt>
                <c:pt idx="2711">
                  <c:v>0.18092428999999999</c:v>
                </c:pt>
                <c:pt idx="2712">
                  <c:v>0.17073136999999999</c:v>
                </c:pt>
                <c:pt idx="2713">
                  <c:v>0.1643608</c:v>
                </c:pt>
                <c:pt idx="2714">
                  <c:v>0.1643608</c:v>
                </c:pt>
                <c:pt idx="2715">
                  <c:v>0.17455372</c:v>
                </c:pt>
                <c:pt idx="2716">
                  <c:v>0.18092428999999999</c:v>
                </c:pt>
                <c:pt idx="2717">
                  <c:v>0.15161964999999999</c:v>
                </c:pt>
                <c:pt idx="2718">
                  <c:v>0.14652319</c:v>
                </c:pt>
                <c:pt idx="2719">
                  <c:v>0.17455372</c:v>
                </c:pt>
                <c:pt idx="2720">
                  <c:v>0.155442</c:v>
                </c:pt>
                <c:pt idx="2721">
                  <c:v>0.16053845999999999</c:v>
                </c:pt>
                <c:pt idx="2722">
                  <c:v>0.15926434</c:v>
                </c:pt>
                <c:pt idx="2723">
                  <c:v>0.15416788000000001</c:v>
                </c:pt>
                <c:pt idx="2724">
                  <c:v>0.17200548999999998</c:v>
                </c:pt>
                <c:pt idx="2725">
                  <c:v>0.15926434</c:v>
                </c:pt>
                <c:pt idx="2726">
                  <c:v>0.14907142000000001</c:v>
                </c:pt>
                <c:pt idx="2727">
                  <c:v>0.1643608</c:v>
                </c:pt>
                <c:pt idx="2728">
                  <c:v>0.17073136999999999</c:v>
                </c:pt>
                <c:pt idx="2729">
                  <c:v>0.17200548999999998</c:v>
                </c:pt>
                <c:pt idx="2730">
                  <c:v>0.155442</c:v>
                </c:pt>
                <c:pt idx="2731">
                  <c:v>0.15926434</c:v>
                </c:pt>
                <c:pt idx="2732">
                  <c:v>0.15671611000000002</c:v>
                </c:pt>
                <c:pt idx="2733">
                  <c:v>0.16053845999999999</c:v>
                </c:pt>
                <c:pt idx="2734">
                  <c:v>0.15034554</c:v>
                </c:pt>
                <c:pt idx="2735">
                  <c:v>0.15161964999999999</c:v>
                </c:pt>
                <c:pt idx="2736">
                  <c:v>0.15034554</c:v>
                </c:pt>
                <c:pt idx="2737">
                  <c:v>0.16818315</c:v>
                </c:pt>
                <c:pt idx="2738">
                  <c:v>0.155442</c:v>
                </c:pt>
                <c:pt idx="2739">
                  <c:v>0.15416788000000001</c:v>
                </c:pt>
                <c:pt idx="2740">
                  <c:v>0.16945726</c:v>
                </c:pt>
                <c:pt idx="2741">
                  <c:v>0.16563492000000002</c:v>
                </c:pt>
                <c:pt idx="2742">
                  <c:v>0.17455372</c:v>
                </c:pt>
                <c:pt idx="2743">
                  <c:v>0.16181256999999999</c:v>
                </c:pt>
                <c:pt idx="2744">
                  <c:v>0.16690903000000001</c:v>
                </c:pt>
                <c:pt idx="2745">
                  <c:v>0.17200548999999998</c:v>
                </c:pt>
                <c:pt idx="2746">
                  <c:v>0.16945726</c:v>
                </c:pt>
                <c:pt idx="2747">
                  <c:v>0.18984309999999999</c:v>
                </c:pt>
                <c:pt idx="2748">
                  <c:v>0.17965017999999999</c:v>
                </c:pt>
                <c:pt idx="2749">
                  <c:v>0.17837606</c:v>
                </c:pt>
                <c:pt idx="2750">
                  <c:v>0.19621367000000001</c:v>
                </c:pt>
                <c:pt idx="2751">
                  <c:v>0.17710195000000001</c:v>
                </c:pt>
                <c:pt idx="2752">
                  <c:v>0.17582783000000002</c:v>
                </c:pt>
                <c:pt idx="2753">
                  <c:v>0.17965017999999999</c:v>
                </c:pt>
                <c:pt idx="2754">
                  <c:v>0.17200548999999998</c:v>
                </c:pt>
                <c:pt idx="2755">
                  <c:v>0.17327960000000001</c:v>
                </c:pt>
                <c:pt idx="2756">
                  <c:v>0.19366543999999999</c:v>
                </c:pt>
                <c:pt idx="2757">
                  <c:v>0.18602075000000001</c:v>
                </c:pt>
                <c:pt idx="2758">
                  <c:v>0.18602075000000001</c:v>
                </c:pt>
                <c:pt idx="2759">
                  <c:v>0.18602075000000001</c:v>
                </c:pt>
                <c:pt idx="2760">
                  <c:v>0.17455372</c:v>
                </c:pt>
                <c:pt idx="2761">
                  <c:v>0.18092428999999999</c:v>
                </c:pt>
                <c:pt idx="2762">
                  <c:v>0.17837606</c:v>
                </c:pt>
                <c:pt idx="2763">
                  <c:v>0.16945726</c:v>
                </c:pt>
                <c:pt idx="2764">
                  <c:v>0.15289376999999998</c:v>
                </c:pt>
                <c:pt idx="2765">
                  <c:v>0.18219841000000001</c:v>
                </c:pt>
                <c:pt idx="2766">
                  <c:v>0.15671611000000002</c:v>
                </c:pt>
                <c:pt idx="2767">
                  <c:v>0.16308669000000001</c:v>
                </c:pt>
                <c:pt idx="2768">
                  <c:v>0.19493956000000001</c:v>
                </c:pt>
                <c:pt idx="2769">
                  <c:v>0.17073136999999999</c:v>
                </c:pt>
                <c:pt idx="2770">
                  <c:v>0.15034554</c:v>
                </c:pt>
                <c:pt idx="2771">
                  <c:v>0.16053845999999999</c:v>
                </c:pt>
                <c:pt idx="2772">
                  <c:v>0.14652319</c:v>
                </c:pt>
                <c:pt idx="2773">
                  <c:v>0.16563492000000002</c:v>
                </c:pt>
                <c:pt idx="2774">
                  <c:v>0.155442</c:v>
                </c:pt>
                <c:pt idx="2775">
                  <c:v>0.17073136999999999</c:v>
                </c:pt>
                <c:pt idx="2776">
                  <c:v>0.16053845999999999</c:v>
                </c:pt>
                <c:pt idx="2777">
                  <c:v>0.13505620000000002</c:v>
                </c:pt>
                <c:pt idx="2778">
                  <c:v>0.15034554</c:v>
                </c:pt>
                <c:pt idx="2779">
                  <c:v>0.14397495999999999</c:v>
                </c:pt>
                <c:pt idx="2780">
                  <c:v>0.14652319</c:v>
                </c:pt>
                <c:pt idx="2781">
                  <c:v>0.15416788000000001</c:v>
                </c:pt>
                <c:pt idx="2782">
                  <c:v>0.16563492000000002</c:v>
                </c:pt>
                <c:pt idx="2783">
                  <c:v>0.13760440000000002</c:v>
                </c:pt>
                <c:pt idx="2784">
                  <c:v>0.14907142000000001</c:v>
                </c:pt>
                <c:pt idx="2785">
                  <c:v>0.15671611000000002</c:v>
                </c:pt>
                <c:pt idx="2786">
                  <c:v>0.14142670000000002</c:v>
                </c:pt>
                <c:pt idx="2787">
                  <c:v>0.17200548999999998</c:v>
                </c:pt>
                <c:pt idx="2788">
                  <c:v>0.17455372</c:v>
                </c:pt>
                <c:pt idx="2789">
                  <c:v>0.15671611000000002</c:v>
                </c:pt>
                <c:pt idx="2790">
                  <c:v>0.17965017999999999</c:v>
                </c:pt>
                <c:pt idx="2791">
                  <c:v>0.15671611000000002</c:v>
                </c:pt>
                <c:pt idx="2792">
                  <c:v>0.16053845999999999</c:v>
                </c:pt>
                <c:pt idx="2793">
                  <c:v>0.15926434</c:v>
                </c:pt>
                <c:pt idx="2794">
                  <c:v>0.15799023000000001</c:v>
                </c:pt>
                <c:pt idx="2795">
                  <c:v>0.16308669000000001</c:v>
                </c:pt>
                <c:pt idx="2796">
                  <c:v>0.17455372</c:v>
                </c:pt>
                <c:pt idx="2797">
                  <c:v>0.17965017999999999</c:v>
                </c:pt>
                <c:pt idx="2798">
                  <c:v>0.17710195000000001</c:v>
                </c:pt>
                <c:pt idx="2799">
                  <c:v>0.18347252</c:v>
                </c:pt>
                <c:pt idx="2800">
                  <c:v>0.16563492000000002</c:v>
                </c:pt>
                <c:pt idx="2801">
                  <c:v>0.17582783000000002</c:v>
                </c:pt>
                <c:pt idx="2802">
                  <c:v>0.17582783000000002</c:v>
                </c:pt>
                <c:pt idx="2803">
                  <c:v>0.17073136999999999</c:v>
                </c:pt>
                <c:pt idx="2804">
                  <c:v>0.16053845999999999</c:v>
                </c:pt>
                <c:pt idx="2805">
                  <c:v>0.18092428999999999</c:v>
                </c:pt>
                <c:pt idx="2806">
                  <c:v>0.17073136999999999</c:v>
                </c:pt>
                <c:pt idx="2807">
                  <c:v>0.18092428999999999</c:v>
                </c:pt>
                <c:pt idx="2808">
                  <c:v>0.17327960000000001</c:v>
                </c:pt>
                <c:pt idx="2809">
                  <c:v>0.17710195000000001</c:v>
                </c:pt>
                <c:pt idx="2810">
                  <c:v>0.18219841000000001</c:v>
                </c:pt>
                <c:pt idx="2811">
                  <c:v>0.18219841000000001</c:v>
                </c:pt>
                <c:pt idx="2812">
                  <c:v>0.16563492000000002</c:v>
                </c:pt>
                <c:pt idx="2813">
                  <c:v>0.15926434</c:v>
                </c:pt>
                <c:pt idx="2814">
                  <c:v>0.14652319</c:v>
                </c:pt>
                <c:pt idx="2815">
                  <c:v>0.15289376999999998</c:v>
                </c:pt>
                <c:pt idx="2816">
                  <c:v>0.16563492000000002</c:v>
                </c:pt>
                <c:pt idx="2817">
                  <c:v>0.15926434</c:v>
                </c:pt>
                <c:pt idx="2818">
                  <c:v>0.18092428999999999</c:v>
                </c:pt>
                <c:pt idx="2819">
                  <c:v>0.155442</c:v>
                </c:pt>
                <c:pt idx="2820">
                  <c:v>0.15161964999999999</c:v>
                </c:pt>
                <c:pt idx="2821">
                  <c:v>0.13760440000000002</c:v>
                </c:pt>
                <c:pt idx="2822">
                  <c:v>0.14524908</c:v>
                </c:pt>
                <c:pt idx="2823">
                  <c:v>0.16563492000000002</c:v>
                </c:pt>
                <c:pt idx="2824">
                  <c:v>0.16945726</c:v>
                </c:pt>
                <c:pt idx="2825">
                  <c:v>0.1643608</c:v>
                </c:pt>
                <c:pt idx="2826">
                  <c:v>0.14779731000000002</c:v>
                </c:pt>
                <c:pt idx="2827">
                  <c:v>0.14907142000000001</c:v>
                </c:pt>
                <c:pt idx="2828">
                  <c:v>0.12868560000000001</c:v>
                </c:pt>
                <c:pt idx="2829">
                  <c:v>0.13250790000000001</c:v>
                </c:pt>
                <c:pt idx="2830">
                  <c:v>0.16308669000000001</c:v>
                </c:pt>
                <c:pt idx="2831">
                  <c:v>0.18092428999999999</c:v>
                </c:pt>
                <c:pt idx="2832">
                  <c:v>0.19621367000000001</c:v>
                </c:pt>
                <c:pt idx="2833">
                  <c:v>0.16690903000000001</c:v>
                </c:pt>
                <c:pt idx="2834">
                  <c:v>0.17837606</c:v>
                </c:pt>
                <c:pt idx="2835">
                  <c:v>0.19111721000000001</c:v>
                </c:pt>
                <c:pt idx="2836">
                  <c:v>0.21277715999999999</c:v>
                </c:pt>
                <c:pt idx="2837">
                  <c:v>0.20895481999999999</c:v>
                </c:pt>
                <c:pt idx="2838">
                  <c:v>0.244630031</c:v>
                </c:pt>
                <c:pt idx="2839">
                  <c:v>0.23571122799999999</c:v>
                </c:pt>
                <c:pt idx="2840">
                  <c:v>0.22169596999999999</c:v>
                </c:pt>
                <c:pt idx="2841">
                  <c:v>0.23698534199999999</c:v>
                </c:pt>
                <c:pt idx="2842">
                  <c:v>0.22169596999999999</c:v>
                </c:pt>
                <c:pt idx="2843">
                  <c:v>0.18856898</c:v>
                </c:pt>
                <c:pt idx="2844">
                  <c:v>0.18729487</c:v>
                </c:pt>
                <c:pt idx="2845">
                  <c:v>0.17837606</c:v>
                </c:pt>
                <c:pt idx="2846">
                  <c:v>0.15926434</c:v>
                </c:pt>
                <c:pt idx="2847">
                  <c:v>0.16563492000000002</c:v>
                </c:pt>
                <c:pt idx="2848">
                  <c:v>0.15799023000000001</c:v>
                </c:pt>
                <c:pt idx="2849">
                  <c:v>0.155442</c:v>
                </c:pt>
                <c:pt idx="2850">
                  <c:v>0.1643608</c:v>
                </c:pt>
                <c:pt idx="2851">
                  <c:v>0.12486319999999999</c:v>
                </c:pt>
                <c:pt idx="2852">
                  <c:v>0.12995970000000001</c:v>
                </c:pt>
                <c:pt idx="2853">
                  <c:v>0.14015260000000002</c:v>
                </c:pt>
                <c:pt idx="2854">
                  <c:v>0.14270080000000002</c:v>
                </c:pt>
                <c:pt idx="2855">
                  <c:v>0.14270080000000002</c:v>
                </c:pt>
                <c:pt idx="2856">
                  <c:v>0.15416788000000001</c:v>
                </c:pt>
                <c:pt idx="2857">
                  <c:v>0.15671611000000002</c:v>
                </c:pt>
                <c:pt idx="2858">
                  <c:v>0.16053845999999999</c:v>
                </c:pt>
                <c:pt idx="2859">
                  <c:v>0.15926434</c:v>
                </c:pt>
                <c:pt idx="2860">
                  <c:v>0.16053845999999999</c:v>
                </c:pt>
                <c:pt idx="2861">
                  <c:v>0.16181256999999999</c:v>
                </c:pt>
                <c:pt idx="2862">
                  <c:v>0.15671611000000002</c:v>
                </c:pt>
                <c:pt idx="2863">
                  <c:v>0.17073136999999999</c:v>
                </c:pt>
                <c:pt idx="2864">
                  <c:v>0.16563492000000002</c:v>
                </c:pt>
                <c:pt idx="2865">
                  <c:v>0.16053845999999999</c:v>
                </c:pt>
                <c:pt idx="2866">
                  <c:v>0.15034554</c:v>
                </c:pt>
                <c:pt idx="2867">
                  <c:v>0.16818315</c:v>
                </c:pt>
                <c:pt idx="2868">
                  <c:v>0.15926434</c:v>
                </c:pt>
                <c:pt idx="2869">
                  <c:v>0.17965017999999999</c:v>
                </c:pt>
                <c:pt idx="2870">
                  <c:v>0.16053845999999999</c:v>
                </c:pt>
                <c:pt idx="2871">
                  <c:v>0.15926434</c:v>
                </c:pt>
                <c:pt idx="2872">
                  <c:v>0.16053845999999999</c:v>
                </c:pt>
                <c:pt idx="2873">
                  <c:v>0.15416788000000001</c:v>
                </c:pt>
                <c:pt idx="2874">
                  <c:v>0.17327960000000001</c:v>
                </c:pt>
                <c:pt idx="2875">
                  <c:v>0.14524908</c:v>
                </c:pt>
                <c:pt idx="2876">
                  <c:v>0.155442</c:v>
                </c:pt>
                <c:pt idx="2877">
                  <c:v>0.14779731000000002</c:v>
                </c:pt>
                <c:pt idx="2878">
                  <c:v>0.16690903000000001</c:v>
                </c:pt>
                <c:pt idx="2879">
                  <c:v>0.14142670000000002</c:v>
                </c:pt>
                <c:pt idx="2880">
                  <c:v>0.12995970000000001</c:v>
                </c:pt>
                <c:pt idx="2881">
                  <c:v>0.12741150000000001</c:v>
                </c:pt>
                <c:pt idx="2882">
                  <c:v>0.15289376999999998</c:v>
                </c:pt>
                <c:pt idx="2883">
                  <c:v>0.13378200000000001</c:v>
                </c:pt>
                <c:pt idx="2884">
                  <c:v>0.13505620000000002</c:v>
                </c:pt>
                <c:pt idx="2885">
                  <c:v>0.1070256</c:v>
                </c:pt>
                <c:pt idx="2886">
                  <c:v>0.12231500000000001</c:v>
                </c:pt>
                <c:pt idx="2887">
                  <c:v>0.13123380000000001</c:v>
                </c:pt>
                <c:pt idx="2888">
                  <c:v>0.13633030000000002</c:v>
                </c:pt>
                <c:pt idx="2889">
                  <c:v>0.13378200000000001</c:v>
                </c:pt>
                <c:pt idx="2890">
                  <c:v>0.11976680000000001</c:v>
                </c:pt>
                <c:pt idx="2891">
                  <c:v>0.12868560000000001</c:v>
                </c:pt>
                <c:pt idx="2892">
                  <c:v>0.14015260000000002</c:v>
                </c:pt>
                <c:pt idx="2893">
                  <c:v>0.12741150000000001</c:v>
                </c:pt>
                <c:pt idx="2894">
                  <c:v>0.1159444</c:v>
                </c:pt>
                <c:pt idx="2895">
                  <c:v>0.11849270000000001</c:v>
                </c:pt>
                <c:pt idx="2896">
                  <c:v>0.13250790000000001</c:v>
                </c:pt>
                <c:pt idx="2897">
                  <c:v>0.13887850000000002</c:v>
                </c:pt>
                <c:pt idx="2898">
                  <c:v>0.12358910000000001</c:v>
                </c:pt>
                <c:pt idx="2899">
                  <c:v>0.12741150000000001</c:v>
                </c:pt>
                <c:pt idx="2900">
                  <c:v>0.12613740000000001</c:v>
                </c:pt>
                <c:pt idx="2901">
                  <c:v>0.13633030000000002</c:v>
                </c:pt>
                <c:pt idx="2902">
                  <c:v>0.14015260000000002</c:v>
                </c:pt>
                <c:pt idx="2903">
                  <c:v>0.13378200000000001</c:v>
                </c:pt>
                <c:pt idx="2904">
                  <c:v>0.14270080000000002</c:v>
                </c:pt>
                <c:pt idx="2905">
                  <c:v>0.13633030000000002</c:v>
                </c:pt>
                <c:pt idx="2906">
                  <c:v>0.12613740000000001</c:v>
                </c:pt>
                <c:pt idx="2907">
                  <c:v>0.110848</c:v>
                </c:pt>
                <c:pt idx="2908">
                  <c:v>0.12613740000000001</c:v>
                </c:pt>
                <c:pt idx="2909">
                  <c:v>0.13887850000000002</c:v>
                </c:pt>
                <c:pt idx="2910">
                  <c:v>0.14907142000000001</c:v>
                </c:pt>
                <c:pt idx="2911">
                  <c:v>0.12613740000000001</c:v>
                </c:pt>
                <c:pt idx="2912">
                  <c:v>0.12231500000000001</c:v>
                </c:pt>
                <c:pt idx="2913">
                  <c:v>0.11849270000000001</c:v>
                </c:pt>
                <c:pt idx="2914">
                  <c:v>0.12995970000000001</c:v>
                </c:pt>
                <c:pt idx="2915">
                  <c:v>0.1095739</c:v>
                </c:pt>
                <c:pt idx="2916">
                  <c:v>0.12741150000000001</c:v>
                </c:pt>
                <c:pt idx="2917">
                  <c:v>0.1133962</c:v>
                </c:pt>
                <c:pt idx="2918">
                  <c:v>0.1019292</c:v>
                </c:pt>
                <c:pt idx="2919">
                  <c:v>0.1082998</c:v>
                </c:pt>
                <c:pt idx="2920">
                  <c:v>0.1095739</c:v>
                </c:pt>
                <c:pt idx="2921">
                  <c:v>0.1133962</c:v>
                </c:pt>
                <c:pt idx="2922">
                  <c:v>0.11721860000000001</c:v>
                </c:pt>
                <c:pt idx="2923">
                  <c:v>0.1082998</c:v>
                </c:pt>
                <c:pt idx="2924">
                  <c:v>0.110848</c:v>
                </c:pt>
                <c:pt idx="2925">
                  <c:v>9.1736299999999993E-2</c:v>
                </c:pt>
                <c:pt idx="2926">
                  <c:v>9.4284499999999993E-2</c:v>
                </c:pt>
                <c:pt idx="2927">
                  <c:v>0.1006551</c:v>
                </c:pt>
                <c:pt idx="2928">
                  <c:v>0.1095739</c:v>
                </c:pt>
                <c:pt idx="2929">
                  <c:v>8.918799999999999E-2</c:v>
                </c:pt>
                <c:pt idx="2930">
                  <c:v>9.9380899999999994E-2</c:v>
                </c:pt>
                <c:pt idx="2931">
                  <c:v>9.5558599999999994E-2</c:v>
                </c:pt>
                <c:pt idx="2932">
                  <c:v>9.4284499999999993E-2</c:v>
                </c:pt>
                <c:pt idx="2933">
                  <c:v>8.5365699999999989E-2</c:v>
                </c:pt>
                <c:pt idx="2934">
                  <c:v>0.1121221</c:v>
                </c:pt>
                <c:pt idx="2935">
                  <c:v>9.4284499999999993E-2</c:v>
                </c:pt>
                <c:pt idx="2936">
                  <c:v>8.7913899999999989E-2</c:v>
                </c:pt>
                <c:pt idx="2937">
                  <c:v>7.7721000000000012E-2</c:v>
                </c:pt>
                <c:pt idx="2938">
                  <c:v>9.5558599999999994E-2</c:v>
                </c:pt>
                <c:pt idx="2939">
                  <c:v>9.9380899999999994E-2</c:v>
                </c:pt>
                <c:pt idx="2940">
                  <c:v>8.4091599999999989E-2</c:v>
                </c:pt>
                <c:pt idx="2941">
                  <c:v>9.6832699999999994E-2</c:v>
                </c:pt>
                <c:pt idx="2942">
                  <c:v>8.5365699999999989E-2</c:v>
                </c:pt>
                <c:pt idx="2943">
                  <c:v>0.1032033</c:v>
                </c:pt>
                <c:pt idx="2944">
                  <c:v>9.8106799999999994E-2</c:v>
                </c:pt>
                <c:pt idx="2945">
                  <c:v>9.9380899999999994E-2</c:v>
                </c:pt>
                <c:pt idx="2946">
                  <c:v>9.9380899999999994E-2</c:v>
                </c:pt>
                <c:pt idx="2947">
                  <c:v>0.1044774</c:v>
                </c:pt>
                <c:pt idx="2948">
                  <c:v>0.1095739</c:v>
                </c:pt>
                <c:pt idx="2949">
                  <c:v>0.1070256</c:v>
                </c:pt>
                <c:pt idx="2950">
                  <c:v>0.1082998</c:v>
                </c:pt>
                <c:pt idx="2951">
                  <c:v>0.1121221</c:v>
                </c:pt>
                <c:pt idx="2952">
                  <c:v>0.1057515</c:v>
                </c:pt>
                <c:pt idx="2953">
                  <c:v>9.6832699999999994E-2</c:v>
                </c:pt>
                <c:pt idx="2954">
                  <c:v>0.1082998</c:v>
                </c:pt>
                <c:pt idx="2955">
                  <c:v>0.1044774</c:v>
                </c:pt>
                <c:pt idx="2956">
                  <c:v>9.5558599999999994E-2</c:v>
                </c:pt>
                <c:pt idx="2957">
                  <c:v>9.6832699999999994E-2</c:v>
                </c:pt>
                <c:pt idx="2958">
                  <c:v>0.1032033</c:v>
                </c:pt>
                <c:pt idx="2959">
                  <c:v>8.4091599999999989E-2</c:v>
                </c:pt>
                <c:pt idx="2960">
                  <c:v>9.3010399999999993E-2</c:v>
                </c:pt>
                <c:pt idx="2961">
                  <c:v>9.4284499999999993E-2</c:v>
                </c:pt>
                <c:pt idx="2962">
                  <c:v>9.9380899999999994E-2</c:v>
                </c:pt>
                <c:pt idx="2963">
                  <c:v>8.918799999999999E-2</c:v>
                </c:pt>
                <c:pt idx="2964">
                  <c:v>9.5558599999999994E-2</c:v>
                </c:pt>
                <c:pt idx="2965">
                  <c:v>9.6832699999999994E-2</c:v>
                </c:pt>
                <c:pt idx="2966">
                  <c:v>0.1121221</c:v>
                </c:pt>
                <c:pt idx="2967">
                  <c:v>8.2817499999999988E-2</c:v>
                </c:pt>
                <c:pt idx="2968">
                  <c:v>0.1019292</c:v>
                </c:pt>
                <c:pt idx="2969">
                  <c:v>0.1032033</c:v>
                </c:pt>
                <c:pt idx="2970">
                  <c:v>0.1006551</c:v>
                </c:pt>
                <c:pt idx="2971">
                  <c:v>8.918799999999999E-2</c:v>
                </c:pt>
                <c:pt idx="2972">
                  <c:v>9.1736299999999993E-2</c:v>
                </c:pt>
                <c:pt idx="2973">
                  <c:v>8.6639799999999989E-2</c:v>
                </c:pt>
                <c:pt idx="2974">
                  <c:v>8.2817499999999988E-2</c:v>
                </c:pt>
                <c:pt idx="2975">
                  <c:v>8.4091599999999989E-2</c:v>
                </c:pt>
                <c:pt idx="2976">
                  <c:v>8.2817499999999988E-2</c:v>
                </c:pt>
                <c:pt idx="2977">
                  <c:v>7.5172800000000012E-2</c:v>
                </c:pt>
                <c:pt idx="2978">
                  <c:v>5.7335200000000003E-2</c:v>
                </c:pt>
                <c:pt idx="2979">
                  <c:v>6.6254000000000007E-2</c:v>
                </c:pt>
                <c:pt idx="2980">
                  <c:v>6.1157500000000004E-2</c:v>
                </c:pt>
                <c:pt idx="2981">
                  <c:v>5.7335200000000003E-2</c:v>
                </c:pt>
                <c:pt idx="2982">
                  <c:v>5.0964599999999999E-2</c:v>
                </c:pt>
                <c:pt idx="2983">
                  <c:v>5.8609300000000003E-2</c:v>
                </c:pt>
                <c:pt idx="2984">
                  <c:v>6.3705700000000004E-2</c:v>
                </c:pt>
                <c:pt idx="2985">
                  <c:v>5.2238699999999999E-2</c:v>
                </c:pt>
                <c:pt idx="2986">
                  <c:v>6.6254000000000007E-2</c:v>
                </c:pt>
                <c:pt idx="2987">
                  <c:v>6.7528100000000008E-2</c:v>
                </c:pt>
                <c:pt idx="2988">
                  <c:v>6.4979800000000004E-2</c:v>
                </c:pt>
                <c:pt idx="2989">
                  <c:v>5.4786899999999999E-2</c:v>
                </c:pt>
                <c:pt idx="2990">
                  <c:v>6.7528100000000008E-2</c:v>
                </c:pt>
                <c:pt idx="2991">
                  <c:v>4.4593999999999995E-2</c:v>
                </c:pt>
                <c:pt idx="2992">
                  <c:v>6.7528100000000008E-2</c:v>
                </c:pt>
                <c:pt idx="2993">
                  <c:v>4.5868099999999995E-2</c:v>
                </c:pt>
                <c:pt idx="2994">
                  <c:v>4.4593999999999995E-2</c:v>
                </c:pt>
                <c:pt idx="2995">
                  <c:v>6.8802200000000008E-2</c:v>
                </c:pt>
                <c:pt idx="2996">
                  <c:v>4.7142199999999995E-2</c:v>
                </c:pt>
                <c:pt idx="2997">
                  <c:v>4.3319899999999995E-2</c:v>
                </c:pt>
                <c:pt idx="2998">
                  <c:v>4.9690499999999999E-2</c:v>
                </c:pt>
                <c:pt idx="2999">
                  <c:v>8.4091599999999989E-2</c:v>
                </c:pt>
              </c:numCache>
            </c:numRef>
          </c:y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1-1D2F-4A37-BD85-79BD40381DAC}"/>
            </c:ext>
          </c:extLst>
        </c:ser>
        <c:ser>
          <c:idx val="2"/>
          <c:order val="2"/>
          <c:tx>
            <c:v>D160A LPR 10</c:v>
          </c:tx>
          <c:spPr>
            <a:ln w="6350" cap="rnd">
              <a:solidFill>
                <a:srgbClr val="0070C0"/>
              </a:solidFill>
              <a:round/>
            </a:ln>
            <a:effectLst/>
          </c:spPr>
          <c:marker>
            <c:symbol val="none"/>
          </c:marker>
          <c:xVal>
            <c:numRef>
              <c:f>'SF - WT, D160A, D160E'!$AA$8:$AA$3007</c:f>
              <c:numCache>
                <c:formatCode>0.00E+00</c:formatCode>
                <c:ptCount val="3000"/>
                <c:pt idx="0">
                  <c:v>-1.4999999999999902E-2</c:v>
                </c:pt>
                <c:pt idx="1">
                  <c:v>-1.3999999999999901E-2</c:v>
                </c:pt>
                <c:pt idx="2">
                  <c:v>-1.2999999999999902E-2</c:v>
                </c:pt>
                <c:pt idx="3">
                  <c:v>-1.1999999999999903E-2</c:v>
                </c:pt>
                <c:pt idx="4">
                  <c:v>-1.0999999999999902E-2</c:v>
                </c:pt>
                <c:pt idx="5">
                  <c:v>-9.9999999999999013E-3</c:v>
                </c:pt>
                <c:pt idx="6">
                  <c:v>-8.9999999999999022E-3</c:v>
                </c:pt>
                <c:pt idx="7">
                  <c:v>-7.999999999999903E-3</c:v>
                </c:pt>
                <c:pt idx="8">
                  <c:v>-6.9999999999999021E-3</c:v>
                </c:pt>
                <c:pt idx="9">
                  <c:v>-5.999999999999903E-3</c:v>
                </c:pt>
                <c:pt idx="10">
                  <c:v>-4.9999999999999021E-3</c:v>
                </c:pt>
                <c:pt idx="11">
                  <c:v>-3.9999999999999029E-3</c:v>
                </c:pt>
                <c:pt idx="12">
                  <c:v>-2.9999999999999021E-3</c:v>
                </c:pt>
                <c:pt idx="13">
                  <c:v>-1.9999999999999029E-3</c:v>
                </c:pt>
                <c:pt idx="14">
                  <c:v>-9.9999999999990201E-4</c:v>
                </c:pt>
                <c:pt idx="15">
                  <c:v>9.7144514654701197E-17</c:v>
                </c:pt>
                <c:pt idx="16">
                  <c:v>1.000000000000098E-3</c:v>
                </c:pt>
                <c:pt idx="17">
                  <c:v>2.0000000000000989E-3</c:v>
                </c:pt>
                <c:pt idx="18">
                  <c:v>3.0000000000000963E-3</c:v>
                </c:pt>
                <c:pt idx="19">
                  <c:v>4.0000000000000972E-3</c:v>
                </c:pt>
                <c:pt idx="20">
                  <c:v>5.0000000000000981E-3</c:v>
                </c:pt>
                <c:pt idx="21">
                  <c:v>6.000000000000099E-3</c:v>
                </c:pt>
                <c:pt idx="22">
                  <c:v>7.0000000000000964E-3</c:v>
                </c:pt>
                <c:pt idx="23">
                  <c:v>8.0000000000000973E-3</c:v>
                </c:pt>
                <c:pt idx="24">
                  <c:v>9.0000000000000982E-3</c:v>
                </c:pt>
                <c:pt idx="25">
                  <c:v>1.0000000000000099E-2</c:v>
                </c:pt>
                <c:pt idx="26">
                  <c:v>1.1000000000000097E-2</c:v>
                </c:pt>
                <c:pt idx="27">
                  <c:v>1.2000000000000097E-2</c:v>
                </c:pt>
                <c:pt idx="28">
                  <c:v>1.3000000000000098E-2</c:v>
                </c:pt>
                <c:pt idx="29">
                  <c:v>1.4000000000000099E-2</c:v>
                </c:pt>
                <c:pt idx="30">
                  <c:v>1.5000000000000097E-2</c:v>
                </c:pt>
                <c:pt idx="31">
                  <c:v>1.6000000000000097E-2</c:v>
                </c:pt>
                <c:pt idx="32">
                  <c:v>1.7000000000000098E-2</c:v>
                </c:pt>
                <c:pt idx="33">
                  <c:v>1.8000000000000099E-2</c:v>
                </c:pt>
                <c:pt idx="34">
                  <c:v>1.90000000000001E-2</c:v>
                </c:pt>
                <c:pt idx="35">
                  <c:v>2.0000000000000101E-2</c:v>
                </c:pt>
                <c:pt idx="36">
                  <c:v>2.1000000000000095E-2</c:v>
                </c:pt>
                <c:pt idx="37">
                  <c:v>2.2000000000000096E-2</c:v>
                </c:pt>
                <c:pt idx="38">
                  <c:v>2.3000000000000097E-2</c:v>
                </c:pt>
                <c:pt idx="39">
                  <c:v>2.4000000000000098E-2</c:v>
                </c:pt>
                <c:pt idx="40">
                  <c:v>2.5000000000000099E-2</c:v>
                </c:pt>
                <c:pt idx="41">
                  <c:v>2.6000000000000099E-2</c:v>
                </c:pt>
                <c:pt idx="42">
                  <c:v>2.70000000000001E-2</c:v>
                </c:pt>
                <c:pt idx="43">
                  <c:v>2.8000000000000094E-2</c:v>
                </c:pt>
                <c:pt idx="44">
                  <c:v>2.9000000000000095E-2</c:v>
                </c:pt>
                <c:pt idx="45">
                  <c:v>3.0000000000000096E-2</c:v>
                </c:pt>
                <c:pt idx="46">
                  <c:v>3.1000000000000097E-2</c:v>
                </c:pt>
                <c:pt idx="47">
                  <c:v>3.2000000000000098E-2</c:v>
                </c:pt>
                <c:pt idx="48">
                  <c:v>3.3000000000000099E-2</c:v>
                </c:pt>
                <c:pt idx="49">
                  <c:v>3.40000000000001E-2</c:v>
                </c:pt>
                <c:pt idx="50">
                  <c:v>3.50000000000001E-2</c:v>
                </c:pt>
                <c:pt idx="51">
                  <c:v>3.6000000000000094E-2</c:v>
                </c:pt>
                <c:pt idx="52">
                  <c:v>3.7000000000000095E-2</c:v>
                </c:pt>
                <c:pt idx="53">
                  <c:v>3.8000000000000096E-2</c:v>
                </c:pt>
                <c:pt idx="54">
                  <c:v>3.9000000000000097E-2</c:v>
                </c:pt>
                <c:pt idx="55">
                  <c:v>4.0000000000000098E-2</c:v>
                </c:pt>
                <c:pt idx="56">
                  <c:v>4.1000000000000099E-2</c:v>
                </c:pt>
                <c:pt idx="57">
                  <c:v>4.20000000000001E-2</c:v>
                </c:pt>
                <c:pt idx="58">
                  <c:v>4.3000000000000101E-2</c:v>
                </c:pt>
                <c:pt idx="59">
                  <c:v>4.4000000000000095E-2</c:v>
                </c:pt>
                <c:pt idx="60">
                  <c:v>4.5000000000000095E-2</c:v>
                </c:pt>
                <c:pt idx="61">
                  <c:v>4.6000000000000096E-2</c:v>
                </c:pt>
                <c:pt idx="62">
                  <c:v>4.7000000000000097E-2</c:v>
                </c:pt>
                <c:pt idx="63">
                  <c:v>4.8000000000000098E-2</c:v>
                </c:pt>
                <c:pt idx="64">
                  <c:v>4.9000000000000099E-2</c:v>
                </c:pt>
                <c:pt idx="65">
                  <c:v>5.00000000000001E-2</c:v>
                </c:pt>
                <c:pt idx="66">
                  <c:v>5.1000000000000101E-2</c:v>
                </c:pt>
                <c:pt idx="67">
                  <c:v>5.2000000000000102E-2</c:v>
                </c:pt>
                <c:pt idx="68">
                  <c:v>5.3000000000000103E-2</c:v>
                </c:pt>
                <c:pt idx="69">
                  <c:v>5.4000000000000103E-2</c:v>
                </c:pt>
                <c:pt idx="70">
                  <c:v>5.5000000000000104E-2</c:v>
                </c:pt>
                <c:pt idx="71">
                  <c:v>5.6000000000000091E-2</c:v>
                </c:pt>
                <c:pt idx="72">
                  <c:v>5.7000000000000092E-2</c:v>
                </c:pt>
                <c:pt idx="73">
                  <c:v>5.8000000000000093E-2</c:v>
                </c:pt>
                <c:pt idx="74">
                  <c:v>5.9000000000000094E-2</c:v>
                </c:pt>
                <c:pt idx="75">
                  <c:v>6.0000000000000095E-2</c:v>
                </c:pt>
                <c:pt idx="76">
                  <c:v>6.1000000000000096E-2</c:v>
                </c:pt>
                <c:pt idx="77">
                  <c:v>6.2000000000000097E-2</c:v>
                </c:pt>
                <c:pt idx="78">
                  <c:v>6.3000000000000098E-2</c:v>
                </c:pt>
                <c:pt idx="79">
                  <c:v>6.4000000000000098E-2</c:v>
                </c:pt>
                <c:pt idx="80">
                  <c:v>6.5000000000000099E-2</c:v>
                </c:pt>
                <c:pt idx="81">
                  <c:v>6.60000000000001E-2</c:v>
                </c:pt>
                <c:pt idx="82">
                  <c:v>6.7000000000000101E-2</c:v>
                </c:pt>
                <c:pt idx="83">
                  <c:v>6.8000000000000102E-2</c:v>
                </c:pt>
                <c:pt idx="84">
                  <c:v>6.9000000000000103E-2</c:v>
                </c:pt>
                <c:pt idx="85">
                  <c:v>7.0000000000000104E-2</c:v>
                </c:pt>
                <c:pt idx="86">
                  <c:v>7.1000000000000091E-2</c:v>
                </c:pt>
                <c:pt idx="87">
                  <c:v>7.2000000000000092E-2</c:v>
                </c:pt>
                <c:pt idx="88">
                  <c:v>7.3000000000000093E-2</c:v>
                </c:pt>
                <c:pt idx="89">
                  <c:v>7.4000000000000093E-2</c:v>
                </c:pt>
                <c:pt idx="90">
                  <c:v>7.5000000000000094E-2</c:v>
                </c:pt>
                <c:pt idx="91">
                  <c:v>7.6000000000000095E-2</c:v>
                </c:pt>
                <c:pt idx="92">
                  <c:v>7.7000000000000096E-2</c:v>
                </c:pt>
                <c:pt idx="93">
                  <c:v>7.8000000000000097E-2</c:v>
                </c:pt>
                <c:pt idx="94">
                  <c:v>7.9000000000000098E-2</c:v>
                </c:pt>
                <c:pt idx="95">
                  <c:v>8.0000000000000099E-2</c:v>
                </c:pt>
                <c:pt idx="96">
                  <c:v>8.10000000000001E-2</c:v>
                </c:pt>
                <c:pt idx="97">
                  <c:v>8.2000000000000101E-2</c:v>
                </c:pt>
                <c:pt idx="98">
                  <c:v>8.3000000000000101E-2</c:v>
                </c:pt>
                <c:pt idx="99">
                  <c:v>8.4000000000000102E-2</c:v>
                </c:pt>
                <c:pt idx="100">
                  <c:v>8.5000000000000103E-2</c:v>
                </c:pt>
                <c:pt idx="101">
                  <c:v>8.6000000000000104E-2</c:v>
                </c:pt>
                <c:pt idx="102">
                  <c:v>8.7000000000000091E-2</c:v>
                </c:pt>
                <c:pt idx="103">
                  <c:v>8.8000000000000092E-2</c:v>
                </c:pt>
                <c:pt idx="104">
                  <c:v>8.9000000000000093E-2</c:v>
                </c:pt>
                <c:pt idx="105">
                  <c:v>9.0000000000000094E-2</c:v>
                </c:pt>
                <c:pt idx="106">
                  <c:v>9.1000000000000095E-2</c:v>
                </c:pt>
                <c:pt idx="107">
                  <c:v>9.2000000000000096E-2</c:v>
                </c:pt>
                <c:pt idx="108">
                  <c:v>9.3000000000000096E-2</c:v>
                </c:pt>
                <c:pt idx="109">
                  <c:v>9.4000000000000097E-2</c:v>
                </c:pt>
                <c:pt idx="110">
                  <c:v>9.5000000000000098E-2</c:v>
                </c:pt>
                <c:pt idx="111">
                  <c:v>9.6000000000000099E-2</c:v>
                </c:pt>
                <c:pt idx="112">
                  <c:v>9.70000000000001E-2</c:v>
                </c:pt>
                <c:pt idx="113">
                  <c:v>9.8000000000000101E-2</c:v>
                </c:pt>
                <c:pt idx="114">
                  <c:v>9.9000000000000102E-2</c:v>
                </c:pt>
                <c:pt idx="115">
                  <c:v>0.1000000000000001</c:v>
                </c:pt>
                <c:pt idx="116">
                  <c:v>0.1010000000000001</c:v>
                </c:pt>
                <c:pt idx="117">
                  <c:v>0.1020000000000001</c:v>
                </c:pt>
                <c:pt idx="118">
                  <c:v>0.10300000000000009</c:v>
                </c:pt>
                <c:pt idx="119">
                  <c:v>0.10400000000000009</c:v>
                </c:pt>
                <c:pt idx="120">
                  <c:v>0.10500000000000009</c:v>
                </c:pt>
                <c:pt idx="121">
                  <c:v>0.10600000000000009</c:v>
                </c:pt>
                <c:pt idx="122">
                  <c:v>0.1070000000000001</c:v>
                </c:pt>
                <c:pt idx="123">
                  <c:v>0.1080000000000001</c:v>
                </c:pt>
                <c:pt idx="124">
                  <c:v>0.1090000000000001</c:v>
                </c:pt>
                <c:pt idx="125">
                  <c:v>0.1100000000000001</c:v>
                </c:pt>
                <c:pt idx="126">
                  <c:v>0.1110000000000001</c:v>
                </c:pt>
                <c:pt idx="127">
                  <c:v>0.1120000000000001</c:v>
                </c:pt>
                <c:pt idx="128">
                  <c:v>0.1130000000000001</c:v>
                </c:pt>
                <c:pt idx="129">
                  <c:v>0.1140000000000001</c:v>
                </c:pt>
                <c:pt idx="130">
                  <c:v>0.1150000000000001</c:v>
                </c:pt>
                <c:pt idx="131">
                  <c:v>0.1160000000000001</c:v>
                </c:pt>
                <c:pt idx="132">
                  <c:v>0.1170000000000001</c:v>
                </c:pt>
                <c:pt idx="133">
                  <c:v>0.1180000000000001</c:v>
                </c:pt>
                <c:pt idx="134">
                  <c:v>0.11900000000000011</c:v>
                </c:pt>
                <c:pt idx="135">
                  <c:v>0.12000000000000011</c:v>
                </c:pt>
                <c:pt idx="136">
                  <c:v>0.12100000000000011</c:v>
                </c:pt>
                <c:pt idx="137">
                  <c:v>0.12200000000000011</c:v>
                </c:pt>
                <c:pt idx="138">
                  <c:v>0.12300000000000011</c:v>
                </c:pt>
                <c:pt idx="139">
                  <c:v>0.12400000000000011</c:v>
                </c:pt>
                <c:pt idx="140">
                  <c:v>0.12500000000000011</c:v>
                </c:pt>
                <c:pt idx="141">
                  <c:v>0.12600000000000008</c:v>
                </c:pt>
                <c:pt idx="142">
                  <c:v>0.12700000000000009</c:v>
                </c:pt>
                <c:pt idx="143">
                  <c:v>0.12800000000000009</c:v>
                </c:pt>
                <c:pt idx="144">
                  <c:v>0.12900000000000009</c:v>
                </c:pt>
                <c:pt idx="145">
                  <c:v>0.13000000000000009</c:v>
                </c:pt>
                <c:pt idx="146">
                  <c:v>0.13100000000000009</c:v>
                </c:pt>
                <c:pt idx="147">
                  <c:v>0.13200000000000009</c:v>
                </c:pt>
                <c:pt idx="148">
                  <c:v>0.13300000000000009</c:v>
                </c:pt>
                <c:pt idx="149">
                  <c:v>0.13400000000000009</c:v>
                </c:pt>
                <c:pt idx="150">
                  <c:v>0.13500000000000009</c:v>
                </c:pt>
                <c:pt idx="151">
                  <c:v>0.13600000000000009</c:v>
                </c:pt>
                <c:pt idx="152">
                  <c:v>0.13700000000000009</c:v>
                </c:pt>
                <c:pt idx="153">
                  <c:v>0.13800000000000009</c:v>
                </c:pt>
                <c:pt idx="154">
                  <c:v>0.1390000000000001</c:v>
                </c:pt>
                <c:pt idx="155">
                  <c:v>0.1400000000000001</c:v>
                </c:pt>
                <c:pt idx="156">
                  <c:v>0.1410000000000001</c:v>
                </c:pt>
                <c:pt idx="157">
                  <c:v>0.1420000000000001</c:v>
                </c:pt>
                <c:pt idx="158">
                  <c:v>0.1430000000000001</c:v>
                </c:pt>
                <c:pt idx="159">
                  <c:v>0.1440000000000001</c:v>
                </c:pt>
                <c:pt idx="160">
                  <c:v>0.1450000000000001</c:v>
                </c:pt>
                <c:pt idx="161">
                  <c:v>0.1460000000000001</c:v>
                </c:pt>
                <c:pt idx="162">
                  <c:v>0.1470000000000001</c:v>
                </c:pt>
                <c:pt idx="163">
                  <c:v>0.1480000000000001</c:v>
                </c:pt>
                <c:pt idx="164">
                  <c:v>0.1490000000000001</c:v>
                </c:pt>
                <c:pt idx="165">
                  <c:v>0.15000000000000011</c:v>
                </c:pt>
                <c:pt idx="166">
                  <c:v>0.15100000000000011</c:v>
                </c:pt>
                <c:pt idx="167">
                  <c:v>0.15200000000000011</c:v>
                </c:pt>
                <c:pt idx="168">
                  <c:v>0.15300000000000011</c:v>
                </c:pt>
                <c:pt idx="169">
                  <c:v>0.15400000000000011</c:v>
                </c:pt>
                <c:pt idx="170">
                  <c:v>0.15500000000000011</c:v>
                </c:pt>
                <c:pt idx="171">
                  <c:v>0.15600000000000011</c:v>
                </c:pt>
                <c:pt idx="172">
                  <c:v>0.15700000000000008</c:v>
                </c:pt>
                <c:pt idx="173">
                  <c:v>0.15800000000000008</c:v>
                </c:pt>
                <c:pt idx="174">
                  <c:v>0.15900000000000009</c:v>
                </c:pt>
                <c:pt idx="175">
                  <c:v>0.16000000000000009</c:v>
                </c:pt>
                <c:pt idx="176">
                  <c:v>0.16100000000000009</c:v>
                </c:pt>
                <c:pt idx="177">
                  <c:v>0.16200000000000009</c:v>
                </c:pt>
                <c:pt idx="178">
                  <c:v>0.16300000000000009</c:v>
                </c:pt>
                <c:pt idx="179">
                  <c:v>0.16400000000000009</c:v>
                </c:pt>
                <c:pt idx="180">
                  <c:v>0.16500000000000009</c:v>
                </c:pt>
                <c:pt idx="181">
                  <c:v>0.16600000000000009</c:v>
                </c:pt>
                <c:pt idx="182">
                  <c:v>0.16700000000000009</c:v>
                </c:pt>
                <c:pt idx="183">
                  <c:v>0.16800000000000009</c:v>
                </c:pt>
                <c:pt idx="184">
                  <c:v>0.16900000000000009</c:v>
                </c:pt>
                <c:pt idx="185">
                  <c:v>0.1700000000000001</c:v>
                </c:pt>
                <c:pt idx="186">
                  <c:v>0.1710000000000001</c:v>
                </c:pt>
                <c:pt idx="187">
                  <c:v>0.1720000000000001</c:v>
                </c:pt>
                <c:pt idx="188">
                  <c:v>0.1730000000000001</c:v>
                </c:pt>
                <c:pt idx="189">
                  <c:v>0.1740000000000001</c:v>
                </c:pt>
                <c:pt idx="190">
                  <c:v>0.1750000000000001</c:v>
                </c:pt>
                <c:pt idx="191">
                  <c:v>0.1760000000000001</c:v>
                </c:pt>
                <c:pt idx="192">
                  <c:v>0.1770000000000001</c:v>
                </c:pt>
                <c:pt idx="193">
                  <c:v>0.1780000000000001</c:v>
                </c:pt>
                <c:pt idx="194">
                  <c:v>0.1790000000000001</c:v>
                </c:pt>
                <c:pt idx="195">
                  <c:v>0.1800000000000001</c:v>
                </c:pt>
                <c:pt idx="196">
                  <c:v>0.18100000000000011</c:v>
                </c:pt>
                <c:pt idx="197">
                  <c:v>0.18200000000000011</c:v>
                </c:pt>
                <c:pt idx="198">
                  <c:v>0.18300000000000011</c:v>
                </c:pt>
                <c:pt idx="199">
                  <c:v>0.18400000000000011</c:v>
                </c:pt>
                <c:pt idx="200">
                  <c:v>0.18500000000000011</c:v>
                </c:pt>
                <c:pt idx="201">
                  <c:v>0.18600000000000011</c:v>
                </c:pt>
                <c:pt idx="202">
                  <c:v>0.18700000000000011</c:v>
                </c:pt>
                <c:pt idx="203">
                  <c:v>0.18800000000000011</c:v>
                </c:pt>
                <c:pt idx="204">
                  <c:v>0.18900000000000008</c:v>
                </c:pt>
                <c:pt idx="205">
                  <c:v>0.19000000000000009</c:v>
                </c:pt>
                <c:pt idx="206">
                  <c:v>0.19100000000000009</c:v>
                </c:pt>
                <c:pt idx="207">
                  <c:v>0.19200000000000009</c:v>
                </c:pt>
                <c:pt idx="208">
                  <c:v>0.19300000000000009</c:v>
                </c:pt>
                <c:pt idx="209">
                  <c:v>0.19400000000000009</c:v>
                </c:pt>
                <c:pt idx="210">
                  <c:v>0.19500000000000009</c:v>
                </c:pt>
                <c:pt idx="211">
                  <c:v>0.19600000000000009</c:v>
                </c:pt>
                <c:pt idx="212">
                  <c:v>0.19700000000000009</c:v>
                </c:pt>
                <c:pt idx="213">
                  <c:v>0.19800000000000009</c:v>
                </c:pt>
                <c:pt idx="214">
                  <c:v>0.19900000000000009</c:v>
                </c:pt>
                <c:pt idx="215">
                  <c:v>0.20000000000000009</c:v>
                </c:pt>
                <c:pt idx="216">
                  <c:v>0.2010000000000001</c:v>
                </c:pt>
                <c:pt idx="217">
                  <c:v>0.2020000000000001</c:v>
                </c:pt>
                <c:pt idx="218">
                  <c:v>0.2030000000000001</c:v>
                </c:pt>
                <c:pt idx="219">
                  <c:v>0.2040000000000001</c:v>
                </c:pt>
                <c:pt idx="220">
                  <c:v>0.2050000000000001</c:v>
                </c:pt>
                <c:pt idx="221">
                  <c:v>0.2060000000000001</c:v>
                </c:pt>
                <c:pt idx="222">
                  <c:v>0.2070000000000001</c:v>
                </c:pt>
                <c:pt idx="223">
                  <c:v>0.2080000000000001</c:v>
                </c:pt>
                <c:pt idx="224">
                  <c:v>0.2090000000000001</c:v>
                </c:pt>
                <c:pt idx="225">
                  <c:v>0.2100000000000001</c:v>
                </c:pt>
                <c:pt idx="226">
                  <c:v>0.2110000000000001</c:v>
                </c:pt>
                <c:pt idx="227">
                  <c:v>0.21200000000000011</c:v>
                </c:pt>
                <c:pt idx="228">
                  <c:v>0.21300000000000011</c:v>
                </c:pt>
                <c:pt idx="229">
                  <c:v>0.21400000000000011</c:v>
                </c:pt>
                <c:pt idx="230">
                  <c:v>0.21500000000000011</c:v>
                </c:pt>
                <c:pt idx="231">
                  <c:v>0.21600000000000011</c:v>
                </c:pt>
                <c:pt idx="232">
                  <c:v>0.21700000000000011</c:v>
                </c:pt>
                <c:pt idx="233">
                  <c:v>0.21800000000000011</c:v>
                </c:pt>
                <c:pt idx="234">
                  <c:v>0.21900000000000011</c:v>
                </c:pt>
                <c:pt idx="235">
                  <c:v>0.22000000000000008</c:v>
                </c:pt>
                <c:pt idx="236">
                  <c:v>0.22100000000000009</c:v>
                </c:pt>
                <c:pt idx="237">
                  <c:v>0.22200000000000009</c:v>
                </c:pt>
                <c:pt idx="238">
                  <c:v>0.22300000000000009</c:v>
                </c:pt>
                <c:pt idx="239">
                  <c:v>0.22400000000000009</c:v>
                </c:pt>
                <c:pt idx="240">
                  <c:v>0.22500000000000009</c:v>
                </c:pt>
                <c:pt idx="241">
                  <c:v>0.22600000000000009</c:v>
                </c:pt>
                <c:pt idx="242">
                  <c:v>0.22700000000000009</c:v>
                </c:pt>
                <c:pt idx="243">
                  <c:v>0.22800000000000009</c:v>
                </c:pt>
                <c:pt idx="244">
                  <c:v>0.22900000000000009</c:v>
                </c:pt>
                <c:pt idx="245">
                  <c:v>0.23000000000000009</c:v>
                </c:pt>
                <c:pt idx="246">
                  <c:v>0.23100000000000009</c:v>
                </c:pt>
                <c:pt idx="247">
                  <c:v>0.2320000000000001</c:v>
                </c:pt>
                <c:pt idx="248">
                  <c:v>0.2330000000000001</c:v>
                </c:pt>
                <c:pt idx="249">
                  <c:v>0.2340000000000001</c:v>
                </c:pt>
                <c:pt idx="250">
                  <c:v>0.2350000000000001</c:v>
                </c:pt>
                <c:pt idx="251">
                  <c:v>0.2360000000000001</c:v>
                </c:pt>
                <c:pt idx="252">
                  <c:v>0.2370000000000001</c:v>
                </c:pt>
                <c:pt idx="253">
                  <c:v>0.2380000000000001</c:v>
                </c:pt>
                <c:pt idx="254">
                  <c:v>0.2390000000000001</c:v>
                </c:pt>
                <c:pt idx="255">
                  <c:v>0.2400000000000001</c:v>
                </c:pt>
                <c:pt idx="256">
                  <c:v>0.2410000000000001</c:v>
                </c:pt>
                <c:pt idx="257">
                  <c:v>0.2420000000000001</c:v>
                </c:pt>
                <c:pt idx="258">
                  <c:v>0.2430000000000001</c:v>
                </c:pt>
                <c:pt idx="259">
                  <c:v>0.24400000000000011</c:v>
                </c:pt>
                <c:pt idx="260">
                  <c:v>0.24500000000000011</c:v>
                </c:pt>
                <c:pt idx="261">
                  <c:v>0.24600000000000011</c:v>
                </c:pt>
                <c:pt idx="262">
                  <c:v>0.24700000000000011</c:v>
                </c:pt>
                <c:pt idx="263">
                  <c:v>0.24800000000000011</c:v>
                </c:pt>
                <c:pt idx="264">
                  <c:v>0.24900000000000011</c:v>
                </c:pt>
                <c:pt idx="265">
                  <c:v>0.25000000000000011</c:v>
                </c:pt>
                <c:pt idx="266">
                  <c:v>0.25100000000000011</c:v>
                </c:pt>
                <c:pt idx="267">
                  <c:v>0.25200000000000011</c:v>
                </c:pt>
                <c:pt idx="268">
                  <c:v>0.25300000000000011</c:v>
                </c:pt>
                <c:pt idx="269">
                  <c:v>0.25400000000000011</c:v>
                </c:pt>
                <c:pt idx="270">
                  <c:v>0.25500000000000012</c:v>
                </c:pt>
                <c:pt idx="271">
                  <c:v>0.25600000000000012</c:v>
                </c:pt>
                <c:pt idx="272">
                  <c:v>0.25700000000000012</c:v>
                </c:pt>
                <c:pt idx="273">
                  <c:v>0.25800000000000012</c:v>
                </c:pt>
                <c:pt idx="274">
                  <c:v>0.25900000000000012</c:v>
                </c:pt>
                <c:pt idx="275">
                  <c:v>0.26000000000000012</c:v>
                </c:pt>
                <c:pt idx="276">
                  <c:v>0.26100000000000012</c:v>
                </c:pt>
                <c:pt idx="277">
                  <c:v>0.26200000000000012</c:v>
                </c:pt>
                <c:pt idx="278">
                  <c:v>0.26300000000000012</c:v>
                </c:pt>
                <c:pt idx="279">
                  <c:v>0.26400000000000012</c:v>
                </c:pt>
                <c:pt idx="280">
                  <c:v>0.26500000000000012</c:v>
                </c:pt>
                <c:pt idx="281">
                  <c:v>0.26600000000000013</c:v>
                </c:pt>
                <c:pt idx="282">
                  <c:v>0.26700000000000007</c:v>
                </c:pt>
                <c:pt idx="283">
                  <c:v>0.26800000000000007</c:v>
                </c:pt>
                <c:pt idx="284">
                  <c:v>0.26900000000000007</c:v>
                </c:pt>
                <c:pt idx="285">
                  <c:v>0.27000000000000007</c:v>
                </c:pt>
                <c:pt idx="286">
                  <c:v>0.27100000000000007</c:v>
                </c:pt>
                <c:pt idx="287">
                  <c:v>0.27200000000000008</c:v>
                </c:pt>
                <c:pt idx="288">
                  <c:v>0.27300000000000008</c:v>
                </c:pt>
                <c:pt idx="289">
                  <c:v>0.27400000000000008</c:v>
                </c:pt>
                <c:pt idx="290">
                  <c:v>0.27500000000000008</c:v>
                </c:pt>
                <c:pt idx="291">
                  <c:v>0.27600000000000008</c:v>
                </c:pt>
                <c:pt idx="292">
                  <c:v>0.27700000000000008</c:v>
                </c:pt>
                <c:pt idx="293">
                  <c:v>0.27800000000000008</c:v>
                </c:pt>
                <c:pt idx="294">
                  <c:v>0.27900000000000008</c:v>
                </c:pt>
                <c:pt idx="295">
                  <c:v>0.28000000000000008</c:v>
                </c:pt>
                <c:pt idx="296">
                  <c:v>0.28100000000000008</c:v>
                </c:pt>
                <c:pt idx="297">
                  <c:v>0.28200000000000008</c:v>
                </c:pt>
                <c:pt idx="298">
                  <c:v>0.28300000000000008</c:v>
                </c:pt>
                <c:pt idx="299">
                  <c:v>0.28400000000000009</c:v>
                </c:pt>
                <c:pt idx="300">
                  <c:v>0.28500000000000009</c:v>
                </c:pt>
                <c:pt idx="301">
                  <c:v>0.28600000000000009</c:v>
                </c:pt>
                <c:pt idx="302">
                  <c:v>0.28700000000000009</c:v>
                </c:pt>
                <c:pt idx="303">
                  <c:v>0.28800000000000009</c:v>
                </c:pt>
                <c:pt idx="304">
                  <c:v>0.28900000000000009</c:v>
                </c:pt>
                <c:pt idx="305">
                  <c:v>0.29000000000000009</c:v>
                </c:pt>
                <c:pt idx="306">
                  <c:v>0.29100000000000009</c:v>
                </c:pt>
                <c:pt idx="307">
                  <c:v>0.29200000000000009</c:v>
                </c:pt>
                <c:pt idx="308">
                  <c:v>0.29300000000000009</c:v>
                </c:pt>
                <c:pt idx="309">
                  <c:v>0.29400000000000009</c:v>
                </c:pt>
                <c:pt idx="310">
                  <c:v>0.2950000000000001</c:v>
                </c:pt>
                <c:pt idx="311">
                  <c:v>0.2960000000000001</c:v>
                </c:pt>
                <c:pt idx="312">
                  <c:v>0.2970000000000001</c:v>
                </c:pt>
                <c:pt idx="313">
                  <c:v>0.2980000000000001</c:v>
                </c:pt>
                <c:pt idx="314">
                  <c:v>0.2990000000000001</c:v>
                </c:pt>
                <c:pt idx="315">
                  <c:v>0.3000000000000001</c:v>
                </c:pt>
                <c:pt idx="316">
                  <c:v>0.3010000000000001</c:v>
                </c:pt>
                <c:pt idx="317">
                  <c:v>0.3020000000000001</c:v>
                </c:pt>
                <c:pt idx="318">
                  <c:v>0.3030000000000001</c:v>
                </c:pt>
                <c:pt idx="319">
                  <c:v>0.3040000000000001</c:v>
                </c:pt>
                <c:pt idx="320">
                  <c:v>0.3050000000000001</c:v>
                </c:pt>
                <c:pt idx="321">
                  <c:v>0.30600000000000011</c:v>
                </c:pt>
                <c:pt idx="322">
                  <c:v>0.30700000000000011</c:v>
                </c:pt>
                <c:pt idx="323">
                  <c:v>0.30800000000000011</c:v>
                </c:pt>
                <c:pt idx="324">
                  <c:v>0.30900000000000011</c:v>
                </c:pt>
                <c:pt idx="325">
                  <c:v>0.31000000000000011</c:v>
                </c:pt>
                <c:pt idx="326">
                  <c:v>0.31100000000000011</c:v>
                </c:pt>
                <c:pt idx="327">
                  <c:v>0.31200000000000011</c:v>
                </c:pt>
                <c:pt idx="328">
                  <c:v>0.31300000000000011</c:v>
                </c:pt>
                <c:pt idx="329">
                  <c:v>0.31400000000000011</c:v>
                </c:pt>
                <c:pt idx="330">
                  <c:v>0.31500000000000011</c:v>
                </c:pt>
                <c:pt idx="331">
                  <c:v>0.31600000000000011</c:v>
                </c:pt>
                <c:pt idx="332">
                  <c:v>0.31700000000000012</c:v>
                </c:pt>
                <c:pt idx="333">
                  <c:v>0.31800000000000012</c:v>
                </c:pt>
                <c:pt idx="334">
                  <c:v>0.31900000000000012</c:v>
                </c:pt>
                <c:pt idx="335">
                  <c:v>0.32000000000000012</c:v>
                </c:pt>
                <c:pt idx="336">
                  <c:v>0.32100000000000012</c:v>
                </c:pt>
                <c:pt idx="337">
                  <c:v>0.32200000000000012</c:v>
                </c:pt>
                <c:pt idx="338">
                  <c:v>0.32300000000000012</c:v>
                </c:pt>
                <c:pt idx="339">
                  <c:v>0.32400000000000012</c:v>
                </c:pt>
                <c:pt idx="340">
                  <c:v>0.32500000000000012</c:v>
                </c:pt>
                <c:pt idx="341">
                  <c:v>0.32600000000000012</c:v>
                </c:pt>
                <c:pt idx="342">
                  <c:v>0.32700000000000012</c:v>
                </c:pt>
                <c:pt idx="343">
                  <c:v>0.32800000000000012</c:v>
                </c:pt>
                <c:pt idx="344">
                  <c:v>0.32900000000000007</c:v>
                </c:pt>
                <c:pt idx="345">
                  <c:v>0.33000000000000007</c:v>
                </c:pt>
                <c:pt idx="346">
                  <c:v>0.33100000000000007</c:v>
                </c:pt>
                <c:pt idx="347">
                  <c:v>0.33200000000000007</c:v>
                </c:pt>
                <c:pt idx="348">
                  <c:v>0.33300000000000007</c:v>
                </c:pt>
                <c:pt idx="349">
                  <c:v>0.33400000000000007</c:v>
                </c:pt>
                <c:pt idx="350">
                  <c:v>0.33500000000000008</c:v>
                </c:pt>
                <c:pt idx="351">
                  <c:v>0.33600000000000008</c:v>
                </c:pt>
                <c:pt idx="352">
                  <c:v>0.33700000000000008</c:v>
                </c:pt>
                <c:pt idx="353">
                  <c:v>0.33800000000000008</c:v>
                </c:pt>
                <c:pt idx="354">
                  <c:v>0.33900000000000008</c:v>
                </c:pt>
                <c:pt idx="355">
                  <c:v>0.34000000000000008</c:v>
                </c:pt>
                <c:pt idx="356">
                  <c:v>0.34100000000000008</c:v>
                </c:pt>
                <c:pt idx="357">
                  <c:v>0.34200000000000008</c:v>
                </c:pt>
                <c:pt idx="358">
                  <c:v>0.34300000000000008</c:v>
                </c:pt>
                <c:pt idx="359">
                  <c:v>0.34400000000000008</c:v>
                </c:pt>
                <c:pt idx="360">
                  <c:v>0.34500000000000008</c:v>
                </c:pt>
                <c:pt idx="361">
                  <c:v>0.34600000000000009</c:v>
                </c:pt>
                <c:pt idx="362">
                  <c:v>0.34700000000000009</c:v>
                </c:pt>
                <c:pt idx="363">
                  <c:v>0.34800000000000009</c:v>
                </c:pt>
                <c:pt idx="364">
                  <c:v>0.34900000000000009</c:v>
                </c:pt>
                <c:pt idx="365">
                  <c:v>0.35000000000000009</c:v>
                </c:pt>
                <c:pt idx="366">
                  <c:v>0.35100000000000009</c:v>
                </c:pt>
                <c:pt idx="367">
                  <c:v>0.35200000000000009</c:v>
                </c:pt>
                <c:pt idx="368">
                  <c:v>0.35300000000000009</c:v>
                </c:pt>
                <c:pt idx="369">
                  <c:v>0.35400000000000009</c:v>
                </c:pt>
                <c:pt idx="370">
                  <c:v>0.35500000000000009</c:v>
                </c:pt>
                <c:pt idx="371">
                  <c:v>0.35600000000000009</c:v>
                </c:pt>
                <c:pt idx="372">
                  <c:v>0.3570000000000001</c:v>
                </c:pt>
                <c:pt idx="373">
                  <c:v>0.3580000000000001</c:v>
                </c:pt>
                <c:pt idx="374">
                  <c:v>0.3590000000000001</c:v>
                </c:pt>
                <c:pt idx="375">
                  <c:v>0.3600000000000001</c:v>
                </c:pt>
                <c:pt idx="376">
                  <c:v>0.3610000000000001</c:v>
                </c:pt>
                <c:pt idx="377">
                  <c:v>0.3620000000000001</c:v>
                </c:pt>
                <c:pt idx="378">
                  <c:v>0.3630000000000001</c:v>
                </c:pt>
                <c:pt idx="379">
                  <c:v>0.3640000000000001</c:v>
                </c:pt>
                <c:pt idx="380">
                  <c:v>0.3650000000000001</c:v>
                </c:pt>
                <c:pt idx="381">
                  <c:v>0.3660000000000001</c:v>
                </c:pt>
                <c:pt idx="382">
                  <c:v>0.3670000000000001</c:v>
                </c:pt>
                <c:pt idx="383">
                  <c:v>0.3680000000000001</c:v>
                </c:pt>
                <c:pt idx="384">
                  <c:v>0.36900000000000011</c:v>
                </c:pt>
                <c:pt idx="385">
                  <c:v>0.37000000000000011</c:v>
                </c:pt>
                <c:pt idx="386">
                  <c:v>0.37100000000000011</c:v>
                </c:pt>
                <c:pt idx="387">
                  <c:v>0.37200000000000011</c:v>
                </c:pt>
                <c:pt idx="388">
                  <c:v>0.37300000000000011</c:v>
                </c:pt>
                <c:pt idx="389">
                  <c:v>0.37400000000000011</c:v>
                </c:pt>
                <c:pt idx="390">
                  <c:v>0.37500000000000011</c:v>
                </c:pt>
                <c:pt idx="391">
                  <c:v>0.37600000000000011</c:v>
                </c:pt>
                <c:pt idx="392">
                  <c:v>0.37700000000000011</c:v>
                </c:pt>
                <c:pt idx="393">
                  <c:v>0.37800000000000011</c:v>
                </c:pt>
                <c:pt idx="394">
                  <c:v>0.37900000000000011</c:v>
                </c:pt>
                <c:pt idx="395">
                  <c:v>0.38000000000000012</c:v>
                </c:pt>
                <c:pt idx="396">
                  <c:v>0.38100000000000012</c:v>
                </c:pt>
                <c:pt idx="397">
                  <c:v>0.38200000000000012</c:v>
                </c:pt>
                <c:pt idx="398">
                  <c:v>0.38300000000000012</c:v>
                </c:pt>
                <c:pt idx="399">
                  <c:v>0.38400000000000012</c:v>
                </c:pt>
                <c:pt idx="400">
                  <c:v>0.38500000000000012</c:v>
                </c:pt>
                <c:pt idx="401">
                  <c:v>0.38600000000000012</c:v>
                </c:pt>
                <c:pt idx="402">
                  <c:v>0.38700000000000012</c:v>
                </c:pt>
                <c:pt idx="403">
                  <c:v>0.38800000000000012</c:v>
                </c:pt>
                <c:pt idx="404">
                  <c:v>0.38900000000000012</c:v>
                </c:pt>
                <c:pt idx="405">
                  <c:v>0.39000000000000012</c:v>
                </c:pt>
                <c:pt idx="406">
                  <c:v>0.39100000000000013</c:v>
                </c:pt>
                <c:pt idx="407">
                  <c:v>0.39200000000000007</c:v>
                </c:pt>
                <c:pt idx="408">
                  <c:v>0.39300000000000007</c:v>
                </c:pt>
                <c:pt idx="409">
                  <c:v>0.39400000000000007</c:v>
                </c:pt>
                <c:pt idx="410">
                  <c:v>0.39500000000000007</c:v>
                </c:pt>
                <c:pt idx="411">
                  <c:v>0.39600000000000007</c:v>
                </c:pt>
                <c:pt idx="412">
                  <c:v>0.39700000000000008</c:v>
                </c:pt>
                <c:pt idx="413">
                  <c:v>0.39800000000000008</c:v>
                </c:pt>
                <c:pt idx="414">
                  <c:v>0.39900000000000008</c:v>
                </c:pt>
                <c:pt idx="415">
                  <c:v>0.40000000000000008</c:v>
                </c:pt>
                <c:pt idx="416">
                  <c:v>0.40100000000000008</c:v>
                </c:pt>
                <c:pt idx="417">
                  <c:v>0.40200000000000008</c:v>
                </c:pt>
                <c:pt idx="418">
                  <c:v>0.40300000000000008</c:v>
                </c:pt>
                <c:pt idx="419">
                  <c:v>0.40400000000000008</c:v>
                </c:pt>
                <c:pt idx="420">
                  <c:v>0.40500000000000008</c:v>
                </c:pt>
                <c:pt idx="421">
                  <c:v>0.40600000000000008</c:v>
                </c:pt>
                <c:pt idx="422">
                  <c:v>0.40700000000000008</c:v>
                </c:pt>
                <c:pt idx="423">
                  <c:v>0.40800000000000008</c:v>
                </c:pt>
                <c:pt idx="424">
                  <c:v>0.40900000000000009</c:v>
                </c:pt>
                <c:pt idx="425">
                  <c:v>0.41000000000000009</c:v>
                </c:pt>
                <c:pt idx="426">
                  <c:v>0.41100000000000009</c:v>
                </c:pt>
                <c:pt idx="427">
                  <c:v>0.41200000000000009</c:v>
                </c:pt>
                <c:pt idx="428">
                  <c:v>0.41300000000000009</c:v>
                </c:pt>
                <c:pt idx="429">
                  <c:v>0.41400000000000009</c:v>
                </c:pt>
                <c:pt idx="430">
                  <c:v>0.41500000000000009</c:v>
                </c:pt>
                <c:pt idx="431">
                  <c:v>0.41600000000000009</c:v>
                </c:pt>
                <c:pt idx="432">
                  <c:v>0.41700000000000009</c:v>
                </c:pt>
                <c:pt idx="433">
                  <c:v>0.41800000000000009</c:v>
                </c:pt>
                <c:pt idx="434">
                  <c:v>0.41900000000000009</c:v>
                </c:pt>
                <c:pt idx="435">
                  <c:v>0.4200000000000001</c:v>
                </c:pt>
                <c:pt idx="436">
                  <c:v>0.4210000000000001</c:v>
                </c:pt>
                <c:pt idx="437">
                  <c:v>0.4220000000000001</c:v>
                </c:pt>
                <c:pt idx="438">
                  <c:v>0.4230000000000001</c:v>
                </c:pt>
                <c:pt idx="439">
                  <c:v>0.4240000000000001</c:v>
                </c:pt>
                <c:pt idx="440">
                  <c:v>0.4250000000000001</c:v>
                </c:pt>
                <c:pt idx="441">
                  <c:v>0.4260000000000001</c:v>
                </c:pt>
                <c:pt idx="442">
                  <c:v>0.4270000000000001</c:v>
                </c:pt>
                <c:pt idx="443">
                  <c:v>0.4280000000000001</c:v>
                </c:pt>
                <c:pt idx="444">
                  <c:v>0.4290000000000001</c:v>
                </c:pt>
                <c:pt idx="445">
                  <c:v>0.4300000000000001</c:v>
                </c:pt>
                <c:pt idx="446">
                  <c:v>0.43100000000000011</c:v>
                </c:pt>
                <c:pt idx="447">
                  <c:v>0.43200000000000011</c:v>
                </c:pt>
                <c:pt idx="448">
                  <c:v>0.43300000000000011</c:v>
                </c:pt>
                <c:pt idx="449">
                  <c:v>0.43400000000000011</c:v>
                </c:pt>
                <c:pt idx="450">
                  <c:v>0.43500000000000011</c:v>
                </c:pt>
                <c:pt idx="451">
                  <c:v>0.43600000000000011</c:v>
                </c:pt>
                <c:pt idx="452">
                  <c:v>0.43700000000000011</c:v>
                </c:pt>
                <c:pt idx="453">
                  <c:v>0.43800000000000011</c:v>
                </c:pt>
                <c:pt idx="454">
                  <c:v>0.43900000000000011</c:v>
                </c:pt>
                <c:pt idx="455">
                  <c:v>0.44000000000000011</c:v>
                </c:pt>
                <c:pt idx="456">
                  <c:v>0.44100000000000011</c:v>
                </c:pt>
                <c:pt idx="457">
                  <c:v>0.44200000000000012</c:v>
                </c:pt>
                <c:pt idx="458">
                  <c:v>0.44300000000000012</c:v>
                </c:pt>
                <c:pt idx="459">
                  <c:v>0.44400000000000012</c:v>
                </c:pt>
                <c:pt idx="460">
                  <c:v>0.44500000000000012</c:v>
                </c:pt>
                <c:pt idx="461">
                  <c:v>0.44600000000000012</c:v>
                </c:pt>
                <c:pt idx="462">
                  <c:v>0.44700000000000012</c:v>
                </c:pt>
                <c:pt idx="463">
                  <c:v>0.44800000000000012</c:v>
                </c:pt>
                <c:pt idx="464">
                  <c:v>0.44900000000000012</c:v>
                </c:pt>
                <c:pt idx="465">
                  <c:v>0.45000000000000012</c:v>
                </c:pt>
                <c:pt idx="466">
                  <c:v>0.45100000000000012</c:v>
                </c:pt>
                <c:pt idx="467">
                  <c:v>0.45200000000000012</c:v>
                </c:pt>
                <c:pt idx="468">
                  <c:v>0.45300000000000012</c:v>
                </c:pt>
                <c:pt idx="469">
                  <c:v>0.45400000000000007</c:v>
                </c:pt>
                <c:pt idx="470">
                  <c:v>0.45500000000000007</c:v>
                </c:pt>
                <c:pt idx="471">
                  <c:v>0.45600000000000007</c:v>
                </c:pt>
                <c:pt idx="472">
                  <c:v>0.45700000000000007</c:v>
                </c:pt>
                <c:pt idx="473">
                  <c:v>0.45800000000000007</c:v>
                </c:pt>
                <c:pt idx="474">
                  <c:v>0.45900000000000007</c:v>
                </c:pt>
                <c:pt idx="475">
                  <c:v>0.46000000000000008</c:v>
                </c:pt>
                <c:pt idx="476">
                  <c:v>0.46100000000000008</c:v>
                </c:pt>
                <c:pt idx="477">
                  <c:v>0.46200000000000008</c:v>
                </c:pt>
                <c:pt idx="478">
                  <c:v>0.46300000000000008</c:v>
                </c:pt>
                <c:pt idx="479">
                  <c:v>0.46400000000000008</c:v>
                </c:pt>
                <c:pt idx="480">
                  <c:v>0.46500000000000008</c:v>
                </c:pt>
                <c:pt idx="481">
                  <c:v>0.46600000000000008</c:v>
                </c:pt>
                <c:pt idx="482">
                  <c:v>0.46700000000000008</c:v>
                </c:pt>
                <c:pt idx="483">
                  <c:v>0.46800000000000008</c:v>
                </c:pt>
                <c:pt idx="484">
                  <c:v>0.46900000000000008</c:v>
                </c:pt>
                <c:pt idx="485">
                  <c:v>0.47000000000000008</c:v>
                </c:pt>
                <c:pt idx="486">
                  <c:v>0.47100000000000009</c:v>
                </c:pt>
                <c:pt idx="487">
                  <c:v>0.47200000000000009</c:v>
                </c:pt>
                <c:pt idx="488">
                  <c:v>0.47300000000000009</c:v>
                </c:pt>
                <c:pt idx="489">
                  <c:v>0.47400000000000009</c:v>
                </c:pt>
                <c:pt idx="490">
                  <c:v>0.47500000000000009</c:v>
                </c:pt>
                <c:pt idx="491">
                  <c:v>0.47600000000000009</c:v>
                </c:pt>
                <c:pt idx="492">
                  <c:v>0.47700000000000009</c:v>
                </c:pt>
                <c:pt idx="493">
                  <c:v>0.47800000000000009</c:v>
                </c:pt>
                <c:pt idx="494">
                  <c:v>0.47900000000000009</c:v>
                </c:pt>
                <c:pt idx="495">
                  <c:v>0.48000000000000009</c:v>
                </c:pt>
                <c:pt idx="496">
                  <c:v>0.48100000000000009</c:v>
                </c:pt>
                <c:pt idx="497">
                  <c:v>0.4820000000000001</c:v>
                </c:pt>
                <c:pt idx="498">
                  <c:v>0.4830000000000001</c:v>
                </c:pt>
                <c:pt idx="499">
                  <c:v>0.4840000000000001</c:v>
                </c:pt>
                <c:pt idx="500">
                  <c:v>0.4850000000000001</c:v>
                </c:pt>
                <c:pt idx="501">
                  <c:v>0.4860000000000001</c:v>
                </c:pt>
                <c:pt idx="502">
                  <c:v>0.4870000000000001</c:v>
                </c:pt>
                <c:pt idx="503">
                  <c:v>0.4880000000000001</c:v>
                </c:pt>
                <c:pt idx="504">
                  <c:v>0.4890000000000001</c:v>
                </c:pt>
                <c:pt idx="505">
                  <c:v>0.4900000000000001</c:v>
                </c:pt>
                <c:pt idx="506">
                  <c:v>0.4910000000000001</c:v>
                </c:pt>
                <c:pt idx="507">
                  <c:v>0.4920000000000001</c:v>
                </c:pt>
                <c:pt idx="508">
                  <c:v>0.4930000000000001</c:v>
                </c:pt>
                <c:pt idx="509">
                  <c:v>0.49400000000000011</c:v>
                </c:pt>
                <c:pt idx="510">
                  <c:v>0.49500000000000011</c:v>
                </c:pt>
                <c:pt idx="511">
                  <c:v>0.49600000000000011</c:v>
                </c:pt>
                <c:pt idx="512">
                  <c:v>0.49700000000000011</c:v>
                </c:pt>
                <c:pt idx="513">
                  <c:v>0.49800000000000011</c:v>
                </c:pt>
                <c:pt idx="514">
                  <c:v>0.49900000000000011</c:v>
                </c:pt>
                <c:pt idx="515">
                  <c:v>0.50000000000000011</c:v>
                </c:pt>
                <c:pt idx="516">
                  <c:v>0.50100000000000011</c:v>
                </c:pt>
                <c:pt idx="517">
                  <c:v>0.50200000000000011</c:v>
                </c:pt>
                <c:pt idx="518">
                  <c:v>0.50300000000000011</c:v>
                </c:pt>
                <c:pt idx="519">
                  <c:v>0.50400000000000011</c:v>
                </c:pt>
                <c:pt idx="520">
                  <c:v>0.50500000000000012</c:v>
                </c:pt>
                <c:pt idx="521">
                  <c:v>0.50600000000000012</c:v>
                </c:pt>
                <c:pt idx="522">
                  <c:v>0.50700000000000012</c:v>
                </c:pt>
                <c:pt idx="523">
                  <c:v>0.50800000000000012</c:v>
                </c:pt>
                <c:pt idx="524">
                  <c:v>0.50900000000000012</c:v>
                </c:pt>
                <c:pt idx="525">
                  <c:v>0.51000000000000012</c:v>
                </c:pt>
                <c:pt idx="526">
                  <c:v>0.51100000000000012</c:v>
                </c:pt>
                <c:pt idx="527">
                  <c:v>0.51200000000000012</c:v>
                </c:pt>
                <c:pt idx="528">
                  <c:v>0.51300000000000012</c:v>
                </c:pt>
                <c:pt idx="529">
                  <c:v>0.51400000000000012</c:v>
                </c:pt>
                <c:pt idx="530">
                  <c:v>0.51500000000000012</c:v>
                </c:pt>
                <c:pt idx="531">
                  <c:v>0.51600000000000013</c:v>
                </c:pt>
                <c:pt idx="532">
                  <c:v>0.51700000000000013</c:v>
                </c:pt>
                <c:pt idx="533">
                  <c:v>0.51800000000000013</c:v>
                </c:pt>
                <c:pt idx="534">
                  <c:v>0.51900000000000013</c:v>
                </c:pt>
                <c:pt idx="535">
                  <c:v>0.52000000000000013</c:v>
                </c:pt>
                <c:pt idx="536">
                  <c:v>0.52100000000000013</c:v>
                </c:pt>
                <c:pt idx="537">
                  <c:v>0.52200000000000013</c:v>
                </c:pt>
                <c:pt idx="538">
                  <c:v>0.52300000000000013</c:v>
                </c:pt>
                <c:pt idx="539">
                  <c:v>0.52400000000000013</c:v>
                </c:pt>
                <c:pt idx="540">
                  <c:v>0.52500000000000013</c:v>
                </c:pt>
                <c:pt idx="541">
                  <c:v>0.52600000000000013</c:v>
                </c:pt>
                <c:pt idx="542">
                  <c:v>0.52700000000000014</c:v>
                </c:pt>
                <c:pt idx="543">
                  <c:v>0.52800000000000014</c:v>
                </c:pt>
                <c:pt idx="544">
                  <c:v>0.52900000000000014</c:v>
                </c:pt>
                <c:pt idx="545">
                  <c:v>0.53000000000000014</c:v>
                </c:pt>
                <c:pt idx="546">
                  <c:v>0.53100000000000014</c:v>
                </c:pt>
                <c:pt idx="547">
                  <c:v>0.53200000000000014</c:v>
                </c:pt>
                <c:pt idx="548">
                  <c:v>0.53300000000000014</c:v>
                </c:pt>
                <c:pt idx="549">
                  <c:v>0.53400000000000014</c:v>
                </c:pt>
                <c:pt idx="550">
                  <c:v>0.53500000000000014</c:v>
                </c:pt>
                <c:pt idx="551">
                  <c:v>0.53600000000000014</c:v>
                </c:pt>
                <c:pt idx="552">
                  <c:v>0.53700000000000014</c:v>
                </c:pt>
                <c:pt idx="553">
                  <c:v>0.53800000000000014</c:v>
                </c:pt>
                <c:pt idx="554">
                  <c:v>0.53900000000000015</c:v>
                </c:pt>
                <c:pt idx="555">
                  <c:v>0.54000000000000015</c:v>
                </c:pt>
                <c:pt idx="556">
                  <c:v>0.54100000000000015</c:v>
                </c:pt>
                <c:pt idx="557">
                  <c:v>0.54200000000000015</c:v>
                </c:pt>
                <c:pt idx="558">
                  <c:v>0.54300000000000015</c:v>
                </c:pt>
                <c:pt idx="559">
                  <c:v>0.54400000000000015</c:v>
                </c:pt>
                <c:pt idx="560">
                  <c:v>0.54500000000000015</c:v>
                </c:pt>
                <c:pt idx="561">
                  <c:v>0.54600000000000015</c:v>
                </c:pt>
                <c:pt idx="562">
                  <c:v>0.54700000000000015</c:v>
                </c:pt>
                <c:pt idx="563">
                  <c:v>0.54800000000000004</c:v>
                </c:pt>
                <c:pt idx="564">
                  <c:v>0.54900000000000004</c:v>
                </c:pt>
                <c:pt idx="565">
                  <c:v>0.55000000000000004</c:v>
                </c:pt>
                <c:pt idx="566">
                  <c:v>0.55100000000000005</c:v>
                </c:pt>
                <c:pt idx="567">
                  <c:v>0.55200000000000005</c:v>
                </c:pt>
                <c:pt idx="568">
                  <c:v>0.55300000000000005</c:v>
                </c:pt>
                <c:pt idx="569">
                  <c:v>0.55400000000000005</c:v>
                </c:pt>
                <c:pt idx="570">
                  <c:v>0.55500000000000005</c:v>
                </c:pt>
                <c:pt idx="571">
                  <c:v>0.55600000000000005</c:v>
                </c:pt>
                <c:pt idx="572">
                  <c:v>0.55700000000000005</c:v>
                </c:pt>
                <c:pt idx="573">
                  <c:v>0.55800000000000005</c:v>
                </c:pt>
                <c:pt idx="574">
                  <c:v>0.55900000000000005</c:v>
                </c:pt>
                <c:pt idx="575">
                  <c:v>0.56000000000000005</c:v>
                </c:pt>
                <c:pt idx="576">
                  <c:v>0.56100000000000005</c:v>
                </c:pt>
                <c:pt idx="577">
                  <c:v>0.56200000000000006</c:v>
                </c:pt>
                <c:pt idx="578">
                  <c:v>0.56300000000000006</c:v>
                </c:pt>
                <c:pt idx="579">
                  <c:v>0.56400000000000006</c:v>
                </c:pt>
                <c:pt idx="580">
                  <c:v>0.56500000000000006</c:v>
                </c:pt>
                <c:pt idx="581">
                  <c:v>0.56600000000000006</c:v>
                </c:pt>
                <c:pt idx="582">
                  <c:v>0.56700000000000006</c:v>
                </c:pt>
                <c:pt idx="583">
                  <c:v>0.56800000000000006</c:v>
                </c:pt>
                <c:pt idx="584">
                  <c:v>0.56900000000000006</c:v>
                </c:pt>
                <c:pt idx="585">
                  <c:v>0.57000000000000006</c:v>
                </c:pt>
                <c:pt idx="586">
                  <c:v>0.57100000000000006</c:v>
                </c:pt>
                <c:pt idx="587">
                  <c:v>0.57200000000000006</c:v>
                </c:pt>
                <c:pt idx="588">
                  <c:v>0.57300000000000006</c:v>
                </c:pt>
                <c:pt idx="589">
                  <c:v>0.57400000000000007</c:v>
                </c:pt>
                <c:pt idx="590">
                  <c:v>0.57500000000000007</c:v>
                </c:pt>
                <c:pt idx="591">
                  <c:v>0.57600000000000007</c:v>
                </c:pt>
                <c:pt idx="592">
                  <c:v>0.57700000000000007</c:v>
                </c:pt>
                <c:pt idx="593">
                  <c:v>0.57800000000000007</c:v>
                </c:pt>
                <c:pt idx="594">
                  <c:v>0.57900000000000007</c:v>
                </c:pt>
                <c:pt idx="595">
                  <c:v>0.58000000000000007</c:v>
                </c:pt>
                <c:pt idx="596">
                  <c:v>0.58100000000000007</c:v>
                </c:pt>
                <c:pt idx="597">
                  <c:v>0.58200000000000007</c:v>
                </c:pt>
                <c:pt idx="598">
                  <c:v>0.58300000000000007</c:v>
                </c:pt>
                <c:pt idx="599">
                  <c:v>0.58400000000000007</c:v>
                </c:pt>
                <c:pt idx="600">
                  <c:v>0.58500000000000008</c:v>
                </c:pt>
                <c:pt idx="601">
                  <c:v>0.58600000000000008</c:v>
                </c:pt>
                <c:pt idx="602">
                  <c:v>0.58700000000000008</c:v>
                </c:pt>
                <c:pt idx="603">
                  <c:v>0.58800000000000008</c:v>
                </c:pt>
                <c:pt idx="604">
                  <c:v>0.58900000000000008</c:v>
                </c:pt>
                <c:pt idx="605">
                  <c:v>0.59000000000000008</c:v>
                </c:pt>
                <c:pt idx="606">
                  <c:v>0.59100000000000008</c:v>
                </c:pt>
                <c:pt idx="607">
                  <c:v>0.59200000000000008</c:v>
                </c:pt>
                <c:pt idx="608">
                  <c:v>0.59300000000000008</c:v>
                </c:pt>
                <c:pt idx="609">
                  <c:v>0.59400000000000008</c:v>
                </c:pt>
                <c:pt idx="610">
                  <c:v>0.59500000000000008</c:v>
                </c:pt>
                <c:pt idx="611">
                  <c:v>0.59600000000000009</c:v>
                </c:pt>
                <c:pt idx="612">
                  <c:v>0.59700000000000009</c:v>
                </c:pt>
                <c:pt idx="613">
                  <c:v>0.59800000000000009</c:v>
                </c:pt>
                <c:pt idx="614">
                  <c:v>0.59900000000000009</c:v>
                </c:pt>
                <c:pt idx="615">
                  <c:v>0.60000000000000009</c:v>
                </c:pt>
                <c:pt idx="616">
                  <c:v>0.60100000000000009</c:v>
                </c:pt>
                <c:pt idx="617">
                  <c:v>0.60200000000000009</c:v>
                </c:pt>
                <c:pt idx="618">
                  <c:v>0.60300000000000009</c:v>
                </c:pt>
                <c:pt idx="619">
                  <c:v>0.60400000000000009</c:v>
                </c:pt>
                <c:pt idx="620">
                  <c:v>0.60500000000000009</c:v>
                </c:pt>
                <c:pt idx="621">
                  <c:v>0.60600000000000009</c:v>
                </c:pt>
                <c:pt idx="622">
                  <c:v>0.6070000000000001</c:v>
                </c:pt>
                <c:pt idx="623">
                  <c:v>0.6080000000000001</c:v>
                </c:pt>
                <c:pt idx="624">
                  <c:v>0.6090000000000001</c:v>
                </c:pt>
                <c:pt idx="625">
                  <c:v>0.6100000000000001</c:v>
                </c:pt>
                <c:pt idx="626">
                  <c:v>0.6110000000000001</c:v>
                </c:pt>
                <c:pt idx="627">
                  <c:v>0.6120000000000001</c:v>
                </c:pt>
                <c:pt idx="628">
                  <c:v>0.6130000000000001</c:v>
                </c:pt>
                <c:pt idx="629">
                  <c:v>0.6140000000000001</c:v>
                </c:pt>
                <c:pt idx="630">
                  <c:v>0.6150000000000001</c:v>
                </c:pt>
                <c:pt idx="631">
                  <c:v>0.6160000000000001</c:v>
                </c:pt>
                <c:pt idx="632">
                  <c:v>0.6170000000000001</c:v>
                </c:pt>
                <c:pt idx="633">
                  <c:v>0.6180000000000001</c:v>
                </c:pt>
                <c:pt idx="634">
                  <c:v>0.61900000000000011</c:v>
                </c:pt>
                <c:pt idx="635">
                  <c:v>0.62000000000000011</c:v>
                </c:pt>
                <c:pt idx="636">
                  <c:v>0.62100000000000011</c:v>
                </c:pt>
                <c:pt idx="637">
                  <c:v>0.62200000000000011</c:v>
                </c:pt>
                <c:pt idx="638">
                  <c:v>0.62300000000000011</c:v>
                </c:pt>
                <c:pt idx="639">
                  <c:v>0.62400000000000011</c:v>
                </c:pt>
                <c:pt idx="640">
                  <c:v>0.62500000000000011</c:v>
                </c:pt>
                <c:pt idx="641">
                  <c:v>0.62600000000000011</c:v>
                </c:pt>
                <c:pt idx="642">
                  <c:v>0.62700000000000011</c:v>
                </c:pt>
                <c:pt idx="643">
                  <c:v>0.62800000000000011</c:v>
                </c:pt>
                <c:pt idx="644">
                  <c:v>0.62900000000000011</c:v>
                </c:pt>
                <c:pt idx="645">
                  <c:v>0.63000000000000012</c:v>
                </c:pt>
                <c:pt idx="646">
                  <c:v>0.63100000000000012</c:v>
                </c:pt>
                <c:pt idx="647">
                  <c:v>0.63200000000000012</c:v>
                </c:pt>
                <c:pt idx="648">
                  <c:v>0.63300000000000012</c:v>
                </c:pt>
                <c:pt idx="649">
                  <c:v>0.63400000000000012</c:v>
                </c:pt>
                <c:pt idx="650">
                  <c:v>0.63500000000000012</c:v>
                </c:pt>
                <c:pt idx="651">
                  <c:v>0.63600000000000012</c:v>
                </c:pt>
                <c:pt idx="652">
                  <c:v>0.63700000000000012</c:v>
                </c:pt>
                <c:pt idx="653">
                  <c:v>0.63800000000000012</c:v>
                </c:pt>
                <c:pt idx="654">
                  <c:v>0.63900000000000012</c:v>
                </c:pt>
                <c:pt idx="655">
                  <c:v>0.64000000000000012</c:v>
                </c:pt>
                <c:pt idx="656">
                  <c:v>0.64100000000000013</c:v>
                </c:pt>
                <c:pt idx="657">
                  <c:v>0.64200000000000013</c:v>
                </c:pt>
                <c:pt idx="658">
                  <c:v>0.64300000000000013</c:v>
                </c:pt>
                <c:pt idx="659">
                  <c:v>0.64400000000000013</c:v>
                </c:pt>
                <c:pt idx="660">
                  <c:v>0.64500000000000013</c:v>
                </c:pt>
                <c:pt idx="661">
                  <c:v>0.64600000000000013</c:v>
                </c:pt>
                <c:pt idx="662">
                  <c:v>0.64700000000000013</c:v>
                </c:pt>
                <c:pt idx="663">
                  <c:v>0.64800000000000013</c:v>
                </c:pt>
                <c:pt idx="664">
                  <c:v>0.64900000000000013</c:v>
                </c:pt>
                <c:pt idx="665">
                  <c:v>0.65000000000000013</c:v>
                </c:pt>
                <c:pt idx="666">
                  <c:v>0.65100000000000013</c:v>
                </c:pt>
                <c:pt idx="667">
                  <c:v>0.65200000000000014</c:v>
                </c:pt>
                <c:pt idx="668">
                  <c:v>0.65300000000000014</c:v>
                </c:pt>
                <c:pt idx="669">
                  <c:v>0.65400000000000014</c:v>
                </c:pt>
                <c:pt idx="670">
                  <c:v>0.65500000000000014</c:v>
                </c:pt>
                <c:pt idx="671">
                  <c:v>0.65600000000000014</c:v>
                </c:pt>
                <c:pt idx="672">
                  <c:v>0.65700000000000014</c:v>
                </c:pt>
                <c:pt idx="673">
                  <c:v>0.65800000000000014</c:v>
                </c:pt>
                <c:pt idx="674">
                  <c:v>0.65900000000000014</c:v>
                </c:pt>
                <c:pt idx="675">
                  <c:v>0.66000000000000014</c:v>
                </c:pt>
                <c:pt idx="676">
                  <c:v>0.66100000000000014</c:v>
                </c:pt>
                <c:pt idx="677">
                  <c:v>0.66200000000000014</c:v>
                </c:pt>
                <c:pt idx="678">
                  <c:v>0.66300000000000014</c:v>
                </c:pt>
                <c:pt idx="679">
                  <c:v>0.66400000000000015</c:v>
                </c:pt>
                <c:pt idx="680">
                  <c:v>0.66500000000000015</c:v>
                </c:pt>
                <c:pt idx="681">
                  <c:v>0.66600000000000015</c:v>
                </c:pt>
                <c:pt idx="682">
                  <c:v>0.66700000000000015</c:v>
                </c:pt>
                <c:pt idx="683">
                  <c:v>0.66800000000000015</c:v>
                </c:pt>
                <c:pt idx="684">
                  <c:v>0.66900000000000015</c:v>
                </c:pt>
                <c:pt idx="685">
                  <c:v>0.67000000000000015</c:v>
                </c:pt>
                <c:pt idx="686">
                  <c:v>0.67100000000000015</c:v>
                </c:pt>
                <c:pt idx="687">
                  <c:v>0.67200000000000015</c:v>
                </c:pt>
                <c:pt idx="688">
                  <c:v>0.67300000000000004</c:v>
                </c:pt>
                <c:pt idx="689">
                  <c:v>0.67400000000000004</c:v>
                </c:pt>
                <c:pt idx="690">
                  <c:v>0.67500000000000004</c:v>
                </c:pt>
                <c:pt idx="691">
                  <c:v>0.67600000000000005</c:v>
                </c:pt>
                <c:pt idx="692">
                  <c:v>0.67700000000000005</c:v>
                </c:pt>
                <c:pt idx="693">
                  <c:v>0.67800000000000005</c:v>
                </c:pt>
                <c:pt idx="694">
                  <c:v>0.67900000000000005</c:v>
                </c:pt>
                <c:pt idx="695">
                  <c:v>0.68</c:v>
                </c:pt>
                <c:pt idx="696">
                  <c:v>0.68100000000000005</c:v>
                </c:pt>
                <c:pt idx="697">
                  <c:v>0.68200000000000005</c:v>
                </c:pt>
                <c:pt idx="698">
                  <c:v>0.68300000000000005</c:v>
                </c:pt>
                <c:pt idx="699">
                  <c:v>0.68400000000000005</c:v>
                </c:pt>
                <c:pt idx="700">
                  <c:v>0.68500000000000005</c:v>
                </c:pt>
                <c:pt idx="701">
                  <c:v>0.68600000000000005</c:v>
                </c:pt>
                <c:pt idx="702">
                  <c:v>0.68700000000000006</c:v>
                </c:pt>
                <c:pt idx="703">
                  <c:v>0.68800000000000006</c:v>
                </c:pt>
                <c:pt idx="704">
                  <c:v>0.68900000000000006</c:v>
                </c:pt>
                <c:pt idx="705">
                  <c:v>0.69000000000000006</c:v>
                </c:pt>
                <c:pt idx="706">
                  <c:v>0.69100000000000006</c:v>
                </c:pt>
                <c:pt idx="707">
                  <c:v>0.69200000000000006</c:v>
                </c:pt>
                <c:pt idx="708">
                  <c:v>0.69300000000000006</c:v>
                </c:pt>
                <c:pt idx="709">
                  <c:v>0.69400000000000006</c:v>
                </c:pt>
                <c:pt idx="710">
                  <c:v>0.69500000000000006</c:v>
                </c:pt>
                <c:pt idx="711">
                  <c:v>0.69600000000000006</c:v>
                </c:pt>
                <c:pt idx="712">
                  <c:v>0.69700000000000006</c:v>
                </c:pt>
                <c:pt idx="713">
                  <c:v>0.69800000000000006</c:v>
                </c:pt>
                <c:pt idx="714">
                  <c:v>0.69900000000000007</c:v>
                </c:pt>
                <c:pt idx="715">
                  <c:v>0.70000000000000007</c:v>
                </c:pt>
                <c:pt idx="716">
                  <c:v>0.70100000000000007</c:v>
                </c:pt>
                <c:pt idx="717">
                  <c:v>0.70200000000000007</c:v>
                </c:pt>
                <c:pt idx="718">
                  <c:v>0.70300000000000007</c:v>
                </c:pt>
                <c:pt idx="719">
                  <c:v>0.70400000000000007</c:v>
                </c:pt>
                <c:pt idx="720">
                  <c:v>0.70500000000000007</c:v>
                </c:pt>
                <c:pt idx="721">
                  <c:v>0.70600000000000007</c:v>
                </c:pt>
                <c:pt idx="722">
                  <c:v>0.70700000000000007</c:v>
                </c:pt>
                <c:pt idx="723">
                  <c:v>0.70800000000000007</c:v>
                </c:pt>
                <c:pt idx="724">
                  <c:v>0.70900000000000007</c:v>
                </c:pt>
                <c:pt idx="725">
                  <c:v>0.71000000000000008</c:v>
                </c:pt>
                <c:pt idx="726">
                  <c:v>0.71100000000000008</c:v>
                </c:pt>
                <c:pt idx="727">
                  <c:v>0.71200000000000008</c:v>
                </c:pt>
                <c:pt idx="728">
                  <c:v>0.71300000000000008</c:v>
                </c:pt>
                <c:pt idx="729">
                  <c:v>0.71400000000000008</c:v>
                </c:pt>
                <c:pt idx="730">
                  <c:v>0.71500000000000008</c:v>
                </c:pt>
                <c:pt idx="731">
                  <c:v>0.71600000000000008</c:v>
                </c:pt>
                <c:pt idx="732">
                  <c:v>0.71700000000000008</c:v>
                </c:pt>
                <c:pt idx="733">
                  <c:v>0.71800000000000008</c:v>
                </c:pt>
                <c:pt idx="734">
                  <c:v>0.71900000000000008</c:v>
                </c:pt>
                <c:pt idx="735">
                  <c:v>0.72000000000000008</c:v>
                </c:pt>
                <c:pt idx="736">
                  <c:v>0.72100000000000009</c:v>
                </c:pt>
                <c:pt idx="737">
                  <c:v>0.72200000000000009</c:v>
                </c:pt>
                <c:pt idx="738">
                  <c:v>0.72300000000000009</c:v>
                </c:pt>
                <c:pt idx="739">
                  <c:v>0.72400000000000009</c:v>
                </c:pt>
                <c:pt idx="740">
                  <c:v>0.72500000000000009</c:v>
                </c:pt>
                <c:pt idx="741">
                  <c:v>0.72600000000000009</c:v>
                </c:pt>
                <c:pt idx="742">
                  <c:v>0.72700000000000009</c:v>
                </c:pt>
                <c:pt idx="743">
                  <c:v>0.72800000000000009</c:v>
                </c:pt>
                <c:pt idx="744">
                  <c:v>0.72900000000000009</c:v>
                </c:pt>
                <c:pt idx="745">
                  <c:v>0.73000000000000009</c:v>
                </c:pt>
                <c:pt idx="746">
                  <c:v>0.73100000000000009</c:v>
                </c:pt>
                <c:pt idx="747">
                  <c:v>0.7320000000000001</c:v>
                </c:pt>
                <c:pt idx="748">
                  <c:v>0.7330000000000001</c:v>
                </c:pt>
                <c:pt idx="749">
                  <c:v>0.7340000000000001</c:v>
                </c:pt>
                <c:pt idx="750">
                  <c:v>0.7350000000000001</c:v>
                </c:pt>
                <c:pt idx="751">
                  <c:v>0.7360000000000001</c:v>
                </c:pt>
                <c:pt idx="752">
                  <c:v>0.7370000000000001</c:v>
                </c:pt>
                <c:pt idx="753">
                  <c:v>0.7380000000000001</c:v>
                </c:pt>
                <c:pt idx="754">
                  <c:v>0.7390000000000001</c:v>
                </c:pt>
                <c:pt idx="755">
                  <c:v>0.7400000000000001</c:v>
                </c:pt>
                <c:pt idx="756">
                  <c:v>0.7410000000000001</c:v>
                </c:pt>
                <c:pt idx="757">
                  <c:v>0.7420000000000001</c:v>
                </c:pt>
                <c:pt idx="758">
                  <c:v>0.7430000000000001</c:v>
                </c:pt>
                <c:pt idx="759">
                  <c:v>0.74400000000000011</c:v>
                </c:pt>
                <c:pt idx="760">
                  <c:v>0.74500000000000011</c:v>
                </c:pt>
                <c:pt idx="761">
                  <c:v>0.74600000000000011</c:v>
                </c:pt>
                <c:pt idx="762">
                  <c:v>0.74700000000000011</c:v>
                </c:pt>
                <c:pt idx="763">
                  <c:v>0.74800000000000011</c:v>
                </c:pt>
                <c:pt idx="764">
                  <c:v>0.74900000000000011</c:v>
                </c:pt>
                <c:pt idx="765">
                  <c:v>0.75000000000000011</c:v>
                </c:pt>
                <c:pt idx="766">
                  <c:v>0.75100000000000011</c:v>
                </c:pt>
                <c:pt idx="767">
                  <c:v>0.75200000000000011</c:v>
                </c:pt>
                <c:pt idx="768">
                  <c:v>0.75300000000000011</c:v>
                </c:pt>
                <c:pt idx="769">
                  <c:v>0.75400000000000011</c:v>
                </c:pt>
                <c:pt idx="770">
                  <c:v>0.75500000000000012</c:v>
                </c:pt>
                <c:pt idx="771">
                  <c:v>0.75600000000000012</c:v>
                </c:pt>
                <c:pt idx="772">
                  <c:v>0.75700000000000012</c:v>
                </c:pt>
                <c:pt idx="773">
                  <c:v>0.75800000000000012</c:v>
                </c:pt>
                <c:pt idx="774">
                  <c:v>0.75900000000000012</c:v>
                </c:pt>
                <c:pt idx="775">
                  <c:v>0.76000000000000012</c:v>
                </c:pt>
                <c:pt idx="776">
                  <c:v>0.76100000000000012</c:v>
                </c:pt>
                <c:pt idx="777">
                  <c:v>0.76200000000000012</c:v>
                </c:pt>
                <c:pt idx="778">
                  <c:v>0.76300000000000012</c:v>
                </c:pt>
                <c:pt idx="779">
                  <c:v>0.76400000000000012</c:v>
                </c:pt>
                <c:pt idx="780">
                  <c:v>0.76500000000000012</c:v>
                </c:pt>
                <c:pt idx="781">
                  <c:v>0.76600000000000013</c:v>
                </c:pt>
                <c:pt idx="782">
                  <c:v>0.76700000000000013</c:v>
                </c:pt>
                <c:pt idx="783">
                  <c:v>0.76800000000000013</c:v>
                </c:pt>
                <c:pt idx="784">
                  <c:v>0.76900000000000013</c:v>
                </c:pt>
                <c:pt idx="785">
                  <c:v>0.77000000000000013</c:v>
                </c:pt>
                <c:pt idx="786">
                  <c:v>0.77100000000000013</c:v>
                </c:pt>
                <c:pt idx="787">
                  <c:v>0.77200000000000013</c:v>
                </c:pt>
                <c:pt idx="788">
                  <c:v>0.77300000000000013</c:v>
                </c:pt>
                <c:pt idx="789">
                  <c:v>0.77400000000000013</c:v>
                </c:pt>
                <c:pt idx="790">
                  <c:v>0.77500000000000013</c:v>
                </c:pt>
                <c:pt idx="791">
                  <c:v>0.77600000000000013</c:v>
                </c:pt>
                <c:pt idx="792">
                  <c:v>0.77700000000000014</c:v>
                </c:pt>
                <c:pt idx="793">
                  <c:v>0.77800000000000014</c:v>
                </c:pt>
                <c:pt idx="794">
                  <c:v>0.77900000000000014</c:v>
                </c:pt>
                <c:pt idx="795">
                  <c:v>0.78000000000000014</c:v>
                </c:pt>
                <c:pt idx="796">
                  <c:v>0.78100000000000014</c:v>
                </c:pt>
                <c:pt idx="797">
                  <c:v>0.78200000000000014</c:v>
                </c:pt>
                <c:pt idx="798">
                  <c:v>0.78300000000000014</c:v>
                </c:pt>
                <c:pt idx="799">
                  <c:v>0.78400000000000014</c:v>
                </c:pt>
                <c:pt idx="800">
                  <c:v>0.78500000000000014</c:v>
                </c:pt>
                <c:pt idx="801">
                  <c:v>0.78600000000000014</c:v>
                </c:pt>
                <c:pt idx="802">
                  <c:v>0.78700000000000014</c:v>
                </c:pt>
                <c:pt idx="803">
                  <c:v>0.78800000000000014</c:v>
                </c:pt>
                <c:pt idx="804">
                  <c:v>0.78900000000000015</c:v>
                </c:pt>
                <c:pt idx="805">
                  <c:v>0.79000000000000015</c:v>
                </c:pt>
                <c:pt idx="806">
                  <c:v>0.79100000000000015</c:v>
                </c:pt>
                <c:pt idx="807">
                  <c:v>0.79200000000000015</c:v>
                </c:pt>
                <c:pt idx="808">
                  <c:v>0.79300000000000015</c:v>
                </c:pt>
                <c:pt idx="809">
                  <c:v>0.79400000000000015</c:v>
                </c:pt>
                <c:pt idx="810">
                  <c:v>0.79500000000000015</c:v>
                </c:pt>
                <c:pt idx="811">
                  <c:v>0.79600000000000015</c:v>
                </c:pt>
                <c:pt idx="812">
                  <c:v>0.79700000000000015</c:v>
                </c:pt>
                <c:pt idx="813">
                  <c:v>0.79800000000000004</c:v>
                </c:pt>
                <c:pt idx="814">
                  <c:v>0.79900000000000004</c:v>
                </c:pt>
                <c:pt idx="815">
                  <c:v>0.8</c:v>
                </c:pt>
                <c:pt idx="816">
                  <c:v>0.80100000000000005</c:v>
                </c:pt>
                <c:pt idx="817">
                  <c:v>0.80200000000000005</c:v>
                </c:pt>
                <c:pt idx="818">
                  <c:v>0.80300000000000005</c:v>
                </c:pt>
                <c:pt idx="819">
                  <c:v>0.80400000000000005</c:v>
                </c:pt>
                <c:pt idx="820">
                  <c:v>0.80500000000000005</c:v>
                </c:pt>
                <c:pt idx="821">
                  <c:v>0.80600000000000005</c:v>
                </c:pt>
                <c:pt idx="822">
                  <c:v>0.80700000000000005</c:v>
                </c:pt>
                <c:pt idx="823">
                  <c:v>0.80800000000000005</c:v>
                </c:pt>
                <c:pt idx="824">
                  <c:v>0.80900000000000005</c:v>
                </c:pt>
                <c:pt idx="825">
                  <c:v>0.81</c:v>
                </c:pt>
                <c:pt idx="826">
                  <c:v>0.81100000000000005</c:v>
                </c:pt>
                <c:pt idx="827">
                  <c:v>0.81200000000000006</c:v>
                </c:pt>
                <c:pt idx="828">
                  <c:v>0.81300000000000006</c:v>
                </c:pt>
                <c:pt idx="829">
                  <c:v>0.81400000000000006</c:v>
                </c:pt>
                <c:pt idx="830">
                  <c:v>0.81500000000000006</c:v>
                </c:pt>
                <c:pt idx="831">
                  <c:v>0.81600000000000006</c:v>
                </c:pt>
                <c:pt idx="832">
                  <c:v>0.81700000000000006</c:v>
                </c:pt>
                <c:pt idx="833">
                  <c:v>0.81800000000000006</c:v>
                </c:pt>
                <c:pt idx="834">
                  <c:v>0.81900000000000006</c:v>
                </c:pt>
                <c:pt idx="835">
                  <c:v>0.82000000000000006</c:v>
                </c:pt>
                <c:pt idx="836">
                  <c:v>0.82100000000000006</c:v>
                </c:pt>
                <c:pt idx="837">
                  <c:v>0.82200000000000006</c:v>
                </c:pt>
                <c:pt idx="838">
                  <c:v>0.82300000000000006</c:v>
                </c:pt>
                <c:pt idx="839">
                  <c:v>0.82400000000000007</c:v>
                </c:pt>
                <c:pt idx="840">
                  <c:v>0.82500000000000007</c:v>
                </c:pt>
                <c:pt idx="841">
                  <c:v>0.82600000000000007</c:v>
                </c:pt>
                <c:pt idx="842">
                  <c:v>0.82700000000000007</c:v>
                </c:pt>
                <c:pt idx="843">
                  <c:v>0.82800000000000007</c:v>
                </c:pt>
                <c:pt idx="844">
                  <c:v>0.82900000000000007</c:v>
                </c:pt>
                <c:pt idx="845">
                  <c:v>0.83000000000000007</c:v>
                </c:pt>
                <c:pt idx="846">
                  <c:v>0.83100000000000007</c:v>
                </c:pt>
                <c:pt idx="847">
                  <c:v>0.83200000000000007</c:v>
                </c:pt>
                <c:pt idx="848">
                  <c:v>0.83300000000000007</c:v>
                </c:pt>
                <c:pt idx="849">
                  <c:v>0.83400000000000007</c:v>
                </c:pt>
                <c:pt idx="850">
                  <c:v>0.83500000000000008</c:v>
                </c:pt>
                <c:pt idx="851">
                  <c:v>0.83600000000000008</c:v>
                </c:pt>
                <c:pt idx="852">
                  <c:v>0.83700000000000008</c:v>
                </c:pt>
                <c:pt idx="853">
                  <c:v>0.83800000000000008</c:v>
                </c:pt>
                <c:pt idx="854">
                  <c:v>0.83900000000000008</c:v>
                </c:pt>
                <c:pt idx="855">
                  <c:v>0.84000000000000008</c:v>
                </c:pt>
                <c:pt idx="856">
                  <c:v>0.84100000000000008</c:v>
                </c:pt>
                <c:pt idx="857">
                  <c:v>0.84200000000000008</c:v>
                </c:pt>
                <c:pt idx="858">
                  <c:v>0.84300000000000008</c:v>
                </c:pt>
                <c:pt idx="859">
                  <c:v>0.84400000000000008</c:v>
                </c:pt>
                <c:pt idx="860">
                  <c:v>0.84500000000000008</c:v>
                </c:pt>
                <c:pt idx="861">
                  <c:v>0.84600000000000009</c:v>
                </c:pt>
                <c:pt idx="862">
                  <c:v>0.84700000000000009</c:v>
                </c:pt>
                <c:pt idx="863">
                  <c:v>0.84800000000000009</c:v>
                </c:pt>
                <c:pt idx="864">
                  <c:v>0.84900000000000009</c:v>
                </c:pt>
                <c:pt idx="865">
                  <c:v>0.85000000000000009</c:v>
                </c:pt>
                <c:pt idx="866">
                  <c:v>0.85100000000000009</c:v>
                </c:pt>
                <c:pt idx="867">
                  <c:v>0.85200000000000009</c:v>
                </c:pt>
                <c:pt idx="868">
                  <c:v>0.85300000000000009</c:v>
                </c:pt>
                <c:pt idx="869">
                  <c:v>0.85400000000000009</c:v>
                </c:pt>
                <c:pt idx="870">
                  <c:v>0.85500000000000009</c:v>
                </c:pt>
                <c:pt idx="871">
                  <c:v>0.85600000000000009</c:v>
                </c:pt>
                <c:pt idx="872">
                  <c:v>0.8570000000000001</c:v>
                </c:pt>
                <c:pt idx="873">
                  <c:v>0.8580000000000001</c:v>
                </c:pt>
                <c:pt idx="874">
                  <c:v>0.8590000000000001</c:v>
                </c:pt>
                <c:pt idx="875">
                  <c:v>0.8600000000000001</c:v>
                </c:pt>
                <c:pt idx="876">
                  <c:v>0.8610000000000001</c:v>
                </c:pt>
                <c:pt idx="877">
                  <c:v>0.8620000000000001</c:v>
                </c:pt>
                <c:pt idx="878">
                  <c:v>0.8630000000000001</c:v>
                </c:pt>
                <c:pt idx="879">
                  <c:v>0.8640000000000001</c:v>
                </c:pt>
                <c:pt idx="880">
                  <c:v>0.8650000000000001</c:v>
                </c:pt>
                <c:pt idx="881">
                  <c:v>0.8660000000000001</c:v>
                </c:pt>
                <c:pt idx="882">
                  <c:v>0.8670000000000001</c:v>
                </c:pt>
                <c:pt idx="883">
                  <c:v>0.8680000000000001</c:v>
                </c:pt>
                <c:pt idx="884">
                  <c:v>0.86900000000000011</c:v>
                </c:pt>
                <c:pt idx="885">
                  <c:v>0.87000000000000011</c:v>
                </c:pt>
                <c:pt idx="886">
                  <c:v>0.87100000000000011</c:v>
                </c:pt>
                <c:pt idx="887">
                  <c:v>0.87200000000000011</c:v>
                </c:pt>
                <c:pt idx="888">
                  <c:v>0.87300000000000011</c:v>
                </c:pt>
                <c:pt idx="889">
                  <c:v>0.87400000000000011</c:v>
                </c:pt>
                <c:pt idx="890">
                  <c:v>0.87500000000000011</c:v>
                </c:pt>
                <c:pt idx="891">
                  <c:v>0.87600000000000011</c:v>
                </c:pt>
                <c:pt idx="892">
                  <c:v>0.87700000000000011</c:v>
                </c:pt>
                <c:pt idx="893">
                  <c:v>0.87800000000000011</c:v>
                </c:pt>
                <c:pt idx="894">
                  <c:v>0.87900000000000011</c:v>
                </c:pt>
                <c:pt idx="895">
                  <c:v>0.88000000000000012</c:v>
                </c:pt>
                <c:pt idx="896">
                  <c:v>0.88100000000000012</c:v>
                </c:pt>
                <c:pt idx="897">
                  <c:v>0.88200000000000012</c:v>
                </c:pt>
                <c:pt idx="898">
                  <c:v>0.88300000000000012</c:v>
                </c:pt>
                <c:pt idx="899">
                  <c:v>0.88400000000000012</c:v>
                </c:pt>
                <c:pt idx="900">
                  <c:v>0.88500000000000012</c:v>
                </c:pt>
                <c:pt idx="901">
                  <c:v>0.88600000000000012</c:v>
                </c:pt>
                <c:pt idx="902">
                  <c:v>0.88700000000000012</c:v>
                </c:pt>
                <c:pt idx="903">
                  <c:v>0.88800000000000012</c:v>
                </c:pt>
                <c:pt idx="904">
                  <c:v>0.88900000000000012</c:v>
                </c:pt>
                <c:pt idx="905">
                  <c:v>0.89000000000000012</c:v>
                </c:pt>
                <c:pt idx="906">
                  <c:v>0.89100000000000013</c:v>
                </c:pt>
                <c:pt idx="907">
                  <c:v>0.89200000000000013</c:v>
                </c:pt>
                <c:pt idx="908">
                  <c:v>0.89300000000000013</c:v>
                </c:pt>
                <c:pt idx="909">
                  <c:v>0.89400000000000013</c:v>
                </c:pt>
                <c:pt idx="910">
                  <c:v>0.89500000000000013</c:v>
                </c:pt>
                <c:pt idx="911">
                  <c:v>0.89600000000000013</c:v>
                </c:pt>
                <c:pt idx="912">
                  <c:v>0.89700000000000013</c:v>
                </c:pt>
                <c:pt idx="913">
                  <c:v>0.89800000000000013</c:v>
                </c:pt>
                <c:pt idx="914">
                  <c:v>0.89900000000000013</c:v>
                </c:pt>
                <c:pt idx="915">
                  <c:v>0.90000000000000013</c:v>
                </c:pt>
                <c:pt idx="916">
                  <c:v>0.90100000000000013</c:v>
                </c:pt>
                <c:pt idx="917">
                  <c:v>0.90200000000000014</c:v>
                </c:pt>
                <c:pt idx="918">
                  <c:v>0.90300000000000014</c:v>
                </c:pt>
                <c:pt idx="919">
                  <c:v>0.90400000000000014</c:v>
                </c:pt>
                <c:pt idx="920">
                  <c:v>0.90500000000000014</c:v>
                </c:pt>
                <c:pt idx="921">
                  <c:v>0.90600000000000014</c:v>
                </c:pt>
                <c:pt idx="922">
                  <c:v>0.90700000000000014</c:v>
                </c:pt>
                <c:pt idx="923">
                  <c:v>0.90800000000000014</c:v>
                </c:pt>
                <c:pt idx="924">
                  <c:v>0.90900000000000014</c:v>
                </c:pt>
                <c:pt idx="925">
                  <c:v>0.91000000000000014</c:v>
                </c:pt>
                <c:pt idx="926">
                  <c:v>0.91100000000000014</c:v>
                </c:pt>
                <c:pt idx="927">
                  <c:v>0.91200000000000014</c:v>
                </c:pt>
                <c:pt idx="928">
                  <c:v>0.91300000000000014</c:v>
                </c:pt>
                <c:pt idx="929">
                  <c:v>0.91400000000000015</c:v>
                </c:pt>
                <c:pt idx="930">
                  <c:v>0.91500000000000015</c:v>
                </c:pt>
                <c:pt idx="931">
                  <c:v>0.91600000000000015</c:v>
                </c:pt>
                <c:pt idx="932">
                  <c:v>0.91700000000000015</c:v>
                </c:pt>
                <c:pt idx="933">
                  <c:v>0.91800000000000015</c:v>
                </c:pt>
                <c:pt idx="934">
                  <c:v>0.91900000000000015</c:v>
                </c:pt>
                <c:pt idx="935">
                  <c:v>0.92000000000000015</c:v>
                </c:pt>
                <c:pt idx="936">
                  <c:v>0.92100000000000015</c:v>
                </c:pt>
                <c:pt idx="937">
                  <c:v>0.92200000000000015</c:v>
                </c:pt>
                <c:pt idx="938">
                  <c:v>0.92300000000000004</c:v>
                </c:pt>
                <c:pt idx="939">
                  <c:v>0.92400000000000004</c:v>
                </c:pt>
                <c:pt idx="940">
                  <c:v>0.92500000000000004</c:v>
                </c:pt>
                <c:pt idx="941">
                  <c:v>0.92600000000000005</c:v>
                </c:pt>
                <c:pt idx="942">
                  <c:v>0.92700000000000005</c:v>
                </c:pt>
                <c:pt idx="943">
                  <c:v>0.92800000000000005</c:v>
                </c:pt>
                <c:pt idx="944">
                  <c:v>0.92900000000000005</c:v>
                </c:pt>
                <c:pt idx="945">
                  <c:v>0.93</c:v>
                </c:pt>
                <c:pt idx="946">
                  <c:v>0.93100000000000005</c:v>
                </c:pt>
                <c:pt idx="947">
                  <c:v>0.93200000000000005</c:v>
                </c:pt>
                <c:pt idx="948">
                  <c:v>0.93300000000000005</c:v>
                </c:pt>
                <c:pt idx="949">
                  <c:v>0.93400000000000005</c:v>
                </c:pt>
                <c:pt idx="950">
                  <c:v>0.93500000000000005</c:v>
                </c:pt>
                <c:pt idx="951">
                  <c:v>0.93600000000000005</c:v>
                </c:pt>
                <c:pt idx="952">
                  <c:v>0.93700000000000006</c:v>
                </c:pt>
                <c:pt idx="953">
                  <c:v>0.93800000000000006</c:v>
                </c:pt>
                <c:pt idx="954">
                  <c:v>0.93900000000000006</c:v>
                </c:pt>
                <c:pt idx="955">
                  <c:v>0.94000000000000006</c:v>
                </c:pt>
                <c:pt idx="956">
                  <c:v>0.94100000000000006</c:v>
                </c:pt>
                <c:pt idx="957">
                  <c:v>0.94200000000000006</c:v>
                </c:pt>
                <c:pt idx="958">
                  <c:v>0.94300000000000006</c:v>
                </c:pt>
                <c:pt idx="959">
                  <c:v>0.94400000000000006</c:v>
                </c:pt>
                <c:pt idx="960">
                  <c:v>0.94500000000000006</c:v>
                </c:pt>
                <c:pt idx="961">
                  <c:v>0.94600000000000006</c:v>
                </c:pt>
                <c:pt idx="962">
                  <c:v>0.94700000000000006</c:v>
                </c:pt>
                <c:pt idx="963">
                  <c:v>0.94800000000000006</c:v>
                </c:pt>
                <c:pt idx="964">
                  <c:v>0.94900000000000007</c:v>
                </c:pt>
                <c:pt idx="965">
                  <c:v>0.95000000000000007</c:v>
                </c:pt>
                <c:pt idx="966">
                  <c:v>0.95100000000000007</c:v>
                </c:pt>
                <c:pt idx="967">
                  <c:v>0.95200000000000007</c:v>
                </c:pt>
                <c:pt idx="968">
                  <c:v>0.95300000000000007</c:v>
                </c:pt>
                <c:pt idx="969">
                  <c:v>0.95400000000000007</c:v>
                </c:pt>
                <c:pt idx="970">
                  <c:v>0.95500000000000007</c:v>
                </c:pt>
                <c:pt idx="971">
                  <c:v>0.95600000000000007</c:v>
                </c:pt>
                <c:pt idx="972">
                  <c:v>0.95700000000000007</c:v>
                </c:pt>
                <c:pt idx="973">
                  <c:v>0.95800000000000007</c:v>
                </c:pt>
                <c:pt idx="974">
                  <c:v>0.95900000000000007</c:v>
                </c:pt>
                <c:pt idx="975">
                  <c:v>0.96000000000000008</c:v>
                </c:pt>
                <c:pt idx="976">
                  <c:v>0.96100000000000008</c:v>
                </c:pt>
                <c:pt idx="977">
                  <c:v>0.96200000000000008</c:v>
                </c:pt>
                <c:pt idx="978">
                  <c:v>0.96300000000000008</c:v>
                </c:pt>
                <c:pt idx="979">
                  <c:v>0.96400000000000008</c:v>
                </c:pt>
                <c:pt idx="980">
                  <c:v>0.96500000000000008</c:v>
                </c:pt>
                <c:pt idx="981">
                  <c:v>0.96600000000000008</c:v>
                </c:pt>
                <c:pt idx="982">
                  <c:v>0.96700000000000008</c:v>
                </c:pt>
                <c:pt idx="983">
                  <c:v>0.96800000000000008</c:v>
                </c:pt>
                <c:pt idx="984">
                  <c:v>0.96900000000000008</c:v>
                </c:pt>
                <c:pt idx="985">
                  <c:v>0.97000000000000008</c:v>
                </c:pt>
                <c:pt idx="986">
                  <c:v>0.97100000000000009</c:v>
                </c:pt>
                <c:pt idx="987">
                  <c:v>0.97200000000000009</c:v>
                </c:pt>
                <c:pt idx="988">
                  <c:v>0.97300000000000009</c:v>
                </c:pt>
                <c:pt idx="989">
                  <c:v>0.97400000000000009</c:v>
                </c:pt>
                <c:pt idx="990">
                  <c:v>0.97500000000000009</c:v>
                </c:pt>
                <c:pt idx="991">
                  <c:v>0.97600000000000009</c:v>
                </c:pt>
                <c:pt idx="992">
                  <c:v>0.97700000000000009</c:v>
                </c:pt>
                <c:pt idx="993">
                  <c:v>0.97800000000000009</c:v>
                </c:pt>
                <c:pt idx="994">
                  <c:v>0.97900000000000009</c:v>
                </c:pt>
                <c:pt idx="995">
                  <c:v>0.98000000000000009</c:v>
                </c:pt>
                <c:pt idx="996">
                  <c:v>0.98100000000000009</c:v>
                </c:pt>
                <c:pt idx="997">
                  <c:v>0.9820000000000001</c:v>
                </c:pt>
                <c:pt idx="998">
                  <c:v>0.9830000000000001</c:v>
                </c:pt>
                <c:pt idx="999">
                  <c:v>0.9840000000000001</c:v>
                </c:pt>
                <c:pt idx="1000">
                  <c:v>0.9850000000000001</c:v>
                </c:pt>
                <c:pt idx="1001">
                  <c:v>0.98599999999999999</c:v>
                </c:pt>
                <c:pt idx="1002">
                  <c:v>0.9870000000000001</c:v>
                </c:pt>
                <c:pt idx="1003">
                  <c:v>0.98799999999999999</c:v>
                </c:pt>
                <c:pt idx="1004">
                  <c:v>0.9890000000000001</c:v>
                </c:pt>
                <c:pt idx="1005">
                  <c:v>0.99</c:v>
                </c:pt>
                <c:pt idx="1006">
                  <c:v>0.9910000000000001</c:v>
                </c:pt>
                <c:pt idx="1007">
                  <c:v>0.99199999999999999</c:v>
                </c:pt>
                <c:pt idx="1008">
                  <c:v>0.9930000000000001</c:v>
                </c:pt>
                <c:pt idx="1009">
                  <c:v>0.99399999999999999</c:v>
                </c:pt>
                <c:pt idx="1010">
                  <c:v>0.99500000000000011</c:v>
                </c:pt>
                <c:pt idx="1011">
                  <c:v>0.996</c:v>
                </c:pt>
                <c:pt idx="1012">
                  <c:v>0.99700000000000011</c:v>
                </c:pt>
                <c:pt idx="1013">
                  <c:v>0.998</c:v>
                </c:pt>
                <c:pt idx="1014">
                  <c:v>0.99900000000000011</c:v>
                </c:pt>
                <c:pt idx="1015">
                  <c:v>1</c:v>
                </c:pt>
                <c:pt idx="1016">
                  <c:v>1.0010000000000001</c:v>
                </c:pt>
                <c:pt idx="1017">
                  <c:v>1.002</c:v>
                </c:pt>
                <c:pt idx="1018">
                  <c:v>1.0030000000000001</c:v>
                </c:pt>
                <c:pt idx="1019">
                  <c:v>1.004</c:v>
                </c:pt>
                <c:pt idx="1020">
                  <c:v>1.0050000000000001</c:v>
                </c:pt>
                <c:pt idx="1021">
                  <c:v>1.006</c:v>
                </c:pt>
                <c:pt idx="1022">
                  <c:v>1.0070000000000001</c:v>
                </c:pt>
                <c:pt idx="1023">
                  <c:v>1.008</c:v>
                </c:pt>
                <c:pt idx="1024">
                  <c:v>1.0090000000000001</c:v>
                </c:pt>
                <c:pt idx="1025">
                  <c:v>1.01</c:v>
                </c:pt>
                <c:pt idx="1026">
                  <c:v>1.0110000000000001</c:v>
                </c:pt>
                <c:pt idx="1027">
                  <c:v>1.012</c:v>
                </c:pt>
                <c:pt idx="1028">
                  <c:v>1.0130000000000001</c:v>
                </c:pt>
                <c:pt idx="1029">
                  <c:v>1.014</c:v>
                </c:pt>
                <c:pt idx="1030">
                  <c:v>1.0150000000000001</c:v>
                </c:pt>
                <c:pt idx="1031">
                  <c:v>1.016</c:v>
                </c:pt>
                <c:pt idx="1032">
                  <c:v>1.0170000000000001</c:v>
                </c:pt>
                <c:pt idx="1033">
                  <c:v>1.018</c:v>
                </c:pt>
                <c:pt idx="1034">
                  <c:v>1.0190000000000001</c:v>
                </c:pt>
                <c:pt idx="1035">
                  <c:v>1.02</c:v>
                </c:pt>
                <c:pt idx="1036">
                  <c:v>1.0210000000000001</c:v>
                </c:pt>
                <c:pt idx="1037">
                  <c:v>1.022</c:v>
                </c:pt>
                <c:pt idx="1038">
                  <c:v>1.0230000000000001</c:v>
                </c:pt>
                <c:pt idx="1039">
                  <c:v>1.024</c:v>
                </c:pt>
                <c:pt idx="1040">
                  <c:v>1.0250000000000001</c:v>
                </c:pt>
                <c:pt idx="1041">
                  <c:v>1.026</c:v>
                </c:pt>
                <c:pt idx="1042">
                  <c:v>1.0270000000000001</c:v>
                </c:pt>
                <c:pt idx="1043">
                  <c:v>1.028</c:v>
                </c:pt>
                <c:pt idx="1044">
                  <c:v>1.0290000000000001</c:v>
                </c:pt>
                <c:pt idx="1045">
                  <c:v>1.03</c:v>
                </c:pt>
                <c:pt idx="1046">
                  <c:v>1.0310000000000001</c:v>
                </c:pt>
                <c:pt idx="1047">
                  <c:v>1.032</c:v>
                </c:pt>
                <c:pt idx="1048">
                  <c:v>1.0330000000000001</c:v>
                </c:pt>
                <c:pt idx="1049">
                  <c:v>1.034</c:v>
                </c:pt>
                <c:pt idx="1050">
                  <c:v>1.0350000000000001</c:v>
                </c:pt>
                <c:pt idx="1051">
                  <c:v>1.036</c:v>
                </c:pt>
                <c:pt idx="1052">
                  <c:v>1.0370000000000001</c:v>
                </c:pt>
                <c:pt idx="1053">
                  <c:v>1.038</c:v>
                </c:pt>
                <c:pt idx="1054">
                  <c:v>1.0390000000000001</c:v>
                </c:pt>
                <c:pt idx="1055">
                  <c:v>1.04</c:v>
                </c:pt>
                <c:pt idx="1056">
                  <c:v>1.0410000000000001</c:v>
                </c:pt>
                <c:pt idx="1057">
                  <c:v>1.042</c:v>
                </c:pt>
                <c:pt idx="1058">
                  <c:v>1.0430000000000001</c:v>
                </c:pt>
                <c:pt idx="1059">
                  <c:v>1.044</c:v>
                </c:pt>
                <c:pt idx="1060">
                  <c:v>1.0450000000000002</c:v>
                </c:pt>
                <c:pt idx="1061">
                  <c:v>1.046</c:v>
                </c:pt>
                <c:pt idx="1062">
                  <c:v>1.0470000000000002</c:v>
                </c:pt>
                <c:pt idx="1063">
                  <c:v>1.048</c:v>
                </c:pt>
                <c:pt idx="1064">
                  <c:v>1.0490000000000002</c:v>
                </c:pt>
                <c:pt idx="1065">
                  <c:v>1.05</c:v>
                </c:pt>
                <c:pt idx="1066">
                  <c:v>1.0510000000000002</c:v>
                </c:pt>
                <c:pt idx="1067">
                  <c:v>1.052</c:v>
                </c:pt>
                <c:pt idx="1068">
                  <c:v>1.0530000000000002</c:v>
                </c:pt>
                <c:pt idx="1069">
                  <c:v>1.054</c:v>
                </c:pt>
                <c:pt idx="1070">
                  <c:v>1.0550000000000002</c:v>
                </c:pt>
                <c:pt idx="1071">
                  <c:v>1.056</c:v>
                </c:pt>
                <c:pt idx="1072">
                  <c:v>1.0570000000000002</c:v>
                </c:pt>
                <c:pt idx="1073">
                  <c:v>1.0580000000000001</c:v>
                </c:pt>
                <c:pt idx="1074">
                  <c:v>1.0590000000000002</c:v>
                </c:pt>
                <c:pt idx="1075">
                  <c:v>1.06</c:v>
                </c:pt>
                <c:pt idx="1076">
                  <c:v>1.0610000000000002</c:v>
                </c:pt>
                <c:pt idx="1077">
                  <c:v>1.0620000000000001</c:v>
                </c:pt>
                <c:pt idx="1078">
                  <c:v>1.0630000000000002</c:v>
                </c:pt>
                <c:pt idx="1079">
                  <c:v>1.0640000000000001</c:v>
                </c:pt>
                <c:pt idx="1080">
                  <c:v>1.0650000000000002</c:v>
                </c:pt>
                <c:pt idx="1081">
                  <c:v>1.0660000000000001</c:v>
                </c:pt>
                <c:pt idx="1082">
                  <c:v>1.0670000000000002</c:v>
                </c:pt>
                <c:pt idx="1083">
                  <c:v>1.0680000000000001</c:v>
                </c:pt>
                <c:pt idx="1084">
                  <c:v>1.0690000000000002</c:v>
                </c:pt>
                <c:pt idx="1085">
                  <c:v>1.07</c:v>
                </c:pt>
                <c:pt idx="1086">
                  <c:v>1.0710000000000002</c:v>
                </c:pt>
                <c:pt idx="1087">
                  <c:v>1.0720000000000001</c:v>
                </c:pt>
                <c:pt idx="1088">
                  <c:v>1.0730000000000002</c:v>
                </c:pt>
                <c:pt idx="1089">
                  <c:v>1.0740000000000001</c:v>
                </c:pt>
                <c:pt idx="1090">
                  <c:v>1.0750000000000002</c:v>
                </c:pt>
                <c:pt idx="1091">
                  <c:v>1.0760000000000001</c:v>
                </c:pt>
                <c:pt idx="1092">
                  <c:v>1.0770000000000002</c:v>
                </c:pt>
                <c:pt idx="1093">
                  <c:v>1.0780000000000001</c:v>
                </c:pt>
                <c:pt idx="1094">
                  <c:v>1.0790000000000002</c:v>
                </c:pt>
                <c:pt idx="1095">
                  <c:v>1.08</c:v>
                </c:pt>
                <c:pt idx="1096">
                  <c:v>1.0810000000000002</c:v>
                </c:pt>
                <c:pt idx="1097">
                  <c:v>1.0820000000000001</c:v>
                </c:pt>
                <c:pt idx="1098">
                  <c:v>1.0830000000000002</c:v>
                </c:pt>
                <c:pt idx="1099">
                  <c:v>1.0840000000000001</c:v>
                </c:pt>
                <c:pt idx="1100">
                  <c:v>1.0850000000000002</c:v>
                </c:pt>
                <c:pt idx="1101">
                  <c:v>1.0860000000000001</c:v>
                </c:pt>
                <c:pt idx="1102">
                  <c:v>1.0870000000000002</c:v>
                </c:pt>
                <c:pt idx="1103">
                  <c:v>1.0880000000000001</c:v>
                </c:pt>
                <c:pt idx="1104">
                  <c:v>1.0890000000000002</c:v>
                </c:pt>
                <c:pt idx="1105">
                  <c:v>1.0900000000000001</c:v>
                </c:pt>
                <c:pt idx="1106">
                  <c:v>1.0910000000000002</c:v>
                </c:pt>
                <c:pt idx="1107">
                  <c:v>1.0920000000000001</c:v>
                </c:pt>
                <c:pt idx="1108">
                  <c:v>1.0930000000000002</c:v>
                </c:pt>
                <c:pt idx="1109">
                  <c:v>1.0940000000000001</c:v>
                </c:pt>
                <c:pt idx="1110">
                  <c:v>1.0950000000000002</c:v>
                </c:pt>
                <c:pt idx="1111">
                  <c:v>1.0960000000000001</c:v>
                </c:pt>
                <c:pt idx="1112">
                  <c:v>1.0970000000000002</c:v>
                </c:pt>
                <c:pt idx="1113">
                  <c:v>1.0980000000000001</c:v>
                </c:pt>
                <c:pt idx="1114">
                  <c:v>1.0990000000000002</c:v>
                </c:pt>
                <c:pt idx="1115">
                  <c:v>1.1000000000000001</c:v>
                </c:pt>
                <c:pt idx="1116">
                  <c:v>1.1010000000000002</c:v>
                </c:pt>
                <c:pt idx="1117">
                  <c:v>1.1020000000000001</c:v>
                </c:pt>
                <c:pt idx="1118">
                  <c:v>1.1030000000000002</c:v>
                </c:pt>
                <c:pt idx="1119">
                  <c:v>1.1040000000000001</c:v>
                </c:pt>
                <c:pt idx="1120">
                  <c:v>1.1050000000000002</c:v>
                </c:pt>
                <c:pt idx="1121">
                  <c:v>1.1060000000000001</c:v>
                </c:pt>
                <c:pt idx="1122">
                  <c:v>1.1070000000000002</c:v>
                </c:pt>
                <c:pt idx="1123">
                  <c:v>1.1080000000000001</c:v>
                </c:pt>
                <c:pt idx="1124">
                  <c:v>1.1090000000000002</c:v>
                </c:pt>
                <c:pt idx="1125">
                  <c:v>1.1100000000000001</c:v>
                </c:pt>
                <c:pt idx="1126">
                  <c:v>1.111</c:v>
                </c:pt>
                <c:pt idx="1127">
                  <c:v>1.1120000000000001</c:v>
                </c:pt>
                <c:pt idx="1128">
                  <c:v>1.113</c:v>
                </c:pt>
                <c:pt idx="1129">
                  <c:v>1.1140000000000001</c:v>
                </c:pt>
                <c:pt idx="1130">
                  <c:v>1.115</c:v>
                </c:pt>
                <c:pt idx="1131">
                  <c:v>1.1160000000000001</c:v>
                </c:pt>
                <c:pt idx="1132">
                  <c:v>1.117</c:v>
                </c:pt>
                <c:pt idx="1133">
                  <c:v>1.1180000000000001</c:v>
                </c:pt>
                <c:pt idx="1134">
                  <c:v>1.119</c:v>
                </c:pt>
                <c:pt idx="1135">
                  <c:v>1.1200000000000001</c:v>
                </c:pt>
                <c:pt idx="1136">
                  <c:v>1.121</c:v>
                </c:pt>
                <c:pt idx="1137">
                  <c:v>1.1220000000000001</c:v>
                </c:pt>
                <c:pt idx="1138">
                  <c:v>1.123</c:v>
                </c:pt>
                <c:pt idx="1139">
                  <c:v>1.1240000000000001</c:v>
                </c:pt>
                <c:pt idx="1140">
                  <c:v>1.125</c:v>
                </c:pt>
                <c:pt idx="1141">
                  <c:v>1.1260000000000001</c:v>
                </c:pt>
                <c:pt idx="1142">
                  <c:v>1.127</c:v>
                </c:pt>
                <c:pt idx="1143">
                  <c:v>1.1280000000000001</c:v>
                </c:pt>
                <c:pt idx="1144">
                  <c:v>1.129</c:v>
                </c:pt>
                <c:pt idx="1145">
                  <c:v>1.1300000000000001</c:v>
                </c:pt>
                <c:pt idx="1146">
                  <c:v>1.131</c:v>
                </c:pt>
                <c:pt idx="1147">
                  <c:v>1.1320000000000001</c:v>
                </c:pt>
                <c:pt idx="1148">
                  <c:v>1.133</c:v>
                </c:pt>
                <c:pt idx="1149">
                  <c:v>1.1340000000000001</c:v>
                </c:pt>
                <c:pt idx="1150">
                  <c:v>1.135</c:v>
                </c:pt>
                <c:pt idx="1151">
                  <c:v>1.1360000000000001</c:v>
                </c:pt>
                <c:pt idx="1152">
                  <c:v>1.137</c:v>
                </c:pt>
                <c:pt idx="1153">
                  <c:v>1.1380000000000001</c:v>
                </c:pt>
                <c:pt idx="1154">
                  <c:v>1.139</c:v>
                </c:pt>
                <c:pt idx="1155">
                  <c:v>1.1400000000000001</c:v>
                </c:pt>
                <c:pt idx="1156">
                  <c:v>1.141</c:v>
                </c:pt>
                <c:pt idx="1157">
                  <c:v>1.1420000000000001</c:v>
                </c:pt>
                <c:pt idx="1158">
                  <c:v>1.143</c:v>
                </c:pt>
                <c:pt idx="1159">
                  <c:v>1.1440000000000001</c:v>
                </c:pt>
                <c:pt idx="1160">
                  <c:v>1.145</c:v>
                </c:pt>
                <c:pt idx="1161">
                  <c:v>1.1460000000000001</c:v>
                </c:pt>
                <c:pt idx="1162">
                  <c:v>1.147</c:v>
                </c:pt>
                <c:pt idx="1163">
                  <c:v>1.1480000000000001</c:v>
                </c:pt>
                <c:pt idx="1164">
                  <c:v>1.149</c:v>
                </c:pt>
                <c:pt idx="1165">
                  <c:v>1.1500000000000001</c:v>
                </c:pt>
                <c:pt idx="1166">
                  <c:v>1.151</c:v>
                </c:pt>
                <c:pt idx="1167">
                  <c:v>1.1520000000000001</c:v>
                </c:pt>
                <c:pt idx="1168">
                  <c:v>1.153</c:v>
                </c:pt>
                <c:pt idx="1169">
                  <c:v>1.1540000000000001</c:v>
                </c:pt>
                <c:pt idx="1170">
                  <c:v>1.155</c:v>
                </c:pt>
                <c:pt idx="1171">
                  <c:v>1.1560000000000001</c:v>
                </c:pt>
                <c:pt idx="1172">
                  <c:v>1.157</c:v>
                </c:pt>
                <c:pt idx="1173">
                  <c:v>1.1580000000000001</c:v>
                </c:pt>
                <c:pt idx="1174">
                  <c:v>1.159</c:v>
                </c:pt>
                <c:pt idx="1175">
                  <c:v>1.1600000000000001</c:v>
                </c:pt>
                <c:pt idx="1176">
                  <c:v>1.161</c:v>
                </c:pt>
                <c:pt idx="1177">
                  <c:v>1.1620000000000001</c:v>
                </c:pt>
                <c:pt idx="1178">
                  <c:v>1.163</c:v>
                </c:pt>
                <c:pt idx="1179">
                  <c:v>1.1640000000000001</c:v>
                </c:pt>
                <c:pt idx="1180">
                  <c:v>1.165</c:v>
                </c:pt>
                <c:pt idx="1181">
                  <c:v>1.1660000000000001</c:v>
                </c:pt>
                <c:pt idx="1182">
                  <c:v>1.167</c:v>
                </c:pt>
                <c:pt idx="1183">
                  <c:v>1.1680000000000001</c:v>
                </c:pt>
                <c:pt idx="1184">
                  <c:v>1.169</c:v>
                </c:pt>
                <c:pt idx="1185">
                  <c:v>1.1700000000000002</c:v>
                </c:pt>
                <c:pt idx="1186">
                  <c:v>1.171</c:v>
                </c:pt>
                <c:pt idx="1187">
                  <c:v>1.1720000000000002</c:v>
                </c:pt>
                <c:pt idx="1188">
                  <c:v>1.173</c:v>
                </c:pt>
                <c:pt idx="1189">
                  <c:v>1.1740000000000002</c:v>
                </c:pt>
                <c:pt idx="1190">
                  <c:v>1.175</c:v>
                </c:pt>
                <c:pt idx="1191">
                  <c:v>1.1760000000000002</c:v>
                </c:pt>
                <c:pt idx="1192">
                  <c:v>1.177</c:v>
                </c:pt>
                <c:pt idx="1193">
                  <c:v>1.1780000000000002</c:v>
                </c:pt>
                <c:pt idx="1194">
                  <c:v>1.179</c:v>
                </c:pt>
                <c:pt idx="1195">
                  <c:v>1.1800000000000002</c:v>
                </c:pt>
                <c:pt idx="1196">
                  <c:v>1.181</c:v>
                </c:pt>
                <c:pt idx="1197">
                  <c:v>1.1820000000000002</c:v>
                </c:pt>
                <c:pt idx="1198">
                  <c:v>1.1830000000000001</c:v>
                </c:pt>
                <c:pt idx="1199">
                  <c:v>1.1840000000000002</c:v>
                </c:pt>
                <c:pt idx="1200">
                  <c:v>1.1850000000000001</c:v>
                </c:pt>
                <c:pt idx="1201">
                  <c:v>1.1860000000000002</c:v>
                </c:pt>
                <c:pt idx="1202">
                  <c:v>1.1870000000000001</c:v>
                </c:pt>
                <c:pt idx="1203">
                  <c:v>1.1880000000000002</c:v>
                </c:pt>
                <c:pt idx="1204">
                  <c:v>1.1890000000000001</c:v>
                </c:pt>
                <c:pt idx="1205">
                  <c:v>1.1900000000000002</c:v>
                </c:pt>
                <c:pt idx="1206">
                  <c:v>1.1910000000000001</c:v>
                </c:pt>
                <c:pt idx="1207">
                  <c:v>1.1920000000000002</c:v>
                </c:pt>
                <c:pt idx="1208">
                  <c:v>1.1930000000000001</c:v>
                </c:pt>
                <c:pt idx="1209">
                  <c:v>1.1940000000000002</c:v>
                </c:pt>
                <c:pt idx="1210">
                  <c:v>1.1950000000000001</c:v>
                </c:pt>
                <c:pt idx="1211">
                  <c:v>1.1960000000000002</c:v>
                </c:pt>
                <c:pt idx="1212">
                  <c:v>1.1970000000000001</c:v>
                </c:pt>
                <c:pt idx="1213">
                  <c:v>1.1980000000000002</c:v>
                </c:pt>
                <c:pt idx="1214">
                  <c:v>1.1990000000000001</c:v>
                </c:pt>
                <c:pt idx="1215">
                  <c:v>1.2000000000000002</c:v>
                </c:pt>
                <c:pt idx="1216">
                  <c:v>1.2010000000000001</c:v>
                </c:pt>
                <c:pt idx="1217">
                  <c:v>1.2020000000000002</c:v>
                </c:pt>
                <c:pt idx="1218">
                  <c:v>1.2030000000000001</c:v>
                </c:pt>
                <c:pt idx="1219">
                  <c:v>1.2040000000000002</c:v>
                </c:pt>
                <c:pt idx="1220">
                  <c:v>1.2050000000000001</c:v>
                </c:pt>
                <c:pt idx="1221">
                  <c:v>1.2060000000000002</c:v>
                </c:pt>
                <c:pt idx="1222">
                  <c:v>1.2070000000000001</c:v>
                </c:pt>
                <c:pt idx="1223">
                  <c:v>1.2080000000000002</c:v>
                </c:pt>
                <c:pt idx="1224">
                  <c:v>1.2090000000000001</c:v>
                </c:pt>
                <c:pt idx="1225">
                  <c:v>1.2100000000000002</c:v>
                </c:pt>
                <c:pt idx="1226">
                  <c:v>1.2110000000000001</c:v>
                </c:pt>
                <c:pt idx="1227">
                  <c:v>1.2120000000000002</c:v>
                </c:pt>
                <c:pt idx="1228">
                  <c:v>1.2130000000000001</c:v>
                </c:pt>
                <c:pt idx="1229">
                  <c:v>1.2140000000000002</c:v>
                </c:pt>
                <c:pt idx="1230">
                  <c:v>1.2150000000000001</c:v>
                </c:pt>
                <c:pt idx="1231">
                  <c:v>1.2160000000000002</c:v>
                </c:pt>
                <c:pt idx="1232">
                  <c:v>1.2170000000000001</c:v>
                </c:pt>
                <c:pt idx="1233">
                  <c:v>1.2180000000000002</c:v>
                </c:pt>
                <c:pt idx="1234">
                  <c:v>1.2190000000000001</c:v>
                </c:pt>
                <c:pt idx="1235">
                  <c:v>1.2200000000000002</c:v>
                </c:pt>
                <c:pt idx="1236">
                  <c:v>1.2210000000000001</c:v>
                </c:pt>
                <c:pt idx="1237">
                  <c:v>1.2220000000000002</c:v>
                </c:pt>
                <c:pt idx="1238">
                  <c:v>1.2230000000000001</c:v>
                </c:pt>
                <c:pt idx="1239">
                  <c:v>1.2240000000000002</c:v>
                </c:pt>
                <c:pt idx="1240">
                  <c:v>1.2250000000000001</c:v>
                </c:pt>
                <c:pt idx="1241">
                  <c:v>1.2260000000000002</c:v>
                </c:pt>
                <c:pt idx="1242">
                  <c:v>1.2270000000000001</c:v>
                </c:pt>
                <c:pt idx="1243">
                  <c:v>1.2280000000000002</c:v>
                </c:pt>
                <c:pt idx="1244">
                  <c:v>1.2290000000000001</c:v>
                </c:pt>
                <c:pt idx="1245">
                  <c:v>1.2300000000000002</c:v>
                </c:pt>
                <c:pt idx="1246">
                  <c:v>1.2310000000000001</c:v>
                </c:pt>
                <c:pt idx="1247">
                  <c:v>1.2320000000000002</c:v>
                </c:pt>
                <c:pt idx="1248">
                  <c:v>1.2330000000000001</c:v>
                </c:pt>
                <c:pt idx="1249">
                  <c:v>1.2340000000000002</c:v>
                </c:pt>
                <c:pt idx="1250">
                  <c:v>1.2350000000000001</c:v>
                </c:pt>
                <c:pt idx="1251">
                  <c:v>1.236</c:v>
                </c:pt>
                <c:pt idx="1252">
                  <c:v>1.2370000000000001</c:v>
                </c:pt>
                <c:pt idx="1253">
                  <c:v>1.238</c:v>
                </c:pt>
                <c:pt idx="1254">
                  <c:v>1.2390000000000001</c:v>
                </c:pt>
                <c:pt idx="1255">
                  <c:v>1.24</c:v>
                </c:pt>
                <c:pt idx="1256">
                  <c:v>1.2410000000000001</c:v>
                </c:pt>
                <c:pt idx="1257">
                  <c:v>1.242</c:v>
                </c:pt>
                <c:pt idx="1258">
                  <c:v>1.2430000000000001</c:v>
                </c:pt>
                <c:pt idx="1259">
                  <c:v>1.244</c:v>
                </c:pt>
                <c:pt idx="1260">
                  <c:v>1.2450000000000001</c:v>
                </c:pt>
                <c:pt idx="1261">
                  <c:v>1.246</c:v>
                </c:pt>
                <c:pt idx="1262">
                  <c:v>1.2470000000000001</c:v>
                </c:pt>
                <c:pt idx="1263">
                  <c:v>1.248</c:v>
                </c:pt>
                <c:pt idx="1264">
                  <c:v>1.2490000000000001</c:v>
                </c:pt>
                <c:pt idx="1265">
                  <c:v>1.25</c:v>
                </c:pt>
                <c:pt idx="1266">
                  <c:v>1.2510000000000001</c:v>
                </c:pt>
                <c:pt idx="1267">
                  <c:v>1.252</c:v>
                </c:pt>
                <c:pt idx="1268">
                  <c:v>1.2530000000000001</c:v>
                </c:pt>
                <c:pt idx="1269">
                  <c:v>1.254</c:v>
                </c:pt>
                <c:pt idx="1270">
                  <c:v>1.2550000000000001</c:v>
                </c:pt>
                <c:pt idx="1271">
                  <c:v>1.256</c:v>
                </c:pt>
                <c:pt idx="1272">
                  <c:v>1.2570000000000001</c:v>
                </c:pt>
                <c:pt idx="1273">
                  <c:v>1.258</c:v>
                </c:pt>
                <c:pt idx="1274">
                  <c:v>1.2590000000000001</c:v>
                </c:pt>
                <c:pt idx="1275">
                  <c:v>1.26</c:v>
                </c:pt>
                <c:pt idx="1276">
                  <c:v>1.2610000000000001</c:v>
                </c:pt>
                <c:pt idx="1277">
                  <c:v>1.262</c:v>
                </c:pt>
                <c:pt idx="1278">
                  <c:v>1.2630000000000001</c:v>
                </c:pt>
                <c:pt idx="1279">
                  <c:v>1.264</c:v>
                </c:pt>
                <c:pt idx="1280">
                  <c:v>1.2650000000000001</c:v>
                </c:pt>
                <c:pt idx="1281">
                  <c:v>1.266</c:v>
                </c:pt>
                <c:pt idx="1282">
                  <c:v>1.2670000000000001</c:v>
                </c:pt>
                <c:pt idx="1283">
                  <c:v>1.268</c:v>
                </c:pt>
                <c:pt idx="1284">
                  <c:v>1.2690000000000001</c:v>
                </c:pt>
                <c:pt idx="1285">
                  <c:v>1.27</c:v>
                </c:pt>
                <c:pt idx="1286">
                  <c:v>1.2710000000000001</c:v>
                </c:pt>
                <c:pt idx="1287">
                  <c:v>1.272</c:v>
                </c:pt>
                <c:pt idx="1288">
                  <c:v>1.2730000000000001</c:v>
                </c:pt>
                <c:pt idx="1289">
                  <c:v>1.274</c:v>
                </c:pt>
                <c:pt idx="1290">
                  <c:v>1.2750000000000001</c:v>
                </c:pt>
                <c:pt idx="1291">
                  <c:v>1.276</c:v>
                </c:pt>
                <c:pt idx="1292">
                  <c:v>1.2770000000000001</c:v>
                </c:pt>
                <c:pt idx="1293">
                  <c:v>1.278</c:v>
                </c:pt>
                <c:pt idx="1294">
                  <c:v>1.2790000000000001</c:v>
                </c:pt>
                <c:pt idx="1295">
                  <c:v>1.28</c:v>
                </c:pt>
                <c:pt idx="1296">
                  <c:v>1.2810000000000001</c:v>
                </c:pt>
                <c:pt idx="1297">
                  <c:v>1.282</c:v>
                </c:pt>
                <c:pt idx="1298">
                  <c:v>1.2830000000000001</c:v>
                </c:pt>
                <c:pt idx="1299">
                  <c:v>1.284</c:v>
                </c:pt>
                <c:pt idx="1300">
                  <c:v>1.2850000000000001</c:v>
                </c:pt>
                <c:pt idx="1301">
                  <c:v>1.286</c:v>
                </c:pt>
                <c:pt idx="1302">
                  <c:v>1.2870000000000001</c:v>
                </c:pt>
                <c:pt idx="1303">
                  <c:v>1.288</c:v>
                </c:pt>
                <c:pt idx="1304">
                  <c:v>1.2890000000000001</c:v>
                </c:pt>
                <c:pt idx="1305">
                  <c:v>1.29</c:v>
                </c:pt>
                <c:pt idx="1306">
                  <c:v>1.2910000000000001</c:v>
                </c:pt>
                <c:pt idx="1307">
                  <c:v>1.292</c:v>
                </c:pt>
                <c:pt idx="1308">
                  <c:v>1.2930000000000001</c:v>
                </c:pt>
                <c:pt idx="1309">
                  <c:v>1.294</c:v>
                </c:pt>
                <c:pt idx="1310">
                  <c:v>1.2950000000000002</c:v>
                </c:pt>
                <c:pt idx="1311">
                  <c:v>1.296</c:v>
                </c:pt>
                <c:pt idx="1312">
                  <c:v>1.2970000000000002</c:v>
                </c:pt>
                <c:pt idx="1313">
                  <c:v>1.298</c:v>
                </c:pt>
                <c:pt idx="1314">
                  <c:v>1.2990000000000002</c:v>
                </c:pt>
                <c:pt idx="1315">
                  <c:v>1.3</c:v>
                </c:pt>
                <c:pt idx="1316">
                  <c:v>1.3010000000000002</c:v>
                </c:pt>
                <c:pt idx="1317">
                  <c:v>1.302</c:v>
                </c:pt>
                <c:pt idx="1318">
                  <c:v>1.3030000000000002</c:v>
                </c:pt>
                <c:pt idx="1319">
                  <c:v>1.304</c:v>
                </c:pt>
                <c:pt idx="1320">
                  <c:v>1.3050000000000002</c:v>
                </c:pt>
                <c:pt idx="1321">
                  <c:v>1.306</c:v>
                </c:pt>
                <c:pt idx="1322">
                  <c:v>1.3070000000000002</c:v>
                </c:pt>
                <c:pt idx="1323">
                  <c:v>1.3080000000000001</c:v>
                </c:pt>
                <c:pt idx="1324">
                  <c:v>1.3090000000000002</c:v>
                </c:pt>
                <c:pt idx="1325">
                  <c:v>1.31</c:v>
                </c:pt>
                <c:pt idx="1326">
                  <c:v>1.3110000000000002</c:v>
                </c:pt>
                <c:pt idx="1327">
                  <c:v>1.3120000000000001</c:v>
                </c:pt>
                <c:pt idx="1328">
                  <c:v>1.3130000000000002</c:v>
                </c:pt>
                <c:pt idx="1329">
                  <c:v>1.3140000000000001</c:v>
                </c:pt>
                <c:pt idx="1330">
                  <c:v>1.3150000000000002</c:v>
                </c:pt>
                <c:pt idx="1331">
                  <c:v>1.3160000000000001</c:v>
                </c:pt>
                <c:pt idx="1332">
                  <c:v>1.3170000000000002</c:v>
                </c:pt>
                <c:pt idx="1333">
                  <c:v>1.3180000000000001</c:v>
                </c:pt>
                <c:pt idx="1334">
                  <c:v>1.3190000000000002</c:v>
                </c:pt>
                <c:pt idx="1335">
                  <c:v>1.32</c:v>
                </c:pt>
                <c:pt idx="1336">
                  <c:v>1.3210000000000002</c:v>
                </c:pt>
                <c:pt idx="1337">
                  <c:v>1.3220000000000001</c:v>
                </c:pt>
                <c:pt idx="1338">
                  <c:v>1.3230000000000002</c:v>
                </c:pt>
                <c:pt idx="1339">
                  <c:v>1.3240000000000001</c:v>
                </c:pt>
                <c:pt idx="1340">
                  <c:v>1.3250000000000002</c:v>
                </c:pt>
                <c:pt idx="1341">
                  <c:v>1.3260000000000001</c:v>
                </c:pt>
                <c:pt idx="1342">
                  <c:v>1.3270000000000002</c:v>
                </c:pt>
                <c:pt idx="1343">
                  <c:v>1.3280000000000001</c:v>
                </c:pt>
                <c:pt idx="1344">
                  <c:v>1.3290000000000002</c:v>
                </c:pt>
                <c:pt idx="1345">
                  <c:v>1.33</c:v>
                </c:pt>
                <c:pt idx="1346">
                  <c:v>1.3310000000000002</c:v>
                </c:pt>
                <c:pt idx="1347">
                  <c:v>1.3320000000000001</c:v>
                </c:pt>
                <c:pt idx="1348">
                  <c:v>1.3330000000000002</c:v>
                </c:pt>
                <c:pt idx="1349">
                  <c:v>1.3340000000000001</c:v>
                </c:pt>
                <c:pt idx="1350">
                  <c:v>1.3350000000000002</c:v>
                </c:pt>
                <c:pt idx="1351">
                  <c:v>1.3360000000000001</c:v>
                </c:pt>
                <c:pt idx="1352">
                  <c:v>1.3370000000000002</c:v>
                </c:pt>
                <c:pt idx="1353">
                  <c:v>1.3380000000000001</c:v>
                </c:pt>
                <c:pt idx="1354">
                  <c:v>1.3390000000000002</c:v>
                </c:pt>
                <c:pt idx="1355">
                  <c:v>1.34</c:v>
                </c:pt>
                <c:pt idx="1356">
                  <c:v>1.3410000000000002</c:v>
                </c:pt>
                <c:pt idx="1357">
                  <c:v>1.3420000000000001</c:v>
                </c:pt>
                <c:pt idx="1358">
                  <c:v>1.3430000000000002</c:v>
                </c:pt>
                <c:pt idx="1359">
                  <c:v>1.3440000000000001</c:v>
                </c:pt>
                <c:pt idx="1360">
                  <c:v>1.3450000000000002</c:v>
                </c:pt>
                <c:pt idx="1361">
                  <c:v>1.3460000000000001</c:v>
                </c:pt>
                <c:pt idx="1362">
                  <c:v>1.3470000000000002</c:v>
                </c:pt>
                <c:pt idx="1363">
                  <c:v>1.3480000000000001</c:v>
                </c:pt>
                <c:pt idx="1364">
                  <c:v>1.3490000000000002</c:v>
                </c:pt>
                <c:pt idx="1365">
                  <c:v>1.35</c:v>
                </c:pt>
                <c:pt idx="1366">
                  <c:v>1.3510000000000002</c:v>
                </c:pt>
                <c:pt idx="1367">
                  <c:v>1.3520000000000001</c:v>
                </c:pt>
                <c:pt idx="1368">
                  <c:v>1.3530000000000002</c:v>
                </c:pt>
                <c:pt idx="1369">
                  <c:v>1.3540000000000001</c:v>
                </c:pt>
                <c:pt idx="1370">
                  <c:v>1.3550000000000002</c:v>
                </c:pt>
                <c:pt idx="1371">
                  <c:v>1.3560000000000001</c:v>
                </c:pt>
                <c:pt idx="1372">
                  <c:v>1.3570000000000002</c:v>
                </c:pt>
                <c:pt idx="1373">
                  <c:v>1.3580000000000001</c:v>
                </c:pt>
                <c:pt idx="1374">
                  <c:v>1.3590000000000002</c:v>
                </c:pt>
                <c:pt idx="1375">
                  <c:v>1.36</c:v>
                </c:pt>
                <c:pt idx="1376">
                  <c:v>1.361</c:v>
                </c:pt>
                <c:pt idx="1377">
                  <c:v>1.3620000000000001</c:v>
                </c:pt>
                <c:pt idx="1378">
                  <c:v>1.363</c:v>
                </c:pt>
                <c:pt idx="1379">
                  <c:v>1.3640000000000001</c:v>
                </c:pt>
                <c:pt idx="1380">
                  <c:v>1.365</c:v>
                </c:pt>
                <c:pt idx="1381">
                  <c:v>1.3660000000000001</c:v>
                </c:pt>
                <c:pt idx="1382">
                  <c:v>1.367</c:v>
                </c:pt>
                <c:pt idx="1383">
                  <c:v>1.3680000000000001</c:v>
                </c:pt>
                <c:pt idx="1384">
                  <c:v>1.369</c:v>
                </c:pt>
                <c:pt idx="1385">
                  <c:v>1.37</c:v>
                </c:pt>
                <c:pt idx="1386">
                  <c:v>1.371</c:v>
                </c:pt>
                <c:pt idx="1387">
                  <c:v>1.3720000000000001</c:v>
                </c:pt>
                <c:pt idx="1388">
                  <c:v>1.373</c:v>
                </c:pt>
                <c:pt idx="1389">
                  <c:v>1.3740000000000001</c:v>
                </c:pt>
                <c:pt idx="1390">
                  <c:v>1.375</c:v>
                </c:pt>
                <c:pt idx="1391">
                  <c:v>1.3760000000000001</c:v>
                </c:pt>
                <c:pt idx="1392">
                  <c:v>1.377</c:v>
                </c:pt>
                <c:pt idx="1393">
                  <c:v>1.3780000000000001</c:v>
                </c:pt>
                <c:pt idx="1394">
                  <c:v>1.379</c:v>
                </c:pt>
                <c:pt idx="1395">
                  <c:v>1.3800000000000001</c:v>
                </c:pt>
                <c:pt idx="1396">
                  <c:v>1.381</c:v>
                </c:pt>
                <c:pt idx="1397">
                  <c:v>1.3820000000000001</c:v>
                </c:pt>
                <c:pt idx="1398">
                  <c:v>1.383</c:v>
                </c:pt>
                <c:pt idx="1399">
                  <c:v>1.3840000000000001</c:v>
                </c:pt>
                <c:pt idx="1400">
                  <c:v>1.385</c:v>
                </c:pt>
                <c:pt idx="1401">
                  <c:v>1.3860000000000001</c:v>
                </c:pt>
                <c:pt idx="1402">
                  <c:v>1.387</c:v>
                </c:pt>
                <c:pt idx="1403">
                  <c:v>1.3880000000000001</c:v>
                </c:pt>
                <c:pt idx="1404">
                  <c:v>1.389</c:v>
                </c:pt>
                <c:pt idx="1405">
                  <c:v>1.3900000000000001</c:v>
                </c:pt>
                <c:pt idx="1406">
                  <c:v>1.391</c:v>
                </c:pt>
                <c:pt idx="1407">
                  <c:v>1.3920000000000001</c:v>
                </c:pt>
                <c:pt idx="1408">
                  <c:v>1.393</c:v>
                </c:pt>
                <c:pt idx="1409">
                  <c:v>1.3940000000000001</c:v>
                </c:pt>
                <c:pt idx="1410">
                  <c:v>1.395</c:v>
                </c:pt>
                <c:pt idx="1411">
                  <c:v>1.3960000000000001</c:v>
                </c:pt>
                <c:pt idx="1412">
                  <c:v>1.397</c:v>
                </c:pt>
                <c:pt idx="1413">
                  <c:v>1.3980000000000001</c:v>
                </c:pt>
                <c:pt idx="1414">
                  <c:v>1.399</c:v>
                </c:pt>
                <c:pt idx="1415">
                  <c:v>1.4000000000000001</c:v>
                </c:pt>
                <c:pt idx="1416">
                  <c:v>1.401</c:v>
                </c:pt>
                <c:pt idx="1417">
                  <c:v>1.4020000000000001</c:v>
                </c:pt>
                <c:pt idx="1418">
                  <c:v>1.403</c:v>
                </c:pt>
                <c:pt idx="1419">
                  <c:v>1.4040000000000001</c:v>
                </c:pt>
                <c:pt idx="1420">
                  <c:v>1.405</c:v>
                </c:pt>
                <c:pt idx="1421">
                  <c:v>1.4060000000000001</c:v>
                </c:pt>
                <c:pt idx="1422">
                  <c:v>1.407</c:v>
                </c:pt>
                <c:pt idx="1423">
                  <c:v>1.4080000000000001</c:v>
                </c:pt>
                <c:pt idx="1424">
                  <c:v>1.409</c:v>
                </c:pt>
                <c:pt idx="1425">
                  <c:v>1.4100000000000001</c:v>
                </c:pt>
                <c:pt idx="1426">
                  <c:v>1.411</c:v>
                </c:pt>
                <c:pt idx="1427">
                  <c:v>1.4120000000000001</c:v>
                </c:pt>
                <c:pt idx="1428">
                  <c:v>1.413</c:v>
                </c:pt>
                <c:pt idx="1429">
                  <c:v>1.4140000000000001</c:v>
                </c:pt>
                <c:pt idx="1430">
                  <c:v>1.415</c:v>
                </c:pt>
                <c:pt idx="1431">
                  <c:v>1.4160000000000001</c:v>
                </c:pt>
                <c:pt idx="1432">
                  <c:v>1.417</c:v>
                </c:pt>
                <c:pt idx="1433">
                  <c:v>1.4180000000000001</c:v>
                </c:pt>
                <c:pt idx="1434">
                  <c:v>1.419</c:v>
                </c:pt>
                <c:pt idx="1435">
                  <c:v>1.4200000000000002</c:v>
                </c:pt>
                <c:pt idx="1436">
                  <c:v>1.421</c:v>
                </c:pt>
                <c:pt idx="1437">
                  <c:v>1.4220000000000002</c:v>
                </c:pt>
                <c:pt idx="1438">
                  <c:v>1.423</c:v>
                </c:pt>
                <c:pt idx="1439">
                  <c:v>1.4240000000000002</c:v>
                </c:pt>
                <c:pt idx="1440">
                  <c:v>1.425</c:v>
                </c:pt>
                <c:pt idx="1441">
                  <c:v>1.4260000000000002</c:v>
                </c:pt>
                <c:pt idx="1442">
                  <c:v>1.427</c:v>
                </c:pt>
                <c:pt idx="1443">
                  <c:v>1.4280000000000002</c:v>
                </c:pt>
                <c:pt idx="1444">
                  <c:v>1.429</c:v>
                </c:pt>
                <c:pt idx="1445">
                  <c:v>1.4300000000000002</c:v>
                </c:pt>
                <c:pt idx="1446">
                  <c:v>1.431</c:v>
                </c:pt>
                <c:pt idx="1447">
                  <c:v>1.4320000000000002</c:v>
                </c:pt>
                <c:pt idx="1448">
                  <c:v>1.4330000000000001</c:v>
                </c:pt>
                <c:pt idx="1449">
                  <c:v>1.4340000000000002</c:v>
                </c:pt>
                <c:pt idx="1450">
                  <c:v>1.4350000000000001</c:v>
                </c:pt>
                <c:pt idx="1451">
                  <c:v>1.4360000000000002</c:v>
                </c:pt>
                <c:pt idx="1452">
                  <c:v>1.4370000000000001</c:v>
                </c:pt>
                <c:pt idx="1453">
                  <c:v>1.4380000000000002</c:v>
                </c:pt>
                <c:pt idx="1454">
                  <c:v>1.4390000000000001</c:v>
                </c:pt>
                <c:pt idx="1455">
                  <c:v>1.4400000000000002</c:v>
                </c:pt>
                <c:pt idx="1456">
                  <c:v>1.4410000000000001</c:v>
                </c:pt>
                <c:pt idx="1457">
                  <c:v>1.4420000000000002</c:v>
                </c:pt>
                <c:pt idx="1458">
                  <c:v>1.4430000000000001</c:v>
                </c:pt>
                <c:pt idx="1459">
                  <c:v>1.4440000000000002</c:v>
                </c:pt>
                <c:pt idx="1460">
                  <c:v>1.4450000000000001</c:v>
                </c:pt>
                <c:pt idx="1461">
                  <c:v>1.4460000000000002</c:v>
                </c:pt>
                <c:pt idx="1462">
                  <c:v>1.4470000000000001</c:v>
                </c:pt>
                <c:pt idx="1463">
                  <c:v>1.4480000000000002</c:v>
                </c:pt>
                <c:pt idx="1464">
                  <c:v>1.4490000000000001</c:v>
                </c:pt>
                <c:pt idx="1465">
                  <c:v>1.4500000000000002</c:v>
                </c:pt>
                <c:pt idx="1466">
                  <c:v>1.4510000000000001</c:v>
                </c:pt>
                <c:pt idx="1467">
                  <c:v>1.4520000000000002</c:v>
                </c:pt>
                <c:pt idx="1468">
                  <c:v>1.4530000000000001</c:v>
                </c:pt>
                <c:pt idx="1469">
                  <c:v>1.4540000000000002</c:v>
                </c:pt>
                <c:pt idx="1470">
                  <c:v>1.4550000000000001</c:v>
                </c:pt>
                <c:pt idx="1471">
                  <c:v>1.4560000000000002</c:v>
                </c:pt>
                <c:pt idx="1472">
                  <c:v>1.4570000000000001</c:v>
                </c:pt>
                <c:pt idx="1473">
                  <c:v>1.4580000000000002</c:v>
                </c:pt>
                <c:pt idx="1474">
                  <c:v>1.4590000000000001</c:v>
                </c:pt>
                <c:pt idx="1475">
                  <c:v>1.4600000000000002</c:v>
                </c:pt>
                <c:pt idx="1476">
                  <c:v>1.4610000000000001</c:v>
                </c:pt>
                <c:pt idx="1477">
                  <c:v>1.4620000000000002</c:v>
                </c:pt>
                <c:pt idx="1478">
                  <c:v>1.4630000000000001</c:v>
                </c:pt>
                <c:pt idx="1479">
                  <c:v>1.4640000000000002</c:v>
                </c:pt>
                <c:pt idx="1480">
                  <c:v>1.4650000000000001</c:v>
                </c:pt>
                <c:pt idx="1481">
                  <c:v>1.4660000000000002</c:v>
                </c:pt>
                <c:pt idx="1482">
                  <c:v>1.4670000000000001</c:v>
                </c:pt>
                <c:pt idx="1483">
                  <c:v>1.4680000000000002</c:v>
                </c:pt>
                <c:pt idx="1484">
                  <c:v>1.4690000000000001</c:v>
                </c:pt>
                <c:pt idx="1485">
                  <c:v>1.4700000000000002</c:v>
                </c:pt>
                <c:pt idx="1486">
                  <c:v>1.4710000000000001</c:v>
                </c:pt>
                <c:pt idx="1487">
                  <c:v>1.4720000000000002</c:v>
                </c:pt>
                <c:pt idx="1488">
                  <c:v>1.4730000000000001</c:v>
                </c:pt>
                <c:pt idx="1489">
                  <c:v>1.4740000000000002</c:v>
                </c:pt>
                <c:pt idx="1490">
                  <c:v>1.4750000000000001</c:v>
                </c:pt>
                <c:pt idx="1491">
                  <c:v>1.4760000000000002</c:v>
                </c:pt>
                <c:pt idx="1492">
                  <c:v>1.4770000000000001</c:v>
                </c:pt>
                <c:pt idx="1493">
                  <c:v>1.4780000000000002</c:v>
                </c:pt>
                <c:pt idx="1494">
                  <c:v>1.4790000000000001</c:v>
                </c:pt>
                <c:pt idx="1495">
                  <c:v>1.4800000000000002</c:v>
                </c:pt>
                <c:pt idx="1496">
                  <c:v>1.4810000000000001</c:v>
                </c:pt>
                <c:pt idx="1497">
                  <c:v>1.4820000000000002</c:v>
                </c:pt>
                <c:pt idx="1498">
                  <c:v>1.4830000000000001</c:v>
                </c:pt>
                <c:pt idx="1499">
                  <c:v>1.4840000000000002</c:v>
                </c:pt>
                <c:pt idx="1500">
                  <c:v>1.4850000000000001</c:v>
                </c:pt>
                <c:pt idx="1501">
                  <c:v>1.486</c:v>
                </c:pt>
                <c:pt idx="1502">
                  <c:v>1.4870000000000001</c:v>
                </c:pt>
                <c:pt idx="1503">
                  <c:v>1.488</c:v>
                </c:pt>
                <c:pt idx="1504">
                  <c:v>1.4890000000000001</c:v>
                </c:pt>
                <c:pt idx="1505">
                  <c:v>1.49</c:v>
                </c:pt>
                <c:pt idx="1506">
                  <c:v>1.4910000000000001</c:v>
                </c:pt>
                <c:pt idx="1507">
                  <c:v>1.492</c:v>
                </c:pt>
                <c:pt idx="1508">
                  <c:v>1.4930000000000001</c:v>
                </c:pt>
                <c:pt idx="1509">
                  <c:v>1.494</c:v>
                </c:pt>
                <c:pt idx="1510">
                  <c:v>1.4950000000000001</c:v>
                </c:pt>
                <c:pt idx="1511">
                  <c:v>1.496</c:v>
                </c:pt>
                <c:pt idx="1512">
                  <c:v>1.4970000000000001</c:v>
                </c:pt>
                <c:pt idx="1513">
                  <c:v>1.498</c:v>
                </c:pt>
                <c:pt idx="1514">
                  <c:v>1.4990000000000001</c:v>
                </c:pt>
                <c:pt idx="1515">
                  <c:v>1.5</c:v>
                </c:pt>
                <c:pt idx="1516">
                  <c:v>1.5010000000000001</c:v>
                </c:pt>
                <c:pt idx="1517">
                  <c:v>1.502</c:v>
                </c:pt>
                <c:pt idx="1518">
                  <c:v>1.5030000000000001</c:v>
                </c:pt>
                <c:pt idx="1519">
                  <c:v>1.504</c:v>
                </c:pt>
                <c:pt idx="1520">
                  <c:v>1.5050000000000001</c:v>
                </c:pt>
                <c:pt idx="1521">
                  <c:v>1.506</c:v>
                </c:pt>
                <c:pt idx="1522">
                  <c:v>1.5070000000000001</c:v>
                </c:pt>
                <c:pt idx="1523">
                  <c:v>1.508</c:v>
                </c:pt>
                <c:pt idx="1524">
                  <c:v>1.5090000000000001</c:v>
                </c:pt>
                <c:pt idx="1525">
                  <c:v>1.51</c:v>
                </c:pt>
                <c:pt idx="1526">
                  <c:v>1.5110000000000001</c:v>
                </c:pt>
                <c:pt idx="1527">
                  <c:v>1.512</c:v>
                </c:pt>
                <c:pt idx="1528">
                  <c:v>1.5130000000000001</c:v>
                </c:pt>
                <c:pt idx="1529">
                  <c:v>1.514</c:v>
                </c:pt>
                <c:pt idx="1530">
                  <c:v>1.5150000000000001</c:v>
                </c:pt>
                <c:pt idx="1531">
                  <c:v>1.516</c:v>
                </c:pt>
                <c:pt idx="1532">
                  <c:v>1.5170000000000001</c:v>
                </c:pt>
                <c:pt idx="1533">
                  <c:v>1.518</c:v>
                </c:pt>
                <c:pt idx="1534">
                  <c:v>1.5190000000000001</c:v>
                </c:pt>
                <c:pt idx="1535">
                  <c:v>1.52</c:v>
                </c:pt>
                <c:pt idx="1536">
                  <c:v>1.5210000000000001</c:v>
                </c:pt>
                <c:pt idx="1537">
                  <c:v>1.522</c:v>
                </c:pt>
                <c:pt idx="1538">
                  <c:v>1.5230000000000001</c:v>
                </c:pt>
                <c:pt idx="1539">
                  <c:v>1.524</c:v>
                </c:pt>
                <c:pt idx="1540">
                  <c:v>1.5250000000000001</c:v>
                </c:pt>
                <c:pt idx="1541">
                  <c:v>1.526</c:v>
                </c:pt>
                <c:pt idx="1542">
                  <c:v>1.5270000000000001</c:v>
                </c:pt>
                <c:pt idx="1543">
                  <c:v>1.528</c:v>
                </c:pt>
                <c:pt idx="1544">
                  <c:v>1.5290000000000001</c:v>
                </c:pt>
                <c:pt idx="1545">
                  <c:v>1.53</c:v>
                </c:pt>
                <c:pt idx="1546">
                  <c:v>1.5310000000000001</c:v>
                </c:pt>
                <c:pt idx="1547">
                  <c:v>1.532</c:v>
                </c:pt>
                <c:pt idx="1548">
                  <c:v>1.5330000000000001</c:v>
                </c:pt>
                <c:pt idx="1549">
                  <c:v>1.534</c:v>
                </c:pt>
                <c:pt idx="1550">
                  <c:v>1.5350000000000001</c:v>
                </c:pt>
                <c:pt idx="1551">
                  <c:v>1.536</c:v>
                </c:pt>
                <c:pt idx="1552">
                  <c:v>1.5370000000000001</c:v>
                </c:pt>
                <c:pt idx="1553">
                  <c:v>1.538</c:v>
                </c:pt>
                <c:pt idx="1554">
                  <c:v>1.5390000000000001</c:v>
                </c:pt>
                <c:pt idx="1555">
                  <c:v>1.54</c:v>
                </c:pt>
                <c:pt idx="1556">
                  <c:v>1.5410000000000001</c:v>
                </c:pt>
                <c:pt idx="1557">
                  <c:v>1.542</c:v>
                </c:pt>
                <c:pt idx="1558">
                  <c:v>1.5430000000000001</c:v>
                </c:pt>
                <c:pt idx="1559">
                  <c:v>1.544</c:v>
                </c:pt>
                <c:pt idx="1560">
                  <c:v>1.5450000000000002</c:v>
                </c:pt>
                <c:pt idx="1561">
                  <c:v>1.546</c:v>
                </c:pt>
                <c:pt idx="1562">
                  <c:v>1.5470000000000002</c:v>
                </c:pt>
                <c:pt idx="1563">
                  <c:v>1.548</c:v>
                </c:pt>
                <c:pt idx="1564">
                  <c:v>1.5490000000000002</c:v>
                </c:pt>
                <c:pt idx="1565">
                  <c:v>1.55</c:v>
                </c:pt>
                <c:pt idx="1566">
                  <c:v>1.5510000000000002</c:v>
                </c:pt>
                <c:pt idx="1567">
                  <c:v>1.552</c:v>
                </c:pt>
                <c:pt idx="1568">
                  <c:v>1.5530000000000002</c:v>
                </c:pt>
                <c:pt idx="1569">
                  <c:v>1.554</c:v>
                </c:pt>
                <c:pt idx="1570">
                  <c:v>1.5550000000000002</c:v>
                </c:pt>
                <c:pt idx="1571">
                  <c:v>1.556</c:v>
                </c:pt>
                <c:pt idx="1572">
                  <c:v>1.5570000000000002</c:v>
                </c:pt>
                <c:pt idx="1573">
                  <c:v>1.5580000000000001</c:v>
                </c:pt>
                <c:pt idx="1574">
                  <c:v>1.5590000000000002</c:v>
                </c:pt>
                <c:pt idx="1575">
                  <c:v>1.56</c:v>
                </c:pt>
                <c:pt idx="1576">
                  <c:v>1.5610000000000002</c:v>
                </c:pt>
                <c:pt idx="1577">
                  <c:v>1.5620000000000001</c:v>
                </c:pt>
                <c:pt idx="1578">
                  <c:v>1.5630000000000002</c:v>
                </c:pt>
                <c:pt idx="1579">
                  <c:v>1.5640000000000001</c:v>
                </c:pt>
                <c:pt idx="1580">
                  <c:v>1.5650000000000002</c:v>
                </c:pt>
                <c:pt idx="1581">
                  <c:v>1.5660000000000001</c:v>
                </c:pt>
                <c:pt idx="1582">
                  <c:v>1.5670000000000002</c:v>
                </c:pt>
                <c:pt idx="1583">
                  <c:v>1.5680000000000001</c:v>
                </c:pt>
                <c:pt idx="1584">
                  <c:v>1.5690000000000002</c:v>
                </c:pt>
                <c:pt idx="1585">
                  <c:v>1.57</c:v>
                </c:pt>
                <c:pt idx="1586">
                  <c:v>1.5710000000000002</c:v>
                </c:pt>
                <c:pt idx="1587">
                  <c:v>1.5720000000000001</c:v>
                </c:pt>
                <c:pt idx="1588">
                  <c:v>1.5730000000000002</c:v>
                </c:pt>
                <c:pt idx="1589">
                  <c:v>1.5740000000000001</c:v>
                </c:pt>
                <c:pt idx="1590">
                  <c:v>1.5750000000000002</c:v>
                </c:pt>
                <c:pt idx="1591">
                  <c:v>1.5760000000000001</c:v>
                </c:pt>
                <c:pt idx="1592">
                  <c:v>1.5770000000000002</c:v>
                </c:pt>
                <c:pt idx="1593">
                  <c:v>1.5780000000000001</c:v>
                </c:pt>
                <c:pt idx="1594">
                  <c:v>1.5790000000000002</c:v>
                </c:pt>
                <c:pt idx="1595">
                  <c:v>1.58</c:v>
                </c:pt>
                <c:pt idx="1596">
                  <c:v>1.5810000000000002</c:v>
                </c:pt>
                <c:pt idx="1597">
                  <c:v>1.5820000000000001</c:v>
                </c:pt>
                <c:pt idx="1598">
                  <c:v>1.5830000000000002</c:v>
                </c:pt>
                <c:pt idx="1599">
                  <c:v>1.5840000000000001</c:v>
                </c:pt>
                <c:pt idx="1600">
                  <c:v>1.5850000000000002</c:v>
                </c:pt>
                <c:pt idx="1601">
                  <c:v>1.5860000000000001</c:v>
                </c:pt>
                <c:pt idx="1602">
                  <c:v>1.5870000000000002</c:v>
                </c:pt>
                <c:pt idx="1603">
                  <c:v>1.5880000000000001</c:v>
                </c:pt>
                <c:pt idx="1604">
                  <c:v>1.5890000000000002</c:v>
                </c:pt>
                <c:pt idx="1605">
                  <c:v>1.59</c:v>
                </c:pt>
                <c:pt idx="1606">
                  <c:v>1.5910000000000002</c:v>
                </c:pt>
                <c:pt idx="1607">
                  <c:v>1.5920000000000001</c:v>
                </c:pt>
                <c:pt idx="1608">
                  <c:v>1.5930000000000002</c:v>
                </c:pt>
                <c:pt idx="1609">
                  <c:v>1.5940000000000001</c:v>
                </c:pt>
                <c:pt idx="1610">
                  <c:v>1.5950000000000002</c:v>
                </c:pt>
                <c:pt idx="1611">
                  <c:v>1.5960000000000001</c:v>
                </c:pt>
                <c:pt idx="1612">
                  <c:v>1.5970000000000002</c:v>
                </c:pt>
                <c:pt idx="1613">
                  <c:v>1.5980000000000001</c:v>
                </c:pt>
                <c:pt idx="1614">
                  <c:v>1.5990000000000002</c:v>
                </c:pt>
                <c:pt idx="1615">
                  <c:v>1.6</c:v>
                </c:pt>
                <c:pt idx="1616">
                  <c:v>1.6010000000000002</c:v>
                </c:pt>
                <c:pt idx="1617">
                  <c:v>1.6020000000000001</c:v>
                </c:pt>
                <c:pt idx="1618">
                  <c:v>1.6030000000000002</c:v>
                </c:pt>
                <c:pt idx="1619">
                  <c:v>1.6040000000000001</c:v>
                </c:pt>
                <c:pt idx="1620">
                  <c:v>1.6050000000000002</c:v>
                </c:pt>
                <c:pt idx="1621">
                  <c:v>1.6060000000000001</c:v>
                </c:pt>
                <c:pt idx="1622">
                  <c:v>1.6070000000000002</c:v>
                </c:pt>
                <c:pt idx="1623">
                  <c:v>1.6080000000000001</c:v>
                </c:pt>
                <c:pt idx="1624">
                  <c:v>1.6090000000000002</c:v>
                </c:pt>
                <c:pt idx="1625">
                  <c:v>1.61</c:v>
                </c:pt>
                <c:pt idx="1626">
                  <c:v>1.611</c:v>
                </c:pt>
                <c:pt idx="1627">
                  <c:v>1.6120000000000001</c:v>
                </c:pt>
                <c:pt idx="1628">
                  <c:v>1.613</c:v>
                </c:pt>
                <c:pt idx="1629">
                  <c:v>1.6140000000000001</c:v>
                </c:pt>
                <c:pt idx="1630">
                  <c:v>1.615</c:v>
                </c:pt>
                <c:pt idx="1631">
                  <c:v>1.6160000000000001</c:v>
                </c:pt>
                <c:pt idx="1632">
                  <c:v>1.617</c:v>
                </c:pt>
                <c:pt idx="1633">
                  <c:v>1.6180000000000001</c:v>
                </c:pt>
                <c:pt idx="1634">
                  <c:v>1.619</c:v>
                </c:pt>
                <c:pt idx="1635">
                  <c:v>1.62</c:v>
                </c:pt>
                <c:pt idx="1636">
                  <c:v>1.621</c:v>
                </c:pt>
                <c:pt idx="1637">
                  <c:v>1.6220000000000001</c:v>
                </c:pt>
                <c:pt idx="1638">
                  <c:v>1.623</c:v>
                </c:pt>
                <c:pt idx="1639">
                  <c:v>1.6240000000000001</c:v>
                </c:pt>
                <c:pt idx="1640">
                  <c:v>1.625</c:v>
                </c:pt>
                <c:pt idx="1641">
                  <c:v>1.6260000000000001</c:v>
                </c:pt>
                <c:pt idx="1642">
                  <c:v>1.627</c:v>
                </c:pt>
                <c:pt idx="1643">
                  <c:v>1.6280000000000001</c:v>
                </c:pt>
                <c:pt idx="1644">
                  <c:v>1.629</c:v>
                </c:pt>
                <c:pt idx="1645">
                  <c:v>1.6300000000000001</c:v>
                </c:pt>
                <c:pt idx="1646">
                  <c:v>1.631</c:v>
                </c:pt>
                <c:pt idx="1647">
                  <c:v>1.6320000000000001</c:v>
                </c:pt>
                <c:pt idx="1648">
                  <c:v>1.633</c:v>
                </c:pt>
                <c:pt idx="1649">
                  <c:v>1.6340000000000001</c:v>
                </c:pt>
                <c:pt idx="1650">
                  <c:v>1.635</c:v>
                </c:pt>
                <c:pt idx="1651">
                  <c:v>1.6360000000000001</c:v>
                </c:pt>
                <c:pt idx="1652">
                  <c:v>1.637</c:v>
                </c:pt>
                <c:pt idx="1653">
                  <c:v>1.6380000000000001</c:v>
                </c:pt>
                <c:pt idx="1654">
                  <c:v>1.639</c:v>
                </c:pt>
                <c:pt idx="1655">
                  <c:v>1.6400000000000001</c:v>
                </c:pt>
                <c:pt idx="1656">
                  <c:v>1.641</c:v>
                </c:pt>
                <c:pt idx="1657">
                  <c:v>1.6420000000000001</c:v>
                </c:pt>
                <c:pt idx="1658">
                  <c:v>1.643</c:v>
                </c:pt>
                <c:pt idx="1659">
                  <c:v>1.6440000000000001</c:v>
                </c:pt>
                <c:pt idx="1660">
                  <c:v>1.645</c:v>
                </c:pt>
                <c:pt idx="1661">
                  <c:v>1.6460000000000001</c:v>
                </c:pt>
                <c:pt idx="1662">
                  <c:v>1.647</c:v>
                </c:pt>
                <c:pt idx="1663">
                  <c:v>1.6480000000000001</c:v>
                </c:pt>
                <c:pt idx="1664">
                  <c:v>1.649</c:v>
                </c:pt>
                <c:pt idx="1665">
                  <c:v>1.6500000000000001</c:v>
                </c:pt>
                <c:pt idx="1666">
                  <c:v>1.651</c:v>
                </c:pt>
                <c:pt idx="1667">
                  <c:v>1.6520000000000001</c:v>
                </c:pt>
                <c:pt idx="1668">
                  <c:v>1.653</c:v>
                </c:pt>
                <c:pt idx="1669">
                  <c:v>1.6540000000000001</c:v>
                </c:pt>
                <c:pt idx="1670">
                  <c:v>1.655</c:v>
                </c:pt>
                <c:pt idx="1671">
                  <c:v>1.6560000000000001</c:v>
                </c:pt>
                <c:pt idx="1672">
                  <c:v>1.657</c:v>
                </c:pt>
                <c:pt idx="1673">
                  <c:v>1.6580000000000001</c:v>
                </c:pt>
                <c:pt idx="1674">
                  <c:v>1.659</c:v>
                </c:pt>
                <c:pt idx="1675">
                  <c:v>1.6600000000000001</c:v>
                </c:pt>
                <c:pt idx="1676">
                  <c:v>1.661</c:v>
                </c:pt>
                <c:pt idx="1677">
                  <c:v>1.6620000000000001</c:v>
                </c:pt>
                <c:pt idx="1678">
                  <c:v>1.663</c:v>
                </c:pt>
                <c:pt idx="1679">
                  <c:v>1.6640000000000001</c:v>
                </c:pt>
                <c:pt idx="1680">
                  <c:v>1.665</c:v>
                </c:pt>
                <c:pt idx="1681">
                  <c:v>1.6660000000000001</c:v>
                </c:pt>
                <c:pt idx="1682">
                  <c:v>1.667</c:v>
                </c:pt>
                <c:pt idx="1683">
                  <c:v>1.6680000000000001</c:v>
                </c:pt>
                <c:pt idx="1684">
                  <c:v>1.669</c:v>
                </c:pt>
                <c:pt idx="1685">
                  <c:v>1.6700000000000002</c:v>
                </c:pt>
                <c:pt idx="1686">
                  <c:v>1.671</c:v>
                </c:pt>
                <c:pt idx="1687">
                  <c:v>1.6720000000000002</c:v>
                </c:pt>
                <c:pt idx="1688">
                  <c:v>1.673</c:v>
                </c:pt>
                <c:pt idx="1689">
                  <c:v>1.6740000000000002</c:v>
                </c:pt>
                <c:pt idx="1690">
                  <c:v>1.675</c:v>
                </c:pt>
                <c:pt idx="1691">
                  <c:v>1.6760000000000002</c:v>
                </c:pt>
                <c:pt idx="1692">
                  <c:v>1.677</c:v>
                </c:pt>
                <c:pt idx="1693">
                  <c:v>1.6780000000000002</c:v>
                </c:pt>
                <c:pt idx="1694">
                  <c:v>1.679</c:v>
                </c:pt>
                <c:pt idx="1695">
                  <c:v>1.6800000000000002</c:v>
                </c:pt>
                <c:pt idx="1696">
                  <c:v>1.681</c:v>
                </c:pt>
                <c:pt idx="1697">
                  <c:v>1.6820000000000002</c:v>
                </c:pt>
                <c:pt idx="1698">
                  <c:v>1.6830000000000001</c:v>
                </c:pt>
                <c:pt idx="1699">
                  <c:v>1.6840000000000002</c:v>
                </c:pt>
                <c:pt idx="1700">
                  <c:v>1.6850000000000001</c:v>
                </c:pt>
                <c:pt idx="1701">
                  <c:v>1.6860000000000002</c:v>
                </c:pt>
                <c:pt idx="1702">
                  <c:v>1.6870000000000001</c:v>
                </c:pt>
                <c:pt idx="1703">
                  <c:v>1.6880000000000002</c:v>
                </c:pt>
                <c:pt idx="1704">
                  <c:v>1.6890000000000001</c:v>
                </c:pt>
                <c:pt idx="1705">
                  <c:v>1.6900000000000002</c:v>
                </c:pt>
                <c:pt idx="1706">
                  <c:v>1.6910000000000001</c:v>
                </c:pt>
                <c:pt idx="1707">
                  <c:v>1.6920000000000002</c:v>
                </c:pt>
                <c:pt idx="1708">
                  <c:v>1.6930000000000001</c:v>
                </c:pt>
                <c:pt idx="1709">
                  <c:v>1.6940000000000002</c:v>
                </c:pt>
                <c:pt idx="1710">
                  <c:v>1.6950000000000001</c:v>
                </c:pt>
                <c:pt idx="1711">
                  <c:v>1.6960000000000002</c:v>
                </c:pt>
                <c:pt idx="1712">
                  <c:v>1.6970000000000001</c:v>
                </c:pt>
                <c:pt idx="1713">
                  <c:v>1.6980000000000002</c:v>
                </c:pt>
                <c:pt idx="1714">
                  <c:v>1.6990000000000001</c:v>
                </c:pt>
                <c:pt idx="1715">
                  <c:v>1.7000000000000002</c:v>
                </c:pt>
                <c:pt idx="1716">
                  <c:v>1.7010000000000001</c:v>
                </c:pt>
                <c:pt idx="1717">
                  <c:v>1.7020000000000002</c:v>
                </c:pt>
                <c:pt idx="1718">
                  <c:v>1.7030000000000001</c:v>
                </c:pt>
                <c:pt idx="1719">
                  <c:v>1.7040000000000002</c:v>
                </c:pt>
                <c:pt idx="1720">
                  <c:v>1.7050000000000001</c:v>
                </c:pt>
                <c:pt idx="1721">
                  <c:v>1.7060000000000002</c:v>
                </c:pt>
                <c:pt idx="1722">
                  <c:v>1.7070000000000001</c:v>
                </c:pt>
                <c:pt idx="1723">
                  <c:v>1.7080000000000002</c:v>
                </c:pt>
                <c:pt idx="1724">
                  <c:v>1.7090000000000001</c:v>
                </c:pt>
                <c:pt idx="1725">
                  <c:v>1.7100000000000002</c:v>
                </c:pt>
                <c:pt idx="1726">
                  <c:v>1.7110000000000001</c:v>
                </c:pt>
                <c:pt idx="1727">
                  <c:v>1.7120000000000002</c:v>
                </c:pt>
                <c:pt idx="1728">
                  <c:v>1.7130000000000001</c:v>
                </c:pt>
                <c:pt idx="1729">
                  <c:v>1.7140000000000002</c:v>
                </c:pt>
                <c:pt idx="1730">
                  <c:v>1.7150000000000001</c:v>
                </c:pt>
                <c:pt idx="1731">
                  <c:v>1.7160000000000002</c:v>
                </c:pt>
                <c:pt idx="1732">
                  <c:v>1.7170000000000001</c:v>
                </c:pt>
                <c:pt idx="1733">
                  <c:v>1.7180000000000002</c:v>
                </c:pt>
                <c:pt idx="1734">
                  <c:v>1.7190000000000001</c:v>
                </c:pt>
                <c:pt idx="1735">
                  <c:v>1.7200000000000002</c:v>
                </c:pt>
                <c:pt idx="1736">
                  <c:v>1.7210000000000001</c:v>
                </c:pt>
                <c:pt idx="1737">
                  <c:v>1.7220000000000002</c:v>
                </c:pt>
                <c:pt idx="1738">
                  <c:v>1.7230000000000001</c:v>
                </c:pt>
                <c:pt idx="1739">
                  <c:v>1.7240000000000002</c:v>
                </c:pt>
                <c:pt idx="1740">
                  <c:v>1.7250000000000001</c:v>
                </c:pt>
                <c:pt idx="1741">
                  <c:v>1.7260000000000002</c:v>
                </c:pt>
                <c:pt idx="1742">
                  <c:v>1.7270000000000001</c:v>
                </c:pt>
                <c:pt idx="1743">
                  <c:v>1.7280000000000002</c:v>
                </c:pt>
                <c:pt idx="1744">
                  <c:v>1.7290000000000001</c:v>
                </c:pt>
                <c:pt idx="1745">
                  <c:v>1.7300000000000002</c:v>
                </c:pt>
                <c:pt idx="1746">
                  <c:v>1.7310000000000001</c:v>
                </c:pt>
                <c:pt idx="1747">
                  <c:v>1.7320000000000002</c:v>
                </c:pt>
                <c:pt idx="1748">
                  <c:v>1.7330000000000001</c:v>
                </c:pt>
                <c:pt idx="1749">
                  <c:v>1.7340000000000002</c:v>
                </c:pt>
                <c:pt idx="1750">
                  <c:v>1.7350000000000001</c:v>
                </c:pt>
                <c:pt idx="1751">
                  <c:v>1.736</c:v>
                </c:pt>
                <c:pt idx="1752">
                  <c:v>1.7370000000000001</c:v>
                </c:pt>
                <c:pt idx="1753">
                  <c:v>1.738</c:v>
                </c:pt>
                <c:pt idx="1754">
                  <c:v>1.7390000000000001</c:v>
                </c:pt>
                <c:pt idx="1755">
                  <c:v>1.74</c:v>
                </c:pt>
                <c:pt idx="1756">
                  <c:v>1.7410000000000001</c:v>
                </c:pt>
                <c:pt idx="1757">
                  <c:v>1.742</c:v>
                </c:pt>
                <c:pt idx="1758">
                  <c:v>1.7430000000000001</c:v>
                </c:pt>
                <c:pt idx="1759">
                  <c:v>1.744</c:v>
                </c:pt>
                <c:pt idx="1760">
                  <c:v>1.7450000000000001</c:v>
                </c:pt>
                <c:pt idx="1761">
                  <c:v>1.746</c:v>
                </c:pt>
                <c:pt idx="1762">
                  <c:v>1.7470000000000001</c:v>
                </c:pt>
                <c:pt idx="1763">
                  <c:v>1.748</c:v>
                </c:pt>
                <c:pt idx="1764">
                  <c:v>1.7490000000000001</c:v>
                </c:pt>
                <c:pt idx="1765">
                  <c:v>1.75</c:v>
                </c:pt>
                <c:pt idx="1766">
                  <c:v>1.7510000000000001</c:v>
                </c:pt>
                <c:pt idx="1767">
                  <c:v>1.752</c:v>
                </c:pt>
                <c:pt idx="1768">
                  <c:v>1.7530000000000001</c:v>
                </c:pt>
                <c:pt idx="1769">
                  <c:v>1.754</c:v>
                </c:pt>
                <c:pt idx="1770">
                  <c:v>1.7550000000000001</c:v>
                </c:pt>
                <c:pt idx="1771">
                  <c:v>1.756</c:v>
                </c:pt>
                <c:pt idx="1772">
                  <c:v>1.7570000000000001</c:v>
                </c:pt>
                <c:pt idx="1773">
                  <c:v>1.758</c:v>
                </c:pt>
                <c:pt idx="1774">
                  <c:v>1.7590000000000001</c:v>
                </c:pt>
                <c:pt idx="1775">
                  <c:v>1.76</c:v>
                </c:pt>
                <c:pt idx="1776">
                  <c:v>1.7610000000000001</c:v>
                </c:pt>
                <c:pt idx="1777">
                  <c:v>1.762</c:v>
                </c:pt>
                <c:pt idx="1778">
                  <c:v>1.7630000000000001</c:v>
                </c:pt>
                <c:pt idx="1779">
                  <c:v>1.764</c:v>
                </c:pt>
                <c:pt idx="1780">
                  <c:v>1.7650000000000001</c:v>
                </c:pt>
                <c:pt idx="1781">
                  <c:v>1.766</c:v>
                </c:pt>
                <c:pt idx="1782">
                  <c:v>1.7670000000000001</c:v>
                </c:pt>
                <c:pt idx="1783">
                  <c:v>1.768</c:v>
                </c:pt>
                <c:pt idx="1784">
                  <c:v>1.7690000000000001</c:v>
                </c:pt>
                <c:pt idx="1785">
                  <c:v>1.77</c:v>
                </c:pt>
                <c:pt idx="1786">
                  <c:v>1.7710000000000001</c:v>
                </c:pt>
                <c:pt idx="1787">
                  <c:v>1.772</c:v>
                </c:pt>
                <c:pt idx="1788">
                  <c:v>1.7730000000000001</c:v>
                </c:pt>
                <c:pt idx="1789">
                  <c:v>1.774</c:v>
                </c:pt>
                <c:pt idx="1790">
                  <c:v>1.7750000000000001</c:v>
                </c:pt>
                <c:pt idx="1791">
                  <c:v>1.776</c:v>
                </c:pt>
                <c:pt idx="1792">
                  <c:v>1.7770000000000001</c:v>
                </c:pt>
                <c:pt idx="1793">
                  <c:v>1.778</c:v>
                </c:pt>
                <c:pt idx="1794">
                  <c:v>1.7790000000000001</c:v>
                </c:pt>
                <c:pt idx="1795">
                  <c:v>1.78</c:v>
                </c:pt>
                <c:pt idx="1796">
                  <c:v>1.7810000000000001</c:v>
                </c:pt>
                <c:pt idx="1797">
                  <c:v>1.782</c:v>
                </c:pt>
                <c:pt idx="1798">
                  <c:v>1.7830000000000001</c:v>
                </c:pt>
                <c:pt idx="1799">
                  <c:v>1.784</c:v>
                </c:pt>
                <c:pt idx="1800">
                  <c:v>1.7850000000000001</c:v>
                </c:pt>
                <c:pt idx="1801">
                  <c:v>1.786</c:v>
                </c:pt>
                <c:pt idx="1802">
                  <c:v>1.7870000000000001</c:v>
                </c:pt>
                <c:pt idx="1803">
                  <c:v>1.788</c:v>
                </c:pt>
                <c:pt idx="1804">
                  <c:v>1.7890000000000001</c:v>
                </c:pt>
                <c:pt idx="1805">
                  <c:v>1.79</c:v>
                </c:pt>
                <c:pt idx="1806">
                  <c:v>1.7910000000000001</c:v>
                </c:pt>
                <c:pt idx="1807">
                  <c:v>1.792</c:v>
                </c:pt>
                <c:pt idx="1808">
                  <c:v>1.7930000000000001</c:v>
                </c:pt>
                <c:pt idx="1809">
                  <c:v>1.794</c:v>
                </c:pt>
                <c:pt idx="1810">
                  <c:v>1.7950000000000002</c:v>
                </c:pt>
                <c:pt idx="1811">
                  <c:v>1.796</c:v>
                </c:pt>
                <c:pt idx="1812">
                  <c:v>1.7970000000000002</c:v>
                </c:pt>
                <c:pt idx="1813">
                  <c:v>1.798</c:v>
                </c:pt>
                <c:pt idx="1814">
                  <c:v>1.7990000000000002</c:v>
                </c:pt>
                <c:pt idx="1815">
                  <c:v>1.8</c:v>
                </c:pt>
                <c:pt idx="1816">
                  <c:v>1.8010000000000002</c:v>
                </c:pt>
                <c:pt idx="1817">
                  <c:v>1.802</c:v>
                </c:pt>
                <c:pt idx="1818">
                  <c:v>1.8030000000000002</c:v>
                </c:pt>
                <c:pt idx="1819">
                  <c:v>1.804</c:v>
                </c:pt>
                <c:pt idx="1820">
                  <c:v>1.8050000000000002</c:v>
                </c:pt>
                <c:pt idx="1821">
                  <c:v>1.806</c:v>
                </c:pt>
                <c:pt idx="1822">
                  <c:v>1.8070000000000002</c:v>
                </c:pt>
                <c:pt idx="1823">
                  <c:v>1.8080000000000001</c:v>
                </c:pt>
                <c:pt idx="1824">
                  <c:v>1.8090000000000002</c:v>
                </c:pt>
                <c:pt idx="1825">
                  <c:v>1.81</c:v>
                </c:pt>
                <c:pt idx="1826">
                  <c:v>1.8110000000000002</c:v>
                </c:pt>
                <c:pt idx="1827">
                  <c:v>1.8120000000000001</c:v>
                </c:pt>
                <c:pt idx="1828">
                  <c:v>1.8130000000000002</c:v>
                </c:pt>
                <c:pt idx="1829">
                  <c:v>1.8140000000000001</c:v>
                </c:pt>
                <c:pt idx="1830">
                  <c:v>1.8150000000000002</c:v>
                </c:pt>
                <c:pt idx="1831">
                  <c:v>1.8160000000000001</c:v>
                </c:pt>
                <c:pt idx="1832">
                  <c:v>1.8170000000000002</c:v>
                </c:pt>
                <c:pt idx="1833">
                  <c:v>1.8180000000000001</c:v>
                </c:pt>
                <c:pt idx="1834">
                  <c:v>1.8190000000000002</c:v>
                </c:pt>
                <c:pt idx="1835">
                  <c:v>1.82</c:v>
                </c:pt>
                <c:pt idx="1836">
                  <c:v>1.8210000000000002</c:v>
                </c:pt>
                <c:pt idx="1837">
                  <c:v>1.8220000000000001</c:v>
                </c:pt>
                <c:pt idx="1838">
                  <c:v>1.8230000000000002</c:v>
                </c:pt>
                <c:pt idx="1839">
                  <c:v>1.8240000000000001</c:v>
                </c:pt>
                <c:pt idx="1840">
                  <c:v>1.8250000000000002</c:v>
                </c:pt>
                <c:pt idx="1841">
                  <c:v>1.8260000000000001</c:v>
                </c:pt>
                <c:pt idx="1842">
                  <c:v>1.8270000000000002</c:v>
                </c:pt>
                <c:pt idx="1843">
                  <c:v>1.8280000000000001</c:v>
                </c:pt>
                <c:pt idx="1844">
                  <c:v>1.8290000000000002</c:v>
                </c:pt>
                <c:pt idx="1845">
                  <c:v>1.83</c:v>
                </c:pt>
                <c:pt idx="1846">
                  <c:v>1.8310000000000002</c:v>
                </c:pt>
                <c:pt idx="1847">
                  <c:v>1.8320000000000001</c:v>
                </c:pt>
                <c:pt idx="1848">
                  <c:v>1.8330000000000002</c:v>
                </c:pt>
                <c:pt idx="1849">
                  <c:v>1.8340000000000001</c:v>
                </c:pt>
                <c:pt idx="1850">
                  <c:v>1.8350000000000002</c:v>
                </c:pt>
                <c:pt idx="1851">
                  <c:v>1.8360000000000001</c:v>
                </c:pt>
                <c:pt idx="1852">
                  <c:v>1.8370000000000002</c:v>
                </c:pt>
                <c:pt idx="1853">
                  <c:v>1.8380000000000001</c:v>
                </c:pt>
                <c:pt idx="1854">
                  <c:v>1.8390000000000002</c:v>
                </c:pt>
                <c:pt idx="1855">
                  <c:v>1.84</c:v>
                </c:pt>
                <c:pt idx="1856">
                  <c:v>1.8410000000000002</c:v>
                </c:pt>
                <c:pt idx="1857">
                  <c:v>1.8420000000000001</c:v>
                </c:pt>
                <c:pt idx="1858">
                  <c:v>1.8430000000000002</c:v>
                </c:pt>
                <c:pt idx="1859">
                  <c:v>1.8440000000000001</c:v>
                </c:pt>
                <c:pt idx="1860">
                  <c:v>1.8450000000000002</c:v>
                </c:pt>
                <c:pt idx="1861">
                  <c:v>1.8460000000000001</c:v>
                </c:pt>
                <c:pt idx="1862">
                  <c:v>1.8470000000000002</c:v>
                </c:pt>
                <c:pt idx="1863">
                  <c:v>1.8480000000000001</c:v>
                </c:pt>
                <c:pt idx="1864">
                  <c:v>1.8490000000000002</c:v>
                </c:pt>
                <c:pt idx="1865">
                  <c:v>1.85</c:v>
                </c:pt>
                <c:pt idx="1866">
                  <c:v>1.8510000000000002</c:v>
                </c:pt>
                <c:pt idx="1867">
                  <c:v>1.8520000000000001</c:v>
                </c:pt>
                <c:pt idx="1868">
                  <c:v>1.8530000000000002</c:v>
                </c:pt>
                <c:pt idx="1869">
                  <c:v>1.8540000000000001</c:v>
                </c:pt>
                <c:pt idx="1870">
                  <c:v>1.8550000000000002</c:v>
                </c:pt>
                <c:pt idx="1871">
                  <c:v>1.8560000000000001</c:v>
                </c:pt>
                <c:pt idx="1872">
                  <c:v>1.8570000000000002</c:v>
                </c:pt>
                <c:pt idx="1873">
                  <c:v>1.8580000000000001</c:v>
                </c:pt>
                <c:pt idx="1874">
                  <c:v>1.8590000000000002</c:v>
                </c:pt>
                <c:pt idx="1875">
                  <c:v>1.86</c:v>
                </c:pt>
                <c:pt idx="1876">
                  <c:v>1.861</c:v>
                </c:pt>
                <c:pt idx="1877">
                  <c:v>1.8620000000000001</c:v>
                </c:pt>
                <c:pt idx="1878">
                  <c:v>1.863</c:v>
                </c:pt>
                <c:pt idx="1879">
                  <c:v>1.8640000000000001</c:v>
                </c:pt>
                <c:pt idx="1880">
                  <c:v>1.865</c:v>
                </c:pt>
                <c:pt idx="1881">
                  <c:v>1.8660000000000001</c:v>
                </c:pt>
                <c:pt idx="1882">
                  <c:v>1.867</c:v>
                </c:pt>
                <c:pt idx="1883">
                  <c:v>1.8680000000000001</c:v>
                </c:pt>
                <c:pt idx="1884">
                  <c:v>1.869</c:v>
                </c:pt>
                <c:pt idx="1885">
                  <c:v>1.87</c:v>
                </c:pt>
                <c:pt idx="1886">
                  <c:v>1.871</c:v>
                </c:pt>
                <c:pt idx="1887">
                  <c:v>1.8720000000000001</c:v>
                </c:pt>
                <c:pt idx="1888">
                  <c:v>1.873</c:v>
                </c:pt>
                <c:pt idx="1889">
                  <c:v>1.8740000000000001</c:v>
                </c:pt>
                <c:pt idx="1890">
                  <c:v>1.875</c:v>
                </c:pt>
                <c:pt idx="1891">
                  <c:v>1.8760000000000001</c:v>
                </c:pt>
                <c:pt idx="1892">
                  <c:v>1.877</c:v>
                </c:pt>
                <c:pt idx="1893">
                  <c:v>1.8780000000000001</c:v>
                </c:pt>
                <c:pt idx="1894">
                  <c:v>1.879</c:v>
                </c:pt>
                <c:pt idx="1895">
                  <c:v>1.8800000000000001</c:v>
                </c:pt>
                <c:pt idx="1896">
                  <c:v>1.881</c:v>
                </c:pt>
                <c:pt idx="1897">
                  <c:v>1.8820000000000001</c:v>
                </c:pt>
                <c:pt idx="1898">
                  <c:v>1.883</c:v>
                </c:pt>
                <c:pt idx="1899">
                  <c:v>1.8840000000000001</c:v>
                </c:pt>
                <c:pt idx="1900">
                  <c:v>1.885</c:v>
                </c:pt>
                <c:pt idx="1901">
                  <c:v>1.8860000000000001</c:v>
                </c:pt>
                <c:pt idx="1902">
                  <c:v>1.887</c:v>
                </c:pt>
                <c:pt idx="1903">
                  <c:v>1.8880000000000001</c:v>
                </c:pt>
                <c:pt idx="1904">
                  <c:v>1.889</c:v>
                </c:pt>
                <c:pt idx="1905">
                  <c:v>1.8900000000000001</c:v>
                </c:pt>
                <c:pt idx="1906">
                  <c:v>1.891</c:v>
                </c:pt>
                <c:pt idx="1907">
                  <c:v>1.8920000000000001</c:v>
                </c:pt>
                <c:pt idx="1908">
                  <c:v>1.893</c:v>
                </c:pt>
                <c:pt idx="1909">
                  <c:v>1.8940000000000001</c:v>
                </c:pt>
                <c:pt idx="1910">
                  <c:v>1.895</c:v>
                </c:pt>
                <c:pt idx="1911">
                  <c:v>1.8960000000000001</c:v>
                </c:pt>
                <c:pt idx="1912">
                  <c:v>1.897</c:v>
                </c:pt>
                <c:pt idx="1913">
                  <c:v>1.8980000000000001</c:v>
                </c:pt>
                <c:pt idx="1914">
                  <c:v>1.899</c:v>
                </c:pt>
                <c:pt idx="1915">
                  <c:v>1.9000000000000001</c:v>
                </c:pt>
                <c:pt idx="1916">
                  <c:v>1.901</c:v>
                </c:pt>
                <c:pt idx="1917">
                  <c:v>1.9020000000000001</c:v>
                </c:pt>
                <c:pt idx="1918">
                  <c:v>1.903</c:v>
                </c:pt>
                <c:pt idx="1919">
                  <c:v>1.9040000000000001</c:v>
                </c:pt>
                <c:pt idx="1920">
                  <c:v>1.905</c:v>
                </c:pt>
                <c:pt idx="1921">
                  <c:v>1.9060000000000001</c:v>
                </c:pt>
                <c:pt idx="1922">
                  <c:v>1.907</c:v>
                </c:pt>
                <c:pt idx="1923">
                  <c:v>1.9080000000000001</c:v>
                </c:pt>
                <c:pt idx="1924">
                  <c:v>1.909</c:v>
                </c:pt>
                <c:pt idx="1925">
                  <c:v>1.9100000000000001</c:v>
                </c:pt>
                <c:pt idx="1926">
                  <c:v>1.911</c:v>
                </c:pt>
                <c:pt idx="1927">
                  <c:v>1.9120000000000001</c:v>
                </c:pt>
                <c:pt idx="1928">
                  <c:v>1.913</c:v>
                </c:pt>
                <c:pt idx="1929">
                  <c:v>1.9140000000000001</c:v>
                </c:pt>
                <c:pt idx="1930">
                  <c:v>1.915</c:v>
                </c:pt>
                <c:pt idx="1931">
                  <c:v>1.9160000000000001</c:v>
                </c:pt>
                <c:pt idx="1932">
                  <c:v>1.917</c:v>
                </c:pt>
                <c:pt idx="1933">
                  <c:v>1.9180000000000001</c:v>
                </c:pt>
                <c:pt idx="1934">
                  <c:v>1.919</c:v>
                </c:pt>
                <c:pt idx="1935">
                  <c:v>1.9200000000000002</c:v>
                </c:pt>
                <c:pt idx="1936">
                  <c:v>1.921</c:v>
                </c:pt>
                <c:pt idx="1937">
                  <c:v>1.9220000000000002</c:v>
                </c:pt>
                <c:pt idx="1938">
                  <c:v>1.923</c:v>
                </c:pt>
                <c:pt idx="1939">
                  <c:v>1.9240000000000002</c:v>
                </c:pt>
                <c:pt idx="1940">
                  <c:v>1.925</c:v>
                </c:pt>
                <c:pt idx="1941">
                  <c:v>1.9260000000000002</c:v>
                </c:pt>
                <c:pt idx="1942">
                  <c:v>1.927</c:v>
                </c:pt>
                <c:pt idx="1943">
                  <c:v>1.9280000000000002</c:v>
                </c:pt>
                <c:pt idx="1944">
                  <c:v>1.929</c:v>
                </c:pt>
                <c:pt idx="1945">
                  <c:v>1.9300000000000002</c:v>
                </c:pt>
                <c:pt idx="1946">
                  <c:v>1.931</c:v>
                </c:pt>
                <c:pt idx="1947">
                  <c:v>1.9320000000000002</c:v>
                </c:pt>
                <c:pt idx="1948">
                  <c:v>1.9330000000000001</c:v>
                </c:pt>
                <c:pt idx="1949">
                  <c:v>1.9340000000000002</c:v>
                </c:pt>
                <c:pt idx="1950">
                  <c:v>1.9350000000000001</c:v>
                </c:pt>
                <c:pt idx="1951">
                  <c:v>1.9360000000000002</c:v>
                </c:pt>
                <c:pt idx="1952">
                  <c:v>1.9370000000000001</c:v>
                </c:pt>
                <c:pt idx="1953">
                  <c:v>1.9380000000000002</c:v>
                </c:pt>
                <c:pt idx="1954">
                  <c:v>1.9390000000000001</c:v>
                </c:pt>
                <c:pt idx="1955">
                  <c:v>1.9400000000000002</c:v>
                </c:pt>
                <c:pt idx="1956">
                  <c:v>1.9410000000000001</c:v>
                </c:pt>
                <c:pt idx="1957">
                  <c:v>1.9420000000000002</c:v>
                </c:pt>
                <c:pt idx="1958">
                  <c:v>1.9430000000000001</c:v>
                </c:pt>
                <c:pt idx="1959">
                  <c:v>1.9440000000000002</c:v>
                </c:pt>
                <c:pt idx="1960">
                  <c:v>1.9450000000000001</c:v>
                </c:pt>
                <c:pt idx="1961">
                  <c:v>1.9460000000000002</c:v>
                </c:pt>
                <c:pt idx="1962">
                  <c:v>1.9470000000000001</c:v>
                </c:pt>
                <c:pt idx="1963">
                  <c:v>1.9480000000000002</c:v>
                </c:pt>
                <c:pt idx="1964">
                  <c:v>1.9490000000000001</c:v>
                </c:pt>
                <c:pt idx="1965">
                  <c:v>1.9500000000000002</c:v>
                </c:pt>
                <c:pt idx="1966">
                  <c:v>1.9510000000000001</c:v>
                </c:pt>
                <c:pt idx="1967">
                  <c:v>1.9520000000000002</c:v>
                </c:pt>
                <c:pt idx="1968">
                  <c:v>1.9530000000000001</c:v>
                </c:pt>
                <c:pt idx="1969">
                  <c:v>1.9540000000000002</c:v>
                </c:pt>
                <c:pt idx="1970">
                  <c:v>1.9550000000000001</c:v>
                </c:pt>
                <c:pt idx="1971">
                  <c:v>1.9560000000000002</c:v>
                </c:pt>
                <c:pt idx="1972">
                  <c:v>1.9570000000000001</c:v>
                </c:pt>
                <c:pt idx="1973">
                  <c:v>1.9580000000000002</c:v>
                </c:pt>
                <c:pt idx="1974">
                  <c:v>1.9590000000000001</c:v>
                </c:pt>
                <c:pt idx="1975">
                  <c:v>1.9600000000000002</c:v>
                </c:pt>
                <c:pt idx="1976">
                  <c:v>1.9610000000000001</c:v>
                </c:pt>
                <c:pt idx="1977">
                  <c:v>1.9620000000000002</c:v>
                </c:pt>
                <c:pt idx="1978">
                  <c:v>1.9630000000000001</c:v>
                </c:pt>
                <c:pt idx="1979">
                  <c:v>1.9640000000000002</c:v>
                </c:pt>
                <c:pt idx="1980">
                  <c:v>1.9650000000000001</c:v>
                </c:pt>
                <c:pt idx="1981">
                  <c:v>1.9660000000000002</c:v>
                </c:pt>
                <c:pt idx="1982">
                  <c:v>1.9670000000000001</c:v>
                </c:pt>
                <c:pt idx="1983">
                  <c:v>1.9680000000000002</c:v>
                </c:pt>
                <c:pt idx="1984">
                  <c:v>1.9690000000000001</c:v>
                </c:pt>
                <c:pt idx="1985">
                  <c:v>1.9700000000000002</c:v>
                </c:pt>
                <c:pt idx="1986">
                  <c:v>1.9710000000000001</c:v>
                </c:pt>
                <c:pt idx="1987">
                  <c:v>1.9720000000000002</c:v>
                </c:pt>
                <c:pt idx="1988">
                  <c:v>1.9730000000000001</c:v>
                </c:pt>
                <c:pt idx="1989">
                  <c:v>1.9740000000000002</c:v>
                </c:pt>
                <c:pt idx="1990">
                  <c:v>1.9750000000000001</c:v>
                </c:pt>
                <c:pt idx="1991">
                  <c:v>1.9760000000000002</c:v>
                </c:pt>
                <c:pt idx="1992">
                  <c:v>1.9770000000000001</c:v>
                </c:pt>
                <c:pt idx="1993">
                  <c:v>1.9780000000000002</c:v>
                </c:pt>
                <c:pt idx="1994">
                  <c:v>1.9790000000000001</c:v>
                </c:pt>
                <c:pt idx="1995">
                  <c:v>1.9800000000000002</c:v>
                </c:pt>
                <c:pt idx="1996">
                  <c:v>1.9810000000000001</c:v>
                </c:pt>
                <c:pt idx="1997">
                  <c:v>1.9820000000000002</c:v>
                </c:pt>
                <c:pt idx="1998">
                  <c:v>1.9830000000000001</c:v>
                </c:pt>
                <c:pt idx="1999">
                  <c:v>1.9840000000000002</c:v>
                </c:pt>
                <c:pt idx="2000">
                  <c:v>1.9850000000000001</c:v>
                </c:pt>
                <c:pt idx="2001">
                  <c:v>1.986</c:v>
                </c:pt>
                <c:pt idx="2002">
                  <c:v>1.9869999999999999</c:v>
                </c:pt>
                <c:pt idx="2003">
                  <c:v>1.9880000000000002</c:v>
                </c:pt>
                <c:pt idx="2004">
                  <c:v>1.9890000000000001</c:v>
                </c:pt>
                <c:pt idx="2005">
                  <c:v>1.99</c:v>
                </c:pt>
                <c:pt idx="2006">
                  <c:v>1.9909999999999999</c:v>
                </c:pt>
                <c:pt idx="2007">
                  <c:v>1.9920000000000002</c:v>
                </c:pt>
                <c:pt idx="2008">
                  <c:v>1.9930000000000001</c:v>
                </c:pt>
                <c:pt idx="2009">
                  <c:v>1.994</c:v>
                </c:pt>
                <c:pt idx="2010">
                  <c:v>1.9949999999999999</c:v>
                </c:pt>
                <c:pt idx="2011">
                  <c:v>1.9960000000000002</c:v>
                </c:pt>
                <c:pt idx="2012">
                  <c:v>1.9970000000000001</c:v>
                </c:pt>
                <c:pt idx="2013">
                  <c:v>1.998</c:v>
                </c:pt>
                <c:pt idx="2014">
                  <c:v>1.9989999999999999</c:v>
                </c:pt>
                <c:pt idx="2015">
                  <c:v>2</c:v>
                </c:pt>
                <c:pt idx="2016">
                  <c:v>2.0010000000000003</c:v>
                </c:pt>
                <c:pt idx="2017">
                  <c:v>2.0019999999999998</c:v>
                </c:pt>
                <c:pt idx="2018">
                  <c:v>2.0030000000000001</c:v>
                </c:pt>
                <c:pt idx="2019">
                  <c:v>2.0040000000000004</c:v>
                </c:pt>
                <c:pt idx="2020">
                  <c:v>2.0049999999999999</c:v>
                </c:pt>
                <c:pt idx="2021">
                  <c:v>2.0060000000000002</c:v>
                </c:pt>
                <c:pt idx="2022">
                  <c:v>2.0069999999999997</c:v>
                </c:pt>
                <c:pt idx="2023">
                  <c:v>2.008</c:v>
                </c:pt>
                <c:pt idx="2024">
                  <c:v>2.0090000000000003</c:v>
                </c:pt>
                <c:pt idx="2025">
                  <c:v>2.0099999999999998</c:v>
                </c:pt>
                <c:pt idx="2026">
                  <c:v>2.0110000000000001</c:v>
                </c:pt>
                <c:pt idx="2027">
                  <c:v>2.0120000000000005</c:v>
                </c:pt>
                <c:pt idx="2028">
                  <c:v>2.0129999999999999</c:v>
                </c:pt>
                <c:pt idx="2029">
                  <c:v>2.0140000000000002</c:v>
                </c:pt>
                <c:pt idx="2030">
                  <c:v>2.0149999999999997</c:v>
                </c:pt>
                <c:pt idx="2031">
                  <c:v>2.016</c:v>
                </c:pt>
                <c:pt idx="2032">
                  <c:v>2.0170000000000003</c:v>
                </c:pt>
                <c:pt idx="2033">
                  <c:v>2.0179999999999998</c:v>
                </c:pt>
                <c:pt idx="2034">
                  <c:v>2.0190000000000001</c:v>
                </c:pt>
                <c:pt idx="2035">
                  <c:v>2.0200000000000005</c:v>
                </c:pt>
                <c:pt idx="2036">
                  <c:v>2.0209999999999999</c:v>
                </c:pt>
                <c:pt idx="2037">
                  <c:v>2.0220000000000002</c:v>
                </c:pt>
                <c:pt idx="2038">
                  <c:v>2.0229999999999997</c:v>
                </c:pt>
                <c:pt idx="2039">
                  <c:v>2.024</c:v>
                </c:pt>
                <c:pt idx="2040">
                  <c:v>2.0250000000000004</c:v>
                </c:pt>
                <c:pt idx="2041">
                  <c:v>2.0259999999999998</c:v>
                </c:pt>
                <c:pt idx="2042">
                  <c:v>2.0270000000000001</c:v>
                </c:pt>
                <c:pt idx="2043">
                  <c:v>2.0280000000000005</c:v>
                </c:pt>
                <c:pt idx="2044">
                  <c:v>2.0289999999999999</c:v>
                </c:pt>
                <c:pt idx="2045">
                  <c:v>2.0300000000000002</c:v>
                </c:pt>
                <c:pt idx="2046">
                  <c:v>2.0309999999999997</c:v>
                </c:pt>
                <c:pt idx="2047">
                  <c:v>2.032</c:v>
                </c:pt>
                <c:pt idx="2048">
                  <c:v>2.0330000000000004</c:v>
                </c:pt>
                <c:pt idx="2049">
                  <c:v>2.0339999999999998</c:v>
                </c:pt>
                <c:pt idx="2050">
                  <c:v>2.0350000000000001</c:v>
                </c:pt>
                <c:pt idx="2051">
                  <c:v>2.0360000000000005</c:v>
                </c:pt>
                <c:pt idx="2052">
                  <c:v>2.0369999999999999</c:v>
                </c:pt>
                <c:pt idx="2053">
                  <c:v>2.0380000000000003</c:v>
                </c:pt>
                <c:pt idx="2054">
                  <c:v>2.0389999999999997</c:v>
                </c:pt>
                <c:pt idx="2055">
                  <c:v>2.04</c:v>
                </c:pt>
                <c:pt idx="2056">
                  <c:v>2.0410000000000004</c:v>
                </c:pt>
                <c:pt idx="2057">
                  <c:v>2.0419999999999998</c:v>
                </c:pt>
                <c:pt idx="2058">
                  <c:v>2.0430000000000001</c:v>
                </c:pt>
                <c:pt idx="2059">
                  <c:v>2.0440000000000005</c:v>
                </c:pt>
                <c:pt idx="2060">
                  <c:v>2.0449999999999999</c:v>
                </c:pt>
                <c:pt idx="2061">
                  <c:v>2.0460000000000003</c:v>
                </c:pt>
                <c:pt idx="2062">
                  <c:v>2.0469999999999997</c:v>
                </c:pt>
                <c:pt idx="2063">
                  <c:v>2.048</c:v>
                </c:pt>
                <c:pt idx="2064">
                  <c:v>2.0490000000000004</c:v>
                </c:pt>
                <c:pt idx="2065">
                  <c:v>2.0499999999999998</c:v>
                </c:pt>
                <c:pt idx="2066">
                  <c:v>2.0510000000000002</c:v>
                </c:pt>
                <c:pt idx="2067">
                  <c:v>2.0520000000000005</c:v>
                </c:pt>
                <c:pt idx="2068">
                  <c:v>2.0529999999999999</c:v>
                </c:pt>
                <c:pt idx="2069">
                  <c:v>2.0540000000000003</c:v>
                </c:pt>
                <c:pt idx="2070">
                  <c:v>2.0549999999999997</c:v>
                </c:pt>
                <c:pt idx="2071">
                  <c:v>2.056</c:v>
                </c:pt>
                <c:pt idx="2072">
                  <c:v>2.0570000000000004</c:v>
                </c:pt>
                <c:pt idx="2073">
                  <c:v>2.0579999999999998</c:v>
                </c:pt>
                <c:pt idx="2074">
                  <c:v>2.0590000000000002</c:v>
                </c:pt>
                <c:pt idx="2075">
                  <c:v>2.0600000000000005</c:v>
                </c:pt>
                <c:pt idx="2076">
                  <c:v>2.0609999999999999</c:v>
                </c:pt>
                <c:pt idx="2077">
                  <c:v>2.0620000000000003</c:v>
                </c:pt>
                <c:pt idx="2078">
                  <c:v>2.0629999999999997</c:v>
                </c:pt>
                <c:pt idx="2079">
                  <c:v>2.0640000000000001</c:v>
                </c:pt>
                <c:pt idx="2080">
                  <c:v>2.0650000000000004</c:v>
                </c:pt>
                <c:pt idx="2081">
                  <c:v>2.0659999999999998</c:v>
                </c:pt>
                <c:pt idx="2082">
                  <c:v>2.0670000000000002</c:v>
                </c:pt>
                <c:pt idx="2083">
                  <c:v>2.0680000000000005</c:v>
                </c:pt>
                <c:pt idx="2084">
                  <c:v>2.069</c:v>
                </c:pt>
                <c:pt idx="2085">
                  <c:v>2.0700000000000003</c:v>
                </c:pt>
                <c:pt idx="2086">
                  <c:v>2.0709999999999997</c:v>
                </c:pt>
                <c:pt idx="2087">
                  <c:v>2.0720000000000001</c:v>
                </c:pt>
                <c:pt idx="2088">
                  <c:v>2.0730000000000004</c:v>
                </c:pt>
                <c:pt idx="2089">
                  <c:v>2.0739999999999998</c:v>
                </c:pt>
                <c:pt idx="2090">
                  <c:v>2.0750000000000002</c:v>
                </c:pt>
                <c:pt idx="2091">
                  <c:v>2.0760000000000005</c:v>
                </c:pt>
                <c:pt idx="2092">
                  <c:v>2.077</c:v>
                </c:pt>
                <c:pt idx="2093">
                  <c:v>2.0780000000000003</c:v>
                </c:pt>
                <c:pt idx="2094">
                  <c:v>2.0789999999999997</c:v>
                </c:pt>
                <c:pt idx="2095">
                  <c:v>2.08</c:v>
                </c:pt>
                <c:pt idx="2096">
                  <c:v>2.0810000000000004</c:v>
                </c:pt>
                <c:pt idx="2097">
                  <c:v>2.0819999999999999</c:v>
                </c:pt>
                <c:pt idx="2098">
                  <c:v>2.0830000000000002</c:v>
                </c:pt>
                <c:pt idx="2099">
                  <c:v>2.0840000000000005</c:v>
                </c:pt>
                <c:pt idx="2100">
                  <c:v>2.085</c:v>
                </c:pt>
                <c:pt idx="2101">
                  <c:v>2.0860000000000003</c:v>
                </c:pt>
                <c:pt idx="2102">
                  <c:v>2.0869999999999997</c:v>
                </c:pt>
                <c:pt idx="2103">
                  <c:v>2.0880000000000001</c:v>
                </c:pt>
                <c:pt idx="2104">
                  <c:v>2.0890000000000004</c:v>
                </c:pt>
                <c:pt idx="2105">
                  <c:v>2.09</c:v>
                </c:pt>
                <c:pt idx="2106">
                  <c:v>2.0910000000000002</c:v>
                </c:pt>
                <c:pt idx="2107">
                  <c:v>2.0920000000000005</c:v>
                </c:pt>
                <c:pt idx="2108">
                  <c:v>2.093</c:v>
                </c:pt>
                <c:pt idx="2109">
                  <c:v>2.0940000000000003</c:v>
                </c:pt>
                <c:pt idx="2110">
                  <c:v>2.0949999999999998</c:v>
                </c:pt>
                <c:pt idx="2111">
                  <c:v>2.0960000000000001</c:v>
                </c:pt>
                <c:pt idx="2112">
                  <c:v>2.0970000000000004</c:v>
                </c:pt>
                <c:pt idx="2113">
                  <c:v>2.0979999999999999</c:v>
                </c:pt>
                <c:pt idx="2114">
                  <c:v>2.0990000000000002</c:v>
                </c:pt>
                <c:pt idx="2115">
                  <c:v>2.1000000000000005</c:v>
                </c:pt>
                <c:pt idx="2116">
                  <c:v>2.101</c:v>
                </c:pt>
                <c:pt idx="2117">
                  <c:v>2.1020000000000003</c:v>
                </c:pt>
                <c:pt idx="2118">
                  <c:v>2.1029999999999998</c:v>
                </c:pt>
                <c:pt idx="2119">
                  <c:v>2.1040000000000001</c:v>
                </c:pt>
                <c:pt idx="2120">
                  <c:v>2.1050000000000004</c:v>
                </c:pt>
                <c:pt idx="2121">
                  <c:v>2.1059999999999999</c:v>
                </c:pt>
                <c:pt idx="2122">
                  <c:v>2.1070000000000002</c:v>
                </c:pt>
                <c:pt idx="2123">
                  <c:v>2.1080000000000005</c:v>
                </c:pt>
                <c:pt idx="2124">
                  <c:v>2.109</c:v>
                </c:pt>
                <c:pt idx="2125">
                  <c:v>2.1100000000000003</c:v>
                </c:pt>
                <c:pt idx="2126">
                  <c:v>2.1109999999999998</c:v>
                </c:pt>
                <c:pt idx="2127">
                  <c:v>2.1120000000000001</c:v>
                </c:pt>
                <c:pt idx="2128">
                  <c:v>2.1130000000000004</c:v>
                </c:pt>
                <c:pt idx="2129">
                  <c:v>2.1139999999999999</c:v>
                </c:pt>
                <c:pt idx="2130">
                  <c:v>2.1150000000000002</c:v>
                </c:pt>
                <c:pt idx="2131">
                  <c:v>2.1159999999999997</c:v>
                </c:pt>
                <c:pt idx="2132">
                  <c:v>2.117</c:v>
                </c:pt>
                <c:pt idx="2133">
                  <c:v>2.1180000000000003</c:v>
                </c:pt>
                <c:pt idx="2134">
                  <c:v>2.1189999999999998</c:v>
                </c:pt>
                <c:pt idx="2135">
                  <c:v>2.12</c:v>
                </c:pt>
                <c:pt idx="2136">
                  <c:v>2.1210000000000004</c:v>
                </c:pt>
                <c:pt idx="2137">
                  <c:v>2.1219999999999999</c:v>
                </c:pt>
                <c:pt idx="2138">
                  <c:v>2.1230000000000002</c:v>
                </c:pt>
                <c:pt idx="2139">
                  <c:v>2.1239999999999997</c:v>
                </c:pt>
                <c:pt idx="2140">
                  <c:v>2.125</c:v>
                </c:pt>
                <c:pt idx="2141">
                  <c:v>2.1260000000000003</c:v>
                </c:pt>
                <c:pt idx="2142">
                  <c:v>2.1269999999999998</c:v>
                </c:pt>
                <c:pt idx="2143">
                  <c:v>2.1280000000000001</c:v>
                </c:pt>
                <c:pt idx="2144">
                  <c:v>2.1290000000000004</c:v>
                </c:pt>
                <c:pt idx="2145">
                  <c:v>2.13</c:v>
                </c:pt>
                <c:pt idx="2146">
                  <c:v>2.1310000000000002</c:v>
                </c:pt>
                <c:pt idx="2147">
                  <c:v>2.1319999999999997</c:v>
                </c:pt>
                <c:pt idx="2148">
                  <c:v>2.133</c:v>
                </c:pt>
                <c:pt idx="2149">
                  <c:v>2.1340000000000003</c:v>
                </c:pt>
                <c:pt idx="2150">
                  <c:v>2.1349999999999998</c:v>
                </c:pt>
                <c:pt idx="2151">
                  <c:v>2.1360000000000001</c:v>
                </c:pt>
                <c:pt idx="2152">
                  <c:v>2.1370000000000005</c:v>
                </c:pt>
                <c:pt idx="2153">
                  <c:v>2.1379999999999999</c:v>
                </c:pt>
                <c:pt idx="2154">
                  <c:v>2.1390000000000002</c:v>
                </c:pt>
                <c:pt idx="2155">
                  <c:v>2.1399999999999997</c:v>
                </c:pt>
                <c:pt idx="2156">
                  <c:v>2.141</c:v>
                </c:pt>
                <c:pt idx="2157">
                  <c:v>2.1420000000000003</c:v>
                </c:pt>
                <c:pt idx="2158">
                  <c:v>2.1429999999999998</c:v>
                </c:pt>
                <c:pt idx="2159">
                  <c:v>2.1440000000000001</c:v>
                </c:pt>
                <c:pt idx="2160">
                  <c:v>2.1450000000000005</c:v>
                </c:pt>
                <c:pt idx="2161">
                  <c:v>2.1459999999999999</c:v>
                </c:pt>
                <c:pt idx="2162">
                  <c:v>2.1470000000000002</c:v>
                </c:pt>
                <c:pt idx="2163">
                  <c:v>2.1479999999999997</c:v>
                </c:pt>
                <c:pt idx="2164">
                  <c:v>2.149</c:v>
                </c:pt>
                <c:pt idx="2165">
                  <c:v>2.1500000000000004</c:v>
                </c:pt>
                <c:pt idx="2166">
                  <c:v>2.1509999999999998</c:v>
                </c:pt>
                <c:pt idx="2167">
                  <c:v>2.1520000000000001</c:v>
                </c:pt>
                <c:pt idx="2168">
                  <c:v>2.1530000000000005</c:v>
                </c:pt>
                <c:pt idx="2169">
                  <c:v>2.1539999999999999</c:v>
                </c:pt>
                <c:pt idx="2170">
                  <c:v>2.1550000000000002</c:v>
                </c:pt>
                <c:pt idx="2171">
                  <c:v>2.1559999999999997</c:v>
                </c:pt>
                <c:pt idx="2172">
                  <c:v>2.157</c:v>
                </c:pt>
                <c:pt idx="2173">
                  <c:v>2.1580000000000004</c:v>
                </c:pt>
                <c:pt idx="2174">
                  <c:v>2.1589999999999998</c:v>
                </c:pt>
                <c:pt idx="2175">
                  <c:v>2.16</c:v>
                </c:pt>
                <c:pt idx="2176">
                  <c:v>2.1610000000000005</c:v>
                </c:pt>
                <c:pt idx="2177">
                  <c:v>2.1619999999999999</c:v>
                </c:pt>
                <c:pt idx="2178">
                  <c:v>2.1630000000000003</c:v>
                </c:pt>
                <c:pt idx="2179">
                  <c:v>2.1639999999999997</c:v>
                </c:pt>
                <c:pt idx="2180">
                  <c:v>2.165</c:v>
                </c:pt>
                <c:pt idx="2181">
                  <c:v>2.1660000000000004</c:v>
                </c:pt>
                <c:pt idx="2182">
                  <c:v>2.1669999999999998</c:v>
                </c:pt>
                <c:pt idx="2183">
                  <c:v>2.1680000000000001</c:v>
                </c:pt>
                <c:pt idx="2184">
                  <c:v>2.1690000000000005</c:v>
                </c:pt>
                <c:pt idx="2185">
                  <c:v>2.17</c:v>
                </c:pt>
                <c:pt idx="2186">
                  <c:v>2.1710000000000003</c:v>
                </c:pt>
                <c:pt idx="2187">
                  <c:v>2.1719999999999997</c:v>
                </c:pt>
                <c:pt idx="2188">
                  <c:v>2.173</c:v>
                </c:pt>
                <c:pt idx="2189">
                  <c:v>2.1740000000000004</c:v>
                </c:pt>
                <c:pt idx="2190">
                  <c:v>2.1749999999999998</c:v>
                </c:pt>
                <c:pt idx="2191">
                  <c:v>2.1760000000000002</c:v>
                </c:pt>
                <c:pt idx="2192">
                  <c:v>2.1770000000000005</c:v>
                </c:pt>
                <c:pt idx="2193">
                  <c:v>2.1779999999999999</c:v>
                </c:pt>
                <c:pt idx="2194">
                  <c:v>2.1790000000000003</c:v>
                </c:pt>
                <c:pt idx="2195">
                  <c:v>2.1799999999999997</c:v>
                </c:pt>
                <c:pt idx="2196">
                  <c:v>2.181</c:v>
                </c:pt>
                <c:pt idx="2197">
                  <c:v>2.1820000000000004</c:v>
                </c:pt>
                <c:pt idx="2198">
                  <c:v>2.1829999999999998</c:v>
                </c:pt>
                <c:pt idx="2199">
                  <c:v>2.1840000000000002</c:v>
                </c:pt>
                <c:pt idx="2200">
                  <c:v>2.1850000000000005</c:v>
                </c:pt>
                <c:pt idx="2201">
                  <c:v>2.1859999999999999</c:v>
                </c:pt>
                <c:pt idx="2202">
                  <c:v>2.1870000000000003</c:v>
                </c:pt>
                <c:pt idx="2203">
                  <c:v>2.1879999999999997</c:v>
                </c:pt>
                <c:pt idx="2204">
                  <c:v>2.1890000000000001</c:v>
                </c:pt>
                <c:pt idx="2205">
                  <c:v>2.1900000000000004</c:v>
                </c:pt>
                <c:pt idx="2206">
                  <c:v>2.1909999999999998</c:v>
                </c:pt>
                <c:pt idx="2207">
                  <c:v>2.1920000000000002</c:v>
                </c:pt>
                <c:pt idx="2208">
                  <c:v>2.1930000000000005</c:v>
                </c:pt>
                <c:pt idx="2209">
                  <c:v>2.194</c:v>
                </c:pt>
                <c:pt idx="2210">
                  <c:v>2.1950000000000003</c:v>
                </c:pt>
                <c:pt idx="2211">
                  <c:v>2.1959999999999997</c:v>
                </c:pt>
                <c:pt idx="2212">
                  <c:v>2.1970000000000001</c:v>
                </c:pt>
                <c:pt idx="2213">
                  <c:v>2.1980000000000004</c:v>
                </c:pt>
                <c:pt idx="2214">
                  <c:v>2.1989999999999998</c:v>
                </c:pt>
                <c:pt idx="2215">
                  <c:v>2.2000000000000002</c:v>
                </c:pt>
                <c:pt idx="2216">
                  <c:v>2.2010000000000005</c:v>
                </c:pt>
                <c:pt idx="2217">
                  <c:v>2.202</c:v>
                </c:pt>
                <c:pt idx="2218">
                  <c:v>2.2030000000000003</c:v>
                </c:pt>
                <c:pt idx="2219">
                  <c:v>2.2039999999999997</c:v>
                </c:pt>
                <c:pt idx="2220">
                  <c:v>2.2050000000000001</c:v>
                </c:pt>
                <c:pt idx="2221">
                  <c:v>2.2060000000000004</c:v>
                </c:pt>
                <c:pt idx="2222">
                  <c:v>2.2069999999999999</c:v>
                </c:pt>
                <c:pt idx="2223">
                  <c:v>2.2080000000000002</c:v>
                </c:pt>
                <c:pt idx="2224">
                  <c:v>2.2090000000000005</c:v>
                </c:pt>
                <c:pt idx="2225">
                  <c:v>2.21</c:v>
                </c:pt>
                <c:pt idx="2226">
                  <c:v>2.2110000000000003</c:v>
                </c:pt>
                <c:pt idx="2227">
                  <c:v>2.2119999999999997</c:v>
                </c:pt>
                <c:pt idx="2228">
                  <c:v>2.2130000000000001</c:v>
                </c:pt>
                <c:pt idx="2229">
                  <c:v>2.2140000000000004</c:v>
                </c:pt>
                <c:pt idx="2230">
                  <c:v>2.2149999999999999</c:v>
                </c:pt>
                <c:pt idx="2231">
                  <c:v>2.2160000000000002</c:v>
                </c:pt>
                <c:pt idx="2232">
                  <c:v>2.2170000000000005</c:v>
                </c:pt>
                <c:pt idx="2233">
                  <c:v>2.218</c:v>
                </c:pt>
                <c:pt idx="2234">
                  <c:v>2.2190000000000003</c:v>
                </c:pt>
                <c:pt idx="2235">
                  <c:v>2.2199999999999998</c:v>
                </c:pt>
                <c:pt idx="2236">
                  <c:v>2.2210000000000001</c:v>
                </c:pt>
                <c:pt idx="2237">
                  <c:v>2.2220000000000004</c:v>
                </c:pt>
                <c:pt idx="2238">
                  <c:v>2.2229999999999999</c:v>
                </c:pt>
                <c:pt idx="2239">
                  <c:v>2.2240000000000002</c:v>
                </c:pt>
                <c:pt idx="2240">
                  <c:v>2.2250000000000005</c:v>
                </c:pt>
                <c:pt idx="2241">
                  <c:v>2.226</c:v>
                </c:pt>
                <c:pt idx="2242">
                  <c:v>2.2270000000000003</c:v>
                </c:pt>
                <c:pt idx="2243">
                  <c:v>2.2279999999999998</c:v>
                </c:pt>
                <c:pt idx="2244">
                  <c:v>2.2290000000000001</c:v>
                </c:pt>
                <c:pt idx="2245">
                  <c:v>2.2300000000000004</c:v>
                </c:pt>
                <c:pt idx="2246">
                  <c:v>2.2309999999999999</c:v>
                </c:pt>
                <c:pt idx="2247">
                  <c:v>2.2320000000000002</c:v>
                </c:pt>
                <c:pt idx="2248">
                  <c:v>2.2330000000000005</c:v>
                </c:pt>
                <c:pt idx="2249">
                  <c:v>2.234</c:v>
                </c:pt>
                <c:pt idx="2250">
                  <c:v>2.2350000000000003</c:v>
                </c:pt>
                <c:pt idx="2251">
                  <c:v>2.2359999999999998</c:v>
                </c:pt>
                <c:pt idx="2252">
                  <c:v>2.2370000000000001</c:v>
                </c:pt>
                <c:pt idx="2253">
                  <c:v>2.2380000000000004</c:v>
                </c:pt>
                <c:pt idx="2254">
                  <c:v>2.2389999999999999</c:v>
                </c:pt>
                <c:pt idx="2255">
                  <c:v>2.2400000000000002</c:v>
                </c:pt>
                <c:pt idx="2256">
                  <c:v>2.2409999999999997</c:v>
                </c:pt>
                <c:pt idx="2257">
                  <c:v>2.242</c:v>
                </c:pt>
                <c:pt idx="2258">
                  <c:v>2.2430000000000003</c:v>
                </c:pt>
                <c:pt idx="2259">
                  <c:v>2.2439999999999998</c:v>
                </c:pt>
                <c:pt idx="2260">
                  <c:v>2.2450000000000001</c:v>
                </c:pt>
                <c:pt idx="2261">
                  <c:v>2.2460000000000004</c:v>
                </c:pt>
                <c:pt idx="2262">
                  <c:v>2.2469999999999999</c:v>
                </c:pt>
                <c:pt idx="2263">
                  <c:v>2.2480000000000002</c:v>
                </c:pt>
                <c:pt idx="2264">
                  <c:v>2.2489999999999997</c:v>
                </c:pt>
                <c:pt idx="2265">
                  <c:v>2.25</c:v>
                </c:pt>
                <c:pt idx="2266">
                  <c:v>2.2510000000000003</c:v>
                </c:pt>
                <c:pt idx="2267">
                  <c:v>2.2519999999999998</c:v>
                </c:pt>
                <c:pt idx="2268">
                  <c:v>2.2530000000000001</c:v>
                </c:pt>
                <c:pt idx="2269">
                  <c:v>2.2540000000000004</c:v>
                </c:pt>
                <c:pt idx="2270">
                  <c:v>2.2549999999999999</c:v>
                </c:pt>
                <c:pt idx="2271">
                  <c:v>2.2560000000000002</c:v>
                </c:pt>
                <c:pt idx="2272">
                  <c:v>2.2569999999999997</c:v>
                </c:pt>
                <c:pt idx="2273">
                  <c:v>2.258</c:v>
                </c:pt>
                <c:pt idx="2274">
                  <c:v>2.2590000000000003</c:v>
                </c:pt>
                <c:pt idx="2275">
                  <c:v>2.2599999999999998</c:v>
                </c:pt>
                <c:pt idx="2276">
                  <c:v>2.2610000000000001</c:v>
                </c:pt>
                <c:pt idx="2277">
                  <c:v>2.2620000000000005</c:v>
                </c:pt>
                <c:pt idx="2278">
                  <c:v>2.2629999999999999</c:v>
                </c:pt>
                <c:pt idx="2279">
                  <c:v>2.2640000000000002</c:v>
                </c:pt>
                <c:pt idx="2280">
                  <c:v>2.2649999999999997</c:v>
                </c:pt>
                <c:pt idx="2281">
                  <c:v>2.266</c:v>
                </c:pt>
                <c:pt idx="2282">
                  <c:v>2.2670000000000003</c:v>
                </c:pt>
                <c:pt idx="2283">
                  <c:v>2.2679999999999998</c:v>
                </c:pt>
                <c:pt idx="2284">
                  <c:v>2.2690000000000001</c:v>
                </c:pt>
                <c:pt idx="2285">
                  <c:v>2.2700000000000005</c:v>
                </c:pt>
                <c:pt idx="2286">
                  <c:v>2.2709999999999999</c:v>
                </c:pt>
                <c:pt idx="2287">
                  <c:v>2.2720000000000002</c:v>
                </c:pt>
                <c:pt idx="2288">
                  <c:v>2.2729999999999997</c:v>
                </c:pt>
                <c:pt idx="2289">
                  <c:v>2.274</c:v>
                </c:pt>
                <c:pt idx="2290">
                  <c:v>2.2750000000000004</c:v>
                </c:pt>
                <c:pt idx="2291">
                  <c:v>2.2759999999999998</c:v>
                </c:pt>
                <c:pt idx="2292">
                  <c:v>2.2770000000000001</c:v>
                </c:pt>
                <c:pt idx="2293">
                  <c:v>2.2780000000000005</c:v>
                </c:pt>
                <c:pt idx="2294">
                  <c:v>2.2789999999999999</c:v>
                </c:pt>
                <c:pt idx="2295">
                  <c:v>2.2800000000000002</c:v>
                </c:pt>
                <c:pt idx="2296">
                  <c:v>2.2809999999999997</c:v>
                </c:pt>
                <c:pt idx="2297">
                  <c:v>2.282</c:v>
                </c:pt>
                <c:pt idx="2298">
                  <c:v>2.2830000000000004</c:v>
                </c:pt>
                <c:pt idx="2299">
                  <c:v>2.2839999999999998</c:v>
                </c:pt>
                <c:pt idx="2300">
                  <c:v>2.2850000000000001</c:v>
                </c:pt>
                <c:pt idx="2301">
                  <c:v>2.2860000000000005</c:v>
                </c:pt>
                <c:pt idx="2302">
                  <c:v>2.2869999999999999</c:v>
                </c:pt>
                <c:pt idx="2303">
                  <c:v>2.2880000000000003</c:v>
                </c:pt>
                <c:pt idx="2304">
                  <c:v>2.2889999999999997</c:v>
                </c:pt>
                <c:pt idx="2305">
                  <c:v>2.29</c:v>
                </c:pt>
                <c:pt idx="2306">
                  <c:v>2.2910000000000004</c:v>
                </c:pt>
                <c:pt idx="2307">
                  <c:v>2.2919999999999998</c:v>
                </c:pt>
                <c:pt idx="2308">
                  <c:v>2.2930000000000001</c:v>
                </c:pt>
                <c:pt idx="2309">
                  <c:v>2.2940000000000005</c:v>
                </c:pt>
                <c:pt idx="2310">
                  <c:v>2.2949999999999999</c:v>
                </c:pt>
                <c:pt idx="2311">
                  <c:v>2.2960000000000003</c:v>
                </c:pt>
                <c:pt idx="2312">
                  <c:v>2.2969999999999997</c:v>
                </c:pt>
                <c:pt idx="2313">
                  <c:v>2.298</c:v>
                </c:pt>
                <c:pt idx="2314">
                  <c:v>2.2990000000000004</c:v>
                </c:pt>
                <c:pt idx="2315">
                  <c:v>2.2999999999999998</c:v>
                </c:pt>
                <c:pt idx="2316">
                  <c:v>2.3010000000000002</c:v>
                </c:pt>
                <c:pt idx="2317">
                  <c:v>2.3020000000000005</c:v>
                </c:pt>
                <c:pt idx="2318">
                  <c:v>2.3029999999999999</c:v>
                </c:pt>
                <c:pt idx="2319">
                  <c:v>2.3040000000000003</c:v>
                </c:pt>
                <c:pt idx="2320">
                  <c:v>2.3049999999999997</c:v>
                </c:pt>
                <c:pt idx="2321">
                  <c:v>2.306</c:v>
                </c:pt>
                <c:pt idx="2322">
                  <c:v>2.3070000000000004</c:v>
                </c:pt>
                <c:pt idx="2323">
                  <c:v>2.3079999999999998</c:v>
                </c:pt>
                <c:pt idx="2324">
                  <c:v>2.3090000000000002</c:v>
                </c:pt>
                <c:pt idx="2325">
                  <c:v>2.3100000000000005</c:v>
                </c:pt>
                <c:pt idx="2326">
                  <c:v>2.3109999999999999</c:v>
                </c:pt>
                <c:pt idx="2327">
                  <c:v>2.3120000000000003</c:v>
                </c:pt>
                <c:pt idx="2328">
                  <c:v>2.3129999999999997</c:v>
                </c:pt>
                <c:pt idx="2329">
                  <c:v>2.3140000000000001</c:v>
                </c:pt>
                <c:pt idx="2330">
                  <c:v>2.3150000000000004</c:v>
                </c:pt>
                <c:pt idx="2331">
                  <c:v>2.3159999999999998</c:v>
                </c:pt>
                <c:pt idx="2332">
                  <c:v>2.3170000000000002</c:v>
                </c:pt>
                <c:pt idx="2333">
                  <c:v>2.3180000000000005</c:v>
                </c:pt>
                <c:pt idx="2334">
                  <c:v>2.319</c:v>
                </c:pt>
                <c:pt idx="2335">
                  <c:v>2.3200000000000003</c:v>
                </c:pt>
                <c:pt idx="2336">
                  <c:v>2.3209999999999997</c:v>
                </c:pt>
                <c:pt idx="2337">
                  <c:v>2.3220000000000001</c:v>
                </c:pt>
                <c:pt idx="2338">
                  <c:v>2.3230000000000004</c:v>
                </c:pt>
                <c:pt idx="2339">
                  <c:v>2.3239999999999998</c:v>
                </c:pt>
                <c:pt idx="2340">
                  <c:v>2.3250000000000002</c:v>
                </c:pt>
                <c:pt idx="2341">
                  <c:v>2.3260000000000005</c:v>
                </c:pt>
                <c:pt idx="2342">
                  <c:v>2.327</c:v>
                </c:pt>
                <c:pt idx="2343">
                  <c:v>2.3280000000000003</c:v>
                </c:pt>
                <c:pt idx="2344">
                  <c:v>2.3289999999999997</c:v>
                </c:pt>
                <c:pt idx="2345">
                  <c:v>2.33</c:v>
                </c:pt>
                <c:pt idx="2346">
                  <c:v>2.3310000000000004</c:v>
                </c:pt>
                <c:pt idx="2347">
                  <c:v>2.3319999999999999</c:v>
                </c:pt>
                <c:pt idx="2348">
                  <c:v>2.3330000000000002</c:v>
                </c:pt>
                <c:pt idx="2349">
                  <c:v>2.3340000000000005</c:v>
                </c:pt>
                <c:pt idx="2350">
                  <c:v>2.335</c:v>
                </c:pt>
                <c:pt idx="2351">
                  <c:v>2.3360000000000003</c:v>
                </c:pt>
                <c:pt idx="2352">
                  <c:v>2.3369999999999997</c:v>
                </c:pt>
                <c:pt idx="2353">
                  <c:v>2.3380000000000001</c:v>
                </c:pt>
                <c:pt idx="2354">
                  <c:v>2.3390000000000004</c:v>
                </c:pt>
                <c:pt idx="2355">
                  <c:v>2.34</c:v>
                </c:pt>
                <c:pt idx="2356">
                  <c:v>2.3410000000000002</c:v>
                </c:pt>
                <c:pt idx="2357">
                  <c:v>2.3420000000000005</c:v>
                </c:pt>
                <c:pt idx="2358">
                  <c:v>2.343</c:v>
                </c:pt>
                <c:pt idx="2359">
                  <c:v>2.3440000000000003</c:v>
                </c:pt>
                <c:pt idx="2360">
                  <c:v>2.3449999999999998</c:v>
                </c:pt>
                <c:pt idx="2361">
                  <c:v>2.3460000000000001</c:v>
                </c:pt>
                <c:pt idx="2362">
                  <c:v>2.3470000000000004</c:v>
                </c:pt>
                <c:pt idx="2363">
                  <c:v>2.3479999999999999</c:v>
                </c:pt>
                <c:pt idx="2364">
                  <c:v>2.3490000000000002</c:v>
                </c:pt>
                <c:pt idx="2365">
                  <c:v>2.3500000000000005</c:v>
                </c:pt>
                <c:pt idx="2366">
                  <c:v>2.351</c:v>
                </c:pt>
                <c:pt idx="2367">
                  <c:v>2.3520000000000003</c:v>
                </c:pt>
                <c:pt idx="2368">
                  <c:v>2.3529999999999998</c:v>
                </c:pt>
                <c:pt idx="2369">
                  <c:v>2.3540000000000001</c:v>
                </c:pt>
                <c:pt idx="2370">
                  <c:v>2.3550000000000004</c:v>
                </c:pt>
                <c:pt idx="2371">
                  <c:v>2.3559999999999999</c:v>
                </c:pt>
                <c:pt idx="2372">
                  <c:v>2.3570000000000002</c:v>
                </c:pt>
                <c:pt idx="2373">
                  <c:v>2.3580000000000005</c:v>
                </c:pt>
                <c:pt idx="2374">
                  <c:v>2.359</c:v>
                </c:pt>
                <c:pt idx="2375">
                  <c:v>2.3600000000000003</c:v>
                </c:pt>
                <c:pt idx="2376">
                  <c:v>2.3609999999999998</c:v>
                </c:pt>
                <c:pt idx="2377">
                  <c:v>2.3620000000000001</c:v>
                </c:pt>
                <c:pt idx="2378">
                  <c:v>2.3630000000000004</c:v>
                </c:pt>
                <c:pt idx="2379">
                  <c:v>2.3639999999999999</c:v>
                </c:pt>
                <c:pt idx="2380">
                  <c:v>2.3650000000000002</c:v>
                </c:pt>
                <c:pt idx="2381">
                  <c:v>2.3659999999999997</c:v>
                </c:pt>
                <c:pt idx="2382">
                  <c:v>2.367</c:v>
                </c:pt>
                <c:pt idx="2383">
                  <c:v>2.3680000000000003</c:v>
                </c:pt>
                <c:pt idx="2384">
                  <c:v>2.3689999999999998</c:v>
                </c:pt>
                <c:pt idx="2385">
                  <c:v>2.37</c:v>
                </c:pt>
                <c:pt idx="2386">
                  <c:v>2.3710000000000004</c:v>
                </c:pt>
                <c:pt idx="2387">
                  <c:v>2.3719999999999999</c:v>
                </c:pt>
                <c:pt idx="2388">
                  <c:v>2.3730000000000002</c:v>
                </c:pt>
                <c:pt idx="2389">
                  <c:v>2.3739999999999997</c:v>
                </c:pt>
                <c:pt idx="2390">
                  <c:v>2.375</c:v>
                </c:pt>
                <c:pt idx="2391">
                  <c:v>2.3760000000000003</c:v>
                </c:pt>
                <c:pt idx="2392">
                  <c:v>2.3769999999999998</c:v>
                </c:pt>
                <c:pt idx="2393">
                  <c:v>2.3780000000000001</c:v>
                </c:pt>
                <c:pt idx="2394">
                  <c:v>2.3790000000000004</c:v>
                </c:pt>
                <c:pt idx="2395">
                  <c:v>2.38</c:v>
                </c:pt>
                <c:pt idx="2396">
                  <c:v>2.3810000000000002</c:v>
                </c:pt>
                <c:pt idx="2397">
                  <c:v>2.3819999999999997</c:v>
                </c:pt>
                <c:pt idx="2398">
                  <c:v>2.383</c:v>
                </c:pt>
                <c:pt idx="2399">
                  <c:v>2.3840000000000003</c:v>
                </c:pt>
                <c:pt idx="2400">
                  <c:v>2.3849999999999998</c:v>
                </c:pt>
                <c:pt idx="2401">
                  <c:v>2.3860000000000001</c:v>
                </c:pt>
                <c:pt idx="2402">
                  <c:v>2.3870000000000005</c:v>
                </c:pt>
                <c:pt idx="2403">
                  <c:v>2.3879999999999999</c:v>
                </c:pt>
                <c:pt idx="2404">
                  <c:v>2.3890000000000002</c:v>
                </c:pt>
                <c:pt idx="2405">
                  <c:v>2.3899999999999997</c:v>
                </c:pt>
                <c:pt idx="2406">
                  <c:v>2.391</c:v>
                </c:pt>
                <c:pt idx="2407">
                  <c:v>2.3920000000000003</c:v>
                </c:pt>
                <c:pt idx="2408">
                  <c:v>2.3929999999999998</c:v>
                </c:pt>
                <c:pt idx="2409">
                  <c:v>2.3940000000000001</c:v>
                </c:pt>
                <c:pt idx="2410">
                  <c:v>2.3950000000000005</c:v>
                </c:pt>
                <c:pt idx="2411">
                  <c:v>2.3959999999999999</c:v>
                </c:pt>
                <c:pt idx="2412">
                  <c:v>2.3970000000000002</c:v>
                </c:pt>
                <c:pt idx="2413">
                  <c:v>2.3979999999999997</c:v>
                </c:pt>
                <c:pt idx="2414">
                  <c:v>2.399</c:v>
                </c:pt>
                <c:pt idx="2415">
                  <c:v>2.4000000000000004</c:v>
                </c:pt>
                <c:pt idx="2416">
                  <c:v>2.4009999999999998</c:v>
                </c:pt>
                <c:pt idx="2417">
                  <c:v>2.4020000000000001</c:v>
                </c:pt>
                <c:pt idx="2418">
                  <c:v>2.4030000000000005</c:v>
                </c:pt>
                <c:pt idx="2419">
                  <c:v>2.4039999999999999</c:v>
                </c:pt>
                <c:pt idx="2420">
                  <c:v>2.4050000000000002</c:v>
                </c:pt>
                <c:pt idx="2421">
                  <c:v>2.4059999999999997</c:v>
                </c:pt>
                <c:pt idx="2422">
                  <c:v>2.407</c:v>
                </c:pt>
                <c:pt idx="2423">
                  <c:v>2.4080000000000004</c:v>
                </c:pt>
                <c:pt idx="2424">
                  <c:v>2.4089999999999998</c:v>
                </c:pt>
                <c:pt idx="2425">
                  <c:v>2.41</c:v>
                </c:pt>
                <c:pt idx="2426">
                  <c:v>2.4110000000000005</c:v>
                </c:pt>
                <c:pt idx="2427">
                  <c:v>2.4119999999999999</c:v>
                </c:pt>
                <c:pt idx="2428">
                  <c:v>2.4130000000000003</c:v>
                </c:pt>
                <c:pt idx="2429">
                  <c:v>2.4139999999999997</c:v>
                </c:pt>
                <c:pt idx="2430">
                  <c:v>2.415</c:v>
                </c:pt>
                <c:pt idx="2431">
                  <c:v>2.4160000000000004</c:v>
                </c:pt>
                <c:pt idx="2432">
                  <c:v>2.4169999999999998</c:v>
                </c:pt>
                <c:pt idx="2433">
                  <c:v>2.4180000000000001</c:v>
                </c:pt>
                <c:pt idx="2434">
                  <c:v>2.4190000000000005</c:v>
                </c:pt>
                <c:pt idx="2435">
                  <c:v>2.42</c:v>
                </c:pt>
                <c:pt idx="2436">
                  <c:v>2.4210000000000003</c:v>
                </c:pt>
                <c:pt idx="2437">
                  <c:v>2.4219999999999997</c:v>
                </c:pt>
                <c:pt idx="2438">
                  <c:v>2.423</c:v>
                </c:pt>
                <c:pt idx="2439">
                  <c:v>2.4240000000000004</c:v>
                </c:pt>
                <c:pt idx="2440">
                  <c:v>2.4249999999999998</c:v>
                </c:pt>
                <c:pt idx="2441">
                  <c:v>2.4260000000000002</c:v>
                </c:pt>
                <c:pt idx="2442">
                  <c:v>2.4270000000000005</c:v>
                </c:pt>
                <c:pt idx="2443">
                  <c:v>2.4279999999999999</c:v>
                </c:pt>
                <c:pt idx="2444">
                  <c:v>2.4290000000000003</c:v>
                </c:pt>
                <c:pt idx="2445">
                  <c:v>2.4299999999999997</c:v>
                </c:pt>
                <c:pt idx="2446">
                  <c:v>2.431</c:v>
                </c:pt>
                <c:pt idx="2447">
                  <c:v>2.4320000000000004</c:v>
                </c:pt>
                <c:pt idx="2448">
                  <c:v>2.4329999999999998</c:v>
                </c:pt>
                <c:pt idx="2449">
                  <c:v>2.4340000000000002</c:v>
                </c:pt>
                <c:pt idx="2450">
                  <c:v>2.4350000000000005</c:v>
                </c:pt>
                <c:pt idx="2451">
                  <c:v>2.4359999999999999</c:v>
                </c:pt>
                <c:pt idx="2452">
                  <c:v>2.4370000000000003</c:v>
                </c:pt>
                <c:pt idx="2453">
                  <c:v>2.4379999999999997</c:v>
                </c:pt>
                <c:pt idx="2454">
                  <c:v>2.4390000000000001</c:v>
                </c:pt>
                <c:pt idx="2455">
                  <c:v>2.4400000000000004</c:v>
                </c:pt>
                <c:pt idx="2456">
                  <c:v>2.4409999999999998</c:v>
                </c:pt>
                <c:pt idx="2457">
                  <c:v>2.4420000000000002</c:v>
                </c:pt>
                <c:pt idx="2458">
                  <c:v>2.4430000000000005</c:v>
                </c:pt>
                <c:pt idx="2459">
                  <c:v>2.444</c:v>
                </c:pt>
                <c:pt idx="2460">
                  <c:v>2.4450000000000003</c:v>
                </c:pt>
                <c:pt idx="2461">
                  <c:v>2.4459999999999997</c:v>
                </c:pt>
                <c:pt idx="2462">
                  <c:v>2.4470000000000001</c:v>
                </c:pt>
                <c:pt idx="2463">
                  <c:v>2.4480000000000004</c:v>
                </c:pt>
                <c:pt idx="2464">
                  <c:v>2.4489999999999998</c:v>
                </c:pt>
                <c:pt idx="2465">
                  <c:v>2.4500000000000002</c:v>
                </c:pt>
                <c:pt idx="2466">
                  <c:v>2.4510000000000005</c:v>
                </c:pt>
                <c:pt idx="2467">
                  <c:v>2.452</c:v>
                </c:pt>
                <c:pt idx="2468">
                  <c:v>2.4530000000000003</c:v>
                </c:pt>
                <c:pt idx="2469">
                  <c:v>2.4539999999999997</c:v>
                </c:pt>
                <c:pt idx="2470">
                  <c:v>2.4550000000000001</c:v>
                </c:pt>
                <c:pt idx="2471">
                  <c:v>2.4560000000000004</c:v>
                </c:pt>
                <c:pt idx="2472">
                  <c:v>2.4569999999999999</c:v>
                </c:pt>
                <c:pt idx="2473">
                  <c:v>2.4580000000000002</c:v>
                </c:pt>
                <c:pt idx="2474">
                  <c:v>2.4590000000000005</c:v>
                </c:pt>
                <c:pt idx="2475">
                  <c:v>2.46</c:v>
                </c:pt>
                <c:pt idx="2476">
                  <c:v>2.4610000000000003</c:v>
                </c:pt>
                <c:pt idx="2477">
                  <c:v>2.4619999999999997</c:v>
                </c:pt>
                <c:pt idx="2478">
                  <c:v>2.4630000000000001</c:v>
                </c:pt>
                <c:pt idx="2479">
                  <c:v>2.4640000000000004</c:v>
                </c:pt>
                <c:pt idx="2480">
                  <c:v>2.4649999999999999</c:v>
                </c:pt>
                <c:pt idx="2481">
                  <c:v>2.4660000000000002</c:v>
                </c:pt>
                <c:pt idx="2482">
                  <c:v>2.4670000000000005</c:v>
                </c:pt>
                <c:pt idx="2483">
                  <c:v>2.468</c:v>
                </c:pt>
                <c:pt idx="2484">
                  <c:v>2.4690000000000003</c:v>
                </c:pt>
                <c:pt idx="2485">
                  <c:v>2.4699999999999998</c:v>
                </c:pt>
                <c:pt idx="2486">
                  <c:v>2.4710000000000001</c:v>
                </c:pt>
                <c:pt idx="2487">
                  <c:v>2.4720000000000004</c:v>
                </c:pt>
                <c:pt idx="2488">
                  <c:v>2.4729999999999999</c:v>
                </c:pt>
                <c:pt idx="2489">
                  <c:v>2.4740000000000002</c:v>
                </c:pt>
                <c:pt idx="2490">
                  <c:v>2.4750000000000005</c:v>
                </c:pt>
                <c:pt idx="2491">
                  <c:v>2.476</c:v>
                </c:pt>
                <c:pt idx="2492">
                  <c:v>2.4770000000000003</c:v>
                </c:pt>
                <c:pt idx="2493">
                  <c:v>2.4779999999999998</c:v>
                </c:pt>
                <c:pt idx="2494">
                  <c:v>2.4790000000000001</c:v>
                </c:pt>
                <c:pt idx="2495">
                  <c:v>2.4800000000000004</c:v>
                </c:pt>
                <c:pt idx="2496">
                  <c:v>2.4809999999999999</c:v>
                </c:pt>
                <c:pt idx="2497">
                  <c:v>2.4820000000000002</c:v>
                </c:pt>
                <c:pt idx="2498">
                  <c:v>2.4830000000000005</c:v>
                </c:pt>
                <c:pt idx="2499">
                  <c:v>2.484</c:v>
                </c:pt>
                <c:pt idx="2500">
                  <c:v>2.4850000000000003</c:v>
                </c:pt>
                <c:pt idx="2501">
                  <c:v>2.4859999999999998</c:v>
                </c:pt>
                <c:pt idx="2502">
                  <c:v>2.4870000000000001</c:v>
                </c:pt>
                <c:pt idx="2503">
                  <c:v>2.4880000000000004</c:v>
                </c:pt>
                <c:pt idx="2504">
                  <c:v>2.4889999999999999</c:v>
                </c:pt>
                <c:pt idx="2505">
                  <c:v>2.4900000000000002</c:v>
                </c:pt>
                <c:pt idx="2506">
                  <c:v>2.4909999999999997</c:v>
                </c:pt>
                <c:pt idx="2507">
                  <c:v>2.492</c:v>
                </c:pt>
                <c:pt idx="2508">
                  <c:v>2.4930000000000003</c:v>
                </c:pt>
                <c:pt idx="2509">
                  <c:v>2.4939999999999998</c:v>
                </c:pt>
                <c:pt idx="2510">
                  <c:v>2.4950000000000001</c:v>
                </c:pt>
                <c:pt idx="2511">
                  <c:v>2.4960000000000004</c:v>
                </c:pt>
                <c:pt idx="2512">
                  <c:v>2.4969999999999999</c:v>
                </c:pt>
                <c:pt idx="2513">
                  <c:v>2.4980000000000002</c:v>
                </c:pt>
                <c:pt idx="2514">
                  <c:v>2.4989999999999997</c:v>
                </c:pt>
                <c:pt idx="2515">
                  <c:v>2.5</c:v>
                </c:pt>
                <c:pt idx="2516">
                  <c:v>2.5010000000000003</c:v>
                </c:pt>
                <c:pt idx="2517">
                  <c:v>2.5019999999999998</c:v>
                </c:pt>
                <c:pt idx="2518">
                  <c:v>2.5030000000000001</c:v>
                </c:pt>
                <c:pt idx="2519">
                  <c:v>2.5040000000000004</c:v>
                </c:pt>
                <c:pt idx="2520">
                  <c:v>2.5049999999999999</c:v>
                </c:pt>
                <c:pt idx="2521">
                  <c:v>2.5060000000000002</c:v>
                </c:pt>
                <c:pt idx="2522">
                  <c:v>2.5069999999999997</c:v>
                </c:pt>
                <c:pt idx="2523">
                  <c:v>2.508</c:v>
                </c:pt>
                <c:pt idx="2524">
                  <c:v>2.5090000000000003</c:v>
                </c:pt>
                <c:pt idx="2525">
                  <c:v>2.5099999999999998</c:v>
                </c:pt>
                <c:pt idx="2526">
                  <c:v>2.5110000000000001</c:v>
                </c:pt>
                <c:pt idx="2527">
                  <c:v>2.5120000000000005</c:v>
                </c:pt>
                <c:pt idx="2528">
                  <c:v>2.5129999999999999</c:v>
                </c:pt>
                <c:pt idx="2529">
                  <c:v>2.5140000000000002</c:v>
                </c:pt>
                <c:pt idx="2530">
                  <c:v>2.5149999999999997</c:v>
                </c:pt>
                <c:pt idx="2531">
                  <c:v>2.516</c:v>
                </c:pt>
                <c:pt idx="2532">
                  <c:v>2.5170000000000003</c:v>
                </c:pt>
                <c:pt idx="2533">
                  <c:v>2.5179999999999998</c:v>
                </c:pt>
                <c:pt idx="2534">
                  <c:v>2.5190000000000001</c:v>
                </c:pt>
                <c:pt idx="2535">
                  <c:v>2.5200000000000005</c:v>
                </c:pt>
                <c:pt idx="2536">
                  <c:v>2.5209999999999999</c:v>
                </c:pt>
                <c:pt idx="2537">
                  <c:v>2.5220000000000002</c:v>
                </c:pt>
                <c:pt idx="2538">
                  <c:v>2.5229999999999997</c:v>
                </c:pt>
                <c:pt idx="2539">
                  <c:v>2.524</c:v>
                </c:pt>
                <c:pt idx="2540">
                  <c:v>2.5250000000000004</c:v>
                </c:pt>
                <c:pt idx="2541">
                  <c:v>2.5259999999999998</c:v>
                </c:pt>
                <c:pt idx="2542">
                  <c:v>2.5270000000000001</c:v>
                </c:pt>
                <c:pt idx="2543">
                  <c:v>2.5280000000000005</c:v>
                </c:pt>
                <c:pt idx="2544">
                  <c:v>2.5289999999999999</c:v>
                </c:pt>
                <c:pt idx="2545">
                  <c:v>2.5300000000000002</c:v>
                </c:pt>
                <c:pt idx="2546">
                  <c:v>2.5309999999999997</c:v>
                </c:pt>
                <c:pt idx="2547">
                  <c:v>2.532</c:v>
                </c:pt>
                <c:pt idx="2548">
                  <c:v>2.5330000000000004</c:v>
                </c:pt>
                <c:pt idx="2549">
                  <c:v>2.5339999999999998</c:v>
                </c:pt>
                <c:pt idx="2550">
                  <c:v>2.5350000000000001</c:v>
                </c:pt>
                <c:pt idx="2551">
                  <c:v>2.5360000000000005</c:v>
                </c:pt>
                <c:pt idx="2552">
                  <c:v>2.5369999999999999</c:v>
                </c:pt>
                <c:pt idx="2553">
                  <c:v>2.5380000000000003</c:v>
                </c:pt>
                <c:pt idx="2554">
                  <c:v>2.5389999999999997</c:v>
                </c:pt>
                <c:pt idx="2555">
                  <c:v>2.54</c:v>
                </c:pt>
                <c:pt idx="2556">
                  <c:v>2.5410000000000004</c:v>
                </c:pt>
                <c:pt idx="2557">
                  <c:v>2.5419999999999998</c:v>
                </c:pt>
                <c:pt idx="2558">
                  <c:v>2.5430000000000001</c:v>
                </c:pt>
                <c:pt idx="2559">
                  <c:v>2.5440000000000005</c:v>
                </c:pt>
                <c:pt idx="2560">
                  <c:v>2.5449999999999999</c:v>
                </c:pt>
                <c:pt idx="2561">
                  <c:v>2.5460000000000003</c:v>
                </c:pt>
                <c:pt idx="2562">
                  <c:v>2.5469999999999997</c:v>
                </c:pt>
                <c:pt idx="2563">
                  <c:v>2.548</c:v>
                </c:pt>
                <c:pt idx="2564">
                  <c:v>2.5490000000000004</c:v>
                </c:pt>
                <c:pt idx="2565">
                  <c:v>2.5499999999999998</c:v>
                </c:pt>
                <c:pt idx="2566">
                  <c:v>2.5510000000000002</c:v>
                </c:pt>
                <c:pt idx="2567">
                  <c:v>2.5520000000000005</c:v>
                </c:pt>
                <c:pt idx="2568">
                  <c:v>2.5529999999999999</c:v>
                </c:pt>
                <c:pt idx="2569">
                  <c:v>2.5540000000000003</c:v>
                </c:pt>
                <c:pt idx="2570">
                  <c:v>2.5549999999999997</c:v>
                </c:pt>
                <c:pt idx="2571">
                  <c:v>2.556</c:v>
                </c:pt>
                <c:pt idx="2572">
                  <c:v>2.5570000000000004</c:v>
                </c:pt>
                <c:pt idx="2573">
                  <c:v>2.5579999999999998</c:v>
                </c:pt>
                <c:pt idx="2574">
                  <c:v>2.5590000000000002</c:v>
                </c:pt>
                <c:pt idx="2575">
                  <c:v>2.5600000000000005</c:v>
                </c:pt>
                <c:pt idx="2576">
                  <c:v>2.5609999999999999</c:v>
                </c:pt>
                <c:pt idx="2577">
                  <c:v>2.5620000000000003</c:v>
                </c:pt>
                <c:pt idx="2578">
                  <c:v>2.5629999999999997</c:v>
                </c:pt>
                <c:pt idx="2579">
                  <c:v>2.5640000000000001</c:v>
                </c:pt>
                <c:pt idx="2580">
                  <c:v>2.5650000000000004</c:v>
                </c:pt>
                <c:pt idx="2581">
                  <c:v>2.5659999999999998</c:v>
                </c:pt>
                <c:pt idx="2582">
                  <c:v>2.5670000000000002</c:v>
                </c:pt>
                <c:pt idx="2583">
                  <c:v>2.5680000000000005</c:v>
                </c:pt>
                <c:pt idx="2584">
                  <c:v>2.569</c:v>
                </c:pt>
                <c:pt idx="2585">
                  <c:v>2.5700000000000003</c:v>
                </c:pt>
                <c:pt idx="2586">
                  <c:v>2.5709999999999997</c:v>
                </c:pt>
                <c:pt idx="2587">
                  <c:v>2.5720000000000001</c:v>
                </c:pt>
                <c:pt idx="2588">
                  <c:v>2.5730000000000004</c:v>
                </c:pt>
                <c:pt idx="2589">
                  <c:v>2.5739999999999998</c:v>
                </c:pt>
                <c:pt idx="2590">
                  <c:v>2.5750000000000002</c:v>
                </c:pt>
                <c:pt idx="2591">
                  <c:v>2.5760000000000005</c:v>
                </c:pt>
                <c:pt idx="2592">
                  <c:v>2.577</c:v>
                </c:pt>
                <c:pt idx="2593">
                  <c:v>2.5780000000000003</c:v>
                </c:pt>
                <c:pt idx="2594">
                  <c:v>2.5789999999999997</c:v>
                </c:pt>
                <c:pt idx="2595">
                  <c:v>2.58</c:v>
                </c:pt>
                <c:pt idx="2596">
                  <c:v>2.5810000000000004</c:v>
                </c:pt>
                <c:pt idx="2597">
                  <c:v>2.5819999999999999</c:v>
                </c:pt>
                <c:pt idx="2598">
                  <c:v>2.5830000000000002</c:v>
                </c:pt>
                <c:pt idx="2599">
                  <c:v>2.5840000000000005</c:v>
                </c:pt>
                <c:pt idx="2600">
                  <c:v>2.585</c:v>
                </c:pt>
                <c:pt idx="2601">
                  <c:v>2.5860000000000003</c:v>
                </c:pt>
                <c:pt idx="2602">
                  <c:v>2.5869999999999997</c:v>
                </c:pt>
                <c:pt idx="2603">
                  <c:v>2.5880000000000001</c:v>
                </c:pt>
                <c:pt idx="2604">
                  <c:v>2.5890000000000004</c:v>
                </c:pt>
                <c:pt idx="2605">
                  <c:v>2.59</c:v>
                </c:pt>
                <c:pt idx="2606">
                  <c:v>2.5910000000000002</c:v>
                </c:pt>
                <c:pt idx="2607">
                  <c:v>2.5920000000000005</c:v>
                </c:pt>
                <c:pt idx="2608">
                  <c:v>2.593</c:v>
                </c:pt>
                <c:pt idx="2609">
                  <c:v>2.5940000000000003</c:v>
                </c:pt>
                <c:pt idx="2610">
                  <c:v>2.5949999999999998</c:v>
                </c:pt>
                <c:pt idx="2611">
                  <c:v>2.5960000000000001</c:v>
                </c:pt>
                <c:pt idx="2612">
                  <c:v>2.5970000000000004</c:v>
                </c:pt>
                <c:pt idx="2613">
                  <c:v>2.5979999999999999</c:v>
                </c:pt>
                <c:pt idx="2614">
                  <c:v>2.5990000000000002</c:v>
                </c:pt>
                <c:pt idx="2615">
                  <c:v>2.6000000000000005</c:v>
                </c:pt>
                <c:pt idx="2616">
                  <c:v>2.601</c:v>
                </c:pt>
                <c:pt idx="2617">
                  <c:v>2.6020000000000003</c:v>
                </c:pt>
                <c:pt idx="2618">
                  <c:v>2.6029999999999998</c:v>
                </c:pt>
                <c:pt idx="2619">
                  <c:v>2.6040000000000001</c:v>
                </c:pt>
                <c:pt idx="2620">
                  <c:v>2.6050000000000004</c:v>
                </c:pt>
                <c:pt idx="2621">
                  <c:v>2.6059999999999999</c:v>
                </c:pt>
                <c:pt idx="2622">
                  <c:v>2.6070000000000002</c:v>
                </c:pt>
                <c:pt idx="2623">
                  <c:v>2.6080000000000005</c:v>
                </c:pt>
                <c:pt idx="2624">
                  <c:v>2.609</c:v>
                </c:pt>
                <c:pt idx="2625">
                  <c:v>2.6100000000000003</c:v>
                </c:pt>
                <c:pt idx="2626">
                  <c:v>2.6109999999999998</c:v>
                </c:pt>
                <c:pt idx="2627">
                  <c:v>2.6120000000000001</c:v>
                </c:pt>
                <c:pt idx="2628">
                  <c:v>2.6130000000000004</c:v>
                </c:pt>
                <c:pt idx="2629">
                  <c:v>2.6139999999999999</c:v>
                </c:pt>
                <c:pt idx="2630">
                  <c:v>2.6150000000000002</c:v>
                </c:pt>
                <c:pt idx="2631">
                  <c:v>2.6159999999999997</c:v>
                </c:pt>
                <c:pt idx="2632">
                  <c:v>2.617</c:v>
                </c:pt>
                <c:pt idx="2633">
                  <c:v>2.6180000000000003</c:v>
                </c:pt>
                <c:pt idx="2634">
                  <c:v>2.6189999999999998</c:v>
                </c:pt>
                <c:pt idx="2635">
                  <c:v>2.62</c:v>
                </c:pt>
                <c:pt idx="2636">
                  <c:v>2.6210000000000004</c:v>
                </c:pt>
                <c:pt idx="2637">
                  <c:v>2.6219999999999999</c:v>
                </c:pt>
                <c:pt idx="2638">
                  <c:v>2.6230000000000002</c:v>
                </c:pt>
                <c:pt idx="2639">
                  <c:v>2.6239999999999997</c:v>
                </c:pt>
                <c:pt idx="2640">
                  <c:v>2.625</c:v>
                </c:pt>
                <c:pt idx="2641">
                  <c:v>2.6260000000000003</c:v>
                </c:pt>
                <c:pt idx="2642">
                  <c:v>2.6269999999999998</c:v>
                </c:pt>
                <c:pt idx="2643">
                  <c:v>2.6280000000000001</c:v>
                </c:pt>
                <c:pt idx="2644">
                  <c:v>2.6290000000000004</c:v>
                </c:pt>
                <c:pt idx="2645">
                  <c:v>2.63</c:v>
                </c:pt>
                <c:pt idx="2646">
                  <c:v>2.6310000000000002</c:v>
                </c:pt>
                <c:pt idx="2647">
                  <c:v>2.6319999999999997</c:v>
                </c:pt>
                <c:pt idx="2648">
                  <c:v>2.633</c:v>
                </c:pt>
                <c:pt idx="2649">
                  <c:v>2.6340000000000003</c:v>
                </c:pt>
                <c:pt idx="2650">
                  <c:v>2.6349999999999998</c:v>
                </c:pt>
                <c:pt idx="2651">
                  <c:v>2.6360000000000001</c:v>
                </c:pt>
                <c:pt idx="2652">
                  <c:v>2.6370000000000005</c:v>
                </c:pt>
                <c:pt idx="2653">
                  <c:v>2.6379999999999999</c:v>
                </c:pt>
                <c:pt idx="2654">
                  <c:v>2.6390000000000002</c:v>
                </c:pt>
                <c:pt idx="2655">
                  <c:v>2.6399999999999997</c:v>
                </c:pt>
                <c:pt idx="2656">
                  <c:v>2.641</c:v>
                </c:pt>
                <c:pt idx="2657">
                  <c:v>2.6420000000000003</c:v>
                </c:pt>
                <c:pt idx="2658">
                  <c:v>2.6429999999999998</c:v>
                </c:pt>
                <c:pt idx="2659">
                  <c:v>2.6440000000000001</c:v>
                </c:pt>
                <c:pt idx="2660">
                  <c:v>2.6450000000000005</c:v>
                </c:pt>
                <c:pt idx="2661">
                  <c:v>2.6459999999999999</c:v>
                </c:pt>
                <c:pt idx="2662">
                  <c:v>2.6470000000000002</c:v>
                </c:pt>
                <c:pt idx="2663">
                  <c:v>2.6479999999999997</c:v>
                </c:pt>
                <c:pt idx="2664">
                  <c:v>2.649</c:v>
                </c:pt>
                <c:pt idx="2665">
                  <c:v>2.6500000000000004</c:v>
                </c:pt>
                <c:pt idx="2666">
                  <c:v>2.6509999999999998</c:v>
                </c:pt>
                <c:pt idx="2667">
                  <c:v>2.6520000000000001</c:v>
                </c:pt>
                <c:pt idx="2668">
                  <c:v>2.6530000000000005</c:v>
                </c:pt>
                <c:pt idx="2669">
                  <c:v>2.6539999999999999</c:v>
                </c:pt>
                <c:pt idx="2670">
                  <c:v>2.6550000000000002</c:v>
                </c:pt>
                <c:pt idx="2671">
                  <c:v>2.6559999999999997</c:v>
                </c:pt>
                <c:pt idx="2672">
                  <c:v>2.657</c:v>
                </c:pt>
                <c:pt idx="2673">
                  <c:v>2.6580000000000004</c:v>
                </c:pt>
                <c:pt idx="2674">
                  <c:v>2.6589999999999998</c:v>
                </c:pt>
                <c:pt idx="2675">
                  <c:v>2.66</c:v>
                </c:pt>
                <c:pt idx="2676">
                  <c:v>2.6610000000000005</c:v>
                </c:pt>
                <c:pt idx="2677">
                  <c:v>2.6619999999999999</c:v>
                </c:pt>
                <c:pt idx="2678">
                  <c:v>2.6630000000000003</c:v>
                </c:pt>
                <c:pt idx="2679">
                  <c:v>2.6639999999999997</c:v>
                </c:pt>
                <c:pt idx="2680">
                  <c:v>2.665</c:v>
                </c:pt>
                <c:pt idx="2681">
                  <c:v>2.6660000000000004</c:v>
                </c:pt>
                <c:pt idx="2682">
                  <c:v>2.6669999999999998</c:v>
                </c:pt>
                <c:pt idx="2683">
                  <c:v>2.6680000000000001</c:v>
                </c:pt>
                <c:pt idx="2684">
                  <c:v>2.6690000000000005</c:v>
                </c:pt>
                <c:pt idx="2685">
                  <c:v>2.67</c:v>
                </c:pt>
                <c:pt idx="2686">
                  <c:v>2.6710000000000003</c:v>
                </c:pt>
                <c:pt idx="2687">
                  <c:v>2.6719999999999997</c:v>
                </c:pt>
                <c:pt idx="2688">
                  <c:v>2.673</c:v>
                </c:pt>
                <c:pt idx="2689">
                  <c:v>2.6740000000000004</c:v>
                </c:pt>
                <c:pt idx="2690">
                  <c:v>2.6749999999999998</c:v>
                </c:pt>
                <c:pt idx="2691">
                  <c:v>2.6760000000000002</c:v>
                </c:pt>
                <c:pt idx="2692">
                  <c:v>2.6770000000000005</c:v>
                </c:pt>
                <c:pt idx="2693">
                  <c:v>2.6779999999999999</c:v>
                </c:pt>
                <c:pt idx="2694">
                  <c:v>2.6790000000000003</c:v>
                </c:pt>
                <c:pt idx="2695">
                  <c:v>2.6799999999999997</c:v>
                </c:pt>
                <c:pt idx="2696">
                  <c:v>2.681</c:v>
                </c:pt>
                <c:pt idx="2697">
                  <c:v>2.6820000000000004</c:v>
                </c:pt>
                <c:pt idx="2698">
                  <c:v>2.6829999999999998</c:v>
                </c:pt>
                <c:pt idx="2699">
                  <c:v>2.6840000000000002</c:v>
                </c:pt>
                <c:pt idx="2700">
                  <c:v>2.6850000000000005</c:v>
                </c:pt>
                <c:pt idx="2701">
                  <c:v>2.6859999999999999</c:v>
                </c:pt>
                <c:pt idx="2702">
                  <c:v>2.6870000000000003</c:v>
                </c:pt>
                <c:pt idx="2703">
                  <c:v>2.6879999999999997</c:v>
                </c:pt>
                <c:pt idx="2704">
                  <c:v>2.6890000000000001</c:v>
                </c:pt>
                <c:pt idx="2705">
                  <c:v>2.6900000000000004</c:v>
                </c:pt>
                <c:pt idx="2706">
                  <c:v>2.6909999999999998</c:v>
                </c:pt>
                <c:pt idx="2707">
                  <c:v>2.6920000000000002</c:v>
                </c:pt>
                <c:pt idx="2708">
                  <c:v>2.6930000000000005</c:v>
                </c:pt>
                <c:pt idx="2709">
                  <c:v>2.694</c:v>
                </c:pt>
                <c:pt idx="2710">
                  <c:v>2.6950000000000003</c:v>
                </c:pt>
                <c:pt idx="2711">
                  <c:v>2.6959999999999997</c:v>
                </c:pt>
                <c:pt idx="2712">
                  <c:v>2.6970000000000001</c:v>
                </c:pt>
                <c:pt idx="2713">
                  <c:v>2.6980000000000004</c:v>
                </c:pt>
                <c:pt idx="2714">
                  <c:v>2.6989999999999998</c:v>
                </c:pt>
                <c:pt idx="2715">
                  <c:v>2.7</c:v>
                </c:pt>
                <c:pt idx="2716">
                  <c:v>2.7010000000000005</c:v>
                </c:pt>
                <c:pt idx="2717">
                  <c:v>2.702</c:v>
                </c:pt>
                <c:pt idx="2718">
                  <c:v>2.7030000000000003</c:v>
                </c:pt>
                <c:pt idx="2719">
                  <c:v>2.7039999999999997</c:v>
                </c:pt>
                <c:pt idx="2720">
                  <c:v>2.7050000000000001</c:v>
                </c:pt>
                <c:pt idx="2721">
                  <c:v>2.7060000000000004</c:v>
                </c:pt>
                <c:pt idx="2722">
                  <c:v>2.7069999999999999</c:v>
                </c:pt>
                <c:pt idx="2723">
                  <c:v>2.7080000000000002</c:v>
                </c:pt>
                <c:pt idx="2724">
                  <c:v>2.7090000000000005</c:v>
                </c:pt>
                <c:pt idx="2725">
                  <c:v>2.71</c:v>
                </c:pt>
                <c:pt idx="2726">
                  <c:v>2.7110000000000003</c:v>
                </c:pt>
                <c:pt idx="2727">
                  <c:v>2.7119999999999997</c:v>
                </c:pt>
                <c:pt idx="2728">
                  <c:v>2.7130000000000001</c:v>
                </c:pt>
                <c:pt idx="2729">
                  <c:v>2.7140000000000004</c:v>
                </c:pt>
                <c:pt idx="2730">
                  <c:v>2.7149999999999999</c:v>
                </c:pt>
                <c:pt idx="2731">
                  <c:v>2.7160000000000002</c:v>
                </c:pt>
                <c:pt idx="2732">
                  <c:v>2.7170000000000005</c:v>
                </c:pt>
                <c:pt idx="2733">
                  <c:v>2.718</c:v>
                </c:pt>
                <c:pt idx="2734">
                  <c:v>2.7190000000000003</c:v>
                </c:pt>
                <c:pt idx="2735">
                  <c:v>2.7199999999999998</c:v>
                </c:pt>
                <c:pt idx="2736">
                  <c:v>2.7210000000000001</c:v>
                </c:pt>
                <c:pt idx="2737">
                  <c:v>2.7220000000000004</c:v>
                </c:pt>
                <c:pt idx="2738">
                  <c:v>2.7229999999999999</c:v>
                </c:pt>
                <c:pt idx="2739">
                  <c:v>2.7240000000000002</c:v>
                </c:pt>
                <c:pt idx="2740">
                  <c:v>2.7250000000000005</c:v>
                </c:pt>
                <c:pt idx="2741">
                  <c:v>2.726</c:v>
                </c:pt>
                <c:pt idx="2742">
                  <c:v>2.7270000000000003</c:v>
                </c:pt>
                <c:pt idx="2743">
                  <c:v>2.7279999999999998</c:v>
                </c:pt>
                <c:pt idx="2744">
                  <c:v>2.7290000000000001</c:v>
                </c:pt>
                <c:pt idx="2745">
                  <c:v>2.7300000000000004</c:v>
                </c:pt>
                <c:pt idx="2746">
                  <c:v>2.7309999999999999</c:v>
                </c:pt>
                <c:pt idx="2747">
                  <c:v>2.7320000000000002</c:v>
                </c:pt>
                <c:pt idx="2748">
                  <c:v>2.7330000000000005</c:v>
                </c:pt>
                <c:pt idx="2749">
                  <c:v>2.734</c:v>
                </c:pt>
                <c:pt idx="2750">
                  <c:v>2.7350000000000003</c:v>
                </c:pt>
                <c:pt idx="2751">
                  <c:v>2.7359999999999998</c:v>
                </c:pt>
                <c:pt idx="2752">
                  <c:v>2.7370000000000001</c:v>
                </c:pt>
                <c:pt idx="2753">
                  <c:v>2.7380000000000004</c:v>
                </c:pt>
                <c:pt idx="2754">
                  <c:v>2.7389999999999999</c:v>
                </c:pt>
                <c:pt idx="2755">
                  <c:v>2.74</c:v>
                </c:pt>
                <c:pt idx="2756">
                  <c:v>2.7409999999999997</c:v>
                </c:pt>
                <c:pt idx="2757">
                  <c:v>2.742</c:v>
                </c:pt>
                <c:pt idx="2758">
                  <c:v>2.7430000000000003</c:v>
                </c:pt>
                <c:pt idx="2759">
                  <c:v>2.7439999999999998</c:v>
                </c:pt>
                <c:pt idx="2760">
                  <c:v>2.7450000000000001</c:v>
                </c:pt>
                <c:pt idx="2761">
                  <c:v>2.7460000000000004</c:v>
                </c:pt>
                <c:pt idx="2762">
                  <c:v>2.7469999999999999</c:v>
                </c:pt>
                <c:pt idx="2763">
                  <c:v>2.7480000000000002</c:v>
                </c:pt>
                <c:pt idx="2764">
                  <c:v>2.7489999999999997</c:v>
                </c:pt>
                <c:pt idx="2765">
                  <c:v>2.75</c:v>
                </c:pt>
                <c:pt idx="2766">
                  <c:v>2.7510000000000003</c:v>
                </c:pt>
                <c:pt idx="2767">
                  <c:v>2.7519999999999998</c:v>
                </c:pt>
                <c:pt idx="2768">
                  <c:v>2.7530000000000001</c:v>
                </c:pt>
                <c:pt idx="2769">
                  <c:v>2.7540000000000004</c:v>
                </c:pt>
                <c:pt idx="2770">
                  <c:v>2.7549999999999999</c:v>
                </c:pt>
                <c:pt idx="2771">
                  <c:v>2.7560000000000002</c:v>
                </c:pt>
                <c:pt idx="2772">
                  <c:v>2.7569999999999997</c:v>
                </c:pt>
                <c:pt idx="2773">
                  <c:v>2.758</c:v>
                </c:pt>
                <c:pt idx="2774">
                  <c:v>2.7590000000000003</c:v>
                </c:pt>
                <c:pt idx="2775">
                  <c:v>2.76</c:v>
                </c:pt>
                <c:pt idx="2776">
                  <c:v>2.7610000000000001</c:v>
                </c:pt>
                <c:pt idx="2777">
                  <c:v>2.7620000000000005</c:v>
                </c:pt>
                <c:pt idx="2778">
                  <c:v>2.7629999999999999</c:v>
                </c:pt>
                <c:pt idx="2779">
                  <c:v>2.7640000000000002</c:v>
                </c:pt>
                <c:pt idx="2780">
                  <c:v>2.7649999999999997</c:v>
                </c:pt>
                <c:pt idx="2781">
                  <c:v>2.766</c:v>
                </c:pt>
                <c:pt idx="2782">
                  <c:v>2.7670000000000003</c:v>
                </c:pt>
                <c:pt idx="2783">
                  <c:v>2.7679999999999998</c:v>
                </c:pt>
                <c:pt idx="2784">
                  <c:v>2.7690000000000001</c:v>
                </c:pt>
                <c:pt idx="2785">
                  <c:v>2.7700000000000005</c:v>
                </c:pt>
                <c:pt idx="2786">
                  <c:v>2.7709999999999999</c:v>
                </c:pt>
                <c:pt idx="2787">
                  <c:v>2.7720000000000002</c:v>
                </c:pt>
                <c:pt idx="2788">
                  <c:v>2.7729999999999997</c:v>
                </c:pt>
                <c:pt idx="2789">
                  <c:v>2.774</c:v>
                </c:pt>
                <c:pt idx="2790">
                  <c:v>2.7750000000000004</c:v>
                </c:pt>
                <c:pt idx="2791">
                  <c:v>2.7759999999999998</c:v>
                </c:pt>
                <c:pt idx="2792">
                  <c:v>2.7770000000000001</c:v>
                </c:pt>
                <c:pt idx="2793">
                  <c:v>2.7780000000000005</c:v>
                </c:pt>
                <c:pt idx="2794">
                  <c:v>2.7789999999999999</c:v>
                </c:pt>
                <c:pt idx="2795">
                  <c:v>2.7800000000000002</c:v>
                </c:pt>
                <c:pt idx="2796">
                  <c:v>2.7809999999999997</c:v>
                </c:pt>
                <c:pt idx="2797">
                  <c:v>2.782</c:v>
                </c:pt>
                <c:pt idx="2798">
                  <c:v>2.7830000000000004</c:v>
                </c:pt>
                <c:pt idx="2799">
                  <c:v>2.7839999999999998</c:v>
                </c:pt>
                <c:pt idx="2800">
                  <c:v>2.7850000000000001</c:v>
                </c:pt>
                <c:pt idx="2801">
                  <c:v>2.7860000000000005</c:v>
                </c:pt>
                <c:pt idx="2802">
                  <c:v>2.7869999999999999</c:v>
                </c:pt>
                <c:pt idx="2803">
                  <c:v>2.7880000000000003</c:v>
                </c:pt>
                <c:pt idx="2804">
                  <c:v>2.7889999999999997</c:v>
                </c:pt>
                <c:pt idx="2805">
                  <c:v>2.79</c:v>
                </c:pt>
                <c:pt idx="2806">
                  <c:v>2.7910000000000004</c:v>
                </c:pt>
                <c:pt idx="2807">
                  <c:v>2.7919999999999998</c:v>
                </c:pt>
                <c:pt idx="2808">
                  <c:v>2.7930000000000001</c:v>
                </c:pt>
                <c:pt idx="2809">
                  <c:v>2.7940000000000005</c:v>
                </c:pt>
                <c:pt idx="2810">
                  <c:v>2.7949999999999999</c:v>
                </c:pt>
                <c:pt idx="2811">
                  <c:v>2.7960000000000003</c:v>
                </c:pt>
                <c:pt idx="2812">
                  <c:v>2.7969999999999997</c:v>
                </c:pt>
                <c:pt idx="2813">
                  <c:v>2.798</c:v>
                </c:pt>
                <c:pt idx="2814">
                  <c:v>2.7990000000000004</c:v>
                </c:pt>
                <c:pt idx="2815">
                  <c:v>2.8</c:v>
                </c:pt>
                <c:pt idx="2816">
                  <c:v>2.8010000000000002</c:v>
                </c:pt>
                <c:pt idx="2817">
                  <c:v>2.8020000000000005</c:v>
                </c:pt>
                <c:pt idx="2818">
                  <c:v>2.8029999999999999</c:v>
                </c:pt>
                <c:pt idx="2819">
                  <c:v>2.8040000000000003</c:v>
                </c:pt>
                <c:pt idx="2820">
                  <c:v>2.8049999999999997</c:v>
                </c:pt>
                <c:pt idx="2821">
                  <c:v>2.806</c:v>
                </c:pt>
                <c:pt idx="2822">
                  <c:v>2.8070000000000004</c:v>
                </c:pt>
                <c:pt idx="2823">
                  <c:v>2.8079999999999998</c:v>
                </c:pt>
                <c:pt idx="2824">
                  <c:v>2.8090000000000002</c:v>
                </c:pt>
                <c:pt idx="2825">
                  <c:v>2.8100000000000005</c:v>
                </c:pt>
                <c:pt idx="2826">
                  <c:v>2.8109999999999999</c:v>
                </c:pt>
                <c:pt idx="2827">
                  <c:v>2.8120000000000003</c:v>
                </c:pt>
                <c:pt idx="2828">
                  <c:v>2.8129999999999997</c:v>
                </c:pt>
                <c:pt idx="2829">
                  <c:v>2.8140000000000001</c:v>
                </c:pt>
                <c:pt idx="2830">
                  <c:v>2.8150000000000004</c:v>
                </c:pt>
                <c:pt idx="2831">
                  <c:v>2.8159999999999998</c:v>
                </c:pt>
                <c:pt idx="2832">
                  <c:v>2.8170000000000002</c:v>
                </c:pt>
                <c:pt idx="2833">
                  <c:v>2.8180000000000005</c:v>
                </c:pt>
                <c:pt idx="2834">
                  <c:v>2.819</c:v>
                </c:pt>
                <c:pt idx="2835">
                  <c:v>2.8200000000000003</c:v>
                </c:pt>
                <c:pt idx="2836">
                  <c:v>2.8209999999999997</c:v>
                </c:pt>
                <c:pt idx="2837">
                  <c:v>2.8220000000000001</c:v>
                </c:pt>
                <c:pt idx="2838">
                  <c:v>2.8230000000000004</c:v>
                </c:pt>
                <c:pt idx="2839">
                  <c:v>2.8239999999999998</c:v>
                </c:pt>
                <c:pt idx="2840">
                  <c:v>2.8250000000000002</c:v>
                </c:pt>
                <c:pt idx="2841">
                  <c:v>2.8260000000000005</c:v>
                </c:pt>
                <c:pt idx="2842">
                  <c:v>2.827</c:v>
                </c:pt>
                <c:pt idx="2843">
                  <c:v>2.8280000000000003</c:v>
                </c:pt>
                <c:pt idx="2844">
                  <c:v>2.8289999999999997</c:v>
                </c:pt>
                <c:pt idx="2845">
                  <c:v>2.83</c:v>
                </c:pt>
                <c:pt idx="2846">
                  <c:v>2.8310000000000004</c:v>
                </c:pt>
                <c:pt idx="2847">
                  <c:v>2.8319999999999999</c:v>
                </c:pt>
                <c:pt idx="2848">
                  <c:v>2.8330000000000002</c:v>
                </c:pt>
                <c:pt idx="2849">
                  <c:v>2.8340000000000005</c:v>
                </c:pt>
                <c:pt idx="2850">
                  <c:v>2.835</c:v>
                </c:pt>
                <c:pt idx="2851">
                  <c:v>2.8360000000000003</c:v>
                </c:pt>
                <c:pt idx="2852">
                  <c:v>2.8369999999999997</c:v>
                </c:pt>
                <c:pt idx="2853">
                  <c:v>2.8380000000000001</c:v>
                </c:pt>
                <c:pt idx="2854">
                  <c:v>2.8390000000000004</c:v>
                </c:pt>
                <c:pt idx="2855">
                  <c:v>2.84</c:v>
                </c:pt>
                <c:pt idx="2856">
                  <c:v>2.8410000000000002</c:v>
                </c:pt>
                <c:pt idx="2857">
                  <c:v>2.8420000000000005</c:v>
                </c:pt>
                <c:pt idx="2858">
                  <c:v>2.843</c:v>
                </c:pt>
                <c:pt idx="2859">
                  <c:v>2.8440000000000003</c:v>
                </c:pt>
                <c:pt idx="2860">
                  <c:v>2.8449999999999998</c:v>
                </c:pt>
                <c:pt idx="2861">
                  <c:v>2.8460000000000001</c:v>
                </c:pt>
                <c:pt idx="2862">
                  <c:v>2.8470000000000004</c:v>
                </c:pt>
                <c:pt idx="2863">
                  <c:v>2.8479999999999999</c:v>
                </c:pt>
                <c:pt idx="2864">
                  <c:v>2.8490000000000002</c:v>
                </c:pt>
                <c:pt idx="2865">
                  <c:v>2.8500000000000005</c:v>
                </c:pt>
                <c:pt idx="2866">
                  <c:v>2.851</c:v>
                </c:pt>
                <c:pt idx="2867">
                  <c:v>2.8520000000000003</c:v>
                </c:pt>
                <c:pt idx="2868">
                  <c:v>2.8529999999999998</c:v>
                </c:pt>
                <c:pt idx="2869">
                  <c:v>2.8540000000000001</c:v>
                </c:pt>
                <c:pt idx="2870">
                  <c:v>2.8550000000000004</c:v>
                </c:pt>
                <c:pt idx="2871">
                  <c:v>2.8559999999999999</c:v>
                </c:pt>
                <c:pt idx="2872">
                  <c:v>2.8570000000000002</c:v>
                </c:pt>
                <c:pt idx="2873">
                  <c:v>2.8580000000000005</c:v>
                </c:pt>
                <c:pt idx="2874">
                  <c:v>2.859</c:v>
                </c:pt>
                <c:pt idx="2875">
                  <c:v>2.8600000000000003</c:v>
                </c:pt>
                <c:pt idx="2876">
                  <c:v>2.8609999999999998</c:v>
                </c:pt>
                <c:pt idx="2877">
                  <c:v>2.8620000000000001</c:v>
                </c:pt>
                <c:pt idx="2878">
                  <c:v>2.8630000000000004</c:v>
                </c:pt>
                <c:pt idx="2879">
                  <c:v>2.8639999999999999</c:v>
                </c:pt>
                <c:pt idx="2880">
                  <c:v>2.8650000000000002</c:v>
                </c:pt>
                <c:pt idx="2881">
                  <c:v>2.8659999999999997</c:v>
                </c:pt>
                <c:pt idx="2882">
                  <c:v>2.867</c:v>
                </c:pt>
                <c:pt idx="2883">
                  <c:v>2.8680000000000003</c:v>
                </c:pt>
                <c:pt idx="2884">
                  <c:v>2.8689999999999998</c:v>
                </c:pt>
                <c:pt idx="2885">
                  <c:v>2.87</c:v>
                </c:pt>
                <c:pt idx="2886">
                  <c:v>2.8710000000000004</c:v>
                </c:pt>
                <c:pt idx="2887">
                  <c:v>2.8719999999999999</c:v>
                </c:pt>
                <c:pt idx="2888">
                  <c:v>2.8730000000000002</c:v>
                </c:pt>
                <c:pt idx="2889">
                  <c:v>2.8739999999999997</c:v>
                </c:pt>
                <c:pt idx="2890">
                  <c:v>2.875</c:v>
                </c:pt>
                <c:pt idx="2891">
                  <c:v>2.8760000000000003</c:v>
                </c:pt>
                <c:pt idx="2892">
                  <c:v>2.8769999999999998</c:v>
                </c:pt>
                <c:pt idx="2893">
                  <c:v>2.8780000000000001</c:v>
                </c:pt>
                <c:pt idx="2894">
                  <c:v>2.8790000000000004</c:v>
                </c:pt>
                <c:pt idx="2895">
                  <c:v>2.88</c:v>
                </c:pt>
                <c:pt idx="2896">
                  <c:v>2.8810000000000002</c:v>
                </c:pt>
                <c:pt idx="2897">
                  <c:v>2.8819999999999997</c:v>
                </c:pt>
                <c:pt idx="2898">
                  <c:v>2.883</c:v>
                </c:pt>
                <c:pt idx="2899">
                  <c:v>2.8840000000000003</c:v>
                </c:pt>
                <c:pt idx="2900">
                  <c:v>2.8849999999999998</c:v>
                </c:pt>
                <c:pt idx="2901">
                  <c:v>2.8860000000000001</c:v>
                </c:pt>
                <c:pt idx="2902">
                  <c:v>2.8870000000000005</c:v>
                </c:pt>
                <c:pt idx="2903">
                  <c:v>2.8879999999999999</c:v>
                </c:pt>
                <c:pt idx="2904">
                  <c:v>2.8890000000000002</c:v>
                </c:pt>
                <c:pt idx="2905">
                  <c:v>2.8899999999999997</c:v>
                </c:pt>
                <c:pt idx="2906">
                  <c:v>2.891</c:v>
                </c:pt>
                <c:pt idx="2907">
                  <c:v>2.8920000000000003</c:v>
                </c:pt>
                <c:pt idx="2908">
                  <c:v>2.8929999999999998</c:v>
                </c:pt>
                <c:pt idx="2909">
                  <c:v>2.8940000000000001</c:v>
                </c:pt>
                <c:pt idx="2910">
                  <c:v>2.8950000000000005</c:v>
                </c:pt>
                <c:pt idx="2911">
                  <c:v>2.8959999999999999</c:v>
                </c:pt>
                <c:pt idx="2912">
                  <c:v>2.8970000000000002</c:v>
                </c:pt>
                <c:pt idx="2913">
                  <c:v>2.8979999999999997</c:v>
                </c:pt>
                <c:pt idx="2914">
                  <c:v>2.899</c:v>
                </c:pt>
                <c:pt idx="2915">
                  <c:v>2.9000000000000004</c:v>
                </c:pt>
                <c:pt idx="2916">
                  <c:v>2.9009999999999998</c:v>
                </c:pt>
                <c:pt idx="2917">
                  <c:v>2.9020000000000001</c:v>
                </c:pt>
                <c:pt idx="2918">
                  <c:v>2.9030000000000005</c:v>
                </c:pt>
                <c:pt idx="2919">
                  <c:v>2.9039999999999999</c:v>
                </c:pt>
                <c:pt idx="2920">
                  <c:v>2.9050000000000002</c:v>
                </c:pt>
                <c:pt idx="2921">
                  <c:v>2.9059999999999997</c:v>
                </c:pt>
                <c:pt idx="2922">
                  <c:v>2.907</c:v>
                </c:pt>
                <c:pt idx="2923">
                  <c:v>2.9080000000000004</c:v>
                </c:pt>
                <c:pt idx="2924">
                  <c:v>2.9089999999999998</c:v>
                </c:pt>
                <c:pt idx="2925">
                  <c:v>2.91</c:v>
                </c:pt>
                <c:pt idx="2926">
                  <c:v>2.9110000000000005</c:v>
                </c:pt>
                <c:pt idx="2927">
                  <c:v>2.9119999999999999</c:v>
                </c:pt>
                <c:pt idx="2928">
                  <c:v>2.9130000000000003</c:v>
                </c:pt>
                <c:pt idx="2929">
                  <c:v>2.9139999999999997</c:v>
                </c:pt>
                <c:pt idx="2930">
                  <c:v>2.915</c:v>
                </c:pt>
                <c:pt idx="2931">
                  <c:v>2.9160000000000004</c:v>
                </c:pt>
                <c:pt idx="2932">
                  <c:v>2.9169999999999998</c:v>
                </c:pt>
                <c:pt idx="2933">
                  <c:v>2.9180000000000001</c:v>
                </c:pt>
                <c:pt idx="2934">
                  <c:v>2.9190000000000005</c:v>
                </c:pt>
                <c:pt idx="2935">
                  <c:v>2.92</c:v>
                </c:pt>
                <c:pt idx="2936">
                  <c:v>2.9210000000000003</c:v>
                </c:pt>
                <c:pt idx="2937">
                  <c:v>2.9219999999999997</c:v>
                </c:pt>
                <c:pt idx="2938">
                  <c:v>2.923</c:v>
                </c:pt>
                <c:pt idx="2939">
                  <c:v>2.9240000000000004</c:v>
                </c:pt>
                <c:pt idx="2940">
                  <c:v>2.9249999999999998</c:v>
                </c:pt>
                <c:pt idx="2941">
                  <c:v>2.9260000000000002</c:v>
                </c:pt>
                <c:pt idx="2942">
                  <c:v>2.9270000000000005</c:v>
                </c:pt>
                <c:pt idx="2943">
                  <c:v>2.9279999999999999</c:v>
                </c:pt>
                <c:pt idx="2944">
                  <c:v>2.9290000000000003</c:v>
                </c:pt>
                <c:pt idx="2945">
                  <c:v>2.9299999999999997</c:v>
                </c:pt>
                <c:pt idx="2946">
                  <c:v>2.931</c:v>
                </c:pt>
                <c:pt idx="2947">
                  <c:v>2.9320000000000004</c:v>
                </c:pt>
                <c:pt idx="2948">
                  <c:v>2.9329999999999998</c:v>
                </c:pt>
                <c:pt idx="2949">
                  <c:v>2.9340000000000002</c:v>
                </c:pt>
                <c:pt idx="2950">
                  <c:v>2.9350000000000005</c:v>
                </c:pt>
                <c:pt idx="2951">
                  <c:v>2.9359999999999999</c:v>
                </c:pt>
                <c:pt idx="2952">
                  <c:v>2.9370000000000003</c:v>
                </c:pt>
                <c:pt idx="2953">
                  <c:v>2.9379999999999997</c:v>
                </c:pt>
                <c:pt idx="2954">
                  <c:v>2.9390000000000001</c:v>
                </c:pt>
                <c:pt idx="2955">
                  <c:v>2.9400000000000004</c:v>
                </c:pt>
                <c:pt idx="2956">
                  <c:v>2.9409999999999998</c:v>
                </c:pt>
                <c:pt idx="2957">
                  <c:v>2.9420000000000002</c:v>
                </c:pt>
                <c:pt idx="2958">
                  <c:v>2.9430000000000005</c:v>
                </c:pt>
                <c:pt idx="2959">
                  <c:v>2.944</c:v>
                </c:pt>
                <c:pt idx="2960">
                  <c:v>2.9450000000000003</c:v>
                </c:pt>
                <c:pt idx="2961">
                  <c:v>2.9459999999999997</c:v>
                </c:pt>
                <c:pt idx="2962">
                  <c:v>2.9470000000000001</c:v>
                </c:pt>
                <c:pt idx="2963">
                  <c:v>2.9480000000000004</c:v>
                </c:pt>
                <c:pt idx="2964">
                  <c:v>2.9489999999999998</c:v>
                </c:pt>
                <c:pt idx="2965">
                  <c:v>2.95</c:v>
                </c:pt>
                <c:pt idx="2966">
                  <c:v>2.9510000000000005</c:v>
                </c:pt>
                <c:pt idx="2967">
                  <c:v>2.952</c:v>
                </c:pt>
                <c:pt idx="2968">
                  <c:v>2.9530000000000003</c:v>
                </c:pt>
                <c:pt idx="2969">
                  <c:v>2.9539999999999997</c:v>
                </c:pt>
                <c:pt idx="2970">
                  <c:v>2.9550000000000001</c:v>
                </c:pt>
                <c:pt idx="2971">
                  <c:v>2.9560000000000004</c:v>
                </c:pt>
                <c:pt idx="2972">
                  <c:v>2.9569999999999999</c:v>
                </c:pt>
                <c:pt idx="2973">
                  <c:v>2.9580000000000002</c:v>
                </c:pt>
                <c:pt idx="2974">
                  <c:v>2.9590000000000005</c:v>
                </c:pt>
                <c:pt idx="2975">
                  <c:v>2.96</c:v>
                </c:pt>
                <c:pt idx="2976">
                  <c:v>2.9610000000000003</c:v>
                </c:pt>
                <c:pt idx="2977">
                  <c:v>2.9619999999999997</c:v>
                </c:pt>
                <c:pt idx="2978">
                  <c:v>2.9630000000000001</c:v>
                </c:pt>
                <c:pt idx="2979">
                  <c:v>2.9640000000000004</c:v>
                </c:pt>
                <c:pt idx="2980">
                  <c:v>2.9649999999999999</c:v>
                </c:pt>
                <c:pt idx="2981">
                  <c:v>2.9660000000000002</c:v>
                </c:pt>
                <c:pt idx="2982">
                  <c:v>2.9670000000000005</c:v>
                </c:pt>
                <c:pt idx="2983">
                  <c:v>2.968</c:v>
                </c:pt>
                <c:pt idx="2984">
                  <c:v>2.9690000000000003</c:v>
                </c:pt>
                <c:pt idx="2985">
                  <c:v>2.9699999999999998</c:v>
                </c:pt>
                <c:pt idx="2986">
                  <c:v>2.9710000000000001</c:v>
                </c:pt>
                <c:pt idx="2987">
                  <c:v>2.9720000000000004</c:v>
                </c:pt>
                <c:pt idx="2988">
                  <c:v>2.9729999999999999</c:v>
                </c:pt>
                <c:pt idx="2989">
                  <c:v>2.9740000000000002</c:v>
                </c:pt>
                <c:pt idx="2990">
                  <c:v>2.9750000000000005</c:v>
                </c:pt>
                <c:pt idx="2991">
                  <c:v>2.976</c:v>
                </c:pt>
                <c:pt idx="2992">
                  <c:v>2.9770000000000003</c:v>
                </c:pt>
                <c:pt idx="2993">
                  <c:v>2.9779999999999998</c:v>
                </c:pt>
                <c:pt idx="2994">
                  <c:v>2.9790000000000001</c:v>
                </c:pt>
                <c:pt idx="2995">
                  <c:v>2.9800000000000004</c:v>
                </c:pt>
                <c:pt idx="2996">
                  <c:v>2.9809999999999999</c:v>
                </c:pt>
                <c:pt idx="2997">
                  <c:v>2.9820000000000002</c:v>
                </c:pt>
                <c:pt idx="2998">
                  <c:v>2.9830000000000005</c:v>
                </c:pt>
                <c:pt idx="2999">
                  <c:v>2.984</c:v>
                </c:pt>
              </c:numCache>
            </c:numRef>
          </c:xVal>
          <c:yVal>
            <c:numRef>
              <c:f>'SF - WT, D160A, D160E'!$Z$8:$Z$3007</c:f>
              <c:numCache>
                <c:formatCode>0.00E+00</c:formatCode>
                <c:ptCount val="3000"/>
                <c:pt idx="0">
                  <c:v>2.832693E-6</c:v>
                </c:pt>
                <c:pt idx="1">
                  <c:v>1.6878949999999999E-5</c:v>
                </c:pt>
                <c:pt idx="2">
                  <c:v>5.4587750000000003E-5</c:v>
                </c:pt>
                <c:pt idx="3">
                  <c:v>1.2944519999999999E-4</c:v>
                </c:pt>
                <c:pt idx="4">
                  <c:v>2.4772450000000001E-4</c:v>
                </c:pt>
                <c:pt idx="5">
                  <c:v>4.0396810000000003E-4</c:v>
                </c:pt>
                <c:pt idx="6">
                  <c:v>5.9151150000000003E-4</c:v>
                </c:pt>
                <c:pt idx="7">
                  <c:v>8.0903259999999999E-4</c:v>
                </c:pt>
                <c:pt idx="8">
                  <c:v>1.052072E-3</c:v>
                </c:pt>
                <c:pt idx="9">
                  <c:v>1.3098879999999999E-3</c:v>
                </c:pt>
                <c:pt idx="10">
                  <c:v>1.5718780000000001E-3</c:v>
                </c:pt>
                <c:pt idx="11">
                  <c:v>1.831741E-3</c:v>
                </c:pt>
                <c:pt idx="12">
                  <c:v>2.086695E-3</c:v>
                </c:pt>
                <c:pt idx="13">
                  <c:v>2.3323049999999998E-3</c:v>
                </c:pt>
                <c:pt idx="14">
                  <c:v>2.5638229999999998E-3</c:v>
                </c:pt>
                <c:pt idx="15">
                  <c:v>2.7814480000000002E-3</c:v>
                </c:pt>
                <c:pt idx="16">
                  <c:v>2.9875679999999999E-3</c:v>
                </c:pt>
                <c:pt idx="17">
                  <c:v>3.1823089999999999E-3</c:v>
                </c:pt>
                <c:pt idx="18">
                  <c:v>3.3606980000000001E-3</c:v>
                </c:pt>
                <c:pt idx="19">
                  <c:v>3.5125629999999998E-3</c:v>
                </c:pt>
                <c:pt idx="20">
                  <c:v>3.6315620000000001E-3</c:v>
                </c:pt>
                <c:pt idx="21">
                  <c:v>3.7184789999999998E-3</c:v>
                </c:pt>
                <c:pt idx="22">
                  <c:v>3.7740809999999999E-3</c:v>
                </c:pt>
                <c:pt idx="23">
                  <c:v>3.8008310000000002E-3</c:v>
                </c:pt>
                <c:pt idx="24">
                  <c:v>3.8055770000000001E-3</c:v>
                </c:pt>
                <c:pt idx="25">
                  <c:v>3.7945069999999999E-3</c:v>
                </c:pt>
                <c:pt idx="26">
                  <c:v>3.7717660000000002E-3</c:v>
                </c:pt>
                <c:pt idx="27">
                  <c:v>3.7409280000000001E-3</c:v>
                </c:pt>
                <c:pt idx="28">
                  <c:v>3.7064490000000001E-3</c:v>
                </c:pt>
                <c:pt idx="29">
                  <c:v>3.6755870000000001E-3</c:v>
                </c:pt>
                <c:pt idx="30">
                  <c:v>3.651147E-3</c:v>
                </c:pt>
                <c:pt idx="31">
                  <c:v>3.6228660000000002E-3</c:v>
                </c:pt>
                <c:pt idx="32">
                  <c:v>3.5764820000000002E-3</c:v>
                </c:pt>
                <c:pt idx="33">
                  <c:v>3.5070740000000002E-3</c:v>
                </c:pt>
                <c:pt idx="34">
                  <c:v>3.4202289999999999E-3</c:v>
                </c:pt>
                <c:pt idx="35">
                  <c:v>3.3251169999999998E-3</c:v>
                </c:pt>
                <c:pt idx="36">
                  <c:v>3.2239410000000001E-3</c:v>
                </c:pt>
                <c:pt idx="37">
                  <c:v>3.1148399999999998E-3</c:v>
                </c:pt>
                <c:pt idx="38">
                  <c:v>3.0060059999999999E-3</c:v>
                </c:pt>
                <c:pt idx="39">
                  <c:v>2.911547E-3</c:v>
                </c:pt>
                <c:pt idx="40">
                  <c:v>2.8416539999999999E-3</c:v>
                </c:pt>
                <c:pt idx="41">
                  <c:v>2.8017480000000002E-3</c:v>
                </c:pt>
                <c:pt idx="42">
                  <c:v>2.7897109999999998E-3</c:v>
                </c:pt>
                <c:pt idx="43">
                  <c:v>2.7998039999999999E-3</c:v>
                </c:pt>
                <c:pt idx="44">
                  <c:v>2.8317049999999999E-3</c:v>
                </c:pt>
                <c:pt idx="45">
                  <c:v>2.8864759999999998E-3</c:v>
                </c:pt>
                <c:pt idx="46">
                  <c:v>2.9555549999999999E-3</c:v>
                </c:pt>
                <c:pt idx="47">
                  <c:v>3.0225410000000001E-3</c:v>
                </c:pt>
                <c:pt idx="48">
                  <c:v>3.0746189999999998E-3</c:v>
                </c:pt>
                <c:pt idx="49">
                  <c:v>3.1108109999999998E-3</c:v>
                </c:pt>
                <c:pt idx="50">
                  <c:v>3.1379939999999999E-3</c:v>
                </c:pt>
                <c:pt idx="51">
                  <c:v>3.1575179999999998E-3</c:v>
                </c:pt>
                <c:pt idx="52">
                  <c:v>3.1666870000000001E-3</c:v>
                </c:pt>
                <c:pt idx="53">
                  <c:v>3.167305E-3</c:v>
                </c:pt>
                <c:pt idx="54">
                  <c:v>3.1612860000000001E-3</c:v>
                </c:pt>
                <c:pt idx="55">
                  <c:v>3.1483499999999998E-3</c:v>
                </c:pt>
                <c:pt idx="56">
                  <c:v>3.1279290000000002E-3</c:v>
                </c:pt>
                <c:pt idx="57">
                  <c:v>3.0989799999999999E-3</c:v>
                </c:pt>
                <c:pt idx="58">
                  <c:v>3.0601339999999999E-3</c:v>
                </c:pt>
                <c:pt idx="59">
                  <c:v>3.0059069999999999E-3</c:v>
                </c:pt>
                <c:pt idx="60">
                  <c:v>2.9286260000000001E-3</c:v>
                </c:pt>
                <c:pt idx="61">
                  <c:v>2.8295220000000001E-3</c:v>
                </c:pt>
                <c:pt idx="62">
                  <c:v>2.7198270000000002E-3</c:v>
                </c:pt>
                <c:pt idx="63">
                  <c:v>2.6109940000000002E-3</c:v>
                </c:pt>
                <c:pt idx="64">
                  <c:v>2.5076220000000001E-3</c:v>
                </c:pt>
                <c:pt idx="65">
                  <c:v>2.407443E-3</c:v>
                </c:pt>
                <c:pt idx="66">
                  <c:v>2.3096240000000001E-3</c:v>
                </c:pt>
                <c:pt idx="67">
                  <c:v>2.21922E-3</c:v>
                </c:pt>
                <c:pt idx="68">
                  <c:v>2.1376030000000001E-3</c:v>
                </c:pt>
                <c:pt idx="69">
                  <c:v>2.0595909999999999E-3</c:v>
                </c:pt>
                <c:pt idx="70">
                  <c:v>1.9811899999999999E-3</c:v>
                </c:pt>
                <c:pt idx="71">
                  <c:v>1.901685E-3</c:v>
                </c:pt>
                <c:pt idx="72">
                  <c:v>1.825725E-3</c:v>
                </c:pt>
                <c:pt idx="73">
                  <c:v>1.762836E-3</c:v>
                </c:pt>
                <c:pt idx="74">
                  <c:v>1.7165489999999999E-3</c:v>
                </c:pt>
                <c:pt idx="75">
                  <c:v>1.6802849999999999E-3</c:v>
                </c:pt>
                <c:pt idx="76">
                  <c:v>1.6456470000000001E-3</c:v>
                </c:pt>
                <c:pt idx="77">
                  <c:v>1.608356E-3</c:v>
                </c:pt>
                <c:pt idx="78">
                  <c:v>1.57054E-3</c:v>
                </c:pt>
                <c:pt idx="79">
                  <c:v>1.538132E-3</c:v>
                </c:pt>
                <c:pt idx="80">
                  <c:v>1.510899E-3</c:v>
                </c:pt>
                <c:pt idx="81">
                  <c:v>1.4796150000000001E-3</c:v>
                </c:pt>
                <c:pt idx="82">
                  <c:v>1.4350299999999999E-3</c:v>
                </c:pt>
                <c:pt idx="83">
                  <c:v>1.376265E-3</c:v>
                </c:pt>
                <c:pt idx="84">
                  <c:v>1.310959E-3</c:v>
                </c:pt>
                <c:pt idx="85">
                  <c:v>1.2442239999999999E-3</c:v>
                </c:pt>
                <c:pt idx="86">
                  <c:v>1.1715180000000001E-3</c:v>
                </c:pt>
                <c:pt idx="87">
                  <c:v>1.0893159999999999E-3</c:v>
                </c:pt>
                <c:pt idx="88">
                  <c:v>1.005075E-3</c:v>
                </c:pt>
                <c:pt idx="89">
                  <c:v>9.3178810000000005E-4</c:v>
                </c:pt>
                <c:pt idx="90">
                  <c:v>8.7631709999999997E-4</c:v>
                </c:pt>
                <c:pt idx="91">
                  <c:v>8.3773590000000002E-4</c:v>
                </c:pt>
                <c:pt idx="92">
                  <c:v>8.1521589999999998E-4</c:v>
                </c:pt>
                <c:pt idx="93">
                  <c:v>8.0771740000000003E-4</c:v>
                </c:pt>
                <c:pt idx="94">
                  <c:v>8.078836E-4</c:v>
                </c:pt>
                <c:pt idx="95">
                  <c:v>8.1006540000000003E-4</c:v>
                </c:pt>
                <c:pt idx="96">
                  <c:v>8.2212319999999998E-4</c:v>
                </c:pt>
                <c:pt idx="97">
                  <c:v>8.5323850000000004E-4</c:v>
                </c:pt>
                <c:pt idx="98">
                  <c:v>8.9711049999999996E-4</c:v>
                </c:pt>
                <c:pt idx="99">
                  <c:v>9.4058270000000005E-4</c:v>
                </c:pt>
                <c:pt idx="100">
                  <c:v>9.7671619999999994E-4</c:v>
                </c:pt>
                <c:pt idx="101">
                  <c:v>1.005286E-3</c:v>
                </c:pt>
                <c:pt idx="102">
                  <c:v>1.03075E-3</c:v>
                </c:pt>
                <c:pt idx="103">
                  <c:v>1.0560529999999999E-3</c:v>
                </c:pt>
                <c:pt idx="104">
                  <c:v>1.077848E-3</c:v>
                </c:pt>
                <c:pt idx="105">
                  <c:v>1.0938709999999999E-3</c:v>
                </c:pt>
                <c:pt idx="106">
                  <c:v>1.1089240000000001E-3</c:v>
                </c:pt>
                <c:pt idx="107">
                  <c:v>1.131216E-3</c:v>
                </c:pt>
                <c:pt idx="108">
                  <c:v>1.166619E-3</c:v>
                </c:pt>
                <c:pt idx="109">
                  <c:v>1.212844E-3</c:v>
                </c:pt>
                <c:pt idx="110">
                  <c:v>1.258786E-3</c:v>
                </c:pt>
                <c:pt idx="111">
                  <c:v>1.289299E-3</c:v>
                </c:pt>
                <c:pt idx="112">
                  <c:v>1.2946489999999999E-3</c:v>
                </c:pt>
                <c:pt idx="113">
                  <c:v>1.2805259999999999E-3</c:v>
                </c:pt>
                <c:pt idx="114">
                  <c:v>1.2603029999999999E-3</c:v>
                </c:pt>
                <c:pt idx="115">
                  <c:v>1.240662E-3</c:v>
                </c:pt>
                <c:pt idx="116">
                  <c:v>1.2161850000000001E-3</c:v>
                </c:pt>
                <c:pt idx="117">
                  <c:v>1.174439E-3</c:v>
                </c:pt>
                <c:pt idx="118">
                  <c:v>1.1127299999999999E-3</c:v>
                </c:pt>
                <c:pt idx="119">
                  <c:v>1.039407E-3</c:v>
                </c:pt>
                <c:pt idx="120">
                  <c:v>9.6084269999999997E-4</c:v>
                </c:pt>
                <c:pt idx="121">
                  <c:v>8.8059659999999997E-4</c:v>
                </c:pt>
                <c:pt idx="122">
                  <c:v>8.0078240000000002E-4</c:v>
                </c:pt>
                <c:pt idx="123">
                  <c:v>7.1981490000000003E-4</c:v>
                </c:pt>
                <c:pt idx="124">
                  <c:v>6.3439620000000003E-4</c:v>
                </c:pt>
                <c:pt idx="125">
                  <c:v>5.4922759999999999E-4</c:v>
                </c:pt>
                <c:pt idx="126">
                  <c:v>4.8265740000000003E-4</c:v>
                </c:pt>
                <c:pt idx="127">
                  <c:v>4.4716910000000001E-4</c:v>
                </c:pt>
                <c:pt idx="128">
                  <c:v>4.3322480000000001E-4</c:v>
                </c:pt>
                <c:pt idx="129">
                  <c:v>4.2753319999999997E-4</c:v>
                </c:pt>
                <c:pt idx="130">
                  <c:v>4.2933819999999999E-4</c:v>
                </c:pt>
                <c:pt idx="131">
                  <c:v>4.4232309999999998E-4</c:v>
                </c:pt>
                <c:pt idx="132">
                  <c:v>4.6426989999999999E-4</c:v>
                </c:pt>
                <c:pt idx="133">
                  <c:v>4.8421940000000001E-4</c:v>
                </c:pt>
                <c:pt idx="134">
                  <c:v>4.9142990000000002E-4</c:v>
                </c:pt>
                <c:pt idx="135">
                  <c:v>4.8543460000000002E-4</c:v>
                </c:pt>
                <c:pt idx="136">
                  <c:v>4.68197E-4</c:v>
                </c:pt>
                <c:pt idx="137">
                  <c:v>4.3514269999999998E-4</c:v>
                </c:pt>
                <c:pt idx="138">
                  <c:v>3.7984290000000001E-4</c:v>
                </c:pt>
                <c:pt idx="139">
                  <c:v>3.016343E-4</c:v>
                </c:pt>
                <c:pt idx="140">
                  <c:v>2.0887250000000001E-4</c:v>
                </c:pt>
                <c:pt idx="141">
                  <c:v>1.1364819999999999E-4</c:v>
                </c:pt>
                <c:pt idx="142">
                  <c:v>2.196005E-5</c:v>
                </c:pt>
                <c:pt idx="143">
                  <c:v>-6.4819400000000005E-5</c:v>
                </c:pt>
                <c:pt idx="144">
                  <c:v>-1.405666E-4</c:v>
                </c:pt>
                <c:pt idx="145">
                  <c:v>-1.9536879999999999E-4</c:v>
                </c:pt>
                <c:pt idx="146">
                  <c:v>-2.2758359999999999E-4</c:v>
                </c:pt>
                <c:pt idx="147">
                  <c:v>-2.4963889999999998E-4</c:v>
                </c:pt>
                <c:pt idx="148">
                  <c:v>-2.7507250000000002E-4</c:v>
                </c:pt>
                <c:pt idx="149">
                  <c:v>-3.0280420000000001E-4</c:v>
                </c:pt>
                <c:pt idx="150">
                  <c:v>-3.192917E-4</c:v>
                </c:pt>
                <c:pt idx="151">
                  <c:v>-3.1008210000000002E-4</c:v>
                </c:pt>
                <c:pt idx="152">
                  <c:v>-2.7052340000000003E-4</c:v>
                </c:pt>
                <c:pt idx="153">
                  <c:v>-2.0936030000000001E-4</c:v>
                </c:pt>
                <c:pt idx="154">
                  <c:v>-1.363232E-4</c:v>
                </c:pt>
                <c:pt idx="155">
                  <c:v>-5.1593669999999998E-5</c:v>
                </c:pt>
                <c:pt idx="156">
                  <c:v>4.7859289999999997E-5</c:v>
                </c:pt>
                <c:pt idx="157">
                  <c:v>1.6130159999999999E-4</c:v>
                </c:pt>
                <c:pt idx="158">
                  <c:v>2.8758480000000002E-4</c:v>
                </c:pt>
                <c:pt idx="159">
                  <c:v>4.26086E-4</c:v>
                </c:pt>
                <c:pt idx="160">
                  <c:v>5.6931159999999996E-4</c:v>
                </c:pt>
                <c:pt idx="161">
                  <c:v>7.0210110000000004E-4</c:v>
                </c:pt>
                <c:pt idx="162">
                  <c:v>8.1159489999999999E-4</c:v>
                </c:pt>
                <c:pt idx="163">
                  <c:v>8.9270759999999995E-4</c:v>
                </c:pt>
                <c:pt idx="164">
                  <c:v>9.4322850000000001E-4</c:v>
                </c:pt>
                <c:pt idx="165">
                  <c:v>9.6161789999999999E-4</c:v>
                </c:pt>
                <c:pt idx="166">
                  <c:v>9.4723520000000001E-4</c:v>
                </c:pt>
                <c:pt idx="167">
                  <c:v>8.9601700000000004E-4</c:v>
                </c:pt>
                <c:pt idx="168">
                  <c:v>8.0896750000000002E-4</c:v>
                </c:pt>
                <c:pt idx="169">
                  <c:v>7.0477789999999995E-4</c:v>
                </c:pt>
                <c:pt idx="170">
                  <c:v>6.0450569999999999E-4</c:v>
                </c:pt>
                <c:pt idx="171">
                  <c:v>5.1452319999999998E-4</c:v>
                </c:pt>
                <c:pt idx="172">
                  <c:v>4.326706E-4</c:v>
                </c:pt>
                <c:pt idx="173">
                  <c:v>3.5719220000000001E-4</c:v>
                </c:pt>
                <c:pt idx="174">
                  <c:v>2.9367789999999998E-4</c:v>
                </c:pt>
                <c:pt idx="175">
                  <c:v>2.5297820000000002E-4</c:v>
                </c:pt>
                <c:pt idx="176">
                  <c:v>2.3794840000000001E-4</c:v>
                </c:pt>
                <c:pt idx="177">
                  <c:v>2.431465E-4</c:v>
                </c:pt>
                <c:pt idx="178">
                  <c:v>2.6770119999999998E-4</c:v>
                </c:pt>
                <c:pt idx="179">
                  <c:v>3.1764329999999999E-4</c:v>
                </c:pt>
                <c:pt idx="180">
                  <c:v>3.954893E-4</c:v>
                </c:pt>
                <c:pt idx="181">
                  <c:v>4.9670840000000003E-4</c:v>
                </c:pt>
                <c:pt idx="182">
                  <c:v>6.2004550000000001E-4</c:v>
                </c:pt>
                <c:pt idx="183">
                  <c:v>7.6958509999999996E-4</c:v>
                </c:pt>
                <c:pt idx="184">
                  <c:v>9.461335E-4</c:v>
                </c:pt>
                <c:pt idx="185">
                  <c:v>1.1481569999999999E-3</c:v>
                </c:pt>
                <c:pt idx="186">
                  <c:v>1.3728620000000001E-3</c:v>
                </c:pt>
                <c:pt idx="187">
                  <c:v>1.615944E-3</c:v>
                </c:pt>
                <c:pt idx="188">
                  <c:v>1.877613E-3</c:v>
                </c:pt>
                <c:pt idx="189">
                  <c:v>2.160145E-3</c:v>
                </c:pt>
                <c:pt idx="190">
                  <c:v>2.458095E-3</c:v>
                </c:pt>
                <c:pt idx="191">
                  <c:v>2.7632099999999999E-3</c:v>
                </c:pt>
                <c:pt idx="192">
                  <c:v>3.0803739999999999E-3</c:v>
                </c:pt>
                <c:pt idx="193">
                  <c:v>3.420335E-3</c:v>
                </c:pt>
                <c:pt idx="194">
                  <c:v>3.7804470000000001E-3</c:v>
                </c:pt>
                <c:pt idx="195">
                  <c:v>4.1510360000000003E-3</c:v>
                </c:pt>
                <c:pt idx="196">
                  <c:v>4.532042E-3</c:v>
                </c:pt>
                <c:pt idx="197">
                  <c:v>4.9339359999999999E-3</c:v>
                </c:pt>
                <c:pt idx="198">
                  <c:v>5.3641519999999996E-3</c:v>
                </c:pt>
                <c:pt idx="199">
                  <c:v>5.8171539999999997E-3</c:v>
                </c:pt>
                <c:pt idx="200">
                  <c:v>6.2760330000000003E-3</c:v>
                </c:pt>
                <c:pt idx="201">
                  <c:v>6.7208010000000002E-3</c:v>
                </c:pt>
                <c:pt idx="202">
                  <c:v>7.1425079999999997E-3</c:v>
                </c:pt>
                <c:pt idx="203">
                  <c:v>7.5444290000000001E-3</c:v>
                </c:pt>
                <c:pt idx="204">
                  <c:v>7.9267039999999997E-3</c:v>
                </c:pt>
                <c:pt idx="205">
                  <c:v>8.2789449999999994E-3</c:v>
                </c:pt>
                <c:pt idx="206">
                  <c:v>8.5859969999999997E-3</c:v>
                </c:pt>
                <c:pt idx="207">
                  <c:v>8.8359149999999997E-3</c:v>
                </c:pt>
                <c:pt idx="208">
                  <c:v>9.0216370000000008E-3</c:v>
                </c:pt>
                <c:pt idx="209">
                  <c:v>9.1379600000000005E-3</c:v>
                </c:pt>
                <c:pt idx="210">
                  <c:v>9.1841930000000002E-3</c:v>
                </c:pt>
                <c:pt idx="211">
                  <c:v>9.1683240000000003E-3</c:v>
                </c:pt>
                <c:pt idx="212">
                  <c:v>9.1044320000000008E-3</c:v>
                </c:pt>
                <c:pt idx="213">
                  <c:v>9.0051539999999996E-3</c:v>
                </c:pt>
                <c:pt idx="214">
                  <c:v>8.8750129999999993E-3</c:v>
                </c:pt>
                <c:pt idx="215">
                  <c:v>8.7152319999999998E-3</c:v>
                </c:pt>
                <c:pt idx="216">
                  <c:v>8.5295249999999996E-3</c:v>
                </c:pt>
                <c:pt idx="217">
                  <c:v>8.3167689999999999E-3</c:v>
                </c:pt>
                <c:pt idx="218">
                  <c:v>8.069082E-3</c:v>
                </c:pt>
                <c:pt idx="219">
                  <c:v>7.782275E-3</c:v>
                </c:pt>
                <c:pt idx="220">
                  <c:v>7.4636060000000002E-3</c:v>
                </c:pt>
                <c:pt idx="221">
                  <c:v>7.1274149999999998E-3</c:v>
                </c:pt>
                <c:pt idx="222">
                  <c:v>6.7828410000000004E-3</c:v>
                </c:pt>
                <c:pt idx="223">
                  <c:v>6.434464E-3</c:v>
                </c:pt>
                <c:pt idx="224">
                  <c:v>6.0904790000000002E-3</c:v>
                </c:pt>
                <c:pt idx="225">
                  <c:v>5.7566240000000001E-3</c:v>
                </c:pt>
                <c:pt idx="226">
                  <c:v>5.4284399999999997E-3</c:v>
                </c:pt>
                <c:pt idx="227">
                  <c:v>5.0995270000000004E-3</c:v>
                </c:pt>
                <c:pt idx="228">
                  <c:v>4.7691410000000002E-3</c:v>
                </c:pt>
                <c:pt idx="229">
                  <c:v>4.4353659999999996E-3</c:v>
                </c:pt>
                <c:pt idx="230">
                  <c:v>4.0920740000000002E-3</c:v>
                </c:pt>
                <c:pt idx="231">
                  <c:v>3.7345199999999999E-3</c:v>
                </c:pt>
                <c:pt idx="232">
                  <c:v>3.3659050000000002E-3</c:v>
                </c:pt>
                <c:pt idx="233">
                  <c:v>2.9986169999999999E-3</c:v>
                </c:pt>
                <c:pt idx="234">
                  <c:v>2.6445800000000001E-3</c:v>
                </c:pt>
                <c:pt idx="235">
                  <c:v>2.3091299999999999E-3</c:v>
                </c:pt>
                <c:pt idx="236">
                  <c:v>1.99007E-3</c:v>
                </c:pt>
                <c:pt idx="237">
                  <c:v>1.6762960000000001E-3</c:v>
                </c:pt>
                <c:pt idx="238">
                  <c:v>1.3578990000000001E-3</c:v>
                </c:pt>
                <c:pt idx="239">
                  <c:v>1.034858E-3</c:v>
                </c:pt>
                <c:pt idx="240">
                  <c:v>7.1036289999999995E-4</c:v>
                </c:pt>
                <c:pt idx="241">
                  <c:v>3.8498919999999998E-4</c:v>
                </c:pt>
                <c:pt idx="242">
                  <c:v>5.7539669999999999E-5</c:v>
                </c:pt>
                <c:pt idx="243">
                  <c:v>-2.7256459999999998E-4</c:v>
                </c:pt>
                <c:pt idx="244">
                  <c:v>-6.0176459999999995E-4</c:v>
                </c:pt>
                <c:pt idx="245">
                  <c:v>-9.2478000000000005E-4</c:v>
                </c:pt>
                <c:pt idx="246">
                  <c:v>-1.2415810000000001E-3</c:v>
                </c:pt>
                <c:pt idx="247">
                  <c:v>-1.5511979999999999E-3</c:v>
                </c:pt>
                <c:pt idx="248">
                  <c:v>-1.8416120000000001E-3</c:v>
                </c:pt>
                <c:pt idx="249">
                  <c:v>-2.097612E-3</c:v>
                </c:pt>
                <c:pt idx="250">
                  <c:v>-2.3151249999999999E-3</c:v>
                </c:pt>
                <c:pt idx="251">
                  <c:v>-2.498358E-3</c:v>
                </c:pt>
                <c:pt idx="252">
                  <c:v>-2.6455900000000002E-3</c:v>
                </c:pt>
                <c:pt idx="253">
                  <c:v>-2.7517230000000002E-3</c:v>
                </c:pt>
                <c:pt idx="254">
                  <c:v>-2.8198709999999998E-3</c:v>
                </c:pt>
                <c:pt idx="255">
                  <c:v>-2.8578430000000001E-3</c:v>
                </c:pt>
                <c:pt idx="256">
                  <c:v>-2.8679819999999998E-3</c:v>
                </c:pt>
                <c:pt idx="257">
                  <c:v>-2.8478090000000002E-3</c:v>
                </c:pt>
                <c:pt idx="258">
                  <c:v>-2.7984889999999999E-3</c:v>
                </c:pt>
                <c:pt idx="259">
                  <c:v>-2.7229250000000002E-3</c:v>
                </c:pt>
                <c:pt idx="260">
                  <c:v>-2.6180579999999999E-3</c:v>
                </c:pt>
                <c:pt idx="261">
                  <c:v>-2.4782910000000001E-3</c:v>
                </c:pt>
                <c:pt idx="262">
                  <c:v>-2.3032579999999999E-3</c:v>
                </c:pt>
                <c:pt idx="263">
                  <c:v>-2.0984129999999999E-3</c:v>
                </c:pt>
                <c:pt idx="264">
                  <c:v>-1.870004E-3</c:v>
                </c:pt>
                <c:pt idx="265">
                  <c:v>-1.6236449999999999E-3</c:v>
                </c:pt>
                <c:pt idx="266">
                  <c:v>-1.3677019999999999E-3</c:v>
                </c:pt>
                <c:pt idx="267">
                  <c:v>-1.1113449999999999E-3</c:v>
                </c:pt>
                <c:pt idx="268">
                  <c:v>-8.5797130000000001E-4</c:v>
                </c:pt>
                <c:pt idx="269">
                  <c:v>-6.0694920000000003E-4</c:v>
                </c:pt>
                <c:pt idx="270">
                  <c:v>-3.6236180000000001E-4</c:v>
                </c:pt>
                <c:pt idx="271">
                  <c:v>-1.337957E-4</c:v>
                </c:pt>
                <c:pt idx="272">
                  <c:v>7.0486299999999996E-5</c:v>
                </c:pt>
                <c:pt idx="273">
                  <c:v>2.4659539999999998E-4</c:v>
                </c:pt>
                <c:pt idx="274">
                  <c:v>3.9167999999999999E-4</c:v>
                </c:pt>
                <c:pt idx="275">
                  <c:v>5.0074929999999998E-4</c:v>
                </c:pt>
                <c:pt idx="276">
                  <c:v>5.684663E-4</c:v>
                </c:pt>
                <c:pt idx="277">
                  <c:v>5.9112040000000002E-4</c:v>
                </c:pt>
                <c:pt idx="278">
                  <c:v>5.6756479999999995E-4</c:v>
                </c:pt>
                <c:pt idx="279">
                  <c:v>5.0127669999999996E-4</c:v>
                </c:pt>
                <c:pt idx="280">
                  <c:v>4.0182839999999999E-4</c:v>
                </c:pt>
                <c:pt idx="281">
                  <c:v>2.836111E-4</c:v>
                </c:pt>
                <c:pt idx="282">
                  <c:v>1.6020990000000001E-4</c:v>
                </c:pt>
                <c:pt idx="283">
                  <c:v>3.9188849999999997E-5</c:v>
                </c:pt>
                <c:pt idx="284">
                  <c:v>-7.7898910000000001E-5</c:v>
                </c:pt>
                <c:pt idx="285">
                  <c:v>-1.9058549999999999E-4</c:v>
                </c:pt>
                <c:pt idx="286">
                  <c:v>-2.950707E-4</c:v>
                </c:pt>
                <c:pt idx="287">
                  <c:v>-3.8927660000000002E-4</c:v>
                </c:pt>
                <c:pt idx="288">
                  <c:v>-4.800944E-4</c:v>
                </c:pt>
                <c:pt idx="289">
                  <c:v>-5.753329E-4</c:v>
                </c:pt>
                <c:pt idx="290">
                  <c:v>-6.7602120000000003E-4</c:v>
                </c:pt>
                <c:pt idx="291">
                  <c:v>-7.8263520000000002E-4</c:v>
                </c:pt>
                <c:pt idx="292">
                  <c:v>-8.9128009999999997E-4</c:v>
                </c:pt>
                <c:pt idx="293">
                  <c:v>-9.886087E-4</c:v>
                </c:pt>
                <c:pt idx="294">
                  <c:v>-1.0652159999999999E-3</c:v>
                </c:pt>
                <c:pt idx="295">
                  <c:v>-1.1251259999999999E-3</c:v>
                </c:pt>
                <c:pt idx="296">
                  <c:v>-1.17881E-3</c:v>
                </c:pt>
                <c:pt idx="297">
                  <c:v>-1.236724E-3</c:v>
                </c:pt>
                <c:pt idx="298">
                  <c:v>-1.3081799999999999E-3</c:v>
                </c:pt>
                <c:pt idx="299">
                  <c:v>-1.3954519999999999E-3</c:v>
                </c:pt>
                <c:pt idx="300">
                  <c:v>-1.490494E-3</c:v>
                </c:pt>
                <c:pt idx="301">
                  <c:v>-1.580515E-3</c:v>
                </c:pt>
                <c:pt idx="302">
                  <c:v>-1.6594649999999999E-3</c:v>
                </c:pt>
                <c:pt idx="303">
                  <c:v>-1.7373480000000001E-3</c:v>
                </c:pt>
                <c:pt idx="304">
                  <c:v>-1.828552E-3</c:v>
                </c:pt>
                <c:pt idx="305">
                  <c:v>-1.932273E-3</c:v>
                </c:pt>
                <c:pt idx="306">
                  <c:v>-2.0372910000000001E-3</c:v>
                </c:pt>
                <c:pt idx="307">
                  <c:v>-2.1346630000000002E-3</c:v>
                </c:pt>
                <c:pt idx="308">
                  <c:v>-2.2171890000000001E-3</c:v>
                </c:pt>
                <c:pt idx="309">
                  <c:v>-2.2817670000000001E-3</c:v>
                </c:pt>
                <c:pt idx="310">
                  <c:v>-2.324675E-3</c:v>
                </c:pt>
                <c:pt idx="311">
                  <c:v>-2.327862E-3</c:v>
                </c:pt>
                <c:pt idx="312">
                  <c:v>-2.2604529999999999E-3</c:v>
                </c:pt>
                <c:pt idx="313">
                  <c:v>-2.0850759999999999E-3</c:v>
                </c:pt>
                <c:pt idx="314">
                  <c:v>-1.745398E-3</c:v>
                </c:pt>
                <c:pt idx="315">
                  <c:v>-1.133822E-3</c:v>
                </c:pt>
                <c:pt idx="316">
                  <c:v>-6.6820060000000005E-5</c:v>
                </c:pt>
                <c:pt idx="317">
                  <c:v>1.7254340000000001E-3</c:v>
                </c:pt>
                <c:pt idx="318">
                  <c:v>4.600125E-3</c:v>
                </c:pt>
                <c:pt idx="319">
                  <c:v>9.0038259999999995E-3</c:v>
                </c:pt>
                <c:pt idx="320">
                  <c:v>1.553243E-2</c:v>
                </c:pt>
                <c:pt idx="321">
                  <c:v>2.4930689999999998E-2</c:v>
                </c:pt>
                <c:pt idx="322">
                  <c:v>3.782692E-2</c:v>
                </c:pt>
                <c:pt idx="323">
                  <c:v>5.4427900000000001E-2</c:v>
                </c:pt>
                <c:pt idx="324">
                  <c:v>7.4498419999999996E-2</c:v>
                </c:pt>
                <c:pt idx="325">
                  <c:v>9.7515249999999998E-2</c:v>
                </c:pt>
                <c:pt idx="326">
                  <c:v>0.1227983</c:v>
                </c:pt>
                <c:pt idx="327">
                  <c:v>0.14959629999999999</c:v>
                </c:pt>
                <c:pt idx="328">
                  <c:v>0.177147</c:v>
                </c:pt>
                <c:pt idx="329">
                  <c:v>0.20471790000000001</c:v>
                </c:pt>
                <c:pt idx="330">
                  <c:v>0.23163739999999999</c:v>
                </c:pt>
                <c:pt idx="331">
                  <c:v>0.25731599999999999</c:v>
                </c:pt>
                <c:pt idx="332">
                  <c:v>0.28124710000000003</c:v>
                </c:pt>
                <c:pt idx="333">
                  <c:v>0.30299690000000001</c:v>
                </c:pt>
                <c:pt idx="334">
                  <c:v>0.32220680000000002</c:v>
                </c:pt>
                <c:pt idx="335">
                  <c:v>0.33862500000000001</c:v>
                </c:pt>
                <c:pt idx="336">
                  <c:v>0.35217500000000002</c:v>
                </c:pt>
                <c:pt idx="337">
                  <c:v>0.36301240000000001</c:v>
                </c:pt>
                <c:pt idx="338">
                  <c:v>0.3714673</c:v>
                </c:pt>
                <c:pt idx="339">
                  <c:v>0.37787409999999999</c:v>
                </c:pt>
                <c:pt idx="340">
                  <c:v>0.38234430000000003</c:v>
                </c:pt>
                <c:pt idx="341">
                  <c:v>0.38450709999999999</c:v>
                </c:pt>
                <c:pt idx="342">
                  <c:v>0.3834284</c:v>
                </c:pt>
                <c:pt idx="343">
                  <c:v>0.37789400000000001</c:v>
                </c:pt>
                <c:pt idx="344">
                  <c:v>0.3668573</c:v>
                </c:pt>
                <c:pt idx="345">
                  <c:v>0.3498658</c:v>
                </c:pt>
                <c:pt idx="346">
                  <c:v>0.32737110000000003</c:v>
                </c:pt>
                <c:pt idx="347">
                  <c:v>0.30063319999999999</c:v>
                </c:pt>
                <c:pt idx="348">
                  <c:v>0.27120870000000002</c:v>
                </c:pt>
                <c:pt idx="349">
                  <c:v>0.24045839999999999</c:v>
                </c:pt>
                <c:pt idx="350">
                  <c:v>0.20938789999999999</c:v>
                </c:pt>
                <c:pt idx="351">
                  <c:v>0.1787378</c:v>
                </c:pt>
                <c:pt idx="352">
                  <c:v>0.14912819999999999</c:v>
                </c:pt>
                <c:pt idx="353">
                  <c:v>0.1211622</c:v>
                </c:pt>
                <c:pt idx="354">
                  <c:v>9.5435710000000007E-2</c:v>
                </c:pt>
                <c:pt idx="355">
                  <c:v>7.248984E-2</c:v>
                </c:pt>
                <c:pt idx="356">
                  <c:v>5.2773390000000003E-2</c:v>
                </c:pt>
                <c:pt idx="357">
                  <c:v>3.6594139999999997E-2</c:v>
                </c:pt>
                <c:pt idx="358">
                  <c:v>2.407803E-2</c:v>
                </c:pt>
                <c:pt idx="359">
                  <c:v>1.5196100000000001E-2</c:v>
                </c:pt>
                <c:pt idx="360">
                  <c:v>9.8202059999999997E-3</c:v>
                </c:pt>
                <c:pt idx="361">
                  <c:v>7.7560720000000001E-3</c:v>
                </c:pt>
                <c:pt idx="362">
                  <c:v>8.7644520000000007E-3</c:v>
                </c:pt>
                <c:pt idx="363">
                  <c:v>1.2587579999999999E-2</c:v>
                </c:pt>
                <c:pt idx="364">
                  <c:v>1.8951099999999999E-2</c:v>
                </c:pt>
                <c:pt idx="365">
                  <c:v>2.7507799999999999E-2</c:v>
                </c:pt>
                <c:pt idx="366">
                  <c:v>3.779159E-2</c:v>
                </c:pt>
                <c:pt idx="367">
                  <c:v>4.9251570000000001E-2</c:v>
                </c:pt>
                <c:pt idx="368">
                  <c:v>6.131648E-2</c:v>
                </c:pt>
                <c:pt idx="369">
                  <c:v>7.3429510000000003E-2</c:v>
                </c:pt>
                <c:pt idx="370">
                  <c:v>8.5052559999999999E-2</c:v>
                </c:pt>
                <c:pt idx="371">
                  <c:v>9.5676629999999999E-2</c:v>
                </c:pt>
                <c:pt idx="372">
                  <c:v>0.1048502</c:v>
                </c:pt>
                <c:pt idx="373">
                  <c:v>0.11221100000000001</c:v>
                </c:pt>
                <c:pt idx="374">
                  <c:v>0.1175089</c:v>
                </c:pt>
                <c:pt idx="375">
                  <c:v>0.1205898</c:v>
                </c:pt>
                <c:pt idx="376">
                  <c:v>0.12136470000000001</c:v>
                </c:pt>
                <c:pt idx="377">
                  <c:v>0.11980639999999999</c:v>
                </c:pt>
                <c:pt idx="378">
                  <c:v>0.11595750000000001</c:v>
                </c:pt>
                <c:pt idx="379">
                  <c:v>0.1099239</c:v>
                </c:pt>
                <c:pt idx="380">
                  <c:v>0.1018643</c:v>
                </c:pt>
                <c:pt idx="381">
                  <c:v>9.1988680000000003E-2</c:v>
                </c:pt>
                <c:pt idx="382">
                  <c:v>8.0552579999999999E-2</c:v>
                </c:pt>
                <c:pt idx="383">
                  <c:v>6.7844119999999994E-2</c:v>
                </c:pt>
                <c:pt idx="384">
                  <c:v>5.4170950000000002E-2</c:v>
                </c:pt>
                <c:pt idx="385">
                  <c:v>3.9860220000000002E-2</c:v>
                </c:pt>
                <c:pt idx="386">
                  <c:v>2.5259070000000002E-2</c:v>
                </c:pt>
                <c:pt idx="387">
                  <c:v>1.070202E-2</c:v>
                </c:pt>
                <c:pt idx="388">
                  <c:v>-3.5163529999999998E-3</c:v>
                </c:pt>
                <c:pt idx="389">
                  <c:v>-1.7140499999999999E-2</c:v>
                </c:pt>
                <c:pt idx="390">
                  <c:v>-2.99577E-2</c:v>
                </c:pt>
                <c:pt idx="391">
                  <c:v>-4.179538E-2</c:v>
                </c:pt>
                <c:pt idx="392">
                  <c:v>-5.2514980000000003E-2</c:v>
                </c:pt>
                <c:pt idx="393">
                  <c:v>-6.201624E-2</c:v>
                </c:pt>
                <c:pt idx="394">
                  <c:v>-7.0234640000000001E-2</c:v>
                </c:pt>
                <c:pt idx="395">
                  <c:v>-7.7132720000000002E-2</c:v>
                </c:pt>
                <c:pt idx="396">
                  <c:v>-8.2690959999999994E-2</c:v>
                </c:pt>
                <c:pt idx="397">
                  <c:v>-8.6900489999999997E-2</c:v>
                </c:pt>
                <c:pt idx="398">
                  <c:v>-8.9767830000000007E-2</c:v>
                </c:pt>
                <c:pt idx="399">
                  <c:v>-9.1328190000000004E-2</c:v>
                </c:pt>
                <c:pt idx="400">
                  <c:v>-9.1644649999999994E-2</c:v>
                </c:pt>
                <c:pt idx="401">
                  <c:v>-9.0790659999999995E-2</c:v>
                </c:pt>
                <c:pt idx="402">
                  <c:v>-8.8838319999999998E-2</c:v>
                </c:pt>
                <c:pt idx="403">
                  <c:v>-8.5861149999999997E-2</c:v>
                </c:pt>
                <c:pt idx="404">
                  <c:v>-8.1948720000000003E-2</c:v>
                </c:pt>
                <c:pt idx="405">
                  <c:v>-7.7212929999999999E-2</c:v>
                </c:pt>
                <c:pt idx="406">
                  <c:v>-7.1780609999999995E-2</c:v>
                </c:pt>
                <c:pt idx="407">
                  <c:v>-6.5783240000000007E-2</c:v>
                </c:pt>
                <c:pt idx="408">
                  <c:v>-5.9338540000000002E-2</c:v>
                </c:pt>
                <c:pt idx="409">
                  <c:v>-5.2544420000000001E-2</c:v>
                </c:pt>
                <c:pt idx="410">
                  <c:v>-4.5497540000000003E-2</c:v>
                </c:pt>
                <c:pt idx="411">
                  <c:v>-3.830153E-2</c:v>
                </c:pt>
                <c:pt idx="412">
                  <c:v>-3.1058120000000002E-2</c:v>
                </c:pt>
                <c:pt idx="413">
                  <c:v>-2.386661E-2</c:v>
                </c:pt>
                <c:pt idx="414">
                  <c:v>-1.6827999999999999E-2</c:v>
                </c:pt>
                <c:pt idx="415">
                  <c:v>-1.0049239999999999E-2</c:v>
                </c:pt>
                <c:pt idx="416">
                  <c:v>-3.6474599999999999E-3</c:v>
                </c:pt>
                <c:pt idx="417">
                  <c:v>2.2709190000000001E-3</c:v>
                </c:pt>
                <c:pt idx="418">
                  <c:v>7.6370179999999998E-3</c:v>
                </c:pt>
                <c:pt idx="419">
                  <c:v>1.239578E-2</c:v>
                </c:pt>
                <c:pt idx="420">
                  <c:v>1.6474699999999998E-2</c:v>
                </c:pt>
                <c:pt idx="421">
                  <c:v>1.9798380000000001E-2</c:v>
                </c:pt>
                <c:pt idx="422">
                  <c:v>2.2311029999999999E-2</c:v>
                </c:pt>
                <c:pt idx="423">
                  <c:v>2.3986219999999999E-2</c:v>
                </c:pt>
                <c:pt idx="424">
                  <c:v>2.482898E-2</c:v>
                </c:pt>
                <c:pt idx="425">
                  <c:v>2.4870150000000001E-2</c:v>
                </c:pt>
                <c:pt idx="426">
                  <c:v>2.415838E-2</c:v>
                </c:pt>
                <c:pt idx="427">
                  <c:v>2.2757030000000001E-2</c:v>
                </c:pt>
                <c:pt idx="428">
                  <c:v>2.0746290000000001E-2</c:v>
                </c:pt>
                <c:pt idx="429">
                  <c:v>1.8211600000000001E-2</c:v>
                </c:pt>
                <c:pt idx="430">
                  <c:v>1.522796E-2</c:v>
                </c:pt>
                <c:pt idx="431">
                  <c:v>1.186771E-2</c:v>
                </c:pt>
                <c:pt idx="432">
                  <c:v>8.2118750000000004E-3</c:v>
                </c:pt>
                <c:pt idx="433">
                  <c:v>4.3420799999999999E-3</c:v>
                </c:pt>
                <c:pt idx="434">
                  <c:v>3.366159E-4</c:v>
                </c:pt>
                <c:pt idx="435">
                  <c:v>-3.7180949999999998E-3</c:v>
                </c:pt>
                <c:pt idx="436">
                  <c:v>-7.7329629999999998E-3</c:v>
                </c:pt>
                <c:pt idx="437">
                  <c:v>-1.164308E-2</c:v>
                </c:pt>
                <c:pt idx="438">
                  <c:v>-1.54127E-2</c:v>
                </c:pt>
                <c:pt idx="439">
                  <c:v>-1.9011449999999999E-2</c:v>
                </c:pt>
                <c:pt idx="440">
                  <c:v>-2.2402289999999998E-2</c:v>
                </c:pt>
                <c:pt idx="441">
                  <c:v>-2.5547960000000002E-2</c:v>
                </c:pt>
                <c:pt idx="442">
                  <c:v>-2.8418880000000001E-2</c:v>
                </c:pt>
                <c:pt idx="443">
                  <c:v>-3.1000639999999999E-2</c:v>
                </c:pt>
                <c:pt idx="444">
                  <c:v>-3.3293400000000001E-2</c:v>
                </c:pt>
                <c:pt idx="445">
                  <c:v>-3.5300520000000002E-2</c:v>
                </c:pt>
                <c:pt idx="446">
                  <c:v>-3.7023779999999999E-2</c:v>
                </c:pt>
                <c:pt idx="447">
                  <c:v>-3.8473130000000001E-2</c:v>
                </c:pt>
                <c:pt idx="448">
                  <c:v>-3.9669839999999998E-2</c:v>
                </c:pt>
                <c:pt idx="449">
                  <c:v>-4.0634910000000003E-2</c:v>
                </c:pt>
                <c:pt idx="450">
                  <c:v>-4.1382219999999997E-2</c:v>
                </c:pt>
                <c:pt idx="451">
                  <c:v>-4.1919060000000001E-2</c:v>
                </c:pt>
                <c:pt idx="452">
                  <c:v>-4.2249670000000003E-2</c:v>
                </c:pt>
                <c:pt idx="453">
                  <c:v>-4.238683E-2</c:v>
                </c:pt>
                <c:pt idx="454">
                  <c:v>-4.2356369999999997E-2</c:v>
                </c:pt>
                <c:pt idx="455">
                  <c:v>-4.2185220000000002E-2</c:v>
                </c:pt>
                <c:pt idx="456">
                  <c:v>-4.1893100000000003E-2</c:v>
                </c:pt>
                <c:pt idx="457">
                  <c:v>-4.1498569999999999E-2</c:v>
                </c:pt>
                <c:pt idx="458">
                  <c:v>-4.1021769999999999E-2</c:v>
                </c:pt>
                <c:pt idx="459">
                  <c:v>-4.0476930000000001E-2</c:v>
                </c:pt>
                <c:pt idx="460">
                  <c:v>-3.9872629999999999E-2</c:v>
                </c:pt>
                <c:pt idx="461">
                  <c:v>-3.9217620000000002E-2</c:v>
                </c:pt>
                <c:pt idx="462">
                  <c:v>-3.8520690000000003E-2</c:v>
                </c:pt>
                <c:pt idx="463">
                  <c:v>-3.7788780000000001E-2</c:v>
                </c:pt>
                <c:pt idx="464">
                  <c:v>-3.702896E-2</c:v>
                </c:pt>
                <c:pt idx="465">
                  <c:v>-3.6254149999999999E-2</c:v>
                </c:pt>
                <c:pt idx="466">
                  <c:v>-3.5477540000000002E-2</c:v>
                </c:pt>
                <c:pt idx="467">
                  <c:v>-3.4700469999999997E-2</c:v>
                </c:pt>
                <c:pt idx="468">
                  <c:v>-3.3917780000000002E-2</c:v>
                </c:pt>
                <c:pt idx="469">
                  <c:v>-3.3130079999999999E-2</c:v>
                </c:pt>
                <c:pt idx="470">
                  <c:v>-3.2347760000000003E-2</c:v>
                </c:pt>
                <c:pt idx="471">
                  <c:v>-3.1587949999999997E-2</c:v>
                </c:pt>
                <c:pt idx="472">
                  <c:v>-3.0864989999999998E-2</c:v>
                </c:pt>
                <c:pt idx="473">
                  <c:v>-3.0185259999999998E-2</c:v>
                </c:pt>
                <c:pt idx="474">
                  <c:v>-2.9549820000000001E-2</c:v>
                </c:pt>
                <c:pt idx="475">
                  <c:v>-2.8956920000000001E-2</c:v>
                </c:pt>
                <c:pt idx="476">
                  <c:v>-2.8403109999999999E-2</c:v>
                </c:pt>
                <c:pt idx="477">
                  <c:v>-2.7882560000000001E-2</c:v>
                </c:pt>
                <c:pt idx="478">
                  <c:v>-2.7381780000000001E-2</c:v>
                </c:pt>
                <c:pt idx="479">
                  <c:v>-2.686937E-2</c:v>
                </c:pt>
                <c:pt idx="480">
                  <c:v>-2.6291910000000002E-2</c:v>
                </c:pt>
                <c:pt idx="481">
                  <c:v>-2.5585179999999999E-2</c:v>
                </c:pt>
                <c:pt idx="482">
                  <c:v>-2.468716E-2</c:v>
                </c:pt>
                <c:pt idx="483">
                  <c:v>-2.355024E-2</c:v>
                </c:pt>
                <c:pt idx="484">
                  <c:v>-2.2160119999999998E-2</c:v>
                </c:pt>
                <c:pt idx="485">
                  <c:v>-2.0543229999999999E-2</c:v>
                </c:pt>
                <c:pt idx="486">
                  <c:v>-1.8750360000000001E-2</c:v>
                </c:pt>
                <c:pt idx="487">
                  <c:v>-1.6837870000000001E-2</c:v>
                </c:pt>
                <c:pt idx="488">
                  <c:v>-1.4867099999999999E-2</c:v>
                </c:pt>
                <c:pt idx="489">
                  <c:v>-1.2908970000000001E-2</c:v>
                </c:pt>
                <c:pt idx="490">
                  <c:v>-1.1036280000000001E-2</c:v>
                </c:pt>
                <c:pt idx="491">
                  <c:v>-9.3119410000000007E-3</c:v>
                </c:pt>
                <c:pt idx="492">
                  <c:v>-7.7838839999999996E-3</c:v>
                </c:pt>
                <c:pt idx="493">
                  <c:v>-6.4901230000000004E-3</c:v>
                </c:pt>
                <c:pt idx="494">
                  <c:v>-5.4583909999999999E-3</c:v>
                </c:pt>
                <c:pt idx="495">
                  <c:v>-4.6979860000000003E-3</c:v>
                </c:pt>
                <c:pt idx="496">
                  <c:v>-4.2084560000000002E-3</c:v>
                </c:pt>
                <c:pt idx="497">
                  <c:v>-3.9916589999999998E-3</c:v>
                </c:pt>
                <c:pt idx="498">
                  <c:v>-4.0456800000000003E-3</c:v>
                </c:pt>
                <c:pt idx="499">
                  <c:v>-4.3526579999999997E-3</c:v>
                </c:pt>
                <c:pt idx="500">
                  <c:v>-4.8773319999999998E-3</c:v>
                </c:pt>
                <c:pt idx="501">
                  <c:v>-5.5829540000000002E-3</c:v>
                </c:pt>
                <c:pt idx="502">
                  <c:v>-6.444328E-3</c:v>
                </c:pt>
                <c:pt idx="503">
                  <c:v>-7.4366939999999998E-3</c:v>
                </c:pt>
                <c:pt idx="504">
                  <c:v>-8.5223590000000002E-3</c:v>
                </c:pt>
                <c:pt idx="505">
                  <c:v>-9.657789E-3</c:v>
                </c:pt>
                <c:pt idx="506">
                  <c:v>-1.0805230000000001E-2</c:v>
                </c:pt>
                <c:pt idx="507">
                  <c:v>-1.193578E-2</c:v>
                </c:pt>
                <c:pt idx="508">
                  <c:v>-1.302936E-2</c:v>
                </c:pt>
                <c:pt idx="509">
                  <c:v>-1.4070249999999999E-2</c:v>
                </c:pt>
                <c:pt idx="510">
                  <c:v>-1.504249E-2</c:v>
                </c:pt>
                <c:pt idx="511">
                  <c:v>-1.5931290000000001E-2</c:v>
                </c:pt>
                <c:pt idx="512">
                  <c:v>-1.6726399999999999E-2</c:v>
                </c:pt>
                <c:pt idx="513">
                  <c:v>-1.7423790000000001E-2</c:v>
                </c:pt>
                <c:pt idx="514">
                  <c:v>-1.802314E-2</c:v>
                </c:pt>
                <c:pt idx="515">
                  <c:v>-1.8522710000000001E-2</c:v>
                </c:pt>
                <c:pt idx="516">
                  <c:v>-1.8917960000000001E-2</c:v>
                </c:pt>
                <c:pt idx="517">
                  <c:v>-1.9208860000000001E-2</c:v>
                </c:pt>
                <c:pt idx="518">
                  <c:v>-1.940246E-2</c:v>
                </c:pt>
                <c:pt idx="519">
                  <c:v>-1.9506269999999999E-2</c:v>
                </c:pt>
                <c:pt idx="520">
                  <c:v>-1.9528070000000002E-2</c:v>
                </c:pt>
                <c:pt idx="521">
                  <c:v>-1.9474149999999999E-2</c:v>
                </c:pt>
                <c:pt idx="522">
                  <c:v>-1.9345950000000001E-2</c:v>
                </c:pt>
                <c:pt idx="523">
                  <c:v>-1.914457E-2</c:v>
                </c:pt>
                <c:pt idx="524">
                  <c:v>-1.8870689999999999E-2</c:v>
                </c:pt>
                <c:pt idx="525">
                  <c:v>-1.85214E-2</c:v>
                </c:pt>
                <c:pt idx="526">
                  <c:v>-1.8095980000000001E-2</c:v>
                </c:pt>
                <c:pt idx="527">
                  <c:v>-1.760283E-2</c:v>
                </c:pt>
                <c:pt idx="528">
                  <c:v>-1.7053120000000001E-2</c:v>
                </c:pt>
                <c:pt idx="529">
                  <c:v>-1.645079E-2</c:v>
                </c:pt>
                <c:pt idx="530">
                  <c:v>-1.5795199999999999E-2</c:v>
                </c:pt>
                <c:pt idx="531">
                  <c:v>-1.5086789999999999E-2</c:v>
                </c:pt>
                <c:pt idx="532">
                  <c:v>-1.4327990000000001E-2</c:v>
                </c:pt>
                <c:pt idx="533">
                  <c:v>-1.352956E-2</c:v>
                </c:pt>
                <c:pt idx="534">
                  <c:v>-1.271213E-2</c:v>
                </c:pt>
                <c:pt idx="535">
                  <c:v>-1.1890339999999999E-2</c:v>
                </c:pt>
                <c:pt idx="536">
                  <c:v>-1.106761E-2</c:v>
                </c:pt>
                <c:pt idx="537">
                  <c:v>-1.02492E-2</c:v>
                </c:pt>
                <c:pt idx="538">
                  <c:v>-9.4435969999999998E-3</c:v>
                </c:pt>
                <c:pt idx="539">
                  <c:v>-8.6559510000000003E-3</c:v>
                </c:pt>
                <c:pt idx="540">
                  <c:v>-7.8886459999999992E-3</c:v>
                </c:pt>
                <c:pt idx="541">
                  <c:v>-7.1460150000000004E-3</c:v>
                </c:pt>
                <c:pt idx="542">
                  <c:v>-6.4379379999999998E-3</c:v>
                </c:pt>
                <c:pt idx="543">
                  <c:v>-5.7768849999999998E-3</c:v>
                </c:pt>
                <c:pt idx="544">
                  <c:v>-5.1688070000000001E-3</c:v>
                </c:pt>
                <c:pt idx="545">
                  <c:v>-4.6098509999999999E-3</c:v>
                </c:pt>
                <c:pt idx="546">
                  <c:v>-4.0955560000000002E-3</c:v>
                </c:pt>
                <c:pt idx="547">
                  <c:v>-3.6227080000000001E-3</c:v>
                </c:pt>
                <c:pt idx="548">
                  <c:v>-3.1840409999999999E-3</c:v>
                </c:pt>
                <c:pt idx="549">
                  <c:v>-2.7715109999999999E-3</c:v>
                </c:pt>
                <c:pt idx="550">
                  <c:v>-2.373006E-3</c:v>
                </c:pt>
                <c:pt idx="551">
                  <c:v>-1.9738310000000001E-3</c:v>
                </c:pt>
                <c:pt idx="552">
                  <c:v>-1.571954E-3</c:v>
                </c:pt>
                <c:pt idx="553">
                  <c:v>-1.1735669999999999E-3</c:v>
                </c:pt>
                <c:pt idx="554">
                  <c:v>-7.7709559999999999E-4</c:v>
                </c:pt>
                <c:pt idx="555">
                  <c:v>-3.755257E-4</c:v>
                </c:pt>
                <c:pt idx="556">
                  <c:v>3.4635090000000002E-5</c:v>
                </c:pt>
                <c:pt idx="557">
                  <c:v>4.5347060000000002E-4</c:v>
                </c:pt>
                <c:pt idx="558">
                  <c:v>8.823142E-4</c:v>
                </c:pt>
                <c:pt idx="559">
                  <c:v>1.324256E-3</c:v>
                </c:pt>
                <c:pt idx="560">
                  <c:v>1.7794499999999999E-3</c:v>
                </c:pt>
                <c:pt idx="561">
                  <c:v>2.2429400000000001E-3</c:v>
                </c:pt>
                <c:pt idx="562">
                  <c:v>2.7070359999999999E-3</c:v>
                </c:pt>
                <c:pt idx="563">
                  <c:v>3.1674419999999999E-3</c:v>
                </c:pt>
                <c:pt idx="564">
                  <c:v>3.6296240000000001E-3</c:v>
                </c:pt>
                <c:pt idx="565">
                  <c:v>4.1062060000000003E-3</c:v>
                </c:pt>
                <c:pt idx="566">
                  <c:v>4.6057770000000001E-3</c:v>
                </c:pt>
                <c:pt idx="567">
                  <c:v>5.1268019999999997E-3</c:v>
                </c:pt>
                <c:pt idx="568">
                  <c:v>5.6626740000000004E-3</c:v>
                </c:pt>
                <c:pt idx="569">
                  <c:v>6.2069120000000002E-3</c:v>
                </c:pt>
                <c:pt idx="570">
                  <c:v>6.7499379999999996E-3</c:v>
                </c:pt>
                <c:pt idx="571">
                  <c:v>7.2777850000000002E-3</c:v>
                </c:pt>
                <c:pt idx="572">
                  <c:v>7.7860680000000002E-3</c:v>
                </c:pt>
                <c:pt idx="573">
                  <c:v>8.2880860000000001E-3</c:v>
                </c:pt>
                <c:pt idx="574">
                  <c:v>8.7965409999999997E-3</c:v>
                </c:pt>
                <c:pt idx="575">
                  <c:v>9.3070970000000003E-3</c:v>
                </c:pt>
                <c:pt idx="576">
                  <c:v>9.8053519999999998E-3</c:v>
                </c:pt>
                <c:pt idx="577">
                  <c:v>1.0277049999999999E-2</c:v>
                </c:pt>
                <c:pt idx="578">
                  <c:v>1.0714619999999999E-2</c:v>
                </c:pt>
                <c:pt idx="579">
                  <c:v>1.112018E-2</c:v>
                </c:pt>
                <c:pt idx="580">
                  <c:v>1.149468E-2</c:v>
                </c:pt>
                <c:pt idx="581">
                  <c:v>1.1834849999999999E-2</c:v>
                </c:pt>
                <c:pt idx="582">
                  <c:v>1.2140710000000001E-2</c:v>
                </c:pt>
                <c:pt idx="583">
                  <c:v>1.2412950000000001E-2</c:v>
                </c:pt>
                <c:pt idx="584">
                  <c:v>1.2648899999999999E-2</c:v>
                </c:pt>
                <c:pt idx="585">
                  <c:v>1.2841730000000001E-2</c:v>
                </c:pt>
                <c:pt idx="586">
                  <c:v>1.298668E-2</c:v>
                </c:pt>
                <c:pt idx="587">
                  <c:v>1.3091169999999999E-2</c:v>
                </c:pt>
                <c:pt idx="588">
                  <c:v>1.3168300000000001E-2</c:v>
                </c:pt>
                <c:pt idx="589">
                  <c:v>1.322272E-2</c:v>
                </c:pt>
                <c:pt idx="590">
                  <c:v>1.324792E-2</c:v>
                </c:pt>
                <c:pt idx="591">
                  <c:v>1.3232310000000001E-2</c:v>
                </c:pt>
                <c:pt idx="592">
                  <c:v>1.316579E-2</c:v>
                </c:pt>
                <c:pt idx="593">
                  <c:v>1.304169E-2</c:v>
                </c:pt>
                <c:pt idx="594">
                  <c:v>1.28583E-2</c:v>
                </c:pt>
                <c:pt idx="595">
                  <c:v>1.261984E-2</c:v>
                </c:pt>
                <c:pt idx="596">
                  <c:v>1.2333179999999999E-2</c:v>
                </c:pt>
                <c:pt idx="597">
                  <c:v>1.200885E-2</c:v>
                </c:pt>
                <c:pt idx="598">
                  <c:v>1.1661619999999999E-2</c:v>
                </c:pt>
                <c:pt idx="599">
                  <c:v>1.130341E-2</c:v>
                </c:pt>
                <c:pt idx="600">
                  <c:v>1.0939620000000001E-2</c:v>
                </c:pt>
                <c:pt idx="601">
                  <c:v>1.057192E-2</c:v>
                </c:pt>
                <c:pt idx="602">
                  <c:v>1.020066E-2</c:v>
                </c:pt>
                <c:pt idx="603">
                  <c:v>9.8274120000000006E-3</c:v>
                </c:pt>
                <c:pt idx="604">
                  <c:v>9.4549660000000004E-3</c:v>
                </c:pt>
                <c:pt idx="605">
                  <c:v>9.0821970000000002E-3</c:v>
                </c:pt>
                <c:pt idx="606">
                  <c:v>8.7047010000000005E-3</c:v>
                </c:pt>
                <c:pt idx="607">
                  <c:v>8.3178829999999999E-3</c:v>
                </c:pt>
                <c:pt idx="608">
                  <c:v>7.9151849999999999E-3</c:v>
                </c:pt>
                <c:pt idx="609">
                  <c:v>7.4923639999999996E-3</c:v>
                </c:pt>
                <c:pt idx="610">
                  <c:v>7.0513249999999998E-3</c:v>
                </c:pt>
                <c:pt idx="611">
                  <c:v>6.5984559999999999E-3</c:v>
                </c:pt>
                <c:pt idx="612">
                  <c:v>6.1431960000000001E-3</c:v>
                </c:pt>
                <c:pt idx="613">
                  <c:v>5.6909509999999996E-3</c:v>
                </c:pt>
                <c:pt idx="614">
                  <c:v>5.240204E-3</c:v>
                </c:pt>
                <c:pt idx="615">
                  <c:v>4.788568E-3</c:v>
                </c:pt>
                <c:pt idx="616">
                  <c:v>4.3364019999999996E-3</c:v>
                </c:pt>
                <c:pt idx="617">
                  <c:v>3.8912310000000002E-3</c:v>
                </c:pt>
                <c:pt idx="618">
                  <c:v>3.4622960000000001E-3</c:v>
                </c:pt>
                <c:pt idx="619">
                  <c:v>3.0487050000000001E-3</c:v>
                </c:pt>
                <c:pt idx="620">
                  <c:v>2.6467180000000002E-3</c:v>
                </c:pt>
                <c:pt idx="621">
                  <c:v>2.2577349999999999E-3</c:v>
                </c:pt>
                <c:pt idx="622">
                  <c:v>1.8834570000000001E-3</c:v>
                </c:pt>
                <c:pt idx="623">
                  <c:v>1.5207109999999999E-3</c:v>
                </c:pt>
                <c:pt idx="624">
                  <c:v>1.162038E-3</c:v>
                </c:pt>
                <c:pt idx="625">
                  <c:v>8.0831179999999998E-4</c:v>
                </c:pt>
                <c:pt idx="626">
                  <c:v>4.7385230000000002E-4</c:v>
                </c:pt>
                <c:pt idx="627">
                  <c:v>1.7181950000000001E-4</c:v>
                </c:pt>
                <c:pt idx="628">
                  <c:v>-9.4614569999999998E-5</c:v>
                </c:pt>
                <c:pt idx="629">
                  <c:v>-3.2543639999999999E-4</c:v>
                </c:pt>
                <c:pt idx="630">
                  <c:v>-5.169962E-4</c:v>
                </c:pt>
                <c:pt idx="631">
                  <c:v>-6.6494259999999995E-4</c:v>
                </c:pt>
                <c:pt idx="632">
                  <c:v>-7.7212760000000004E-4</c:v>
                </c:pt>
                <c:pt idx="633">
                  <c:v>-8.5427460000000002E-4</c:v>
                </c:pt>
                <c:pt idx="634">
                  <c:v>-9.3421610000000001E-4</c:v>
                </c:pt>
                <c:pt idx="635">
                  <c:v>-1.0254299999999999E-3</c:v>
                </c:pt>
                <c:pt idx="636">
                  <c:v>-1.1312169999999999E-3</c:v>
                </c:pt>
                <c:pt idx="637">
                  <c:v>-1.2524439999999999E-3</c:v>
                </c:pt>
                <c:pt idx="638">
                  <c:v>-1.369009E-3</c:v>
                </c:pt>
                <c:pt idx="639">
                  <c:v>-1.4232310000000001E-3</c:v>
                </c:pt>
                <c:pt idx="640">
                  <c:v>-1.3374299999999999E-3</c:v>
                </c:pt>
                <c:pt idx="641">
                  <c:v>-1.042825E-3</c:v>
                </c:pt>
                <c:pt idx="642">
                  <c:v>-5.1475909999999998E-4</c:v>
                </c:pt>
                <c:pt idx="643">
                  <c:v>1.9994260000000001E-4</c:v>
                </c:pt>
                <c:pt idx="644">
                  <c:v>1.0067990000000001E-3</c:v>
                </c:pt>
                <c:pt idx="645">
                  <c:v>1.8127589999999999E-3</c:v>
                </c:pt>
                <c:pt idx="646">
                  <c:v>2.5507870000000001E-3</c:v>
                </c:pt>
                <c:pt idx="647">
                  <c:v>3.1790859999999998E-3</c:v>
                </c:pt>
                <c:pt idx="648">
                  <c:v>3.666739E-3</c:v>
                </c:pt>
                <c:pt idx="649">
                  <c:v>3.9873319999999997E-3</c:v>
                </c:pt>
                <c:pt idx="650">
                  <c:v>4.1237230000000001E-3</c:v>
                </c:pt>
                <c:pt idx="651">
                  <c:v>4.0684400000000004E-3</c:v>
                </c:pt>
                <c:pt idx="652">
                  <c:v>3.8240349999999999E-3</c:v>
                </c:pt>
                <c:pt idx="653">
                  <c:v>3.4030689999999999E-3</c:v>
                </c:pt>
                <c:pt idx="654">
                  <c:v>2.8199900000000001E-3</c:v>
                </c:pt>
                <c:pt idx="655">
                  <c:v>2.0822050000000002E-3</c:v>
                </c:pt>
                <c:pt idx="656">
                  <c:v>1.1959200000000001E-3</c:v>
                </c:pt>
                <c:pt idx="657">
                  <c:v>1.785287E-4</c:v>
                </c:pt>
                <c:pt idx="658">
                  <c:v>-9.4271570000000002E-4</c:v>
                </c:pt>
                <c:pt idx="659">
                  <c:v>-2.1390430000000002E-3</c:v>
                </c:pt>
                <c:pt idx="660">
                  <c:v>-3.3825489999999999E-3</c:v>
                </c:pt>
                <c:pt idx="661">
                  <c:v>-4.6449949999999999E-3</c:v>
                </c:pt>
                <c:pt idx="662">
                  <c:v>-5.8994549999999996E-3</c:v>
                </c:pt>
                <c:pt idx="663">
                  <c:v>-7.120482E-3</c:v>
                </c:pt>
                <c:pt idx="664">
                  <c:v>-8.2839699999999999E-3</c:v>
                </c:pt>
                <c:pt idx="665">
                  <c:v>-9.3704050000000001E-3</c:v>
                </c:pt>
                <c:pt idx="666">
                  <c:v>-1.036395E-2</c:v>
                </c:pt>
                <c:pt idx="667">
                  <c:v>-1.125277E-2</c:v>
                </c:pt>
                <c:pt idx="668">
                  <c:v>-1.2031180000000001E-2</c:v>
                </c:pt>
                <c:pt idx="669">
                  <c:v>-1.2699169999999999E-2</c:v>
                </c:pt>
                <c:pt idx="670">
                  <c:v>-1.326274E-2</c:v>
                </c:pt>
                <c:pt idx="671">
                  <c:v>-1.37298E-2</c:v>
                </c:pt>
                <c:pt idx="672">
                  <c:v>-1.410352E-2</c:v>
                </c:pt>
                <c:pt idx="673">
                  <c:v>-1.438264E-2</c:v>
                </c:pt>
                <c:pt idx="674">
                  <c:v>-1.456826E-2</c:v>
                </c:pt>
                <c:pt idx="675">
                  <c:v>-1.4668749999999999E-2</c:v>
                </c:pt>
                <c:pt idx="676">
                  <c:v>-1.4697480000000001E-2</c:v>
                </c:pt>
                <c:pt idx="677">
                  <c:v>-1.466453E-2</c:v>
                </c:pt>
                <c:pt idx="678">
                  <c:v>-1.457106E-2</c:v>
                </c:pt>
                <c:pt idx="679">
                  <c:v>-1.4415559999999999E-2</c:v>
                </c:pt>
                <c:pt idx="680">
                  <c:v>-1.420134E-2</c:v>
                </c:pt>
                <c:pt idx="681">
                  <c:v>-1.393575E-2</c:v>
                </c:pt>
                <c:pt idx="682">
                  <c:v>-1.3627169999999999E-2</c:v>
                </c:pt>
                <c:pt idx="683">
                  <c:v>-1.328384E-2</c:v>
                </c:pt>
                <c:pt idx="684">
                  <c:v>-1.291427E-2</c:v>
                </c:pt>
                <c:pt idx="685">
                  <c:v>-1.252699E-2</c:v>
                </c:pt>
                <c:pt idx="686">
                  <c:v>-1.213119E-2</c:v>
                </c:pt>
                <c:pt idx="687">
                  <c:v>-1.1741120000000001E-2</c:v>
                </c:pt>
                <c:pt idx="688">
                  <c:v>-1.1374230000000001E-2</c:v>
                </c:pt>
                <c:pt idx="689">
                  <c:v>-1.1038549999999999E-2</c:v>
                </c:pt>
                <c:pt idx="690">
                  <c:v>-1.072969E-2</c:v>
                </c:pt>
                <c:pt idx="691">
                  <c:v>-1.0447420000000001E-2</c:v>
                </c:pt>
                <c:pt idx="692">
                  <c:v>-1.020421E-2</c:v>
                </c:pt>
                <c:pt idx="693">
                  <c:v>-1.000857E-2</c:v>
                </c:pt>
                <c:pt idx="694">
                  <c:v>-9.855262E-3</c:v>
                </c:pt>
                <c:pt idx="695">
                  <c:v>-9.7398889999999998E-3</c:v>
                </c:pt>
                <c:pt idx="696">
                  <c:v>-9.6666110000000003E-3</c:v>
                </c:pt>
                <c:pt idx="697">
                  <c:v>-9.6421279999999998E-3</c:v>
                </c:pt>
                <c:pt idx="698">
                  <c:v>-9.6717720000000004E-3</c:v>
                </c:pt>
                <c:pt idx="699">
                  <c:v>-9.754815E-3</c:v>
                </c:pt>
                <c:pt idx="700">
                  <c:v>-9.8835060000000002E-3</c:v>
                </c:pt>
                <c:pt idx="701">
                  <c:v>-1.0047E-2</c:v>
                </c:pt>
                <c:pt idx="702">
                  <c:v>-1.0230589999999999E-2</c:v>
                </c:pt>
                <c:pt idx="703">
                  <c:v>-1.041752E-2</c:v>
                </c:pt>
                <c:pt idx="704">
                  <c:v>-1.0594020000000001E-2</c:v>
                </c:pt>
                <c:pt idx="705">
                  <c:v>-1.07536E-2</c:v>
                </c:pt>
                <c:pt idx="706">
                  <c:v>-1.0896110000000001E-2</c:v>
                </c:pt>
                <c:pt idx="707">
                  <c:v>-1.1014670000000001E-2</c:v>
                </c:pt>
                <c:pt idx="708">
                  <c:v>-1.109512E-2</c:v>
                </c:pt>
                <c:pt idx="709">
                  <c:v>-1.11349E-2</c:v>
                </c:pt>
                <c:pt idx="710">
                  <c:v>-1.1143129999999999E-2</c:v>
                </c:pt>
                <c:pt idx="711">
                  <c:v>-1.112382E-2</c:v>
                </c:pt>
                <c:pt idx="712">
                  <c:v>-1.107414E-2</c:v>
                </c:pt>
                <c:pt idx="713">
                  <c:v>-1.099253E-2</c:v>
                </c:pt>
                <c:pt idx="714">
                  <c:v>-1.08813E-2</c:v>
                </c:pt>
                <c:pt idx="715">
                  <c:v>-1.074604E-2</c:v>
                </c:pt>
                <c:pt idx="716">
                  <c:v>-1.058386E-2</c:v>
                </c:pt>
                <c:pt idx="717">
                  <c:v>-1.037313E-2</c:v>
                </c:pt>
                <c:pt idx="718">
                  <c:v>-1.0093639999999999E-2</c:v>
                </c:pt>
                <c:pt idx="719">
                  <c:v>-9.7471569999999993E-3</c:v>
                </c:pt>
                <c:pt idx="720">
                  <c:v>-9.346142E-3</c:v>
                </c:pt>
                <c:pt idx="721">
                  <c:v>-8.8993879999999994E-3</c:v>
                </c:pt>
                <c:pt idx="722">
                  <c:v>-8.4174330000000002E-3</c:v>
                </c:pt>
                <c:pt idx="723">
                  <c:v>-7.9099909999999999E-3</c:v>
                </c:pt>
                <c:pt idx="724">
                  <c:v>-7.3685699999999996E-3</c:v>
                </c:pt>
                <c:pt idx="725">
                  <c:v>-6.7797619999999999E-3</c:v>
                </c:pt>
                <c:pt idx="726">
                  <c:v>-6.1500050000000001E-3</c:v>
                </c:pt>
                <c:pt idx="727">
                  <c:v>-5.4937950000000001E-3</c:v>
                </c:pt>
                <c:pt idx="728">
                  <c:v>-4.8136430000000003E-3</c:v>
                </c:pt>
                <c:pt idx="729">
                  <c:v>-4.1035459999999996E-3</c:v>
                </c:pt>
                <c:pt idx="730">
                  <c:v>-3.3662140000000002E-3</c:v>
                </c:pt>
                <c:pt idx="731">
                  <c:v>-2.6150180000000002E-3</c:v>
                </c:pt>
                <c:pt idx="732">
                  <c:v>-1.859812E-3</c:v>
                </c:pt>
                <c:pt idx="733">
                  <c:v>-1.109414E-3</c:v>
                </c:pt>
                <c:pt idx="734">
                  <c:v>-3.8474169999999999E-4</c:v>
                </c:pt>
                <c:pt idx="735">
                  <c:v>2.8672959999999999E-4</c:v>
                </c:pt>
                <c:pt idx="736">
                  <c:v>8.8781009999999998E-4</c:v>
                </c:pt>
                <c:pt idx="737">
                  <c:v>1.4149340000000001E-3</c:v>
                </c:pt>
                <c:pt idx="738">
                  <c:v>1.8706E-3</c:v>
                </c:pt>
                <c:pt idx="739">
                  <c:v>2.2550830000000002E-3</c:v>
                </c:pt>
                <c:pt idx="740">
                  <c:v>2.5620159999999999E-3</c:v>
                </c:pt>
                <c:pt idx="741">
                  <c:v>2.7877230000000002E-3</c:v>
                </c:pt>
                <c:pt idx="742">
                  <c:v>2.9403799999999998E-3</c:v>
                </c:pt>
                <c:pt idx="743">
                  <c:v>3.0333690000000002E-3</c:v>
                </c:pt>
                <c:pt idx="744">
                  <c:v>3.078267E-3</c:v>
                </c:pt>
                <c:pt idx="745">
                  <c:v>3.0841779999999999E-3</c:v>
                </c:pt>
                <c:pt idx="746">
                  <c:v>3.051954E-3</c:v>
                </c:pt>
                <c:pt idx="747">
                  <c:v>2.9729890000000001E-3</c:v>
                </c:pt>
                <c:pt idx="748">
                  <c:v>2.8391990000000001E-3</c:v>
                </c:pt>
                <c:pt idx="749">
                  <c:v>2.6474110000000001E-3</c:v>
                </c:pt>
                <c:pt idx="750">
                  <c:v>2.4009819999999999E-3</c:v>
                </c:pt>
                <c:pt idx="751">
                  <c:v>2.112549E-3</c:v>
                </c:pt>
                <c:pt idx="752">
                  <c:v>1.794978E-3</c:v>
                </c:pt>
                <c:pt idx="753">
                  <c:v>1.453467E-3</c:v>
                </c:pt>
                <c:pt idx="754">
                  <c:v>1.0902259999999999E-3</c:v>
                </c:pt>
                <c:pt idx="755">
                  <c:v>7.1211739999999999E-4</c:v>
                </c:pt>
                <c:pt idx="756">
                  <c:v>3.3393799999999999E-4</c:v>
                </c:pt>
                <c:pt idx="757">
                  <c:v>-3.5496800000000002E-5</c:v>
                </c:pt>
                <c:pt idx="758">
                  <c:v>-4.015105E-4</c:v>
                </c:pt>
                <c:pt idx="759">
                  <c:v>-7.6433480000000003E-4</c:v>
                </c:pt>
                <c:pt idx="760">
                  <c:v>-1.1112870000000001E-3</c:v>
                </c:pt>
                <c:pt idx="761">
                  <c:v>-1.4303670000000001E-3</c:v>
                </c:pt>
                <c:pt idx="762">
                  <c:v>-1.71663E-3</c:v>
                </c:pt>
                <c:pt idx="763">
                  <c:v>-1.9671799999999998E-3</c:v>
                </c:pt>
                <c:pt idx="764">
                  <c:v>-2.17469E-3</c:v>
                </c:pt>
                <c:pt idx="765">
                  <c:v>-2.3297880000000002E-3</c:v>
                </c:pt>
                <c:pt idx="766">
                  <c:v>-2.4322049999999998E-3</c:v>
                </c:pt>
                <c:pt idx="767">
                  <c:v>-2.4916510000000001E-3</c:v>
                </c:pt>
                <c:pt idx="768">
                  <c:v>-2.5144970000000001E-3</c:v>
                </c:pt>
                <c:pt idx="769">
                  <c:v>-2.49993E-3</c:v>
                </c:pt>
                <c:pt idx="770">
                  <c:v>-2.4494780000000002E-3</c:v>
                </c:pt>
                <c:pt idx="771">
                  <c:v>-2.3718200000000002E-3</c:v>
                </c:pt>
                <c:pt idx="772">
                  <c:v>-2.278216E-3</c:v>
                </c:pt>
                <c:pt idx="773">
                  <c:v>-2.1743819999999999E-3</c:v>
                </c:pt>
                <c:pt idx="774">
                  <c:v>-2.0576660000000001E-3</c:v>
                </c:pt>
                <c:pt idx="775">
                  <c:v>-1.9229220000000001E-3</c:v>
                </c:pt>
                <c:pt idx="776">
                  <c:v>-1.7696700000000001E-3</c:v>
                </c:pt>
                <c:pt idx="777">
                  <c:v>-1.6050229999999999E-3</c:v>
                </c:pt>
                <c:pt idx="778">
                  <c:v>-1.4376269999999999E-3</c:v>
                </c:pt>
                <c:pt idx="779">
                  <c:v>-1.265901E-3</c:v>
                </c:pt>
                <c:pt idx="780">
                  <c:v>-1.077562E-3</c:v>
                </c:pt>
                <c:pt idx="781">
                  <c:v>-8.6019999999999998E-4</c:v>
                </c:pt>
                <c:pt idx="782">
                  <c:v>-6.1064919999999996E-4</c:v>
                </c:pt>
                <c:pt idx="783">
                  <c:v>-3.3503059999999998E-4</c:v>
                </c:pt>
                <c:pt idx="784">
                  <c:v>-4.3490810000000001E-5</c:v>
                </c:pt>
                <c:pt idx="785">
                  <c:v>2.4758229999999998E-4</c:v>
                </c:pt>
                <c:pt idx="786">
                  <c:v>5.1962999999999998E-4</c:v>
                </c:pt>
                <c:pt idx="787">
                  <c:v>7.6273370000000005E-4</c:v>
                </c:pt>
                <c:pt idx="788">
                  <c:v>9.7569159999999998E-4</c:v>
                </c:pt>
                <c:pt idx="789">
                  <c:v>1.1616479999999999E-3</c:v>
                </c:pt>
                <c:pt idx="790">
                  <c:v>1.3234519999999999E-3</c:v>
                </c:pt>
                <c:pt idx="791">
                  <c:v>1.461448E-3</c:v>
                </c:pt>
                <c:pt idx="792">
                  <c:v>1.5749080000000001E-3</c:v>
                </c:pt>
                <c:pt idx="793">
                  <c:v>1.663451E-3</c:v>
                </c:pt>
                <c:pt idx="794">
                  <c:v>1.727576E-3</c:v>
                </c:pt>
                <c:pt idx="795">
                  <c:v>1.763744E-3</c:v>
                </c:pt>
                <c:pt idx="796">
                  <c:v>1.7662579999999999E-3</c:v>
                </c:pt>
                <c:pt idx="797">
                  <c:v>1.7427860000000001E-3</c:v>
                </c:pt>
                <c:pt idx="798">
                  <c:v>1.7129039999999999E-3</c:v>
                </c:pt>
                <c:pt idx="799">
                  <c:v>1.6878660000000001E-3</c:v>
                </c:pt>
                <c:pt idx="800">
                  <c:v>1.6637449999999999E-3</c:v>
                </c:pt>
                <c:pt idx="801">
                  <c:v>1.6277100000000001E-3</c:v>
                </c:pt>
                <c:pt idx="802">
                  <c:v>1.572969E-3</c:v>
                </c:pt>
                <c:pt idx="803">
                  <c:v>1.5068729999999999E-3</c:v>
                </c:pt>
                <c:pt idx="804">
                  <c:v>1.433882E-3</c:v>
                </c:pt>
                <c:pt idx="805">
                  <c:v>1.3485459999999999E-3</c:v>
                </c:pt>
                <c:pt idx="806">
                  <c:v>1.2510290000000001E-3</c:v>
                </c:pt>
                <c:pt idx="807">
                  <c:v>1.1528689999999999E-3</c:v>
                </c:pt>
                <c:pt idx="808">
                  <c:v>1.0699469999999999E-3</c:v>
                </c:pt>
                <c:pt idx="809">
                  <c:v>1.0204999999999999E-3</c:v>
                </c:pt>
                <c:pt idx="810">
                  <c:v>1.0218079999999999E-3</c:v>
                </c:pt>
                <c:pt idx="811">
                  <c:v>1.075302E-3</c:v>
                </c:pt>
                <c:pt idx="812">
                  <c:v>1.160723E-3</c:v>
                </c:pt>
                <c:pt idx="813">
                  <c:v>1.2537480000000001E-3</c:v>
                </c:pt>
                <c:pt idx="814">
                  <c:v>1.344329E-3</c:v>
                </c:pt>
                <c:pt idx="815">
                  <c:v>1.43407E-3</c:v>
                </c:pt>
                <c:pt idx="816">
                  <c:v>1.5257650000000001E-3</c:v>
                </c:pt>
                <c:pt idx="817">
                  <c:v>1.6219279999999999E-3</c:v>
                </c:pt>
                <c:pt idx="818">
                  <c:v>1.7256280000000001E-3</c:v>
                </c:pt>
                <c:pt idx="819">
                  <c:v>1.8346669999999999E-3</c:v>
                </c:pt>
                <c:pt idx="820">
                  <c:v>1.941681E-3</c:v>
                </c:pt>
                <c:pt idx="821">
                  <c:v>2.0410929999999999E-3</c:v>
                </c:pt>
                <c:pt idx="822">
                  <c:v>2.1252390000000001E-3</c:v>
                </c:pt>
                <c:pt idx="823">
                  <c:v>2.187863E-3</c:v>
                </c:pt>
                <c:pt idx="824">
                  <c:v>2.2360449999999999E-3</c:v>
                </c:pt>
                <c:pt idx="825">
                  <c:v>2.278956E-3</c:v>
                </c:pt>
                <c:pt idx="826">
                  <c:v>2.3181959999999998E-3</c:v>
                </c:pt>
                <c:pt idx="827">
                  <c:v>2.359238E-3</c:v>
                </c:pt>
                <c:pt idx="828">
                  <c:v>2.4067770000000001E-3</c:v>
                </c:pt>
                <c:pt idx="829">
                  <c:v>2.4532909999999998E-3</c:v>
                </c:pt>
                <c:pt idx="830">
                  <c:v>2.49176E-3</c:v>
                </c:pt>
                <c:pt idx="831">
                  <c:v>2.5263859999999998E-3</c:v>
                </c:pt>
                <c:pt idx="832">
                  <c:v>2.5666370000000001E-3</c:v>
                </c:pt>
                <c:pt idx="833">
                  <c:v>2.6171319999999999E-3</c:v>
                </c:pt>
                <c:pt idx="834">
                  <c:v>2.6707480000000001E-3</c:v>
                </c:pt>
                <c:pt idx="835">
                  <c:v>2.7142099999999999E-3</c:v>
                </c:pt>
                <c:pt idx="836">
                  <c:v>2.7421500000000001E-3</c:v>
                </c:pt>
                <c:pt idx="837">
                  <c:v>2.761959E-3</c:v>
                </c:pt>
                <c:pt idx="838">
                  <c:v>2.781244E-3</c:v>
                </c:pt>
                <c:pt idx="839">
                  <c:v>2.7972309999999998E-3</c:v>
                </c:pt>
                <c:pt idx="840">
                  <c:v>2.8053039999999998E-3</c:v>
                </c:pt>
                <c:pt idx="841">
                  <c:v>2.8093480000000001E-3</c:v>
                </c:pt>
                <c:pt idx="842">
                  <c:v>2.8152839999999999E-3</c:v>
                </c:pt>
                <c:pt idx="843">
                  <c:v>2.8226190000000002E-3</c:v>
                </c:pt>
                <c:pt idx="844">
                  <c:v>2.8284009999999999E-3</c:v>
                </c:pt>
                <c:pt idx="845">
                  <c:v>2.8286850000000001E-3</c:v>
                </c:pt>
                <c:pt idx="846">
                  <c:v>2.8166380000000002E-3</c:v>
                </c:pt>
                <c:pt idx="847">
                  <c:v>2.783659E-3</c:v>
                </c:pt>
                <c:pt idx="848">
                  <c:v>2.7169730000000001E-3</c:v>
                </c:pt>
                <c:pt idx="849">
                  <c:v>2.604594E-3</c:v>
                </c:pt>
                <c:pt idx="850">
                  <c:v>2.4436710000000001E-3</c:v>
                </c:pt>
                <c:pt idx="851">
                  <c:v>2.2400179999999999E-3</c:v>
                </c:pt>
                <c:pt idx="852">
                  <c:v>2.006107E-3</c:v>
                </c:pt>
                <c:pt idx="853">
                  <c:v>1.7503449999999999E-3</c:v>
                </c:pt>
                <c:pt idx="854">
                  <c:v>1.4666010000000001E-3</c:v>
                </c:pt>
                <c:pt idx="855">
                  <c:v>1.144089E-3</c:v>
                </c:pt>
                <c:pt idx="856">
                  <c:v>7.7995060000000005E-4</c:v>
                </c:pt>
                <c:pt idx="857">
                  <c:v>3.7568999999999998E-4</c:v>
                </c:pt>
                <c:pt idx="858">
                  <c:v>-6.5169420000000001E-5</c:v>
                </c:pt>
                <c:pt idx="859">
                  <c:v>-5.3392610000000003E-4</c:v>
                </c:pt>
                <c:pt idx="860">
                  <c:v>-1.026992E-3</c:v>
                </c:pt>
                <c:pt idx="861">
                  <c:v>-1.548167E-3</c:v>
                </c:pt>
                <c:pt idx="862">
                  <c:v>-2.0925750000000002E-3</c:v>
                </c:pt>
                <c:pt idx="863">
                  <c:v>-2.645887E-3</c:v>
                </c:pt>
                <c:pt idx="864">
                  <c:v>-3.1979819999999998E-3</c:v>
                </c:pt>
                <c:pt idx="865">
                  <c:v>-3.7445339999999999E-3</c:v>
                </c:pt>
                <c:pt idx="866">
                  <c:v>-4.2791260000000003E-3</c:v>
                </c:pt>
                <c:pt idx="867">
                  <c:v>-4.7908389999999999E-3</c:v>
                </c:pt>
                <c:pt idx="868">
                  <c:v>-5.268661E-3</c:v>
                </c:pt>
                <c:pt idx="869">
                  <c:v>-5.7116629999999996E-3</c:v>
                </c:pt>
                <c:pt idx="870">
                  <c:v>-6.1315950000000001E-3</c:v>
                </c:pt>
                <c:pt idx="871">
                  <c:v>-6.5402799999999999E-3</c:v>
                </c:pt>
                <c:pt idx="872">
                  <c:v>-6.940341E-3</c:v>
                </c:pt>
                <c:pt idx="873">
                  <c:v>-7.3266349999999997E-3</c:v>
                </c:pt>
                <c:pt idx="874">
                  <c:v>-7.6940150000000002E-3</c:v>
                </c:pt>
                <c:pt idx="875">
                  <c:v>-8.043662E-3</c:v>
                </c:pt>
                <c:pt idx="876">
                  <c:v>-8.3811159999999992E-3</c:v>
                </c:pt>
                <c:pt idx="877">
                  <c:v>-8.7121000000000004E-3</c:v>
                </c:pt>
                <c:pt idx="878">
                  <c:v>-9.0375820000000006E-3</c:v>
                </c:pt>
                <c:pt idx="879">
                  <c:v>-9.3494960000000005E-3</c:v>
                </c:pt>
                <c:pt idx="880">
                  <c:v>-9.6355130000000001E-3</c:v>
                </c:pt>
                <c:pt idx="881">
                  <c:v>-9.8890430000000001E-3</c:v>
                </c:pt>
                <c:pt idx="882">
                  <c:v>-1.011071E-2</c:v>
                </c:pt>
                <c:pt idx="883">
                  <c:v>-1.030119E-2</c:v>
                </c:pt>
                <c:pt idx="884">
                  <c:v>-1.046151E-2</c:v>
                </c:pt>
                <c:pt idx="885">
                  <c:v>-1.0596110000000001E-2</c:v>
                </c:pt>
                <c:pt idx="886">
                  <c:v>-1.070578E-2</c:v>
                </c:pt>
                <c:pt idx="887">
                  <c:v>-1.0788300000000001E-2</c:v>
                </c:pt>
                <c:pt idx="888">
                  <c:v>-1.0846140000000001E-2</c:v>
                </c:pt>
                <c:pt idx="889">
                  <c:v>-1.087873E-2</c:v>
                </c:pt>
                <c:pt idx="890">
                  <c:v>-1.0876729999999999E-2</c:v>
                </c:pt>
                <c:pt idx="891">
                  <c:v>-1.083772E-2</c:v>
                </c:pt>
                <c:pt idx="892">
                  <c:v>-1.077434E-2</c:v>
                </c:pt>
                <c:pt idx="893">
                  <c:v>-1.070194E-2</c:v>
                </c:pt>
                <c:pt idx="894">
                  <c:v>-1.062863E-2</c:v>
                </c:pt>
                <c:pt idx="895">
                  <c:v>-1.055554E-2</c:v>
                </c:pt>
                <c:pt idx="896">
                  <c:v>-1.048062E-2</c:v>
                </c:pt>
                <c:pt idx="897">
                  <c:v>-1.039964E-2</c:v>
                </c:pt>
                <c:pt idx="898">
                  <c:v>-1.0305979999999999E-2</c:v>
                </c:pt>
                <c:pt idx="899">
                  <c:v>-1.019669E-2</c:v>
                </c:pt>
                <c:pt idx="900">
                  <c:v>-1.008182E-2</c:v>
                </c:pt>
                <c:pt idx="901">
                  <c:v>-9.9799229999999999E-3</c:v>
                </c:pt>
                <c:pt idx="902">
                  <c:v>-9.8999110000000008E-3</c:v>
                </c:pt>
                <c:pt idx="903">
                  <c:v>-9.8415589999999997E-3</c:v>
                </c:pt>
                <c:pt idx="904">
                  <c:v>-9.8089649999999994E-3</c:v>
                </c:pt>
                <c:pt idx="905">
                  <c:v>-9.8080330000000007E-3</c:v>
                </c:pt>
                <c:pt idx="906">
                  <c:v>-9.8422179999999998E-3</c:v>
                </c:pt>
                <c:pt idx="907">
                  <c:v>-9.9098429999999998E-3</c:v>
                </c:pt>
                <c:pt idx="908">
                  <c:v>-9.9999029999999992E-3</c:v>
                </c:pt>
                <c:pt idx="909">
                  <c:v>-1.0099439999999999E-2</c:v>
                </c:pt>
                <c:pt idx="910">
                  <c:v>-1.020214E-2</c:v>
                </c:pt>
                <c:pt idx="911">
                  <c:v>-1.030843E-2</c:v>
                </c:pt>
                <c:pt idx="912">
                  <c:v>-1.0422829999999999E-2</c:v>
                </c:pt>
                <c:pt idx="913">
                  <c:v>-1.055124E-2</c:v>
                </c:pt>
                <c:pt idx="914">
                  <c:v>-1.069314E-2</c:v>
                </c:pt>
                <c:pt idx="915">
                  <c:v>-1.083888E-2</c:v>
                </c:pt>
                <c:pt idx="916">
                  <c:v>-1.097888E-2</c:v>
                </c:pt>
                <c:pt idx="917">
                  <c:v>-1.110674E-2</c:v>
                </c:pt>
                <c:pt idx="918">
                  <c:v>-1.121841E-2</c:v>
                </c:pt>
                <c:pt idx="919">
                  <c:v>-1.1316049999999999E-2</c:v>
                </c:pt>
                <c:pt idx="920">
                  <c:v>-1.140682E-2</c:v>
                </c:pt>
                <c:pt idx="921">
                  <c:v>-1.1497739999999999E-2</c:v>
                </c:pt>
                <c:pt idx="922">
                  <c:v>-1.159103E-2</c:v>
                </c:pt>
                <c:pt idx="923">
                  <c:v>-1.168259E-2</c:v>
                </c:pt>
                <c:pt idx="924">
                  <c:v>-1.1766860000000001E-2</c:v>
                </c:pt>
                <c:pt idx="925">
                  <c:v>-1.1841259999999999E-2</c:v>
                </c:pt>
                <c:pt idx="926">
                  <c:v>-1.190449E-2</c:v>
                </c:pt>
                <c:pt idx="927">
                  <c:v>-1.1955149999999999E-2</c:v>
                </c:pt>
                <c:pt idx="928">
                  <c:v>-1.199297E-2</c:v>
                </c:pt>
                <c:pt idx="929">
                  <c:v>-1.2017750000000001E-2</c:v>
                </c:pt>
                <c:pt idx="930">
                  <c:v>-1.2027110000000001E-2</c:v>
                </c:pt>
                <c:pt idx="931">
                  <c:v>-1.202044E-2</c:v>
                </c:pt>
                <c:pt idx="932">
                  <c:v>-1.2006960000000001E-2</c:v>
                </c:pt>
                <c:pt idx="933">
                  <c:v>-1.1999920000000001E-2</c:v>
                </c:pt>
                <c:pt idx="934">
                  <c:v>-1.200301E-2</c:v>
                </c:pt>
                <c:pt idx="935">
                  <c:v>-1.201519E-2</c:v>
                </c:pt>
                <c:pt idx="936">
                  <c:v>-1.204351E-2</c:v>
                </c:pt>
                <c:pt idx="937">
                  <c:v>-1.210163E-2</c:v>
                </c:pt>
                <c:pt idx="938">
                  <c:v>-1.2196459999999999E-2</c:v>
                </c:pt>
                <c:pt idx="939">
                  <c:v>-1.232273E-2</c:v>
                </c:pt>
                <c:pt idx="940">
                  <c:v>-1.2475780000000001E-2</c:v>
                </c:pt>
                <c:pt idx="941">
                  <c:v>-1.266083E-2</c:v>
                </c:pt>
                <c:pt idx="942">
                  <c:v>-1.288941E-2</c:v>
                </c:pt>
                <c:pt idx="943">
                  <c:v>-1.317113E-2</c:v>
                </c:pt>
                <c:pt idx="944">
                  <c:v>-1.350148E-2</c:v>
                </c:pt>
                <c:pt idx="945">
                  <c:v>-1.386246E-2</c:v>
                </c:pt>
                <c:pt idx="946">
                  <c:v>-1.4238310000000001E-2</c:v>
                </c:pt>
                <c:pt idx="947">
                  <c:v>-1.4625259999999999E-2</c:v>
                </c:pt>
                <c:pt idx="948">
                  <c:v>-1.502329E-2</c:v>
                </c:pt>
                <c:pt idx="949">
                  <c:v>-1.5422989999999999E-2</c:v>
                </c:pt>
                <c:pt idx="950">
                  <c:v>-1.5811289999999999E-2</c:v>
                </c:pt>
                <c:pt idx="951">
                  <c:v>-1.6180400000000001E-2</c:v>
                </c:pt>
                <c:pt idx="952">
                  <c:v>-1.6527259999999998E-2</c:v>
                </c:pt>
                <c:pt idx="953">
                  <c:v>-1.6853369999999999E-2</c:v>
                </c:pt>
                <c:pt idx="954">
                  <c:v>-1.7159609999999999E-2</c:v>
                </c:pt>
                <c:pt idx="955">
                  <c:v>-1.7445559999999999E-2</c:v>
                </c:pt>
                <c:pt idx="956">
                  <c:v>-1.7716229999999999E-2</c:v>
                </c:pt>
                <c:pt idx="957">
                  <c:v>-1.7979390000000001E-2</c:v>
                </c:pt>
                <c:pt idx="958">
                  <c:v>-1.8234670000000001E-2</c:v>
                </c:pt>
                <c:pt idx="959">
                  <c:v>-1.846977E-2</c:v>
                </c:pt>
                <c:pt idx="960">
                  <c:v>-1.867222E-2</c:v>
                </c:pt>
                <c:pt idx="961">
                  <c:v>-1.883924E-2</c:v>
                </c:pt>
                <c:pt idx="962">
                  <c:v>-1.897329E-2</c:v>
                </c:pt>
                <c:pt idx="963">
                  <c:v>-1.9076639999999999E-2</c:v>
                </c:pt>
                <c:pt idx="964">
                  <c:v>-1.9152820000000001E-2</c:v>
                </c:pt>
                <c:pt idx="965">
                  <c:v>-1.920322E-2</c:v>
                </c:pt>
                <c:pt idx="966">
                  <c:v>-1.922395E-2</c:v>
                </c:pt>
                <c:pt idx="967">
                  <c:v>-1.9214410000000001E-2</c:v>
                </c:pt>
                <c:pt idx="968">
                  <c:v>-1.9180570000000001E-2</c:v>
                </c:pt>
                <c:pt idx="969">
                  <c:v>-1.912751E-2</c:v>
                </c:pt>
                <c:pt idx="970">
                  <c:v>-1.9055320000000001E-2</c:v>
                </c:pt>
                <c:pt idx="971">
                  <c:v>-1.8964149999999999E-2</c:v>
                </c:pt>
                <c:pt idx="972">
                  <c:v>-1.8859839999999999E-2</c:v>
                </c:pt>
                <c:pt idx="973">
                  <c:v>-1.8749120000000001E-2</c:v>
                </c:pt>
                <c:pt idx="974">
                  <c:v>-1.8638459999999999E-2</c:v>
                </c:pt>
                <c:pt idx="975">
                  <c:v>-1.8539509999999999E-2</c:v>
                </c:pt>
                <c:pt idx="976">
                  <c:v>-1.846453E-2</c:v>
                </c:pt>
                <c:pt idx="977">
                  <c:v>-1.8415279999999999E-2</c:v>
                </c:pt>
                <c:pt idx="978">
                  <c:v>-1.8381330000000001E-2</c:v>
                </c:pt>
                <c:pt idx="979">
                  <c:v>-1.8354479999999999E-2</c:v>
                </c:pt>
                <c:pt idx="980">
                  <c:v>-1.8334369999999999E-2</c:v>
                </c:pt>
                <c:pt idx="981">
                  <c:v>-1.831694E-2</c:v>
                </c:pt>
                <c:pt idx="982">
                  <c:v>-1.829619E-2</c:v>
                </c:pt>
                <c:pt idx="983">
                  <c:v>-1.8270930000000001E-2</c:v>
                </c:pt>
                <c:pt idx="984">
                  <c:v>-1.8239849999999998E-2</c:v>
                </c:pt>
                <c:pt idx="985">
                  <c:v>-1.820103E-2</c:v>
                </c:pt>
                <c:pt idx="986">
                  <c:v>-1.8154650000000001E-2</c:v>
                </c:pt>
                <c:pt idx="987">
                  <c:v>-1.8102799999999999E-2</c:v>
                </c:pt>
                <c:pt idx="988">
                  <c:v>-1.8049320000000001E-2</c:v>
                </c:pt>
                <c:pt idx="989">
                  <c:v>-1.7991730000000001E-2</c:v>
                </c:pt>
                <c:pt idx="990">
                  <c:v>-1.7916560000000002E-2</c:v>
                </c:pt>
                <c:pt idx="991">
                  <c:v>-1.7813120000000002E-2</c:v>
                </c:pt>
                <c:pt idx="992">
                  <c:v>-1.768409E-2</c:v>
                </c:pt>
                <c:pt idx="993">
                  <c:v>-1.7538930000000001E-2</c:v>
                </c:pt>
                <c:pt idx="994">
                  <c:v>-1.7385680000000001E-2</c:v>
                </c:pt>
                <c:pt idx="995">
                  <c:v>-1.72322E-2</c:v>
                </c:pt>
                <c:pt idx="996">
                  <c:v>-1.7085429999999999E-2</c:v>
                </c:pt>
                <c:pt idx="997">
                  <c:v>-1.6947790000000001E-2</c:v>
                </c:pt>
                <c:pt idx="998">
                  <c:v>-1.6823629999999999E-2</c:v>
                </c:pt>
                <c:pt idx="999">
                  <c:v>-1.6720990000000002E-2</c:v>
                </c:pt>
                <c:pt idx="1000">
                  <c:v>-1.6645980000000001E-2</c:v>
                </c:pt>
                <c:pt idx="1001">
                  <c:v>-1.6602169999999999E-2</c:v>
                </c:pt>
                <c:pt idx="1002">
                  <c:v>-1.659186E-2</c:v>
                </c:pt>
                <c:pt idx="1003">
                  <c:v>-1.6615669999999999E-2</c:v>
                </c:pt>
                <c:pt idx="1004">
                  <c:v>-1.666695E-2</c:v>
                </c:pt>
                <c:pt idx="1005">
                  <c:v>-1.6733000000000001E-2</c:v>
                </c:pt>
                <c:pt idx="1006">
                  <c:v>-1.680369E-2</c:v>
                </c:pt>
                <c:pt idx="1007">
                  <c:v>-1.687845E-2</c:v>
                </c:pt>
                <c:pt idx="1008">
                  <c:v>-1.6965290000000001E-2</c:v>
                </c:pt>
                <c:pt idx="1009">
                  <c:v>-1.7065170000000001E-2</c:v>
                </c:pt>
                <c:pt idx="1010">
                  <c:v>-1.7165469999999999E-2</c:v>
                </c:pt>
                <c:pt idx="1011">
                  <c:v>-1.7253919999999999E-2</c:v>
                </c:pt>
                <c:pt idx="1012">
                  <c:v>-1.7329560000000001E-2</c:v>
                </c:pt>
                <c:pt idx="1013">
                  <c:v>-1.739885E-2</c:v>
                </c:pt>
                <c:pt idx="1014">
                  <c:v>-1.7468250000000001E-2</c:v>
                </c:pt>
                <c:pt idx="1015">
                  <c:v>-1.7540980000000001E-2</c:v>
                </c:pt>
                <c:pt idx="1016">
                  <c:v>-1.7614310000000001E-2</c:v>
                </c:pt>
                <c:pt idx="1017">
                  <c:v>-1.768204E-2</c:v>
                </c:pt>
                <c:pt idx="1018">
                  <c:v>-1.774245E-2</c:v>
                </c:pt>
                <c:pt idx="1019">
                  <c:v>-1.7796550000000001E-2</c:v>
                </c:pt>
                <c:pt idx="1020">
                  <c:v>-1.7839319999999999E-2</c:v>
                </c:pt>
                <c:pt idx="1021">
                  <c:v>-1.7863159999999999E-2</c:v>
                </c:pt>
                <c:pt idx="1022">
                  <c:v>-1.7866569999999998E-2</c:v>
                </c:pt>
                <c:pt idx="1023">
                  <c:v>-1.7852819999999998E-2</c:v>
                </c:pt>
                <c:pt idx="1024">
                  <c:v>-1.7829149999999998E-2</c:v>
                </c:pt>
                <c:pt idx="1025">
                  <c:v>-1.780963E-2</c:v>
                </c:pt>
                <c:pt idx="1026">
                  <c:v>-1.780957E-2</c:v>
                </c:pt>
                <c:pt idx="1027">
                  <c:v>-1.7837019999999999E-2</c:v>
                </c:pt>
                <c:pt idx="1028">
                  <c:v>-1.7897989999999999E-2</c:v>
                </c:pt>
                <c:pt idx="1029">
                  <c:v>-1.8005650000000002E-2</c:v>
                </c:pt>
                <c:pt idx="1030">
                  <c:v>-1.81786E-2</c:v>
                </c:pt>
                <c:pt idx="1031">
                  <c:v>-1.843902E-2</c:v>
                </c:pt>
                <c:pt idx="1032">
                  <c:v>-1.8811689999999999E-2</c:v>
                </c:pt>
                <c:pt idx="1033">
                  <c:v>-1.9320839999999999E-2</c:v>
                </c:pt>
                <c:pt idx="1034">
                  <c:v>-1.9992240000000001E-2</c:v>
                </c:pt>
                <c:pt idx="1035">
                  <c:v>-2.0855430000000001E-2</c:v>
                </c:pt>
                <c:pt idx="1036">
                  <c:v>-2.1941260000000001E-2</c:v>
                </c:pt>
                <c:pt idx="1037">
                  <c:v>-2.3283680000000001E-2</c:v>
                </c:pt>
                <c:pt idx="1038">
                  <c:v>-2.4922179999999999E-2</c:v>
                </c:pt>
                <c:pt idx="1039">
                  <c:v>-2.68889E-2</c:v>
                </c:pt>
                <c:pt idx="1040">
                  <c:v>-2.9199849999999999E-2</c:v>
                </c:pt>
                <c:pt idx="1041">
                  <c:v>-3.1862229999999998E-2</c:v>
                </c:pt>
                <c:pt idx="1042">
                  <c:v>-3.4875580000000003E-2</c:v>
                </c:pt>
                <c:pt idx="1043">
                  <c:v>-3.8233959999999997E-2</c:v>
                </c:pt>
                <c:pt idx="1044">
                  <c:v>-4.1932110000000002E-2</c:v>
                </c:pt>
                <c:pt idx="1045">
                  <c:v>-4.595693E-2</c:v>
                </c:pt>
                <c:pt idx="1046">
                  <c:v>-5.0279549999999999E-2</c:v>
                </c:pt>
                <c:pt idx="1047">
                  <c:v>-5.4852640000000001E-2</c:v>
                </c:pt>
                <c:pt idx="1048">
                  <c:v>-5.9604699999999997E-2</c:v>
                </c:pt>
                <c:pt idx="1049">
                  <c:v>-6.4447660000000004E-2</c:v>
                </c:pt>
                <c:pt idx="1050">
                  <c:v>-6.9295049999999997E-2</c:v>
                </c:pt>
                <c:pt idx="1051">
                  <c:v>-7.4065969999999995E-2</c:v>
                </c:pt>
                <c:pt idx="1052">
                  <c:v>-7.8671309999999994E-2</c:v>
                </c:pt>
                <c:pt idx="1053">
                  <c:v>-8.3007410000000004E-2</c:v>
                </c:pt>
                <c:pt idx="1054">
                  <c:v>-8.6967840000000005E-2</c:v>
                </c:pt>
                <c:pt idx="1055">
                  <c:v>-9.0457650000000001E-2</c:v>
                </c:pt>
                <c:pt idx="1056">
                  <c:v>-9.3397309999999997E-2</c:v>
                </c:pt>
                <c:pt idx="1057">
                  <c:v>-9.5721799999999996E-2</c:v>
                </c:pt>
                <c:pt idx="1058">
                  <c:v>-9.7380809999999998E-2</c:v>
                </c:pt>
                <c:pt idx="1059">
                  <c:v>-9.8337690000000005E-2</c:v>
                </c:pt>
                <c:pt idx="1060">
                  <c:v>-9.8569799999999999E-2</c:v>
                </c:pt>
                <c:pt idx="1061">
                  <c:v>-9.8064739999999997E-2</c:v>
                </c:pt>
                <c:pt idx="1062">
                  <c:v>-9.6815189999999995E-2</c:v>
                </c:pt>
                <c:pt idx="1063">
                  <c:v>-9.4824119999999998E-2</c:v>
                </c:pt>
                <c:pt idx="1064">
                  <c:v>-9.2108700000000002E-2</c:v>
                </c:pt>
                <c:pt idx="1065">
                  <c:v>-8.8699929999999996E-2</c:v>
                </c:pt>
                <c:pt idx="1066">
                  <c:v>-8.4649160000000001E-2</c:v>
                </c:pt>
                <c:pt idx="1067">
                  <c:v>-8.0022239999999994E-2</c:v>
                </c:pt>
                <c:pt idx="1068">
                  <c:v>-7.4884249999999999E-2</c:v>
                </c:pt>
                <c:pt idx="1069">
                  <c:v>-6.9299730000000004E-2</c:v>
                </c:pt>
                <c:pt idx="1070">
                  <c:v>-6.3331780000000004E-2</c:v>
                </c:pt>
                <c:pt idx="1071">
                  <c:v>-5.7041380000000003E-2</c:v>
                </c:pt>
                <c:pt idx="1072">
                  <c:v>-5.0494049999999999E-2</c:v>
                </c:pt>
                <c:pt idx="1073">
                  <c:v>-4.3757499999999998E-2</c:v>
                </c:pt>
                <c:pt idx="1074">
                  <c:v>-3.689547E-2</c:v>
                </c:pt>
                <c:pt idx="1075">
                  <c:v>-2.9969900000000001E-2</c:v>
                </c:pt>
                <c:pt idx="1076">
                  <c:v>-2.30431E-2</c:v>
                </c:pt>
                <c:pt idx="1077">
                  <c:v>-1.617325E-2</c:v>
                </c:pt>
                <c:pt idx="1078">
                  <c:v>-9.4127250000000003E-3</c:v>
                </c:pt>
                <c:pt idx="1079">
                  <c:v>-2.8047609999999998E-3</c:v>
                </c:pt>
                <c:pt idx="1080">
                  <c:v>3.621015E-3</c:v>
                </c:pt>
                <c:pt idx="1081">
                  <c:v>9.8357630000000008E-3</c:v>
                </c:pt>
                <c:pt idx="1082">
                  <c:v>1.5798690000000001E-2</c:v>
                </c:pt>
                <c:pt idx="1083">
                  <c:v>2.146882E-2</c:v>
                </c:pt>
                <c:pt idx="1084">
                  <c:v>2.682203E-2</c:v>
                </c:pt>
                <c:pt idx="1085">
                  <c:v>3.1843780000000002E-2</c:v>
                </c:pt>
                <c:pt idx="1086">
                  <c:v>3.6511399999999999E-2</c:v>
                </c:pt>
                <c:pt idx="1087">
                  <c:v>4.0796930000000002E-2</c:v>
                </c:pt>
                <c:pt idx="1088">
                  <c:v>4.4678040000000002E-2</c:v>
                </c:pt>
                <c:pt idx="1089">
                  <c:v>4.8141780000000002E-2</c:v>
                </c:pt>
                <c:pt idx="1090">
                  <c:v>5.1186089999999997E-2</c:v>
                </c:pt>
                <c:pt idx="1091">
                  <c:v>5.3815330000000001E-2</c:v>
                </c:pt>
                <c:pt idx="1092">
                  <c:v>5.6036460000000003E-2</c:v>
                </c:pt>
                <c:pt idx="1093">
                  <c:v>5.7859479999999998E-2</c:v>
                </c:pt>
                <c:pt idx="1094">
                  <c:v>5.929359E-2</c:v>
                </c:pt>
                <c:pt idx="1095">
                  <c:v>6.0350580000000001E-2</c:v>
                </c:pt>
                <c:pt idx="1096">
                  <c:v>6.1051319999999999E-2</c:v>
                </c:pt>
                <c:pt idx="1097">
                  <c:v>6.1417920000000001E-2</c:v>
                </c:pt>
                <c:pt idx="1098">
                  <c:v>6.1467870000000001E-2</c:v>
                </c:pt>
                <c:pt idx="1099">
                  <c:v>6.1215390000000001E-2</c:v>
                </c:pt>
                <c:pt idx="1100">
                  <c:v>6.0672619999999997E-2</c:v>
                </c:pt>
                <c:pt idx="1101">
                  <c:v>5.9854440000000002E-2</c:v>
                </c:pt>
                <c:pt idx="1102">
                  <c:v>5.8781600000000003E-2</c:v>
                </c:pt>
                <c:pt idx="1103">
                  <c:v>5.7478990000000001E-2</c:v>
                </c:pt>
                <c:pt idx="1104">
                  <c:v>5.5976730000000002E-2</c:v>
                </c:pt>
                <c:pt idx="1105">
                  <c:v>5.4309610000000001E-2</c:v>
                </c:pt>
                <c:pt idx="1106">
                  <c:v>5.2512089999999997E-2</c:v>
                </c:pt>
                <c:pt idx="1107">
                  <c:v>5.0622130000000001E-2</c:v>
                </c:pt>
                <c:pt idx="1108">
                  <c:v>4.8688780000000001E-2</c:v>
                </c:pt>
                <c:pt idx="1109">
                  <c:v>4.67816E-2</c:v>
                </c:pt>
                <c:pt idx="1110">
                  <c:v>4.5011629999999997E-2</c:v>
                </c:pt>
                <c:pt idx="1111">
                  <c:v>4.3547420000000003E-2</c:v>
                </c:pt>
                <c:pt idx="1112">
                  <c:v>4.2607810000000003E-2</c:v>
                </c:pt>
                <c:pt idx="1113">
                  <c:v>4.2432690000000002E-2</c:v>
                </c:pt>
                <c:pt idx="1114">
                  <c:v>4.3255969999999998E-2</c:v>
                </c:pt>
                <c:pt idx="1115">
                  <c:v>4.5298230000000002E-2</c:v>
                </c:pt>
                <c:pt idx="1116">
                  <c:v>4.8765259999999998E-2</c:v>
                </c:pt>
                <c:pt idx="1117">
                  <c:v>5.383988E-2</c:v>
                </c:pt>
                <c:pt idx="1118">
                  <c:v>6.0670620000000001E-2</c:v>
                </c:pt>
                <c:pt idx="1119">
                  <c:v>6.9366659999999997E-2</c:v>
                </c:pt>
                <c:pt idx="1120">
                  <c:v>8.0000340000000003E-2</c:v>
                </c:pt>
                <c:pt idx="1121">
                  <c:v>9.2602989999999996E-2</c:v>
                </c:pt>
                <c:pt idx="1122">
                  <c:v>0.1071597</c:v>
                </c:pt>
                <c:pt idx="1123">
                  <c:v>0.1236162</c:v>
                </c:pt>
                <c:pt idx="1124">
                  <c:v>0.1418788</c:v>
                </c:pt>
                <c:pt idx="1125">
                  <c:v>0.16181100000000001</c:v>
                </c:pt>
                <c:pt idx="1126">
                  <c:v>0.1832463</c:v>
                </c:pt>
                <c:pt idx="1127">
                  <c:v>0.20600479999999999</c:v>
                </c:pt>
                <c:pt idx="1128">
                  <c:v>0.22989609999999999</c:v>
                </c:pt>
                <c:pt idx="1129">
                  <c:v>0.25471129999999997</c:v>
                </c:pt>
                <c:pt idx="1130">
                  <c:v>0.28022180000000002</c:v>
                </c:pt>
                <c:pt idx="1131">
                  <c:v>0.30618600000000001</c:v>
                </c:pt>
                <c:pt idx="1132">
                  <c:v>0.33236169999999998</c:v>
                </c:pt>
                <c:pt idx="1133">
                  <c:v>0.35852299999999998</c:v>
                </c:pt>
                <c:pt idx="1134">
                  <c:v>0.38445699999999999</c:v>
                </c:pt>
                <c:pt idx="1135">
                  <c:v>0.40995239999999999</c:v>
                </c:pt>
                <c:pt idx="1136">
                  <c:v>0.43479760000000001</c:v>
                </c:pt>
                <c:pt idx="1137">
                  <c:v>0.45878819999999998</c:v>
                </c:pt>
                <c:pt idx="1138">
                  <c:v>0.48173969999999999</c:v>
                </c:pt>
                <c:pt idx="1139">
                  <c:v>0.50349029999999995</c:v>
                </c:pt>
                <c:pt idx="1140">
                  <c:v>0.5238971</c:v>
                </c:pt>
                <c:pt idx="1141">
                  <c:v>0.54283709999999996</c:v>
                </c:pt>
                <c:pt idx="1142">
                  <c:v>0.56020979999999998</c:v>
                </c:pt>
                <c:pt idx="1143">
                  <c:v>0.5759398</c:v>
                </c:pt>
                <c:pt idx="1144">
                  <c:v>0.58997929999999998</c:v>
                </c:pt>
                <c:pt idx="1145">
                  <c:v>0.60231210000000002</c:v>
                </c:pt>
                <c:pt idx="1146">
                  <c:v>0.61294709999999997</c:v>
                </c:pt>
                <c:pt idx="1147">
                  <c:v>0.62190579999999995</c:v>
                </c:pt>
                <c:pt idx="1148">
                  <c:v>0.62921899999999997</c:v>
                </c:pt>
                <c:pt idx="1149">
                  <c:v>0.63492470000000001</c:v>
                </c:pt>
                <c:pt idx="1150">
                  <c:v>0.63906879999999999</c:v>
                </c:pt>
                <c:pt idx="1151">
                  <c:v>0.64171429999999996</c:v>
                </c:pt>
                <c:pt idx="1152">
                  <c:v>0.64294289999999998</c:v>
                </c:pt>
                <c:pt idx="1153">
                  <c:v>0.64284609999999998</c:v>
                </c:pt>
                <c:pt idx="1154">
                  <c:v>0.64151809999999998</c:v>
                </c:pt>
                <c:pt idx="1155">
                  <c:v>0.63904879999999997</c:v>
                </c:pt>
                <c:pt idx="1156">
                  <c:v>0.63552620000000004</c:v>
                </c:pt>
                <c:pt idx="1157">
                  <c:v>0.63104550000000004</c:v>
                </c:pt>
                <c:pt idx="1158">
                  <c:v>0.62570409999999999</c:v>
                </c:pt>
                <c:pt idx="1159">
                  <c:v>0.61959359999999997</c:v>
                </c:pt>
                <c:pt idx="1160">
                  <c:v>0.61280330000000005</c:v>
                </c:pt>
                <c:pt idx="1161">
                  <c:v>0.60542079999999998</c:v>
                </c:pt>
                <c:pt idx="1162">
                  <c:v>0.59753069999999997</c:v>
                </c:pt>
                <c:pt idx="1163">
                  <c:v>0.58920910000000004</c:v>
                </c:pt>
                <c:pt idx="1164">
                  <c:v>0.58052599999999999</c:v>
                </c:pt>
                <c:pt idx="1165">
                  <c:v>0.57155549999999999</c:v>
                </c:pt>
                <c:pt idx="1166">
                  <c:v>0.56237630000000005</c:v>
                </c:pt>
                <c:pt idx="1167">
                  <c:v>0.55305910000000003</c:v>
                </c:pt>
                <c:pt idx="1168">
                  <c:v>0.54366020000000004</c:v>
                </c:pt>
                <c:pt idx="1169">
                  <c:v>0.53422559999999997</c:v>
                </c:pt>
                <c:pt idx="1170">
                  <c:v>0.52479730000000002</c:v>
                </c:pt>
                <c:pt idx="1171">
                  <c:v>0.51541079999999995</c:v>
                </c:pt>
                <c:pt idx="1172">
                  <c:v>0.50609249999999995</c:v>
                </c:pt>
                <c:pt idx="1173">
                  <c:v>0.49686000000000002</c:v>
                </c:pt>
                <c:pt idx="1174">
                  <c:v>0.48772480000000001</c:v>
                </c:pt>
                <c:pt idx="1175">
                  <c:v>0.47869869999999998</c:v>
                </c:pt>
                <c:pt idx="1176">
                  <c:v>0.46979729999999997</c:v>
                </c:pt>
                <c:pt idx="1177">
                  <c:v>0.46103569999999999</c:v>
                </c:pt>
                <c:pt idx="1178">
                  <c:v>0.45242149999999998</c:v>
                </c:pt>
                <c:pt idx="1179">
                  <c:v>0.4439457</c:v>
                </c:pt>
                <c:pt idx="1180">
                  <c:v>0.43559110000000001</c:v>
                </c:pt>
                <c:pt idx="1181">
                  <c:v>0.42735339999999999</c:v>
                </c:pt>
                <c:pt idx="1182">
                  <c:v>0.41923820000000001</c:v>
                </c:pt>
                <c:pt idx="1183">
                  <c:v>0.41124470000000002</c:v>
                </c:pt>
                <c:pt idx="1184">
                  <c:v>0.4033619</c:v>
                </c:pt>
                <c:pt idx="1185">
                  <c:v>0.3955748</c:v>
                </c:pt>
                <c:pt idx="1186">
                  <c:v>0.38787939999999999</c:v>
                </c:pt>
                <c:pt idx="1187">
                  <c:v>0.38028440000000002</c:v>
                </c:pt>
                <c:pt idx="1188">
                  <c:v>0.37279800000000002</c:v>
                </c:pt>
                <c:pt idx="1189">
                  <c:v>0.3654172</c:v>
                </c:pt>
                <c:pt idx="1190">
                  <c:v>0.35812670000000002</c:v>
                </c:pt>
                <c:pt idx="1191">
                  <c:v>0.35090969999999999</c:v>
                </c:pt>
                <c:pt idx="1192">
                  <c:v>0.3437577</c:v>
                </c:pt>
                <c:pt idx="1193">
                  <c:v>0.33666760000000001</c:v>
                </c:pt>
                <c:pt idx="1194">
                  <c:v>0.32963759999999998</c:v>
                </c:pt>
                <c:pt idx="1195">
                  <c:v>0.32267109999999999</c:v>
                </c:pt>
                <c:pt idx="1196">
                  <c:v>0.31578109999999998</c:v>
                </c:pt>
                <c:pt idx="1197">
                  <c:v>0.3089903</c:v>
                </c:pt>
                <c:pt idx="1198">
                  <c:v>0.30232009999999998</c:v>
                </c:pt>
                <c:pt idx="1199">
                  <c:v>0.29578290000000002</c:v>
                </c:pt>
                <c:pt idx="1200">
                  <c:v>0.28938540000000001</c:v>
                </c:pt>
                <c:pt idx="1201">
                  <c:v>0.28313110000000002</c:v>
                </c:pt>
                <c:pt idx="1202">
                  <c:v>0.27701819999999999</c:v>
                </c:pt>
                <c:pt idx="1203">
                  <c:v>0.27104929999999999</c:v>
                </c:pt>
                <c:pt idx="1204">
                  <c:v>0.26523600000000003</c:v>
                </c:pt>
                <c:pt idx="1205">
                  <c:v>0.25958870000000001</c:v>
                </c:pt>
                <c:pt idx="1206">
                  <c:v>0.25411099999999998</c:v>
                </c:pt>
                <c:pt idx="1207">
                  <c:v>0.24880240000000001</c:v>
                </c:pt>
                <c:pt idx="1208">
                  <c:v>0.24365970000000001</c:v>
                </c:pt>
                <c:pt idx="1209">
                  <c:v>0.23867910000000001</c:v>
                </c:pt>
                <c:pt idx="1210">
                  <c:v>0.23385739999999999</c:v>
                </c:pt>
                <c:pt idx="1211">
                  <c:v>0.22919039999999999</c:v>
                </c:pt>
                <c:pt idx="1212">
                  <c:v>0.22466929999999999</c:v>
                </c:pt>
                <c:pt idx="1213">
                  <c:v>0.22028510000000001</c:v>
                </c:pt>
                <c:pt idx="1214">
                  <c:v>0.21603600000000001</c:v>
                </c:pt>
                <c:pt idx="1215">
                  <c:v>0.21193039999999999</c:v>
                </c:pt>
                <c:pt idx="1216">
                  <c:v>0.20798759999999999</c:v>
                </c:pt>
                <c:pt idx="1217">
                  <c:v>0.204231</c:v>
                </c:pt>
                <c:pt idx="1218">
                  <c:v>0.20067109999999999</c:v>
                </c:pt>
                <c:pt idx="1219">
                  <c:v>0.19730139999999999</c:v>
                </c:pt>
                <c:pt idx="1220">
                  <c:v>0.19411200000000001</c:v>
                </c:pt>
                <c:pt idx="1221">
                  <c:v>0.19109190000000001</c:v>
                </c:pt>
                <c:pt idx="1222">
                  <c:v>0.1882279</c:v>
                </c:pt>
                <c:pt idx="1223">
                  <c:v>0.18551039999999999</c:v>
                </c:pt>
                <c:pt idx="1224">
                  <c:v>0.18293590000000001</c:v>
                </c:pt>
                <c:pt idx="1225">
                  <c:v>0.1805012</c:v>
                </c:pt>
                <c:pt idx="1226">
                  <c:v>0.178199</c:v>
                </c:pt>
                <c:pt idx="1227">
                  <c:v>0.17602039999999999</c:v>
                </c:pt>
                <c:pt idx="1228">
                  <c:v>0.17395849999999999</c:v>
                </c:pt>
                <c:pt idx="1229">
                  <c:v>0.1720073</c:v>
                </c:pt>
                <c:pt idx="1230">
                  <c:v>0.17015949999999999</c:v>
                </c:pt>
                <c:pt idx="1231">
                  <c:v>0.16840269999999999</c:v>
                </c:pt>
                <c:pt idx="1232">
                  <c:v>0.16672000000000001</c:v>
                </c:pt>
                <c:pt idx="1233">
                  <c:v>0.1650983</c:v>
                </c:pt>
                <c:pt idx="1234">
                  <c:v>0.16352939999999999</c:v>
                </c:pt>
                <c:pt idx="1235">
                  <c:v>0.16200600000000001</c:v>
                </c:pt>
                <c:pt idx="1236">
                  <c:v>0.16051879999999999</c:v>
                </c:pt>
                <c:pt idx="1237">
                  <c:v>0.1590608</c:v>
                </c:pt>
                <c:pt idx="1238">
                  <c:v>0.15762950000000001</c:v>
                </c:pt>
                <c:pt idx="1239">
                  <c:v>0.1562209</c:v>
                </c:pt>
                <c:pt idx="1240">
                  <c:v>0.1548252</c:v>
                </c:pt>
                <c:pt idx="1241">
                  <c:v>0.15342990000000001</c:v>
                </c:pt>
                <c:pt idx="1242">
                  <c:v>0.15202979999999999</c:v>
                </c:pt>
                <c:pt idx="1243">
                  <c:v>0.15063180000000001</c:v>
                </c:pt>
                <c:pt idx="1244">
                  <c:v>0.14924580000000001</c:v>
                </c:pt>
                <c:pt idx="1245">
                  <c:v>0.147873</c:v>
                </c:pt>
                <c:pt idx="1246">
                  <c:v>0.146507</c:v>
                </c:pt>
                <c:pt idx="1247">
                  <c:v>0.145146</c:v>
                </c:pt>
                <c:pt idx="1248">
                  <c:v>0.14379529999999999</c:v>
                </c:pt>
                <c:pt idx="1249">
                  <c:v>0.142461</c:v>
                </c:pt>
                <c:pt idx="1250">
                  <c:v>0.14114789999999999</c:v>
                </c:pt>
                <c:pt idx="1251">
                  <c:v>0.13985520000000001</c:v>
                </c:pt>
                <c:pt idx="1252">
                  <c:v>0.13857939999999999</c:v>
                </c:pt>
                <c:pt idx="1253">
                  <c:v>0.1373249</c:v>
                </c:pt>
                <c:pt idx="1254">
                  <c:v>0.13609589999999999</c:v>
                </c:pt>
                <c:pt idx="1255">
                  <c:v>0.13488790000000001</c:v>
                </c:pt>
                <c:pt idx="1256">
                  <c:v>0.13369490000000001</c:v>
                </c:pt>
                <c:pt idx="1257">
                  <c:v>0.13251450000000001</c:v>
                </c:pt>
                <c:pt idx="1258">
                  <c:v>0.1313513</c:v>
                </c:pt>
                <c:pt idx="1259">
                  <c:v>0.13021530000000001</c:v>
                </c:pt>
                <c:pt idx="1260">
                  <c:v>0.12911310000000001</c:v>
                </c:pt>
                <c:pt idx="1261">
                  <c:v>0.12804389999999999</c:v>
                </c:pt>
                <c:pt idx="1262">
                  <c:v>0.12700880000000001</c:v>
                </c:pt>
                <c:pt idx="1263">
                  <c:v>0.12601780000000001</c:v>
                </c:pt>
                <c:pt idx="1264">
                  <c:v>0.12508359999999999</c:v>
                </c:pt>
                <c:pt idx="1265">
                  <c:v>0.1242075</c:v>
                </c:pt>
                <c:pt idx="1266">
                  <c:v>0.1233696</c:v>
                </c:pt>
                <c:pt idx="1267">
                  <c:v>0.1225474</c:v>
                </c:pt>
                <c:pt idx="1268">
                  <c:v>0.1217386</c:v>
                </c:pt>
                <c:pt idx="1269">
                  <c:v>0.12094920000000001</c:v>
                </c:pt>
                <c:pt idx="1270">
                  <c:v>0.1201758</c:v>
                </c:pt>
                <c:pt idx="1271">
                  <c:v>0.11941</c:v>
                </c:pt>
                <c:pt idx="1272">
                  <c:v>0.1186492</c:v>
                </c:pt>
                <c:pt idx="1273">
                  <c:v>0.1178985</c:v>
                </c:pt>
                <c:pt idx="1274">
                  <c:v>0.1171603</c:v>
                </c:pt>
                <c:pt idx="1275">
                  <c:v>0.1164299</c:v>
                </c:pt>
                <c:pt idx="1276">
                  <c:v>0.1157015</c:v>
                </c:pt>
                <c:pt idx="1277">
                  <c:v>0.1149771</c:v>
                </c:pt>
                <c:pt idx="1278">
                  <c:v>0.1142635</c:v>
                </c:pt>
                <c:pt idx="1279">
                  <c:v>0.1135586</c:v>
                </c:pt>
                <c:pt idx="1280">
                  <c:v>0.1128516</c:v>
                </c:pt>
                <c:pt idx="1281">
                  <c:v>0.1121357</c:v>
                </c:pt>
                <c:pt idx="1282">
                  <c:v>0.1114105</c:v>
                </c:pt>
                <c:pt idx="1283">
                  <c:v>0.1106761</c:v>
                </c:pt>
                <c:pt idx="1284">
                  <c:v>0.1099343</c:v>
                </c:pt>
                <c:pt idx="1285">
                  <c:v>0.1091912</c:v>
                </c:pt>
                <c:pt idx="1286">
                  <c:v>0.1084504</c:v>
                </c:pt>
                <c:pt idx="1287">
                  <c:v>0.1077104</c:v>
                </c:pt>
                <c:pt idx="1288">
                  <c:v>0.1069702</c:v>
                </c:pt>
                <c:pt idx="1289">
                  <c:v>0.10623150000000001</c:v>
                </c:pt>
                <c:pt idx="1290">
                  <c:v>0.10549939999999999</c:v>
                </c:pt>
                <c:pt idx="1291">
                  <c:v>0.1047826</c:v>
                </c:pt>
                <c:pt idx="1292">
                  <c:v>0.1040915</c:v>
                </c:pt>
                <c:pt idx="1293">
                  <c:v>0.103432</c:v>
                </c:pt>
                <c:pt idx="1294">
                  <c:v>0.10279820000000001</c:v>
                </c:pt>
                <c:pt idx="1295">
                  <c:v>0.10217619999999999</c:v>
                </c:pt>
                <c:pt idx="1296">
                  <c:v>0.10156129999999999</c:v>
                </c:pt>
                <c:pt idx="1297">
                  <c:v>0.1009631</c:v>
                </c:pt>
                <c:pt idx="1298">
                  <c:v>0.1003873</c:v>
                </c:pt>
                <c:pt idx="1299">
                  <c:v>9.9830420000000003E-2</c:v>
                </c:pt>
                <c:pt idx="1300">
                  <c:v>9.9287719999999996E-2</c:v>
                </c:pt>
                <c:pt idx="1301">
                  <c:v>9.8759130000000001E-2</c:v>
                </c:pt>
                <c:pt idx="1302">
                  <c:v>9.8260239999999999E-2</c:v>
                </c:pt>
                <c:pt idx="1303">
                  <c:v>9.7815589999999994E-2</c:v>
                </c:pt>
                <c:pt idx="1304">
                  <c:v>9.7434590000000001E-2</c:v>
                </c:pt>
                <c:pt idx="1305">
                  <c:v>9.7107869999999999E-2</c:v>
                </c:pt>
                <c:pt idx="1306">
                  <c:v>9.6823030000000004E-2</c:v>
                </c:pt>
                <c:pt idx="1307">
                  <c:v>9.6574839999999995E-2</c:v>
                </c:pt>
                <c:pt idx="1308">
                  <c:v>9.6362320000000001E-2</c:v>
                </c:pt>
                <c:pt idx="1309">
                  <c:v>9.6182970000000007E-2</c:v>
                </c:pt>
                <c:pt idx="1310">
                  <c:v>9.6030669999999999E-2</c:v>
                </c:pt>
                <c:pt idx="1311">
                  <c:v>9.5894850000000004E-2</c:v>
                </c:pt>
                <c:pt idx="1312">
                  <c:v>9.5762330000000007E-2</c:v>
                </c:pt>
                <c:pt idx="1313">
                  <c:v>9.5626929999999999E-2</c:v>
                </c:pt>
                <c:pt idx="1314">
                  <c:v>9.549647E-2</c:v>
                </c:pt>
                <c:pt idx="1315">
                  <c:v>9.5382990000000001E-2</c:v>
                </c:pt>
                <c:pt idx="1316">
                  <c:v>9.5289460000000006E-2</c:v>
                </c:pt>
                <c:pt idx="1317">
                  <c:v>9.5212749999999999E-2</c:v>
                </c:pt>
                <c:pt idx="1318">
                  <c:v>9.5154610000000001E-2</c:v>
                </c:pt>
                <c:pt idx="1319">
                  <c:v>9.511319E-2</c:v>
                </c:pt>
                <c:pt idx="1320">
                  <c:v>9.5074359999999997E-2</c:v>
                </c:pt>
                <c:pt idx="1321">
                  <c:v>9.5026280000000005E-2</c:v>
                </c:pt>
                <c:pt idx="1322">
                  <c:v>9.49657E-2</c:v>
                </c:pt>
                <c:pt idx="1323">
                  <c:v>9.4891920000000005E-2</c:v>
                </c:pt>
                <c:pt idx="1324">
                  <c:v>9.4806269999999998E-2</c:v>
                </c:pt>
                <c:pt idx="1325">
                  <c:v>9.4712240000000003E-2</c:v>
                </c:pt>
                <c:pt idx="1326">
                  <c:v>9.4616279999999997E-2</c:v>
                </c:pt>
                <c:pt idx="1327">
                  <c:v>9.4525579999999998E-2</c:v>
                </c:pt>
                <c:pt idx="1328">
                  <c:v>9.444044E-2</c:v>
                </c:pt>
                <c:pt idx="1329">
                  <c:v>9.4354090000000002E-2</c:v>
                </c:pt>
                <c:pt idx="1330">
                  <c:v>9.4260339999999998E-2</c:v>
                </c:pt>
                <c:pt idx="1331">
                  <c:v>9.4154459999999995E-2</c:v>
                </c:pt>
                <c:pt idx="1332">
                  <c:v>9.4028529999999999E-2</c:v>
                </c:pt>
                <c:pt idx="1333">
                  <c:v>9.3870140000000005E-2</c:v>
                </c:pt>
                <c:pt idx="1334">
                  <c:v>9.3666910000000006E-2</c:v>
                </c:pt>
                <c:pt idx="1335">
                  <c:v>9.3413839999999998E-2</c:v>
                </c:pt>
                <c:pt idx="1336">
                  <c:v>9.3112760000000003E-2</c:v>
                </c:pt>
                <c:pt idx="1337">
                  <c:v>9.2766619999999994E-2</c:v>
                </c:pt>
                <c:pt idx="1338">
                  <c:v>9.2381260000000007E-2</c:v>
                </c:pt>
                <c:pt idx="1339">
                  <c:v>9.1967400000000005E-2</c:v>
                </c:pt>
                <c:pt idx="1340">
                  <c:v>9.1535169999999999E-2</c:v>
                </c:pt>
                <c:pt idx="1341">
                  <c:v>9.109006E-2</c:v>
                </c:pt>
                <c:pt idx="1342">
                  <c:v>9.0631320000000001E-2</c:v>
                </c:pt>
                <c:pt idx="1343">
                  <c:v>9.0152819999999995E-2</c:v>
                </c:pt>
                <c:pt idx="1344">
                  <c:v>8.9650900000000006E-2</c:v>
                </c:pt>
                <c:pt idx="1345">
                  <c:v>8.9127289999999998E-2</c:v>
                </c:pt>
                <c:pt idx="1346">
                  <c:v>8.8585410000000003E-2</c:v>
                </c:pt>
                <c:pt idx="1347">
                  <c:v>8.8031040000000005E-2</c:v>
                </c:pt>
                <c:pt idx="1348">
                  <c:v>8.7469720000000001E-2</c:v>
                </c:pt>
                <c:pt idx="1349">
                  <c:v>8.6898249999999996E-2</c:v>
                </c:pt>
                <c:pt idx="1350">
                  <c:v>8.6314290000000002E-2</c:v>
                </c:pt>
                <c:pt idx="1351">
                  <c:v>8.5730000000000001E-2</c:v>
                </c:pt>
                <c:pt idx="1352">
                  <c:v>8.5160319999999998E-2</c:v>
                </c:pt>
                <c:pt idx="1353">
                  <c:v>8.4612729999999997E-2</c:v>
                </c:pt>
                <c:pt idx="1354">
                  <c:v>8.4091189999999996E-2</c:v>
                </c:pt>
                <c:pt idx="1355">
                  <c:v>8.3602590000000004E-2</c:v>
                </c:pt>
                <c:pt idx="1356">
                  <c:v>8.3158449999999995E-2</c:v>
                </c:pt>
                <c:pt idx="1357">
                  <c:v>8.2762249999999996E-2</c:v>
                </c:pt>
                <c:pt idx="1358">
                  <c:v>8.2406019999999996E-2</c:v>
                </c:pt>
                <c:pt idx="1359">
                  <c:v>8.2087309999999997E-2</c:v>
                </c:pt>
                <c:pt idx="1360">
                  <c:v>8.1814399999999995E-2</c:v>
                </c:pt>
                <c:pt idx="1361">
                  <c:v>8.1592949999999997E-2</c:v>
                </c:pt>
                <c:pt idx="1362">
                  <c:v>8.1420790000000007E-2</c:v>
                </c:pt>
                <c:pt idx="1363">
                  <c:v>8.1294050000000007E-2</c:v>
                </c:pt>
                <c:pt idx="1364">
                  <c:v>8.1207909999999994E-2</c:v>
                </c:pt>
                <c:pt idx="1365">
                  <c:v>8.1154279999999995E-2</c:v>
                </c:pt>
                <c:pt idx="1366">
                  <c:v>8.1126409999999996E-2</c:v>
                </c:pt>
                <c:pt idx="1367">
                  <c:v>8.1121990000000005E-2</c:v>
                </c:pt>
                <c:pt idx="1368">
                  <c:v>8.1140589999999999E-2</c:v>
                </c:pt>
                <c:pt idx="1369">
                  <c:v>8.1182050000000006E-2</c:v>
                </c:pt>
                <c:pt idx="1370">
                  <c:v>8.1250870000000003E-2</c:v>
                </c:pt>
                <c:pt idx="1371">
                  <c:v>8.1355570000000002E-2</c:v>
                </c:pt>
                <c:pt idx="1372">
                  <c:v>8.1491530000000006E-2</c:v>
                </c:pt>
                <c:pt idx="1373">
                  <c:v>8.1640669999999999E-2</c:v>
                </c:pt>
                <c:pt idx="1374">
                  <c:v>8.1792480000000001E-2</c:v>
                </c:pt>
                <c:pt idx="1375">
                  <c:v>8.1942119999999993E-2</c:v>
                </c:pt>
                <c:pt idx="1376">
                  <c:v>8.2079979999999997E-2</c:v>
                </c:pt>
                <c:pt idx="1377">
                  <c:v>8.2195920000000006E-2</c:v>
                </c:pt>
                <c:pt idx="1378">
                  <c:v>8.227959E-2</c:v>
                </c:pt>
                <c:pt idx="1379">
                  <c:v>8.2316159999999999E-2</c:v>
                </c:pt>
                <c:pt idx="1380">
                  <c:v>8.2291920000000005E-2</c:v>
                </c:pt>
                <c:pt idx="1381">
                  <c:v>8.2205180000000003E-2</c:v>
                </c:pt>
                <c:pt idx="1382">
                  <c:v>8.2062629999999998E-2</c:v>
                </c:pt>
                <c:pt idx="1383">
                  <c:v>8.1870100000000001E-2</c:v>
                </c:pt>
                <c:pt idx="1384">
                  <c:v>8.1631579999999995E-2</c:v>
                </c:pt>
                <c:pt idx="1385">
                  <c:v>8.1353250000000002E-2</c:v>
                </c:pt>
                <c:pt idx="1386">
                  <c:v>8.1044530000000004E-2</c:v>
                </c:pt>
                <c:pt idx="1387">
                  <c:v>8.0710779999999996E-2</c:v>
                </c:pt>
                <c:pt idx="1388">
                  <c:v>8.0352670000000001E-2</c:v>
                </c:pt>
                <c:pt idx="1389">
                  <c:v>7.9970860000000005E-2</c:v>
                </c:pt>
                <c:pt idx="1390">
                  <c:v>7.9564140000000005E-2</c:v>
                </c:pt>
                <c:pt idx="1391">
                  <c:v>7.9131530000000005E-2</c:v>
                </c:pt>
                <c:pt idx="1392">
                  <c:v>7.8678780000000004E-2</c:v>
                </c:pt>
                <c:pt idx="1393">
                  <c:v>7.8218120000000002E-2</c:v>
                </c:pt>
                <c:pt idx="1394">
                  <c:v>7.77587E-2</c:v>
                </c:pt>
                <c:pt idx="1395">
                  <c:v>7.7298329999999998E-2</c:v>
                </c:pt>
                <c:pt idx="1396">
                  <c:v>7.6830270000000006E-2</c:v>
                </c:pt>
                <c:pt idx="1397">
                  <c:v>7.6350029999999999E-2</c:v>
                </c:pt>
                <c:pt idx="1398">
                  <c:v>7.585219E-2</c:v>
                </c:pt>
                <c:pt idx="1399">
                  <c:v>7.5334209999999999E-2</c:v>
                </c:pt>
                <c:pt idx="1400">
                  <c:v>7.4801960000000001E-2</c:v>
                </c:pt>
                <c:pt idx="1401">
                  <c:v>7.4266390000000002E-2</c:v>
                </c:pt>
                <c:pt idx="1402">
                  <c:v>7.3741520000000005E-2</c:v>
                </c:pt>
                <c:pt idx="1403">
                  <c:v>7.3246430000000001E-2</c:v>
                </c:pt>
                <c:pt idx="1404">
                  <c:v>7.2799379999999997E-2</c:v>
                </c:pt>
                <c:pt idx="1405">
                  <c:v>7.2409029999999999E-2</c:v>
                </c:pt>
                <c:pt idx="1406">
                  <c:v>7.2075940000000005E-2</c:v>
                </c:pt>
                <c:pt idx="1407">
                  <c:v>7.179903E-2</c:v>
                </c:pt>
                <c:pt idx="1408">
                  <c:v>7.157782E-2</c:v>
                </c:pt>
                <c:pt idx="1409">
                  <c:v>7.141335E-2</c:v>
                </c:pt>
                <c:pt idx="1410">
                  <c:v>7.1310470000000001E-2</c:v>
                </c:pt>
                <c:pt idx="1411">
                  <c:v>7.1274580000000004E-2</c:v>
                </c:pt>
                <c:pt idx="1412">
                  <c:v>7.1308659999999996E-2</c:v>
                </c:pt>
                <c:pt idx="1413">
                  <c:v>7.1412260000000005E-2</c:v>
                </c:pt>
                <c:pt idx="1414">
                  <c:v>7.1579309999999993E-2</c:v>
                </c:pt>
                <c:pt idx="1415">
                  <c:v>7.1806179999999997E-2</c:v>
                </c:pt>
                <c:pt idx="1416">
                  <c:v>7.2093610000000002E-2</c:v>
                </c:pt>
                <c:pt idx="1417">
                  <c:v>7.2438349999999999E-2</c:v>
                </c:pt>
                <c:pt idx="1418">
                  <c:v>7.2831820000000005E-2</c:v>
                </c:pt>
                <c:pt idx="1419">
                  <c:v>7.3261400000000004E-2</c:v>
                </c:pt>
                <c:pt idx="1420">
                  <c:v>7.3714160000000001E-2</c:v>
                </c:pt>
                <c:pt idx="1421">
                  <c:v>7.4183369999999998E-2</c:v>
                </c:pt>
                <c:pt idx="1422">
                  <c:v>7.4668979999999996E-2</c:v>
                </c:pt>
                <c:pt idx="1423">
                  <c:v>7.5165990000000002E-2</c:v>
                </c:pt>
                <c:pt idx="1424">
                  <c:v>7.5659000000000004E-2</c:v>
                </c:pt>
                <c:pt idx="1425">
                  <c:v>7.6132459999999999E-2</c:v>
                </c:pt>
                <c:pt idx="1426">
                  <c:v>7.6572039999999994E-2</c:v>
                </c:pt>
                <c:pt idx="1427">
                  <c:v>7.6959730000000004E-2</c:v>
                </c:pt>
                <c:pt idx="1428">
                  <c:v>7.7281119999999995E-2</c:v>
                </c:pt>
                <c:pt idx="1429">
                  <c:v>7.7532959999999998E-2</c:v>
                </c:pt>
                <c:pt idx="1430">
                  <c:v>7.7718369999999995E-2</c:v>
                </c:pt>
                <c:pt idx="1431">
                  <c:v>7.7835619999999994E-2</c:v>
                </c:pt>
                <c:pt idx="1432">
                  <c:v>7.7876070000000006E-2</c:v>
                </c:pt>
                <c:pt idx="1433">
                  <c:v>7.7833319999999998E-2</c:v>
                </c:pt>
                <c:pt idx="1434">
                  <c:v>7.7706419999999998E-2</c:v>
                </c:pt>
                <c:pt idx="1435">
                  <c:v>7.7492610000000003E-2</c:v>
                </c:pt>
                <c:pt idx="1436">
                  <c:v>7.7181879999999994E-2</c:v>
                </c:pt>
                <c:pt idx="1437">
                  <c:v>7.6765109999999998E-2</c:v>
                </c:pt>
                <c:pt idx="1438">
                  <c:v>7.6248319999999994E-2</c:v>
                </c:pt>
                <c:pt idx="1439">
                  <c:v>7.5653830000000005E-2</c:v>
                </c:pt>
                <c:pt idx="1440">
                  <c:v>7.5007690000000002E-2</c:v>
                </c:pt>
                <c:pt idx="1441">
                  <c:v>7.4323479999999997E-2</c:v>
                </c:pt>
                <c:pt idx="1442">
                  <c:v>7.3598330000000003E-2</c:v>
                </c:pt>
                <c:pt idx="1443">
                  <c:v>7.2825109999999998E-2</c:v>
                </c:pt>
                <c:pt idx="1444">
                  <c:v>7.2003159999999997E-2</c:v>
                </c:pt>
                <c:pt idx="1445">
                  <c:v>7.1141170000000004E-2</c:v>
                </c:pt>
                <c:pt idx="1446">
                  <c:v>7.0254670000000005E-2</c:v>
                </c:pt>
                <c:pt idx="1447">
                  <c:v>6.9360160000000004E-2</c:v>
                </c:pt>
                <c:pt idx="1448">
                  <c:v>6.8476209999999996E-2</c:v>
                </c:pt>
                <c:pt idx="1449">
                  <c:v>6.7625500000000005E-2</c:v>
                </c:pt>
                <c:pt idx="1450">
                  <c:v>6.6825720000000005E-2</c:v>
                </c:pt>
                <c:pt idx="1451">
                  <c:v>6.6086439999999996E-2</c:v>
                </c:pt>
                <c:pt idx="1452">
                  <c:v>6.5418420000000005E-2</c:v>
                </c:pt>
                <c:pt idx="1453">
                  <c:v>6.4833730000000006E-2</c:v>
                </c:pt>
                <c:pt idx="1454">
                  <c:v>6.4342510000000006E-2</c:v>
                </c:pt>
                <c:pt idx="1455">
                  <c:v>6.3956830000000006E-2</c:v>
                </c:pt>
                <c:pt idx="1456">
                  <c:v>6.3687010000000002E-2</c:v>
                </c:pt>
                <c:pt idx="1457">
                  <c:v>6.3536159999999994E-2</c:v>
                </c:pt>
                <c:pt idx="1458">
                  <c:v>6.3504569999999996E-2</c:v>
                </c:pt>
                <c:pt idx="1459">
                  <c:v>6.3593239999999995E-2</c:v>
                </c:pt>
                <c:pt idx="1460">
                  <c:v>6.3804280000000005E-2</c:v>
                </c:pt>
                <c:pt idx="1461">
                  <c:v>6.4142649999999996E-2</c:v>
                </c:pt>
                <c:pt idx="1462">
                  <c:v>6.4615439999999996E-2</c:v>
                </c:pt>
                <c:pt idx="1463">
                  <c:v>6.5224829999999998E-2</c:v>
                </c:pt>
                <c:pt idx="1464">
                  <c:v>6.5960169999999999E-2</c:v>
                </c:pt>
                <c:pt idx="1465">
                  <c:v>6.6803189999999998E-2</c:v>
                </c:pt>
                <c:pt idx="1466">
                  <c:v>6.7742549999999999E-2</c:v>
                </c:pt>
                <c:pt idx="1467">
                  <c:v>6.8770220000000007E-2</c:v>
                </c:pt>
                <c:pt idx="1468">
                  <c:v>6.9865109999999994E-2</c:v>
                </c:pt>
                <c:pt idx="1469">
                  <c:v>7.0998710000000007E-2</c:v>
                </c:pt>
                <c:pt idx="1470">
                  <c:v>7.2151679999999996E-2</c:v>
                </c:pt>
                <c:pt idx="1471">
                  <c:v>7.3313400000000001E-2</c:v>
                </c:pt>
                <c:pt idx="1472">
                  <c:v>7.4475899999999998E-2</c:v>
                </c:pt>
                <c:pt idx="1473">
                  <c:v>7.5633110000000003E-2</c:v>
                </c:pt>
                <c:pt idx="1474">
                  <c:v>7.6777609999999996E-2</c:v>
                </c:pt>
                <c:pt idx="1475">
                  <c:v>7.789915E-2</c:v>
                </c:pt>
                <c:pt idx="1476">
                  <c:v>7.8988139999999998E-2</c:v>
                </c:pt>
                <c:pt idx="1477">
                  <c:v>8.0035239999999994E-2</c:v>
                </c:pt>
                <c:pt idx="1478">
                  <c:v>8.1028299999999998E-2</c:v>
                </c:pt>
                <c:pt idx="1479">
                  <c:v>8.1955609999999998E-2</c:v>
                </c:pt>
                <c:pt idx="1480">
                  <c:v>8.2809060000000004E-2</c:v>
                </c:pt>
                <c:pt idx="1481">
                  <c:v>8.3582290000000004E-2</c:v>
                </c:pt>
                <c:pt idx="1482">
                  <c:v>8.4272280000000005E-2</c:v>
                </c:pt>
                <c:pt idx="1483">
                  <c:v>8.4876030000000005E-2</c:v>
                </c:pt>
                <c:pt idx="1484">
                  <c:v>8.5383819999999999E-2</c:v>
                </c:pt>
                <c:pt idx="1485">
                  <c:v>8.5783910000000005E-2</c:v>
                </c:pt>
                <c:pt idx="1486">
                  <c:v>8.6069670000000001E-2</c:v>
                </c:pt>
                <c:pt idx="1487">
                  <c:v>8.6239079999999996E-2</c:v>
                </c:pt>
                <c:pt idx="1488">
                  <c:v>8.6294830000000003E-2</c:v>
                </c:pt>
                <c:pt idx="1489">
                  <c:v>8.6246180000000006E-2</c:v>
                </c:pt>
                <c:pt idx="1490">
                  <c:v>8.6104639999999996E-2</c:v>
                </c:pt>
                <c:pt idx="1491">
                  <c:v>8.5876599999999997E-2</c:v>
                </c:pt>
                <c:pt idx="1492">
                  <c:v>8.55625E-2</c:v>
                </c:pt>
                <c:pt idx="1493">
                  <c:v>8.5163320000000001E-2</c:v>
                </c:pt>
                <c:pt idx="1494">
                  <c:v>8.4684510000000005E-2</c:v>
                </c:pt>
                <c:pt idx="1495">
                  <c:v>8.4132730000000003E-2</c:v>
                </c:pt>
                <c:pt idx="1496">
                  <c:v>8.3521159999999997E-2</c:v>
                </c:pt>
                <c:pt idx="1497">
                  <c:v>8.2876430000000001E-2</c:v>
                </c:pt>
                <c:pt idx="1498">
                  <c:v>8.2225199999999998E-2</c:v>
                </c:pt>
                <c:pt idx="1499">
                  <c:v>8.158253E-2</c:v>
                </c:pt>
                <c:pt idx="1500">
                  <c:v>8.0954319999999996E-2</c:v>
                </c:pt>
                <c:pt idx="1501">
                  <c:v>8.0340270000000005E-2</c:v>
                </c:pt>
                <c:pt idx="1502">
                  <c:v>7.9763219999999996E-2</c:v>
                </c:pt>
                <c:pt idx="1503">
                  <c:v>7.9304180000000002E-2</c:v>
                </c:pt>
                <c:pt idx="1504">
                  <c:v>7.906154E-2</c:v>
                </c:pt>
                <c:pt idx="1505">
                  <c:v>7.9079819999999995E-2</c:v>
                </c:pt>
                <c:pt idx="1506">
                  <c:v>7.9345379999999993E-2</c:v>
                </c:pt>
                <c:pt idx="1507">
                  <c:v>7.9823430000000001E-2</c:v>
                </c:pt>
                <c:pt idx="1508">
                  <c:v>8.0479200000000001E-2</c:v>
                </c:pt>
                <c:pt idx="1509">
                  <c:v>8.1279390000000007E-2</c:v>
                </c:pt>
                <c:pt idx="1510">
                  <c:v>8.2193379999999996E-2</c:v>
                </c:pt>
                <c:pt idx="1511">
                  <c:v>8.3191539999999994E-2</c:v>
                </c:pt>
                <c:pt idx="1512">
                  <c:v>8.4234509999999999E-2</c:v>
                </c:pt>
                <c:pt idx="1513">
                  <c:v>8.5279079999999993E-2</c:v>
                </c:pt>
                <c:pt idx="1514">
                  <c:v>8.6295700000000003E-2</c:v>
                </c:pt>
                <c:pt idx="1515">
                  <c:v>8.7264789999999995E-2</c:v>
                </c:pt>
                <c:pt idx="1516">
                  <c:v>8.8169349999999994E-2</c:v>
                </c:pt>
                <c:pt idx="1517">
                  <c:v>8.8999350000000005E-2</c:v>
                </c:pt>
                <c:pt idx="1518">
                  <c:v>8.9749819999999994E-2</c:v>
                </c:pt>
                <c:pt idx="1519">
                  <c:v>9.0413250000000001E-2</c:v>
                </c:pt>
                <c:pt idx="1520">
                  <c:v>9.0978530000000002E-2</c:v>
                </c:pt>
                <c:pt idx="1521">
                  <c:v>9.1435619999999995E-2</c:v>
                </c:pt>
                <c:pt idx="1522">
                  <c:v>9.177631E-2</c:v>
                </c:pt>
                <c:pt idx="1523">
                  <c:v>9.1992030000000002E-2</c:v>
                </c:pt>
                <c:pt idx="1524">
                  <c:v>9.2079090000000002E-2</c:v>
                </c:pt>
                <c:pt idx="1525">
                  <c:v>9.2042429999999995E-2</c:v>
                </c:pt>
                <c:pt idx="1526">
                  <c:v>9.1890990000000006E-2</c:v>
                </c:pt>
                <c:pt idx="1527">
                  <c:v>9.1635079999999994E-2</c:v>
                </c:pt>
                <c:pt idx="1528">
                  <c:v>9.1283219999999998E-2</c:v>
                </c:pt>
                <c:pt idx="1529">
                  <c:v>9.0835700000000005E-2</c:v>
                </c:pt>
                <c:pt idx="1530">
                  <c:v>9.0288030000000005E-2</c:v>
                </c:pt>
                <c:pt idx="1531">
                  <c:v>8.964345E-2</c:v>
                </c:pt>
                <c:pt idx="1532">
                  <c:v>8.8920009999999994E-2</c:v>
                </c:pt>
                <c:pt idx="1533">
                  <c:v>8.8144910000000007E-2</c:v>
                </c:pt>
                <c:pt idx="1534">
                  <c:v>8.7338170000000007E-2</c:v>
                </c:pt>
                <c:pt idx="1535">
                  <c:v>8.6506710000000001E-2</c:v>
                </c:pt>
                <c:pt idx="1536">
                  <c:v>8.565412E-2</c:v>
                </c:pt>
                <c:pt idx="1537">
                  <c:v>8.4784990000000005E-2</c:v>
                </c:pt>
                <c:pt idx="1538">
                  <c:v>8.3906519999999998E-2</c:v>
                </c:pt>
                <c:pt idx="1539">
                  <c:v>8.3028660000000004E-2</c:v>
                </c:pt>
                <c:pt idx="1540">
                  <c:v>8.2154210000000005E-2</c:v>
                </c:pt>
                <c:pt idx="1541">
                  <c:v>8.1273079999999998E-2</c:v>
                </c:pt>
                <c:pt idx="1542">
                  <c:v>8.0377779999999996E-2</c:v>
                </c:pt>
                <c:pt idx="1543">
                  <c:v>7.9480910000000002E-2</c:v>
                </c:pt>
                <c:pt idx="1544">
                  <c:v>7.8607919999999998E-2</c:v>
                </c:pt>
                <c:pt idx="1545">
                  <c:v>7.7779459999999995E-2</c:v>
                </c:pt>
                <c:pt idx="1546">
                  <c:v>7.7006519999999995E-2</c:v>
                </c:pt>
                <c:pt idx="1547">
                  <c:v>7.6292490000000004E-2</c:v>
                </c:pt>
                <c:pt idx="1548">
                  <c:v>7.5630130000000004E-2</c:v>
                </c:pt>
                <c:pt idx="1549">
                  <c:v>7.5009119999999999E-2</c:v>
                </c:pt>
                <c:pt idx="1550">
                  <c:v>7.4432020000000002E-2</c:v>
                </c:pt>
                <c:pt idx="1551">
                  <c:v>7.3910459999999997E-2</c:v>
                </c:pt>
                <c:pt idx="1552">
                  <c:v>7.3454000000000005E-2</c:v>
                </c:pt>
                <c:pt idx="1553">
                  <c:v>7.3068289999999994E-2</c:v>
                </c:pt>
                <c:pt idx="1554">
                  <c:v>7.2755909999999993E-2</c:v>
                </c:pt>
                <c:pt idx="1555">
                  <c:v>7.252053E-2</c:v>
                </c:pt>
                <c:pt idx="1556">
                  <c:v>7.2368089999999996E-2</c:v>
                </c:pt>
                <c:pt idx="1557">
                  <c:v>7.2301210000000005E-2</c:v>
                </c:pt>
                <c:pt idx="1558">
                  <c:v>7.2317519999999996E-2</c:v>
                </c:pt>
                <c:pt idx="1559">
                  <c:v>7.2412879999999999E-2</c:v>
                </c:pt>
                <c:pt idx="1560">
                  <c:v>7.2582339999999995E-2</c:v>
                </c:pt>
                <c:pt idx="1561">
                  <c:v>7.2821979999999994E-2</c:v>
                </c:pt>
                <c:pt idx="1562">
                  <c:v>7.3128940000000003E-2</c:v>
                </c:pt>
                <c:pt idx="1563">
                  <c:v>7.3496420000000007E-2</c:v>
                </c:pt>
                <c:pt idx="1564">
                  <c:v>7.3914590000000002E-2</c:v>
                </c:pt>
                <c:pt idx="1565">
                  <c:v>7.4381539999999996E-2</c:v>
                </c:pt>
                <c:pt idx="1566">
                  <c:v>7.4906529999999999E-2</c:v>
                </c:pt>
                <c:pt idx="1567">
                  <c:v>7.5493980000000002E-2</c:v>
                </c:pt>
                <c:pt idx="1568">
                  <c:v>7.6133409999999999E-2</c:v>
                </c:pt>
                <c:pt idx="1569">
                  <c:v>7.6806579999999999E-2</c:v>
                </c:pt>
                <c:pt idx="1570">
                  <c:v>7.7495270000000005E-2</c:v>
                </c:pt>
                <c:pt idx="1571">
                  <c:v>7.8186740000000005E-2</c:v>
                </c:pt>
                <c:pt idx="1572">
                  <c:v>7.8875410000000007E-2</c:v>
                </c:pt>
                <c:pt idx="1573">
                  <c:v>7.9558320000000002E-2</c:v>
                </c:pt>
                <c:pt idx="1574">
                  <c:v>8.0231540000000004E-2</c:v>
                </c:pt>
                <c:pt idx="1575">
                  <c:v>8.0890290000000004E-2</c:v>
                </c:pt>
                <c:pt idx="1576">
                  <c:v>8.1528939999999994E-2</c:v>
                </c:pt>
                <c:pt idx="1577">
                  <c:v>8.2139190000000001E-2</c:v>
                </c:pt>
                <c:pt idx="1578">
                  <c:v>8.2707840000000005E-2</c:v>
                </c:pt>
                <c:pt idx="1579">
                  <c:v>8.3221400000000001E-2</c:v>
                </c:pt>
                <c:pt idx="1580">
                  <c:v>8.3674709999999999E-2</c:v>
                </c:pt>
                <c:pt idx="1581">
                  <c:v>8.4068249999999997E-2</c:v>
                </c:pt>
                <c:pt idx="1582">
                  <c:v>8.4397990000000006E-2</c:v>
                </c:pt>
                <c:pt idx="1583">
                  <c:v>8.4655220000000003E-2</c:v>
                </c:pt>
                <c:pt idx="1584">
                  <c:v>8.4833279999999997E-2</c:v>
                </c:pt>
                <c:pt idx="1585">
                  <c:v>8.4929959999999999E-2</c:v>
                </c:pt>
                <c:pt idx="1586">
                  <c:v>8.4946939999999999E-2</c:v>
                </c:pt>
                <c:pt idx="1587">
                  <c:v>8.4885710000000003E-2</c:v>
                </c:pt>
                <c:pt idx="1588">
                  <c:v>8.4740129999999997E-2</c:v>
                </c:pt>
                <c:pt idx="1589">
                  <c:v>8.450183E-2</c:v>
                </c:pt>
                <c:pt idx="1590">
                  <c:v>8.4175029999999998E-2</c:v>
                </c:pt>
                <c:pt idx="1591">
                  <c:v>8.3774390000000004E-2</c:v>
                </c:pt>
                <c:pt idx="1592">
                  <c:v>8.3313730000000003E-2</c:v>
                </c:pt>
                <c:pt idx="1593">
                  <c:v>8.2804559999999999E-2</c:v>
                </c:pt>
                <c:pt idx="1594">
                  <c:v>8.2257170000000004E-2</c:v>
                </c:pt>
                <c:pt idx="1595">
                  <c:v>8.1682149999999995E-2</c:v>
                </c:pt>
                <c:pt idx="1596">
                  <c:v>8.1090869999999995E-2</c:v>
                </c:pt>
                <c:pt idx="1597">
                  <c:v>8.0492259999999996E-2</c:v>
                </c:pt>
                <c:pt idx="1598">
                  <c:v>7.9892270000000001E-2</c:v>
                </c:pt>
                <c:pt idx="1599">
                  <c:v>7.9297740000000005E-2</c:v>
                </c:pt>
                <c:pt idx="1600">
                  <c:v>7.8717410000000002E-2</c:v>
                </c:pt>
                <c:pt idx="1601">
                  <c:v>7.8161789999999995E-2</c:v>
                </c:pt>
                <c:pt idx="1602">
                  <c:v>7.7641020000000005E-2</c:v>
                </c:pt>
                <c:pt idx="1603">
                  <c:v>7.7157950000000003E-2</c:v>
                </c:pt>
                <c:pt idx="1604">
                  <c:v>7.6711520000000005E-2</c:v>
                </c:pt>
                <c:pt idx="1605">
                  <c:v>7.6306879999999994E-2</c:v>
                </c:pt>
                <c:pt idx="1606">
                  <c:v>7.5956560000000006E-2</c:v>
                </c:pt>
                <c:pt idx="1607">
                  <c:v>7.5675309999999996E-2</c:v>
                </c:pt>
                <c:pt idx="1608">
                  <c:v>7.5474639999999996E-2</c:v>
                </c:pt>
                <c:pt idx="1609">
                  <c:v>7.5362799999999994E-2</c:v>
                </c:pt>
                <c:pt idx="1610">
                  <c:v>7.534399E-2</c:v>
                </c:pt>
                <c:pt idx="1611">
                  <c:v>7.5412560000000003E-2</c:v>
                </c:pt>
                <c:pt idx="1612">
                  <c:v>7.5555739999999996E-2</c:v>
                </c:pt>
                <c:pt idx="1613">
                  <c:v>7.5762769999999993E-2</c:v>
                </c:pt>
                <c:pt idx="1614">
                  <c:v>7.6027620000000004E-2</c:v>
                </c:pt>
                <c:pt idx="1615">
                  <c:v>7.6348360000000004E-2</c:v>
                </c:pt>
                <c:pt idx="1616">
                  <c:v>7.672002E-2</c:v>
                </c:pt>
                <c:pt idx="1617">
                  <c:v>7.7128559999999999E-2</c:v>
                </c:pt>
                <c:pt idx="1618">
                  <c:v>7.7561930000000001E-2</c:v>
                </c:pt>
                <c:pt idx="1619">
                  <c:v>7.8016870000000002E-2</c:v>
                </c:pt>
                <c:pt idx="1620">
                  <c:v>7.8488920000000004E-2</c:v>
                </c:pt>
                <c:pt idx="1621">
                  <c:v>7.8967419999999997E-2</c:v>
                </c:pt>
                <c:pt idx="1622">
                  <c:v>7.9440280000000002E-2</c:v>
                </c:pt>
                <c:pt idx="1623">
                  <c:v>7.9901630000000001E-2</c:v>
                </c:pt>
                <c:pt idx="1624">
                  <c:v>8.0356730000000001E-2</c:v>
                </c:pt>
                <c:pt idx="1625">
                  <c:v>8.0811289999999994E-2</c:v>
                </c:pt>
                <c:pt idx="1626">
                  <c:v>8.1258070000000002E-2</c:v>
                </c:pt>
                <c:pt idx="1627">
                  <c:v>8.1683569999999997E-2</c:v>
                </c:pt>
                <c:pt idx="1628">
                  <c:v>8.2078529999999997E-2</c:v>
                </c:pt>
                <c:pt idx="1629">
                  <c:v>8.2435880000000003E-2</c:v>
                </c:pt>
                <c:pt idx="1630">
                  <c:v>8.2749660000000003E-2</c:v>
                </c:pt>
                <c:pt idx="1631">
                  <c:v>8.3018679999999997E-2</c:v>
                </c:pt>
                <c:pt idx="1632">
                  <c:v>8.3243579999999998E-2</c:v>
                </c:pt>
                <c:pt idx="1633">
                  <c:v>8.3421729999999999E-2</c:v>
                </c:pt>
                <c:pt idx="1634">
                  <c:v>8.3550949999999999E-2</c:v>
                </c:pt>
                <c:pt idx="1635">
                  <c:v>8.3633390000000002E-2</c:v>
                </c:pt>
                <c:pt idx="1636">
                  <c:v>8.3672170000000004E-2</c:v>
                </c:pt>
                <c:pt idx="1637">
                  <c:v>8.3664080000000002E-2</c:v>
                </c:pt>
                <c:pt idx="1638">
                  <c:v>8.3597580000000005E-2</c:v>
                </c:pt>
                <c:pt idx="1639">
                  <c:v>8.3465079999999997E-2</c:v>
                </c:pt>
                <c:pt idx="1640">
                  <c:v>8.3273639999999996E-2</c:v>
                </c:pt>
                <c:pt idx="1641">
                  <c:v>8.303402E-2</c:v>
                </c:pt>
                <c:pt idx="1642">
                  <c:v>8.274484E-2</c:v>
                </c:pt>
                <c:pt idx="1643">
                  <c:v>8.2395689999999994E-2</c:v>
                </c:pt>
                <c:pt idx="1644">
                  <c:v>8.1980430000000007E-2</c:v>
                </c:pt>
                <c:pt idx="1645">
                  <c:v>8.1502669999999999E-2</c:v>
                </c:pt>
                <c:pt idx="1646">
                  <c:v>8.0971119999999994E-2</c:v>
                </c:pt>
                <c:pt idx="1647">
                  <c:v>8.0392119999999997E-2</c:v>
                </c:pt>
                <c:pt idx="1648">
                  <c:v>7.9770140000000003E-2</c:v>
                </c:pt>
                <c:pt idx="1649">
                  <c:v>7.9115619999999998E-2</c:v>
                </c:pt>
                <c:pt idx="1650">
                  <c:v>7.8446859999999993E-2</c:v>
                </c:pt>
                <c:pt idx="1651">
                  <c:v>7.7781879999999998E-2</c:v>
                </c:pt>
                <c:pt idx="1652">
                  <c:v>7.7132679999999995E-2</c:v>
                </c:pt>
                <c:pt idx="1653">
                  <c:v>7.6508729999999997E-2</c:v>
                </c:pt>
                <c:pt idx="1654">
                  <c:v>7.5921760000000005E-2</c:v>
                </c:pt>
                <c:pt idx="1655">
                  <c:v>7.5384519999999997E-2</c:v>
                </c:pt>
                <c:pt idx="1656">
                  <c:v>7.4907669999999996E-2</c:v>
                </c:pt>
                <c:pt idx="1657">
                  <c:v>7.4496740000000006E-2</c:v>
                </c:pt>
                <c:pt idx="1658">
                  <c:v>7.4151049999999996E-2</c:v>
                </c:pt>
                <c:pt idx="1659">
                  <c:v>7.3868630000000005E-2</c:v>
                </c:pt>
                <c:pt idx="1660">
                  <c:v>7.3655129999999999E-2</c:v>
                </c:pt>
                <c:pt idx="1661">
                  <c:v>7.3521020000000006E-2</c:v>
                </c:pt>
                <c:pt idx="1662">
                  <c:v>7.3467470000000007E-2</c:v>
                </c:pt>
                <c:pt idx="1663">
                  <c:v>7.3488579999999998E-2</c:v>
                </c:pt>
                <c:pt idx="1664">
                  <c:v>7.3582149999999999E-2</c:v>
                </c:pt>
                <c:pt idx="1665">
                  <c:v>7.3743249999999996E-2</c:v>
                </c:pt>
                <c:pt idx="1666">
                  <c:v>7.3957819999999994E-2</c:v>
                </c:pt>
                <c:pt idx="1667">
                  <c:v>7.4212239999999999E-2</c:v>
                </c:pt>
                <c:pt idx="1668">
                  <c:v>7.4500579999999997E-2</c:v>
                </c:pt>
                <c:pt idx="1669">
                  <c:v>7.4819029999999995E-2</c:v>
                </c:pt>
                <c:pt idx="1670">
                  <c:v>7.5160169999999998E-2</c:v>
                </c:pt>
                <c:pt idx="1671">
                  <c:v>7.5516459999999994E-2</c:v>
                </c:pt>
                <c:pt idx="1672">
                  <c:v>7.5883809999999996E-2</c:v>
                </c:pt>
                <c:pt idx="1673">
                  <c:v>7.6261449999999995E-2</c:v>
                </c:pt>
                <c:pt idx="1674">
                  <c:v>7.6648380000000002E-2</c:v>
                </c:pt>
                <c:pt idx="1675">
                  <c:v>7.7035640000000002E-2</c:v>
                </c:pt>
                <c:pt idx="1676">
                  <c:v>7.7408000000000005E-2</c:v>
                </c:pt>
                <c:pt idx="1677">
                  <c:v>7.7755340000000006E-2</c:v>
                </c:pt>
                <c:pt idx="1678">
                  <c:v>7.8076560000000003E-2</c:v>
                </c:pt>
                <c:pt idx="1679">
                  <c:v>7.8369830000000001E-2</c:v>
                </c:pt>
                <c:pt idx="1680">
                  <c:v>7.8624189999999997E-2</c:v>
                </c:pt>
                <c:pt idx="1681">
                  <c:v>7.8827770000000005E-2</c:v>
                </c:pt>
                <c:pt idx="1682">
                  <c:v>7.8980789999999995E-2</c:v>
                </c:pt>
                <c:pt idx="1683">
                  <c:v>7.9094849999999994E-2</c:v>
                </c:pt>
                <c:pt idx="1684">
                  <c:v>7.9176179999999999E-2</c:v>
                </c:pt>
                <c:pt idx="1685">
                  <c:v>7.9214160000000006E-2</c:v>
                </c:pt>
                <c:pt idx="1686">
                  <c:v>7.9194899999999999E-2</c:v>
                </c:pt>
                <c:pt idx="1687">
                  <c:v>7.9122070000000003E-2</c:v>
                </c:pt>
                <c:pt idx="1688">
                  <c:v>7.9014360000000006E-2</c:v>
                </c:pt>
                <c:pt idx="1689">
                  <c:v>7.8883800000000004E-2</c:v>
                </c:pt>
                <c:pt idx="1690">
                  <c:v>7.8726599999999994E-2</c:v>
                </c:pt>
                <c:pt idx="1691">
                  <c:v>7.8531870000000004E-2</c:v>
                </c:pt>
                <c:pt idx="1692">
                  <c:v>7.8293329999999994E-2</c:v>
                </c:pt>
                <c:pt idx="1693">
                  <c:v>7.8016909999999995E-2</c:v>
                </c:pt>
                <c:pt idx="1694">
                  <c:v>7.771409E-2</c:v>
                </c:pt>
                <c:pt idx="1695">
                  <c:v>7.7385789999999996E-2</c:v>
                </c:pt>
                <c:pt idx="1696">
                  <c:v>7.7028379999999994E-2</c:v>
                </c:pt>
                <c:pt idx="1697">
                  <c:v>7.6655299999999996E-2</c:v>
                </c:pt>
                <c:pt idx="1698">
                  <c:v>7.6288999999999996E-2</c:v>
                </c:pt>
                <c:pt idx="1699">
                  <c:v>7.5938430000000001E-2</c:v>
                </c:pt>
                <c:pt idx="1700">
                  <c:v>7.5598979999999996E-2</c:v>
                </c:pt>
                <c:pt idx="1701">
                  <c:v>7.5263750000000004E-2</c:v>
                </c:pt>
                <c:pt idx="1702">
                  <c:v>7.4936509999999998E-2</c:v>
                </c:pt>
                <c:pt idx="1703">
                  <c:v>7.4633969999999994E-2</c:v>
                </c:pt>
                <c:pt idx="1704">
                  <c:v>7.4367879999999997E-2</c:v>
                </c:pt>
                <c:pt idx="1705">
                  <c:v>7.4137629999999996E-2</c:v>
                </c:pt>
                <c:pt idx="1706">
                  <c:v>7.3939930000000001E-2</c:v>
                </c:pt>
                <c:pt idx="1707">
                  <c:v>7.3771980000000001E-2</c:v>
                </c:pt>
                <c:pt idx="1708">
                  <c:v>7.3636400000000005E-2</c:v>
                </c:pt>
                <c:pt idx="1709">
                  <c:v>7.3546909999999993E-2</c:v>
                </c:pt>
                <c:pt idx="1710">
                  <c:v>7.3517840000000001E-2</c:v>
                </c:pt>
                <c:pt idx="1711">
                  <c:v>7.3551469999999994E-2</c:v>
                </c:pt>
                <c:pt idx="1712">
                  <c:v>7.3638599999999999E-2</c:v>
                </c:pt>
                <c:pt idx="1713">
                  <c:v>7.3771310000000007E-2</c:v>
                </c:pt>
                <c:pt idx="1714">
                  <c:v>7.3951760000000005E-2</c:v>
                </c:pt>
                <c:pt idx="1715">
                  <c:v>7.4185070000000006E-2</c:v>
                </c:pt>
                <c:pt idx="1716">
                  <c:v>7.4473360000000002E-2</c:v>
                </c:pt>
                <c:pt idx="1717">
                  <c:v>7.4814080000000005E-2</c:v>
                </c:pt>
                <c:pt idx="1718">
                  <c:v>7.5193419999999997E-2</c:v>
                </c:pt>
                <c:pt idx="1719">
                  <c:v>7.5589119999999996E-2</c:v>
                </c:pt>
                <c:pt idx="1720">
                  <c:v>7.5986960000000006E-2</c:v>
                </c:pt>
                <c:pt idx="1721">
                  <c:v>7.6387410000000003E-2</c:v>
                </c:pt>
                <c:pt idx="1722">
                  <c:v>7.6793169999999994E-2</c:v>
                </c:pt>
                <c:pt idx="1723">
                  <c:v>7.719761E-2</c:v>
                </c:pt>
                <c:pt idx="1724">
                  <c:v>7.7585970000000004E-2</c:v>
                </c:pt>
                <c:pt idx="1725">
                  <c:v>7.7945130000000001E-2</c:v>
                </c:pt>
                <c:pt idx="1726">
                  <c:v>7.8272590000000003E-2</c:v>
                </c:pt>
                <c:pt idx="1727">
                  <c:v>7.8570319999999999E-2</c:v>
                </c:pt>
                <c:pt idx="1728">
                  <c:v>7.8833710000000001E-2</c:v>
                </c:pt>
                <c:pt idx="1729">
                  <c:v>7.9055159999999999E-2</c:v>
                </c:pt>
                <c:pt idx="1730">
                  <c:v>7.9228660000000006E-2</c:v>
                </c:pt>
                <c:pt idx="1731">
                  <c:v>7.9344670000000006E-2</c:v>
                </c:pt>
                <c:pt idx="1732">
                  <c:v>7.9391500000000004E-2</c:v>
                </c:pt>
                <c:pt idx="1733">
                  <c:v>7.9360459999999994E-2</c:v>
                </c:pt>
                <c:pt idx="1734">
                  <c:v>7.9243889999999997E-2</c:v>
                </c:pt>
                <c:pt idx="1735">
                  <c:v>7.9038339999999999E-2</c:v>
                </c:pt>
                <c:pt idx="1736">
                  <c:v>7.8749760000000002E-2</c:v>
                </c:pt>
                <c:pt idx="1737">
                  <c:v>7.8387509999999994E-2</c:v>
                </c:pt>
                <c:pt idx="1738">
                  <c:v>7.7957280000000004E-2</c:v>
                </c:pt>
                <c:pt idx="1739">
                  <c:v>7.7461619999999995E-2</c:v>
                </c:pt>
                <c:pt idx="1740">
                  <c:v>7.6904319999999998E-2</c:v>
                </c:pt>
                <c:pt idx="1741">
                  <c:v>7.6292369999999998E-2</c:v>
                </c:pt>
                <c:pt idx="1742">
                  <c:v>7.5632909999999998E-2</c:v>
                </c:pt>
                <c:pt idx="1743">
                  <c:v>7.4931990000000004E-2</c:v>
                </c:pt>
                <c:pt idx="1744">
                  <c:v>7.4194140000000006E-2</c:v>
                </c:pt>
                <c:pt idx="1745">
                  <c:v>7.3427140000000002E-2</c:v>
                </c:pt>
                <c:pt idx="1746">
                  <c:v>7.2650649999999997E-2</c:v>
                </c:pt>
                <c:pt idx="1747">
                  <c:v>7.188717E-2</c:v>
                </c:pt>
                <c:pt idx="1748">
                  <c:v>7.1148199999999995E-2</c:v>
                </c:pt>
                <c:pt idx="1749">
                  <c:v>7.043547E-2</c:v>
                </c:pt>
                <c:pt idx="1750">
                  <c:v>6.9746970000000005E-2</c:v>
                </c:pt>
                <c:pt idx="1751">
                  <c:v>6.908446E-2</c:v>
                </c:pt>
                <c:pt idx="1752">
                  <c:v>6.845764E-2</c:v>
                </c:pt>
                <c:pt idx="1753">
                  <c:v>6.7878079999999993E-2</c:v>
                </c:pt>
                <c:pt idx="1754">
                  <c:v>6.7356479999999996E-2</c:v>
                </c:pt>
                <c:pt idx="1755">
                  <c:v>6.6904720000000001E-2</c:v>
                </c:pt>
                <c:pt idx="1756">
                  <c:v>6.6532049999999995E-2</c:v>
                </c:pt>
                <c:pt idx="1757">
                  <c:v>6.6241099999999997E-2</c:v>
                </c:pt>
                <c:pt idx="1758">
                  <c:v>6.6027749999999996E-2</c:v>
                </c:pt>
                <c:pt idx="1759">
                  <c:v>6.5883140000000007E-2</c:v>
                </c:pt>
                <c:pt idx="1760">
                  <c:v>6.5799910000000003E-2</c:v>
                </c:pt>
                <c:pt idx="1761">
                  <c:v>6.5775840000000002E-2</c:v>
                </c:pt>
                <c:pt idx="1762">
                  <c:v>6.5811590000000003E-2</c:v>
                </c:pt>
                <c:pt idx="1763">
                  <c:v>6.5906809999999996E-2</c:v>
                </c:pt>
                <c:pt idx="1764">
                  <c:v>6.6056390000000006E-2</c:v>
                </c:pt>
                <c:pt idx="1765">
                  <c:v>6.6250680000000006E-2</c:v>
                </c:pt>
                <c:pt idx="1766">
                  <c:v>6.6479250000000004E-2</c:v>
                </c:pt>
                <c:pt idx="1767">
                  <c:v>6.6734340000000003E-2</c:v>
                </c:pt>
                <c:pt idx="1768">
                  <c:v>6.7011260000000003E-2</c:v>
                </c:pt>
                <c:pt idx="1769">
                  <c:v>6.7308069999999998E-2</c:v>
                </c:pt>
                <c:pt idx="1770">
                  <c:v>6.7625309999999994E-2</c:v>
                </c:pt>
                <c:pt idx="1771">
                  <c:v>6.7957240000000002E-2</c:v>
                </c:pt>
                <c:pt idx="1772">
                  <c:v>6.828497E-2</c:v>
                </c:pt>
                <c:pt idx="1773">
                  <c:v>6.8590579999999998E-2</c:v>
                </c:pt>
                <c:pt idx="1774">
                  <c:v>6.8872760000000005E-2</c:v>
                </c:pt>
                <c:pt idx="1775">
                  <c:v>6.9136240000000002E-2</c:v>
                </c:pt>
                <c:pt idx="1776">
                  <c:v>6.9377179999999997E-2</c:v>
                </c:pt>
                <c:pt idx="1777">
                  <c:v>6.9584389999999996E-2</c:v>
                </c:pt>
                <c:pt idx="1778">
                  <c:v>6.9744970000000003E-2</c:v>
                </c:pt>
                <c:pt idx="1779">
                  <c:v>6.9849839999999996E-2</c:v>
                </c:pt>
                <c:pt idx="1780">
                  <c:v>6.9894960000000006E-2</c:v>
                </c:pt>
                <c:pt idx="1781">
                  <c:v>6.9877330000000001E-2</c:v>
                </c:pt>
                <c:pt idx="1782">
                  <c:v>6.9793259999999996E-2</c:v>
                </c:pt>
                <c:pt idx="1783">
                  <c:v>6.9639859999999998E-2</c:v>
                </c:pt>
                <c:pt idx="1784">
                  <c:v>6.9412280000000007E-2</c:v>
                </c:pt>
                <c:pt idx="1785">
                  <c:v>6.9100750000000002E-2</c:v>
                </c:pt>
                <c:pt idx="1786">
                  <c:v>6.8696869999999993E-2</c:v>
                </c:pt>
                <c:pt idx="1787">
                  <c:v>6.8198709999999996E-2</c:v>
                </c:pt>
                <c:pt idx="1788">
                  <c:v>6.7610130000000004E-2</c:v>
                </c:pt>
                <c:pt idx="1789">
                  <c:v>6.6940159999999999E-2</c:v>
                </c:pt>
                <c:pt idx="1790">
                  <c:v>6.6202540000000004E-2</c:v>
                </c:pt>
                <c:pt idx="1791">
                  <c:v>6.5416680000000005E-2</c:v>
                </c:pt>
                <c:pt idx="1792">
                  <c:v>6.4602329999999999E-2</c:v>
                </c:pt>
                <c:pt idx="1793">
                  <c:v>6.3772540000000003E-2</c:v>
                </c:pt>
                <c:pt idx="1794">
                  <c:v>6.2938259999999996E-2</c:v>
                </c:pt>
                <c:pt idx="1795">
                  <c:v>6.2108709999999998E-2</c:v>
                </c:pt>
                <c:pt idx="1796">
                  <c:v>6.128654E-2</c:v>
                </c:pt>
                <c:pt idx="1797">
                  <c:v>6.0477009999999998E-2</c:v>
                </c:pt>
                <c:pt idx="1798">
                  <c:v>5.9697880000000002E-2</c:v>
                </c:pt>
                <c:pt idx="1799">
                  <c:v>5.8971610000000001E-2</c:v>
                </c:pt>
                <c:pt idx="1800">
                  <c:v>5.831078E-2</c:v>
                </c:pt>
                <c:pt idx="1801">
                  <c:v>5.7713899999999999E-2</c:v>
                </c:pt>
                <c:pt idx="1802">
                  <c:v>5.7174120000000002E-2</c:v>
                </c:pt>
                <c:pt idx="1803">
                  <c:v>5.6689990000000003E-2</c:v>
                </c:pt>
                <c:pt idx="1804">
                  <c:v>5.6267829999999998E-2</c:v>
                </c:pt>
                <c:pt idx="1805">
                  <c:v>5.5914150000000003E-2</c:v>
                </c:pt>
                <c:pt idx="1806">
                  <c:v>5.5633050000000003E-2</c:v>
                </c:pt>
                <c:pt idx="1807">
                  <c:v>5.5430180000000003E-2</c:v>
                </c:pt>
                <c:pt idx="1808">
                  <c:v>5.5310690000000003E-2</c:v>
                </c:pt>
                <c:pt idx="1809">
                  <c:v>5.5277920000000001E-2</c:v>
                </c:pt>
                <c:pt idx="1810">
                  <c:v>5.5335290000000002E-2</c:v>
                </c:pt>
                <c:pt idx="1811">
                  <c:v>5.5482330000000003E-2</c:v>
                </c:pt>
                <c:pt idx="1812">
                  <c:v>5.5710969999999999E-2</c:v>
                </c:pt>
                <c:pt idx="1813">
                  <c:v>5.6009530000000002E-2</c:v>
                </c:pt>
                <c:pt idx="1814">
                  <c:v>5.6370139999999999E-2</c:v>
                </c:pt>
                <c:pt idx="1815">
                  <c:v>5.6793330000000003E-2</c:v>
                </c:pt>
                <c:pt idx="1816">
                  <c:v>5.7282670000000001E-2</c:v>
                </c:pt>
                <c:pt idx="1817">
                  <c:v>5.7835480000000002E-2</c:v>
                </c:pt>
                <c:pt idx="1818">
                  <c:v>5.8442809999999998E-2</c:v>
                </c:pt>
                <c:pt idx="1819">
                  <c:v>5.9094029999999999E-2</c:v>
                </c:pt>
                <c:pt idx="1820">
                  <c:v>5.9774050000000002E-2</c:v>
                </c:pt>
                <c:pt idx="1821">
                  <c:v>6.045967E-2</c:v>
                </c:pt>
                <c:pt idx="1822">
                  <c:v>6.1130650000000002E-2</c:v>
                </c:pt>
                <c:pt idx="1823">
                  <c:v>6.1780809999999999E-2</c:v>
                </c:pt>
                <c:pt idx="1824">
                  <c:v>6.2407299999999999E-2</c:v>
                </c:pt>
                <c:pt idx="1825">
                  <c:v>6.2995949999999995E-2</c:v>
                </c:pt>
                <c:pt idx="1826">
                  <c:v>6.3524839999999999E-2</c:v>
                </c:pt>
                <c:pt idx="1827">
                  <c:v>6.3971429999999996E-2</c:v>
                </c:pt>
                <c:pt idx="1828">
                  <c:v>6.4313510000000004E-2</c:v>
                </c:pt>
                <c:pt idx="1829">
                  <c:v>6.4535720000000005E-2</c:v>
                </c:pt>
                <c:pt idx="1830">
                  <c:v>6.463207E-2</c:v>
                </c:pt>
                <c:pt idx="1831">
                  <c:v>6.4596650000000005E-2</c:v>
                </c:pt>
                <c:pt idx="1832">
                  <c:v>6.4423460000000002E-2</c:v>
                </c:pt>
                <c:pt idx="1833">
                  <c:v>6.4115489999999997E-2</c:v>
                </c:pt>
                <c:pt idx="1834">
                  <c:v>6.3683180000000006E-2</c:v>
                </c:pt>
                <c:pt idx="1835">
                  <c:v>6.3132889999999997E-2</c:v>
                </c:pt>
                <c:pt idx="1836">
                  <c:v>6.2465329999999999E-2</c:v>
                </c:pt>
                <c:pt idx="1837">
                  <c:v>6.168763E-2</c:v>
                </c:pt>
                <c:pt idx="1838">
                  <c:v>6.0815290000000001E-2</c:v>
                </c:pt>
                <c:pt idx="1839">
                  <c:v>5.986081E-2</c:v>
                </c:pt>
                <c:pt idx="1840">
                  <c:v>5.8831639999999998E-2</c:v>
                </c:pt>
                <c:pt idx="1841">
                  <c:v>5.773826E-2</c:v>
                </c:pt>
                <c:pt idx="1842">
                  <c:v>5.6599469999999999E-2</c:v>
                </c:pt>
                <c:pt idx="1843">
                  <c:v>5.5437029999999998E-2</c:v>
                </c:pt>
                <c:pt idx="1844">
                  <c:v>5.4265220000000003E-2</c:v>
                </c:pt>
                <c:pt idx="1845">
                  <c:v>5.3095240000000002E-2</c:v>
                </c:pt>
                <c:pt idx="1846">
                  <c:v>5.1950099999999999E-2</c:v>
                </c:pt>
                <c:pt idx="1847">
                  <c:v>5.0861900000000002E-2</c:v>
                </c:pt>
                <c:pt idx="1848">
                  <c:v>4.985262E-2</c:v>
                </c:pt>
                <c:pt idx="1849">
                  <c:v>4.8930620000000001E-2</c:v>
                </c:pt>
                <c:pt idx="1850">
                  <c:v>4.8104429999999997E-2</c:v>
                </c:pt>
                <c:pt idx="1851">
                  <c:v>4.738879E-2</c:v>
                </c:pt>
                <c:pt idx="1852">
                  <c:v>4.6798180000000002E-2</c:v>
                </c:pt>
                <c:pt idx="1853">
                  <c:v>4.634067E-2</c:v>
                </c:pt>
                <c:pt idx="1854">
                  <c:v>4.6023689999999999E-2</c:v>
                </c:pt>
                <c:pt idx="1855">
                  <c:v>4.5863439999999998E-2</c:v>
                </c:pt>
                <c:pt idx="1856">
                  <c:v>4.5877550000000003E-2</c:v>
                </c:pt>
                <c:pt idx="1857">
                  <c:v>4.606797E-2</c:v>
                </c:pt>
                <c:pt idx="1858">
                  <c:v>4.6423300000000001E-2</c:v>
                </c:pt>
                <c:pt idx="1859">
                  <c:v>4.6928440000000002E-2</c:v>
                </c:pt>
                <c:pt idx="1860">
                  <c:v>4.7563389999999997E-2</c:v>
                </c:pt>
                <c:pt idx="1861">
                  <c:v>4.8310739999999998E-2</c:v>
                </c:pt>
                <c:pt idx="1862">
                  <c:v>4.9162400000000002E-2</c:v>
                </c:pt>
                <c:pt idx="1863">
                  <c:v>5.010833E-2</c:v>
                </c:pt>
                <c:pt idx="1864">
                  <c:v>5.1133970000000001E-2</c:v>
                </c:pt>
                <c:pt idx="1865">
                  <c:v>5.222827E-2</c:v>
                </c:pt>
                <c:pt idx="1866">
                  <c:v>5.3378540000000002E-2</c:v>
                </c:pt>
                <c:pt idx="1867">
                  <c:v>5.4567780000000003E-2</c:v>
                </c:pt>
                <c:pt idx="1868">
                  <c:v>5.578379E-2</c:v>
                </c:pt>
                <c:pt idx="1869">
                  <c:v>5.7019550000000002E-2</c:v>
                </c:pt>
                <c:pt idx="1870">
                  <c:v>5.826551E-2</c:v>
                </c:pt>
                <c:pt idx="1871">
                  <c:v>5.9505879999999997E-2</c:v>
                </c:pt>
                <c:pt idx="1872">
                  <c:v>6.0717699999999999E-2</c:v>
                </c:pt>
                <c:pt idx="1873">
                  <c:v>6.1872509999999999E-2</c:v>
                </c:pt>
                <c:pt idx="1874">
                  <c:v>6.2940979999999994E-2</c:v>
                </c:pt>
                <c:pt idx="1875">
                  <c:v>6.3902440000000005E-2</c:v>
                </c:pt>
                <c:pt idx="1876">
                  <c:v>6.4749870000000001E-2</c:v>
                </c:pt>
                <c:pt idx="1877">
                  <c:v>6.5481620000000004E-2</c:v>
                </c:pt>
                <c:pt idx="1878">
                  <c:v>6.6096859999999993E-2</c:v>
                </c:pt>
                <c:pt idx="1879">
                  <c:v>6.6592819999999997E-2</c:v>
                </c:pt>
                <c:pt idx="1880">
                  <c:v>6.6960749999999999E-2</c:v>
                </c:pt>
                <c:pt idx="1881">
                  <c:v>6.7193299999999997E-2</c:v>
                </c:pt>
                <c:pt idx="1882">
                  <c:v>6.7287169999999993E-2</c:v>
                </c:pt>
                <c:pt idx="1883">
                  <c:v>6.7235829999999996E-2</c:v>
                </c:pt>
                <c:pt idx="1884">
                  <c:v>6.7033159999999994E-2</c:v>
                </c:pt>
                <c:pt idx="1885">
                  <c:v>6.668056E-2</c:v>
                </c:pt>
                <c:pt idx="1886">
                  <c:v>6.6184339999999994E-2</c:v>
                </c:pt>
                <c:pt idx="1887">
                  <c:v>6.5554139999999997E-2</c:v>
                </c:pt>
                <c:pt idx="1888">
                  <c:v>6.4802230000000002E-2</c:v>
                </c:pt>
                <c:pt idx="1889">
                  <c:v>6.3938819999999993E-2</c:v>
                </c:pt>
                <c:pt idx="1890">
                  <c:v>6.297751E-2</c:v>
                </c:pt>
                <c:pt idx="1891">
                  <c:v>6.1943270000000002E-2</c:v>
                </c:pt>
                <c:pt idx="1892">
                  <c:v>6.0863529999999999E-2</c:v>
                </c:pt>
                <c:pt idx="1893">
                  <c:v>5.9759090000000001E-2</c:v>
                </c:pt>
                <c:pt idx="1894">
                  <c:v>5.8646780000000003E-2</c:v>
                </c:pt>
                <c:pt idx="1895">
                  <c:v>5.7539630000000001E-2</c:v>
                </c:pt>
                <c:pt idx="1896">
                  <c:v>5.644395E-2</c:v>
                </c:pt>
                <c:pt idx="1897">
                  <c:v>5.5363229999999999E-2</c:v>
                </c:pt>
                <c:pt idx="1898">
                  <c:v>5.4310020000000001E-2</c:v>
                </c:pt>
                <c:pt idx="1899">
                  <c:v>5.3308380000000002E-2</c:v>
                </c:pt>
                <c:pt idx="1900">
                  <c:v>5.2380160000000002E-2</c:v>
                </c:pt>
                <c:pt idx="1901">
                  <c:v>5.1540049999999997E-2</c:v>
                </c:pt>
                <c:pt idx="1902">
                  <c:v>5.0797710000000003E-2</c:v>
                </c:pt>
                <c:pt idx="1903">
                  <c:v>5.0158759999999997E-2</c:v>
                </c:pt>
                <c:pt idx="1904">
                  <c:v>4.9635989999999998E-2</c:v>
                </c:pt>
                <c:pt idx="1905">
                  <c:v>4.9255279999999999E-2</c:v>
                </c:pt>
                <c:pt idx="1906">
                  <c:v>4.9037499999999998E-2</c:v>
                </c:pt>
                <c:pt idx="1907">
                  <c:v>4.8979219999999997E-2</c:v>
                </c:pt>
                <c:pt idx="1908">
                  <c:v>4.9060090000000001E-2</c:v>
                </c:pt>
                <c:pt idx="1909">
                  <c:v>4.9259850000000001E-2</c:v>
                </c:pt>
                <c:pt idx="1910">
                  <c:v>4.9564200000000003E-2</c:v>
                </c:pt>
                <c:pt idx="1911">
                  <c:v>4.9964809999999998E-2</c:v>
                </c:pt>
                <c:pt idx="1912">
                  <c:v>5.045554E-2</c:v>
                </c:pt>
                <c:pt idx="1913">
                  <c:v>5.1028589999999999E-2</c:v>
                </c:pt>
                <c:pt idx="1914">
                  <c:v>5.1676630000000001E-2</c:v>
                </c:pt>
                <c:pt idx="1915">
                  <c:v>5.2396379999999999E-2</c:v>
                </c:pt>
                <c:pt idx="1916">
                  <c:v>5.3184879999999997E-2</c:v>
                </c:pt>
                <c:pt idx="1917">
                  <c:v>5.403268E-2</c:v>
                </c:pt>
                <c:pt idx="1918">
                  <c:v>5.4922609999999997E-2</c:v>
                </c:pt>
                <c:pt idx="1919">
                  <c:v>5.5833859999999999E-2</c:v>
                </c:pt>
                <c:pt idx="1920">
                  <c:v>5.6746959999999999E-2</c:v>
                </c:pt>
                <c:pt idx="1921">
                  <c:v>5.7641749999999999E-2</c:v>
                </c:pt>
                <c:pt idx="1922">
                  <c:v>5.8491960000000003E-2</c:v>
                </c:pt>
                <c:pt idx="1923">
                  <c:v>5.92752E-2</c:v>
                </c:pt>
                <c:pt idx="1924">
                  <c:v>5.9983729999999999E-2</c:v>
                </c:pt>
                <c:pt idx="1925">
                  <c:v>6.0613689999999998E-2</c:v>
                </c:pt>
                <c:pt idx="1926">
                  <c:v>6.1156410000000001E-2</c:v>
                </c:pt>
                <c:pt idx="1927">
                  <c:v>6.159953E-2</c:v>
                </c:pt>
                <c:pt idx="1928">
                  <c:v>6.1927250000000003E-2</c:v>
                </c:pt>
                <c:pt idx="1929">
                  <c:v>6.2125359999999998E-2</c:v>
                </c:pt>
                <c:pt idx="1930">
                  <c:v>6.219044E-2</c:v>
                </c:pt>
                <c:pt idx="1931">
                  <c:v>6.2127219999999997E-2</c:v>
                </c:pt>
                <c:pt idx="1932">
                  <c:v>6.1932889999999997E-2</c:v>
                </c:pt>
                <c:pt idx="1933">
                  <c:v>6.1599380000000002E-2</c:v>
                </c:pt>
                <c:pt idx="1934">
                  <c:v>6.1129490000000002E-2</c:v>
                </c:pt>
                <c:pt idx="1935">
                  <c:v>6.0536930000000003E-2</c:v>
                </c:pt>
                <c:pt idx="1936">
                  <c:v>5.9835869999999999E-2</c:v>
                </c:pt>
                <c:pt idx="1937">
                  <c:v>5.9033099999999998E-2</c:v>
                </c:pt>
                <c:pt idx="1938">
                  <c:v>5.8128279999999997E-2</c:v>
                </c:pt>
                <c:pt idx="1939">
                  <c:v>5.712184E-2</c:v>
                </c:pt>
                <c:pt idx="1940">
                  <c:v>5.6018650000000003E-2</c:v>
                </c:pt>
                <c:pt idx="1941">
                  <c:v>5.4830110000000001E-2</c:v>
                </c:pt>
                <c:pt idx="1942">
                  <c:v>5.3577890000000003E-2</c:v>
                </c:pt>
                <c:pt idx="1943">
                  <c:v>5.2286409999999998E-2</c:v>
                </c:pt>
                <c:pt idx="1944">
                  <c:v>5.0976840000000002E-2</c:v>
                </c:pt>
                <c:pt idx="1945">
                  <c:v>4.9673490000000001E-2</c:v>
                </c:pt>
                <c:pt idx="1946">
                  <c:v>4.840299E-2</c:v>
                </c:pt>
                <c:pt idx="1947">
                  <c:v>4.7184570000000002E-2</c:v>
                </c:pt>
                <c:pt idx="1948">
                  <c:v>4.603003E-2</c:v>
                </c:pt>
                <c:pt idx="1949">
                  <c:v>4.4950209999999997E-2</c:v>
                </c:pt>
                <c:pt idx="1950">
                  <c:v>4.3958490000000003E-2</c:v>
                </c:pt>
                <c:pt idx="1951">
                  <c:v>4.3074950000000001E-2</c:v>
                </c:pt>
                <c:pt idx="1952">
                  <c:v>4.2321690000000002E-2</c:v>
                </c:pt>
                <c:pt idx="1953">
                  <c:v>4.1708929999999998E-2</c:v>
                </c:pt>
                <c:pt idx="1954">
                  <c:v>4.1234630000000001E-2</c:v>
                </c:pt>
                <c:pt idx="1955">
                  <c:v>4.0898469999999999E-2</c:v>
                </c:pt>
                <c:pt idx="1956">
                  <c:v>4.071023E-2</c:v>
                </c:pt>
                <c:pt idx="1957">
                  <c:v>4.0683329999999997E-2</c:v>
                </c:pt>
                <c:pt idx="1958">
                  <c:v>4.0822799999999999E-2</c:v>
                </c:pt>
                <c:pt idx="1959">
                  <c:v>4.1116590000000001E-2</c:v>
                </c:pt>
                <c:pt idx="1960">
                  <c:v>4.1541429999999997E-2</c:v>
                </c:pt>
                <c:pt idx="1961">
                  <c:v>4.2079110000000003E-2</c:v>
                </c:pt>
                <c:pt idx="1962">
                  <c:v>4.2717909999999998E-2</c:v>
                </c:pt>
                <c:pt idx="1963">
                  <c:v>4.344572E-2</c:v>
                </c:pt>
                <c:pt idx="1964">
                  <c:v>4.4248570000000001E-2</c:v>
                </c:pt>
                <c:pt idx="1965">
                  <c:v>4.5103209999999998E-2</c:v>
                </c:pt>
                <c:pt idx="1966">
                  <c:v>4.5976360000000001E-2</c:v>
                </c:pt>
                <c:pt idx="1967">
                  <c:v>4.6842620000000001E-2</c:v>
                </c:pt>
                <c:pt idx="1968">
                  <c:v>4.7694309999999997E-2</c:v>
                </c:pt>
                <c:pt idx="1969">
                  <c:v>4.8533060000000003E-2</c:v>
                </c:pt>
                <c:pt idx="1970">
                  <c:v>4.936012E-2</c:v>
                </c:pt>
                <c:pt idx="1971">
                  <c:v>5.016748E-2</c:v>
                </c:pt>
                <c:pt idx="1972">
                  <c:v>5.0933779999999998E-2</c:v>
                </c:pt>
                <c:pt idx="1973">
                  <c:v>5.1639909999999997E-2</c:v>
                </c:pt>
                <c:pt idx="1974">
                  <c:v>5.2284570000000002E-2</c:v>
                </c:pt>
                <c:pt idx="1975">
                  <c:v>5.287538E-2</c:v>
                </c:pt>
                <c:pt idx="1976">
                  <c:v>5.3412519999999998E-2</c:v>
                </c:pt>
                <c:pt idx="1977">
                  <c:v>5.3882659999999999E-2</c:v>
                </c:pt>
                <c:pt idx="1978">
                  <c:v>5.4270829999999999E-2</c:v>
                </c:pt>
                <c:pt idx="1979">
                  <c:v>5.4576989999999999E-2</c:v>
                </c:pt>
                <c:pt idx="1980">
                  <c:v>5.48067E-2</c:v>
                </c:pt>
                <c:pt idx="1981">
                  <c:v>5.4951680000000003E-2</c:v>
                </c:pt>
                <c:pt idx="1982">
                  <c:v>5.4995780000000001E-2</c:v>
                </c:pt>
                <c:pt idx="1983">
                  <c:v>5.4931059999999997E-2</c:v>
                </c:pt>
                <c:pt idx="1984">
                  <c:v>5.4756060000000002E-2</c:v>
                </c:pt>
                <c:pt idx="1985">
                  <c:v>5.447043E-2</c:v>
                </c:pt>
                <c:pt idx="1986">
                  <c:v>5.408019E-2</c:v>
                </c:pt>
                <c:pt idx="1987">
                  <c:v>5.3597449999999998E-2</c:v>
                </c:pt>
                <c:pt idx="1988">
                  <c:v>5.3033860000000002E-2</c:v>
                </c:pt>
                <c:pt idx="1989">
                  <c:v>5.239941E-2</c:v>
                </c:pt>
                <c:pt idx="1990">
                  <c:v>5.1701280000000002E-2</c:v>
                </c:pt>
                <c:pt idx="1991">
                  <c:v>5.0946579999999998E-2</c:v>
                </c:pt>
                <c:pt idx="1992">
                  <c:v>5.0148470000000001E-2</c:v>
                </c:pt>
                <c:pt idx="1993">
                  <c:v>4.932479E-2</c:v>
                </c:pt>
                <c:pt idx="1994">
                  <c:v>4.8489310000000001E-2</c:v>
                </c:pt>
                <c:pt idx="1995">
                  <c:v>4.7648379999999997E-2</c:v>
                </c:pt>
                <c:pt idx="1996">
                  <c:v>4.6815540000000003E-2</c:v>
                </c:pt>
                <c:pt idx="1997">
                  <c:v>4.6014890000000003E-2</c:v>
                </c:pt>
                <c:pt idx="1998">
                  <c:v>4.5262070000000001E-2</c:v>
                </c:pt>
                <c:pt idx="1999">
                  <c:v>4.4564510000000002E-2</c:v>
                </c:pt>
                <c:pt idx="2000">
                  <c:v>4.3937499999999997E-2</c:v>
                </c:pt>
                <c:pt idx="2001">
                  <c:v>4.3398300000000001E-2</c:v>
                </c:pt>
                <c:pt idx="2002">
                  <c:v>4.295554E-2</c:v>
                </c:pt>
                <c:pt idx="2003">
                  <c:v>4.2615210000000001E-2</c:v>
                </c:pt>
                <c:pt idx="2004">
                  <c:v>4.2382040000000003E-2</c:v>
                </c:pt>
                <c:pt idx="2005">
                  <c:v>4.225752E-2</c:v>
                </c:pt>
                <c:pt idx="2006">
                  <c:v>4.2245360000000003E-2</c:v>
                </c:pt>
                <c:pt idx="2007">
                  <c:v>4.2356100000000001E-2</c:v>
                </c:pt>
                <c:pt idx="2008">
                  <c:v>4.2600560000000003E-2</c:v>
                </c:pt>
                <c:pt idx="2009">
                  <c:v>4.2977509999999997E-2</c:v>
                </c:pt>
                <c:pt idx="2010">
                  <c:v>4.3473360000000003E-2</c:v>
                </c:pt>
                <c:pt idx="2011">
                  <c:v>4.4073439999999998E-2</c:v>
                </c:pt>
                <c:pt idx="2012">
                  <c:v>4.4771159999999997E-2</c:v>
                </c:pt>
                <c:pt idx="2013">
                  <c:v>4.5565080000000001E-2</c:v>
                </c:pt>
                <c:pt idx="2014">
                  <c:v>4.645175E-2</c:v>
                </c:pt>
                <c:pt idx="2015">
                  <c:v>4.742499E-2</c:v>
                </c:pt>
                <c:pt idx="2016">
                  <c:v>4.8476789999999999E-2</c:v>
                </c:pt>
                <c:pt idx="2017">
                  <c:v>4.9599740000000003E-2</c:v>
                </c:pt>
                <c:pt idx="2018">
                  <c:v>5.079173E-2</c:v>
                </c:pt>
                <c:pt idx="2019">
                  <c:v>5.2055270000000001E-2</c:v>
                </c:pt>
                <c:pt idx="2020">
                  <c:v>5.3391519999999998E-2</c:v>
                </c:pt>
                <c:pt idx="2021">
                  <c:v>5.479904E-2</c:v>
                </c:pt>
                <c:pt idx="2022">
                  <c:v>5.6272570000000001E-2</c:v>
                </c:pt>
                <c:pt idx="2023">
                  <c:v>5.779861E-2</c:v>
                </c:pt>
                <c:pt idx="2024">
                  <c:v>5.9360610000000001E-2</c:v>
                </c:pt>
                <c:pt idx="2025">
                  <c:v>6.0945069999999997E-2</c:v>
                </c:pt>
                <c:pt idx="2026">
                  <c:v>6.2542269999999997E-2</c:v>
                </c:pt>
                <c:pt idx="2027">
                  <c:v>6.4145170000000001E-2</c:v>
                </c:pt>
                <c:pt idx="2028">
                  <c:v>6.5740820000000005E-2</c:v>
                </c:pt>
                <c:pt idx="2029">
                  <c:v>6.7316000000000001E-2</c:v>
                </c:pt>
                <c:pt idx="2030">
                  <c:v>6.8868570000000004E-2</c:v>
                </c:pt>
                <c:pt idx="2031">
                  <c:v>7.039782E-2</c:v>
                </c:pt>
                <c:pt idx="2032">
                  <c:v>7.1899469999999993E-2</c:v>
                </c:pt>
                <c:pt idx="2033">
                  <c:v>7.3371359999999997E-2</c:v>
                </c:pt>
                <c:pt idx="2034">
                  <c:v>7.4812569999999995E-2</c:v>
                </c:pt>
                <c:pt idx="2035">
                  <c:v>7.6223750000000007E-2</c:v>
                </c:pt>
                <c:pt idx="2036">
                  <c:v>7.7607380000000004E-2</c:v>
                </c:pt>
                <c:pt idx="2037">
                  <c:v>7.8959779999999993E-2</c:v>
                </c:pt>
                <c:pt idx="2038">
                  <c:v>8.0269279999999998E-2</c:v>
                </c:pt>
                <c:pt idx="2039">
                  <c:v>8.1520629999999997E-2</c:v>
                </c:pt>
                <c:pt idx="2040">
                  <c:v>8.2697999999999994E-2</c:v>
                </c:pt>
                <c:pt idx="2041">
                  <c:v>8.3794880000000002E-2</c:v>
                </c:pt>
                <c:pt idx="2042">
                  <c:v>8.4812879999999993E-2</c:v>
                </c:pt>
                <c:pt idx="2043">
                  <c:v>8.5743539999999993E-2</c:v>
                </c:pt>
                <c:pt idx="2044">
                  <c:v>8.6566459999999998E-2</c:v>
                </c:pt>
                <c:pt idx="2045">
                  <c:v>8.7261630000000007E-2</c:v>
                </c:pt>
                <c:pt idx="2046">
                  <c:v>8.7813790000000003E-2</c:v>
                </c:pt>
                <c:pt idx="2047">
                  <c:v>8.8214509999999996E-2</c:v>
                </c:pt>
                <c:pt idx="2048">
                  <c:v>8.8462040000000006E-2</c:v>
                </c:pt>
                <c:pt idx="2049">
                  <c:v>8.8550030000000002E-2</c:v>
                </c:pt>
                <c:pt idx="2050">
                  <c:v>8.8457869999999994E-2</c:v>
                </c:pt>
                <c:pt idx="2051">
                  <c:v>8.8153839999999997E-2</c:v>
                </c:pt>
                <c:pt idx="2052">
                  <c:v>8.7604710000000002E-2</c:v>
                </c:pt>
                <c:pt idx="2053">
                  <c:v>8.6782440000000002E-2</c:v>
                </c:pt>
                <c:pt idx="2054">
                  <c:v>8.5659230000000003E-2</c:v>
                </c:pt>
                <c:pt idx="2055">
                  <c:v>8.4190280000000006E-2</c:v>
                </c:pt>
                <c:pt idx="2056">
                  <c:v>8.2302589999999995E-2</c:v>
                </c:pt>
                <c:pt idx="2057">
                  <c:v>7.9907320000000004E-2</c:v>
                </c:pt>
                <c:pt idx="2058">
                  <c:v>7.6925049999999995E-2</c:v>
                </c:pt>
                <c:pt idx="2059">
                  <c:v>7.3306460000000004E-2</c:v>
                </c:pt>
                <c:pt idx="2060">
                  <c:v>6.9049360000000004E-2</c:v>
                </c:pt>
                <c:pt idx="2061">
                  <c:v>6.4202259999999997E-2</c:v>
                </c:pt>
                <c:pt idx="2062">
                  <c:v>5.8843020000000003E-2</c:v>
                </c:pt>
                <c:pt idx="2063">
                  <c:v>5.3058540000000001E-2</c:v>
                </c:pt>
                <c:pt idx="2064">
                  <c:v>4.6939990000000001E-2</c:v>
                </c:pt>
                <c:pt idx="2065">
                  <c:v>4.0575300000000002E-2</c:v>
                </c:pt>
                <c:pt idx="2066">
                  <c:v>3.4033859999999999E-2</c:v>
                </c:pt>
                <c:pt idx="2067">
                  <c:v>2.735711E-2</c:v>
                </c:pt>
                <c:pt idx="2068">
                  <c:v>2.0567450000000001E-2</c:v>
                </c:pt>
                <c:pt idx="2069">
                  <c:v>1.369368E-2</c:v>
                </c:pt>
                <c:pt idx="2070">
                  <c:v>6.7834430000000001E-3</c:v>
                </c:pt>
                <c:pt idx="2071">
                  <c:v>-1.1924819999999999E-4</c:v>
                </c:pt>
                <c:pt idx="2072">
                  <c:v>-6.98922E-3</c:v>
                </c:pt>
                <c:pt idx="2073">
                  <c:v>-1.379739E-2</c:v>
                </c:pt>
                <c:pt idx="2074">
                  <c:v>-2.049436E-2</c:v>
                </c:pt>
                <c:pt idx="2075">
                  <c:v>-2.701866E-2</c:v>
                </c:pt>
                <c:pt idx="2076">
                  <c:v>-3.3308160000000003E-2</c:v>
                </c:pt>
                <c:pt idx="2077">
                  <c:v>-3.9307340000000003E-2</c:v>
                </c:pt>
                <c:pt idx="2078">
                  <c:v>-4.4962750000000003E-2</c:v>
                </c:pt>
                <c:pt idx="2079">
                  <c:v>-5.0212920000000001E-2</c:v>
                </c:pt>
                <c:pt idx="2080">
                  <c:v>-5.4992159999999998E-2</c:v>
                </c:pt>
                <c:pt idx="2081">
                  <c:v>-5.9241439999999999E-2</c:v>
                </c:pt>
                <c:pt idx="2082">
                  <c:v>-6.2912759999999998E-2</c:v>
                </c:pt>
                <c:pt idx="2083">
                  <c:v>-6.5971550000000004E-2</c:v>
                </c:pt>
                <c:pt idx="2084">
                  <c:v>-6.8394280000000002E-2</c:v>
                </c:pt>
                <c:pt idx="2085">
                  <c:v>-7.0159639999999995E-2</c:v>
                </c:pt>
                <c:pt idx="2086">
                  <c:v>-7.1246160000000003E-2</c:v>
                </c:pt>
                <c:pt idx="2087">
                  <c:v>-7.1636809999999995E-2</c:v>
                </c:pt>
                <c:pt idx="2088">
                  <c:v>-7.1325559999999996E-2</c:v>
                </c:pt>
                <c:pt idx="2089">
                  <c:v>-7.0324460000000005E-2</c:v>
                </c:pt>
                <c:pt idx="2090">
                  <c:v>-6.8660769999999996E-2</c:v>
                </c:pt>
                <c:pt idx="2091">
                  <c:v>-6.6359479999999998E-2</c:v>
                </c:pt>
                <c:pt idx="2092">
                  <c:v>-6.343414E-2</c:v>
                </c:pt>
                <c:pt idx="2093">
                  <c:v>-5.9902230000000001E-2</c:v>
                </c:pt>
                <c:pt idx="2094">
                  <c:v>-5.5794059999999999E-2</c:v>
                </c:pt>
                <c:pt idx="2095">
                  <c:v>-5.114929E-2</c:v>
                </c:pt>
                <c:pt idx="2096">
                  <c:v>-4.6023099999999997E-2</c:v>
                </c:pt>
                <c:pt idx="2097">
                  <c:v>-4.0485760000000003E-2</c:v>
                </c:pt>
                <c:pt idx="2098">
                  <c:v>-3.4605219999999999E-2</c:v>
                </c:pt>
                <c:pt idx="2099">
                  <c:v>-2.8434870000000001E-2</c:v>
                </c:pt>
                <c:pt idx="2100">
                  <c:v>-2.201842E-2</c:v>
                </c:pt>
                <c:pt idx="2101">
                  <c:v>-1.5401919999999999E-2</c:v>
                </c:pt>
                <c:pt idx="2102">
                  <c:v>-8.6454830000000007E-3</c:v>
                </c:pt>
                <c:pt idx="2103">
                  <c:v>-1.8252139999999999E-3</c:v>
                </c:pt>
                <c:pt idx="2104">
                  <c:v>4.9854299999999999E-3</c:v>
                </c:pt>
                <c:pt idx="2105">
                  <c:v>1.1734690000000001E-2</c:v>
                </c:pt>
                <c:pt idx="2106">
                  <c:v>1.8392260000000001E-2</c:v>
                </c:pt>
                <c:pt idx="2107">
                  <c:v>2.4939639999999999E-2</c:v>
                </c:pt>
                <c:pt idx="2108">
                  <c:v>3.136063E-2</c:v>
                </c:pt>
                <c:pt idx="2109">
                  <c:v>3.7639510000000001E-2</c:v>
                </c:pt>
                <c:pt idx="2110">
                  <c:v>4.3761939999999999E-2</c:v>
                </c:pt>
                <c:pt idx="2111">
                  <c:v>4.970488E-2</c:v>
                </c:pt>
                <c:pt idx="2112">
                  <c:v>5.5425009999999997E-2</c:v>
                </c:pt>
                <c:pt idx="2113">
                  <c:v>6.0861640000000002E-2</c:v>
                </c:pt>
                <c:pt idx="2114">
                  <c:v>6.5947530000000004E-2</c:v>
                </c:pt>
                <c:pt idx="2115">
                  <c:v>7.0612720000000004E-2</c:v>
                </c:pt>
                <c:pt idx="2116">
                  <c:v>7.4781970000000003E-2</c:v>
                </c:pt>
                <c:pt idx="2117">
                  <c:v>7.8368690000000005E-2</c:v>
                </c:pt>
                <c:pt idx="2118">
                  <c:v>8.1278630000000004E-2</c:v>
                </c:pt>
                <c:pt idx="2119">
                  <c:v>8.3425399999999997E-2</c:v>
                </c:pt>
                <c:pt idx="2120">
                  <c:v>8.473406E-2</c:v>
                </c:pt>
                <c:pt idx="2121">
                  <c:v>8.513619E-2</c:v>
                </c:pt>
                <c:pt idx="2122">
                  <c:v>8.4574990000000003E-2</c:v>
                </c:pt>
                <c:pt idx="2123">
                  <c:v>8.3008150000000003E-2</c:v>
                </c:pt>
                <c:pt idx="2124">
                  <c:v>8.0399410000000004E-2</c:v>
                </c:pt>
                <c:pt idx="2125">
                  <c:v>7.6712489999999994E-2</c:v>
                </c:pt>
                <c:pt idx="2126">
                  <c:v>7.1915649999999998E-2</c:v>
                </c:pt>
                <c:pt idx="2127">
                  <c:v>6.5987669999999998E-2</c:v>
                </c:pt>
                <c:pt idx="2128">
                  <c:v>5.8913600000000003E-2</c:v>
                </c:pt>
                <c:pt idx="2129">
                  <c:v>5.0684390000000003E-2</c:v>
                </c:pt>
                <c:pt idx="2130">
                  <c:v>4.1311859999999999E-2</c:v>
                </c:pt>
                <c:pt idx="2131">
                  <c:v>3.0832129999999999E-2</c:v>
                </c:pt>
                <c:pt idx="2132">
                  <c:v>1.929285E-2</c:v>
                </c:pt>
                <c:pt idx="2133">
                  <c:v>6.7492120000000001E-3</c:v>
                </c:pt>
                <c:pt idx="2134">
                  <c:v>-6.7346289999999998E-3</c:v>
                </c:pt>
                <c:pt idx="2135">
                  <c:v>-2.1091579999999999E-2</c:v>
                </c:pt>
                <c:pt idx="2136">
                  <c:v>-3.6251949999999998E-2</c:v>
                </c:pt>
                <c:pt idx="2137">
                  <c:v>-5.212663E-2</c:v>
                </c:pt>
                <c:pt idx="2138">
                  <c:v>-6.8601899999999993E-2</c:v>
                </c:pt>
                <c:pt idx="2139">
                  <c:v>-8.5557300000000003E-2</c:v>
                </c:pt>
                <c:pt idx="2140">
                  <c:v>-0.1028765</c:v>
                </c:pt>
                <c:pt idx="2141">
                  <c:v>-0.1204493</c:v>
                </c:pt>
                <c:pt idx="2142">
                  <c:v>-0.13816690000000001</c:v>
                </c:pt>
                <c:pt idx="2143">
                  <c:v>-0.15591550000000001</c:v>
                </c:pt>
                <c:pt idx="2144">
                  <c:v>-0.17358270000000001</c:v>
                </c:pt>
                <c:pt idx="2145">
                  <c:v>-0.1910657</c:v>
                </c:pt>
                <c:pt idx="2146">
                  <c:v>-0.20826839999999999</c:v>
                </c:pt>
                <c:pt idx="2147">
                  <c:v>-0.2250991</c:v>
                </c:pt>
                <c:pt idx="2148">
                  <c:v>-0.24146699999999999</c:v>
                </c:pt>
                <c:pt idx="2149">
                  <c:v>-0.25728099999999998</c:v>
                </c:pt>
                <c:pt idx="2150">
                  <c:v>-0.27245720000000001</c:v>
                </c:pt>
                <c:pt idx="2151">
                  <c:v>-0.28692719999999999</c:v>
                </c:pt>
                <c:pt idx="2152">
                  <c:v>-0.30063770000000001</c:v>
                </c:pt>
                <c:pt idx="2153">
                  <c:v>-0.31354359999999998</c:v>
                </c:pt>
                <c:pt idx="2154">
                  <c:v>-0.32560220000000001</c:v>
                </c:pt>
                <c:pt idx="2155">
                  <c:v>-0.33677699999999999</c:v>
                </c:pt>
                <c:pt idx="2156">
                  <c:v>-0.34704200000000002</c:v>
                </c:pt>
                <c:pt idx="2157">
                  <c:v>-0.35637990000000003</c:v>
                </c:pt>
                <c:pt idx="2158">
                  <c:v>-0.36478379999999999</c:v>
                </c:pt>
                <c:pt idx="2159">
                  <c:v>-0.37226310000000001</c:v>
                </c:pt>
                <c:pt idx="2160">
                  <c:v>-0.37883840000000002</c:v>
                </c:pt>
                <c:pt idx="2161">
                  <c:v>-0.3845365</c:v>
                </c:pt>
                <c:pt idx="2162">
                  <c:v>-0.38939040000000003</c:v>
                </c:pt>
                <c:pt idx="2163">
                  <c:v>-0.3934337</c:v>
                </c:pt>
                <c:pt idx="2164">
                  <c:v>-0.39670139999999998</c:v>
                </c:pt>
                <c:pt idx="2165">
                  <c:v>-0.39923419999999998</c:v>
                </c:pt>
                <c:pt idx="2166">
                  <c:v>-0.40107330000000002</c:v>
                </c:pt>
                <c:pt idx="2167">
                  <c:v>-0.40225810000000001</c:v>
                </c:pt>
                <c:pt idx="2168">
                  <c:v>-0.40282960000000001</c:v>
                </c:pt>
                <c:pt idx="2169">
                  <c:v>-0.40282770000000001</c:v>
                </c:pt>
                <c:pt idx="2170">
                  <c:v>-0.4022887</c:v>
                </c:pt>
                <c:pt idx="2171">
                  <c:v>-0.40125230000000001</c:v>
                </c:pt>
                <c:pt idx="2172">
                  <c:v>-0.39976149999999999</c:v>
                </c:pt>
                <c:pt idx="2173">
                  <c:v>-0.39785500000000001</c:v>
                </c:pt>
                <c:pt idx="2174">
                  <c:v>-0.39557310000000001</c:v>
                </c:pt>
                <c:pt idx="2175">
                  <c:v>-0.3929609</c:v>
                </c:pt>
                <c:pt idx="2176">
                  <c:v>-0.39006049999999998</c:v>
                </c:pt>
                <c:pt idx="2177">
                  <c:v>-0.38690780000000002</c:v>
                </c:pt>
                <c:pt idx="2178">
                  <c:v>-0.38353670000000001</c:v>
                </c:pt>
                <c:pt idx="2179">
                  <c:v>-0.3799749</c:v>
                </c:pt>
                <c:pt idx="2180">
                  <c:v>-0.3762356</c:v>
                </c:pt>
                <c:pt idx="2181">
                  <c:v>-0.3723207</c:v>
                </c:pt>
                <c:pt idx="2182">
                  <c:v>-0.36823600000000001</c:v>
                </c:pt>
                <c:pt idx="2183">
                  <c:v>-0.36400199999999999</c:v>
                </c:pt>
                <c:pt idx="2184">
                  <c:v>-0.35964940000000001</c:v>
                </c:pt>
                <c:pt idx="2185">
                  <c:v>-0.3552053</c:v>
                </c:pt>
                <c:pt idx="2186">
                  <c:v>-0.35068329999999998</c:v>
                </c:pt>
                <c:pt idx="2187">
                  <c:v>-0.3460838</c:v>
                </c:pt>
                <c:pt idx="2188">
                  <c:v>-0.3414006</c:v>
                </c:pt>
                <c:pt idx="2189">
                  <c:v>-0.33662839999999999</c:v>
                </c:pt>
                <c:pt idx="2190">
                  <c:v>-0.33177230000000002</c:v>
                </c:pt>
                <c:pt idx="2191">
                  <c:v>-0.32684590000000002</c:v>
                </c:pt>
                <c:pt idx="2192">
                  <c:v>-0.32186130000000002</c:v>
                </c:pt>
                <c:pt idx="2193">
                  <c:v>-0.31683020000000001</c:v>
                </c:pt>
                <c:pt idx="2194">
                  <c:v>-0.31176779999999998</c:v>
                </c:pt>
                <c:pt idx="2195">
                  <c:v>-0.30669489999999999</c:v>
                </c:pt>
                <c:pt idx="2196">
                  <c:v>-0.30164010000000002</c:v>
                </c:pt>
                <c:pt idx="2197">
                  <c:v>-0.29663420000000001</c:v>
                </c:pt>
                <c:pt idx="2198">
                  <c:v>-0.29170669999999999</c:v>
                </c:pt>
                <c:pt idx="2199">
                  <c:v>-0.2868889</c:v>
                </c:pt>
                <c:pt idx="2200">
                  <c:v>-0.2822151</c:v>
                </c:pt>
                <c:pt idx="2201">
                  <c:v>-0.27772219999999997</c:v>
                </c:pt>
                <c:pt idx="2202">
                  <c:v>-0.27345000000000003</c:v>
                </c:pt>
                <c:pt idx="2203">
                  <c:v>-0.26944079999999998</c:v>
                </c:pt>
                <c:pt idx="2204">
                  <c:v>-0.26573160000000001</c:v>
                </c:pt>
                <c:pt idx="2205">
                  <c:v>-0.26234950000000001</c:v>
                </c:pt>
                <c:pt idx="2206">
                  <c:v>-0.25931130000000002</c:v>
                </c:pt>
                <c:pt idx="2207">
                  <c:v>-0.25662439999999997</c:v>
                </c:pt>
                <c:pt idx="2208">
                  <c:v>-0.25428709999999999</c:v>
                </c:pt>
                <c:pt idx="2209">
                  <c:v>-0.25228519999999999</c:v>
                </c:pt>
                <c:pt idx="2210">
                  <c:v>-0.25059900000000002</c:v>
                </c:pt>
                <c:pt idx="2211">
                  <c:v>-0.24921479999999999</c:v>
                </c:pt>
                <c:pt idx="2212">
                  <c:v>-0.248115</c:v>
                </c:pt>
                <c:pt idx="2213">
                  <c:v>-0.24726210000000001</c:v>
                </c:pt>
                <c:pt idx="2214">
                  <c:v>-0.24660799999999999</c:v>
                </c:pt>
                <c:pt idx="2215">
                  <c:v>-0.24610779999999999</c:v>
                </c:pt>
                <c:pt idx="2216">
                  <c:v>-0.2457184</c:v>
                </c:pt>
                <c:pt idx="2217">
                  <c:v>-0.24539269999999999</c:v>
                </c:pt>
                <c:pt idx="2218">
                  <c:v>-0.24508150000000001</c:v>
                </c:pt>
                <c:pt idx="2219">
                  <c:v>-0.2447405</c:v>
                </c:pt>
                <c:pt idx="2220">
                  <c:v>-0.24433440000000001</c:v>
                </c:pt>
                <c:pt idx="2221">
                  <c:v>-0.24383250000000001</c:v>
                </c:pt>
                <c:pt idx="2222">
                  <c:v>-0.2432038</c:v>
                </c:pt>
                <c:pt idx="2223">
                  <c:v>-0.24242330000000001</c:v>
                </c:pt>
                <c:pt idx="2224">
                  <c:v>-0.2414734</c:v>
                </c:pt>
                <c:pt idx="2225">
                  <c:v>-0.24033789999999999</c:v>
                </c:pt>
                <c:pt idx="2226">
                  <c:v>-0.2390062</c:v>
                </c:pt>
                <c:pt idx="2227">
                  <c:v>-0.23747950000000001</c:v>
                </c:pt>
                <c:pt idx="2228">
                  <c:v>-0.23576430000000001</c:v>
                </c:pt>
                <c:pt idx="2229">
                  <c:v>-0.23386850000000001</c:v>
                </c:pt>
                <c:pt idx="2230">
                  <c:v>-0.23180619999999999</c:v>
                </c:pt>
                <c:pt idx="2231">
                  <c:v>-0.22959560000000001</c:v>
                </c:pt>
                <c:pt idx="2232">
                  <c:v>-0.22725670000000001</c:v>
                </c:pt>
                <c:pt idx="2233">
                  <c:v>-0.22481290000000001</c:v>
                </c:pt>
                <c:pt idx="2234">
                  <c:v>-0.2222866</c:v>
                </c:pt>
                <c:pt idx="2235">
                  <c:v>-0.2196999</c:v>
                </c:pt>
                <c:pt idx="2236">
                  <c:v>-0.2170822</c:v>
                </c:pt>
                <c:pt idx="2237">
                  <c:v>-0.21446290000000001</c:v>
                </c:pt>
                <c:pt idx="2238">
                  <c:v>-0.2118659</c:v>
                </c:pt>
                <c:pt idx="2239">
                  <c:v>-0.20931259999999999</c:v>
                </c:pt>
                <c:pt idx="2240">
                  <c:v>-0.2068209</c:v>
                </c:pt>
                <c:pt idx="2241">
                  <c:v>-0.20440659999999999</c:v>
                </c:pt>
                <c:pt idx="2242">
                  <c:v>-0.2020875</c:v>
                </c:pt>
                <c:pt idx="2243">
                  <c:v>-0.199876</c:v>
                </c:pt>
                <c:pt idx="2244">
                  <c:v>-0.19777610000000001</c:v>
                </c:pt>
                <c:pt idx="2245">
                  <c:v>-0.19579630000000001</c:v>
                </c:pt>
                <c:pt idx="2246">
                  <c:v>-0.1939517</c:v>
                </c:pt>
                <c:pt idx="2247">
                  <c:v>-0.192243</c:v>
                </c:pt>
                <c:pt idx="2248">
                  <c:v>-0.1906525</c:v>
                </c:pt>
                <c:pt idx="2249">
                  <c:v>-0.18915899999999999</c:v>
                </c:pt>
                <c:pt idx="2250">
                  <c:v>-0.18774679999999999</c:v>
                </c:pt>
                <c:pt idx="2251">
                  <c:v>-0.18640880000000001</c:v>
                </c:pt>
                <c:pt idx="2252">
                  <c:v>-0.1851421</c:v>
                </c:pt>
                <c:pt idx="2253">
                  <c:v>-0.18393760000000001</c:v>
                </c:pt>
                <c:pt idx="2254">
                  <c:v>-0.1827849</c:v>
                </c:pt>
                <c:pt idx="2255">
                  <c:v>-0.1816748</c:v>
                </c:pt>
                <c:pt idx="2256">
                  <c:v>-0.18059829999999999</c:v>
                </c:pt>
                <c:pt idx="2257">
                  <c:v>-0.1795455</c:v>
                </c:pt>
                <c:pt idx="2258">
                  <c:v>-0.17850640000000001</c:v>
                </c:pt>
                <c:pt idx="2259">
                  <c:v>-0.1774791</c:v>
                </c:pt>
                <c:pt idx="2260">
                  <c:v>-0.17646500000000001</c:v>
                </c:pt>
                <c:pt idx="2261">
                  <c:v>-0.1754579</c:v>
                </c:pt>
                <c:pt idx="2262">
                  <c:v>-0.17444560000000001</c:v>
                </c:pt>
                <c:pt idx="2263">
                  <c:v>-0.17341970000000001</c:v>
                </c:pt>
                <c:pt idx="2264">
                  <c:v>-0.1723877</c:v>
                </c:pt>
                <c:pt idx="2265">
                  <c:v>-0.17136290000000001</c:v>
                </c:pt>
                <c:pt idx="2266">
                  <c:v>-0.17034669999999999</c:v>
                </c:pt>
                <c:pt idx="2267">
                  <c:v>-0.1693347</c:v>
                </c:pt>
                <c:pt idx="2268">
                  <c:v>-0.16832349999999999</c:v>
                </c:pt>
                <c:pt idx="2269">
                  <c:v>-0.16730629999999999</c:v>
                </c:pt>
                <c:pt idx="2270">
                  <c:v>-0.16628499999999999</c:v>
                </c:pt>
                <c:pt idx="2271">
                  <c:v>-0.16526859999999999</c:v>
                </c:pt>
                <c:pt idx="2272">
                  <c:v>-0.16425239999999999</c:v>
                </c:pt>
                <c:pt idx="2273">
                  <c:v>-0.1632197</c:v>
                </c:pt>
                <c:pt idx="2274">
                  <c:v>-0.16216140000000001</c:v>
                </c:pt>
                <c:pt idx="2275">
                  <c:v>-0.16109399999999999</c:v>
                </c:pt>
                <c:pt idx="2276">
                  <c:v>-0.16005240000000001</c:v>
                </c:pt>
                <c:pt idx="2277">
                  <c:v>-0.15906210000000001</c:v>
                </c:pt>
                <c:pt idx="2278">
                  <c:v>-0.15812709999999999</c:v>
                </c:pt>
                <c:pt idx="2279">
                  <c:v>-0.15723609999999999</c:v>
                </c:pt>
                <c:pt idx="2280">
                  <c:v>-0.1563726</c:v>
                </c:pt>
                <c:pt idx="2281">
                  <c:v>-0.1555272</c:v>
                </c:pt>
                <c:pt idx="2282">
                  <c:v>-0.1547095</c:v>
                </c:pt>
                <c:pt idx="2283">
                  <c:v>-0.15394620000000001</c:v>
                </c:pt>
                <c:pt idx="2284">
                  <c:v>-0.15325849999999999</c:v>
                </c:pt>
                <c:pt idx="2285">
                  <c:v>-0.15264530000000001</c:v>
                </c:pt>
                <c:pt idx="2286">
                  <c:v>-0.1520907</c:v>
                </c:pt>
                <c:pt idx="2287">
                  <c:v>-0.1515792</c:v>
                </c:pt>
                <c:pt idx="2288">
                  <c:v>-0.1511084</c:v>
                </c:pt>
                <c:pt idx="2289">
                  <c:v>-0.15068970000000001</c:v>
                </c:pt>
                <c:pt idx="2290">
                  <c:v>-0.15034120000000001</c:v>
                </c:pt>
                <c:pt idx="2291">
                  <c:v>-0.1500765</c:v>
                </c:pt>
                <c:pt idx="2292">
                  <c:v>-0.1498893</c:v>
                </c:pt>
                <c:pt idx="2293">
                  <c:v>-0.1497513</c:v>
                </c:pt>
                <c:pt idx="2294">
                  <c:v>-0.14962809999999999</c:v>
                </c:pt>
                <c:pt idx="2295">
                  <c:v>-0.14949970000000001</c:v>
                </c:pt>
                <c:pt idx="2296">
                  <c:v>-0.14937420000000001</c:v>
                </c:pt>
                <c:pt idx="2297">
                  <c:v>-0.14927570000000001</c:v>
                </c:pt>
                <c:pt idx="2298">
                  <c:v>-0.1492164</c:v>
                </c:pt>
                <c:pt idx="2299">
                  <c:v>-0.14917920000000001</c:v>
                </c:pt>
                <c:pt idx="2300">
                  <c:v>-0.14912300000000001</c:v>
                </c:pt>
                <c:pt idx="2301">
                  <c:v>-0.14899999999999999</c:v>
                </c:pt>
                <c:pt idx="2302">
                  <c:v>-0.14876310000000001</c:v>
                </c:pt>
                <c:pt idx="2303">
                  <c:v>-0.14837149999999999</c:v>
                </c:pt>
                <c:pt idx="2304">
                  <c:v>-0.1478035</c:v>
                </c:pt>
                <c:pt idx="2305">
                  <c:v>-0.14705119999999999</c:v>
                </c:pt>
                <c:pt idx="2306">
                  <c:v>-0.1460967</c:v>
                </c:pt>
                <c:pt idx="2307">
                  <c:v>-0.14490939999999999</c:v>
                </c:pt>
                <c:pt idx="2308">
                  <c:v>-0.14345910000000001</c:v>
                </c:pt>
                <c:pt idx="2309">
                  <c:v>-0.14171139999999999</c:v>
                </c:pt>
                <c:pt idx="2310">
                  <c:v>-0.13963410000000001</c:v>
                </c:pt>
                <c:pt idx="2311">
                  <c:v>-0.1372218</c:v>
                </c:pt>
                <c:pt idx="2312">
                  <c:v>-0.13449910000000001</c:v>
                </c:pt>
                <c:pt idx="2313">
                  <c:v>-0.13150329999999999</c:v>
                </c:pt>
                <c:pt idx="2314">
                  <c:v>-0.12828110000000001</c:v>
                </c:pt>
                <c:pt idx="2315">
                  <c:v>-0.1248949</c:v>
                </c:pt>
                <c:pt idx="2316">
                  <c:v>-0.1214148</c:v>
                </c:pt>
                <c:pt idx="2317">
                  <c:v>-0.1179022</c:v>
                </c:pt>
                <c:pt idx="2318">
                  <c:v>-0.1144092</c:v>
                </c:pt>
                <c:pt idx="2319">
                  <c:v>-0.1109914</c:v>
                </c:pt>
                <c:pt idx="2320">
                  <c:v>-0.107708</c:v>
                </c:pt>
                <c:pt idx="2321">
                  <c:v>-0.1046098</c:v>
                </c:pt>
                <c:pt idx="2322">
                  <c:v>-0.1017409</c:v>
                </c:pt>
                <c:pt idx="2323">
                  <c:v>-9.9147360000000004E-2</c:v>
                </c:pt>
                <c:pt idx="2324">
                  <c:v>-9.6873349999999997E-2</c:v>
                </c:pt>
                <c:pt idx="2325">
                  <c:v>-9.4952300000000003E-2</c:v>
                </c:pt>
                <c:pt idx="2326">
                  <c:v>-9.3404920000000002E-2</c:v>
                </c:pt>
                <c:pt idx="2327">
                  <c:v>-9.2238799999999996E-2</c:v>
                </c:pt>
                <c:pt idx="2328">
                  <c:v>-9.1447959999999995E-2</c:v>
                </c:pt>
                <c:pt idx="2329">
                  <c:v>-9.101281E-2</c:v>
                </c:pt>
                <c:pt idx="2330">
                  <c:v>-9.0904520000000003E-2</c:v>
                </c:pt>
                <c:pt idx="2331">
                  <c:v>-9.1091729999999996E-2</c:v>
                </c:pt>
                <c:pt idx="2332">
                  <c:v>-9.1540070000000001E-2</c:v>
                </c:pt>
                <c:pt idx="2333">
                  <c:v>-9.22071E-2</c:v>
                </c:pt>
                <c:pt idx="2334">
                  <c:v>-9.3042410000000006E-2</c:v>
                </c:pt>
                <c:pt idx="2335">
                  <c:v>-9.3993489999999999E-2</c:v>
                </c:pt>
                <c:pt idx="2336">
                  <c:v>-9.5012730000000004E-2</c:v>
                </c:pt>
                <c:pt idx="2337">
                  <c:v>-9.6058669999999999E-2</c:v>
                </c:pt>
                <c:pt idx="2338">
                  <c:v>-9.7093390000000002E-2</c:v>
                </c:pt>
                <c:pt idx="2339">
                  <c:v>-9.8084519999999994E-2</c:v>
                </c:pt>
                <c:pt idx="2340">
                  <c:v>-9.9006040000000003E-2</c:v>
                </c:pt>
                <c:pt idx="2341">
                  <c:v>-9.9837410000000001E-2</c:v>
                </c:pt>
                <c:pt idx="2342">
                  <c:v>-0.1005675</c:v>
                </c:pt>
                <c:pt idx="2343">
                  <c:v>-0.1011943</c:v>
                </c:pt>
                <c:pt idx="2344">
                  <c:v>-0.101717</c:v>
                </c:pt>
                <c:pt idx="2345">
                  <c:v>-0.10213179999999999</c:v>
                </c:pt>
                <c:pt idx="2346">
                  <c:v>-0.1024385</c:v>
                </c:pt>
                <c:pt idx="2347">
                  <c:v>-0.10264330000000001</c:v>
                </c:pt>
                <c:pt idx="2348">
                  <c:v>-0.10274750000000001</c:v>
                </c:pt>
                <c:pt idx="2349">
                  <c:v>-0.1027469</c:v>
                </c:pt>
                <c:pt idx="2350">
                  <c:v>-0.1026421</c:v>
                </c:pt>
                <c:pt idx="2351">
                  <c:v>-0.1024379</c:v>
                </c:pt>
                <c:pt idx="2352">
                  <c:v>-0.1021368</c:v>
                </c:pt>
                <c:pt idx="2353">
                  <c:v>-0.10174179999999999</c:v>
                </c:pt>
                <c:pt idx="2354">
                  <c:v>-0.10126209999999999</c:v>
                </c:pt>
                <c:pt idx="2355">
                  <c:v>-0.1007057</c:v>
                </c:pt>
                <c:pt idx="2356">
                  <c:v>-0.100076</c:v>
                </c:pt>
                <c:pt idx="2357">
                  <c:v>-9.9379220000000004E-2</c:v>
                </c:pt>
                <c:pt idx="2358">
                  <c:v>-9.8627350000000003E-2</c:v>
                </c:pt>
                <c:pt idx="2359">
                  <c:v>-9.7835820000000004E-2</c:v>
                </c:pt>
                <c:pt idx="2360">
                  <c:v>-9.7021919999999998E-2</c:v>
                </c:pt>
                <c:pt idx="2361">
                  <c:v>-9.620194E-2</c:v>
                </c:pt>
                <c:pt idx="2362">
                  <c:v>-9.5385410000000004E-2</c:v>
                </c:pt>
                <c:pt idx="2363">
                  <c:v>-9.4573820000000003E-2</c:v>
                </c:pt>
                <c:pt idx="2364">
                  <c:v>-9.376988E-2</c:v>
                </c:pt>
                <c:pt idx="2365">
                  <c:v>-9.298083E-2</c:v>
                </c:pt>
                <c:pt idx="2366">
                  <c:v>-9.2216640000000002E-2</c:v>
                </c:pt>
                <c:pt idx="2367">
                  <c:v>-9.1486010000000006E-2</c:v>
                </c:pt>
                <c:pt idx="2368">
                  <c:v>-9.079189E-2</c:v>
                </c:pt>
                <c:pt idx="2369">
                  <c:v>-9.0138769999999993E-2</c:v>
                </c:pt>
                <c:pt idx="2370">
                  <c:v>-8.9539949999999993E-2</c:v>
                </c:pt>
                <c:pt idx="2371">
                  <c:v>-8.9012369999999993E-2</c:v>
                </c:pt>
                <c:pt idx="2372">
                  <c:v>-8.8565690000000002E-2</c:v>
                </c:pt>
                <c:pt idx="2373">
                  <c:v>-8.8200120000000007E-2</c:v>
                </c:pt>
                <c:pt idx="2374">
                  <c:v>-8.7912619999999997E-2</c:v>
                </c:pt>
                <c:pt idx="2375">
                  <c:v>-8.7698369999999998E-2</c:v>
                </c:pt>
                <c:pt idx="2376">
                  <c:v>-8.7552279999999996E-2</c:v>
                </c:pt>
                <c:pt idx="2377">
                  <c:v>-8.7477780000000005E-2</c:v>
                </c:pt>
                <c:pt idx="2378">
                  <c:v>-8.7489999999999998E-2</c:v>
                </c:pt>
                <c:pt idx="2379">
                  <c:v>-8.7605600000000006E-2</c:v>
                </c:pt>
                <c:pt idx="2380">
                  <c:v>-8.783175E-2</c:v>
                </c:pt>
                <c:pt idx="2381">
                  <c:v>-8.8162809999999994E-2</c:v>
                </c:pt>
                <c:pt idx="2382">
                  <c:v>-8.8589269999999998E-2</c:v>
                </c:pt>
                <c:pt idx="2383">
                  <c:v>-8.9111910000000003E-2</c:v>
                </c:pt>
                <c:pt idx="2384">
                  <c:v>-8.9738150000000003E-2</c:v>
                </c:pt>
                <c:pt idx="2385">
                  <c:v>-9.047181E-2</c:v>
                </c:pt>
                <c:pt idx="2386">
                  <c:v>-9.1310290000000002E-2</c:v>
                </c:pt>
                <c:pt idx="2387">
                  <c:v>-9.2237459999999993E-2</c:v>
                </c:pt>
                <c:pt idx="2388">
                  <c:v>-9.3226370000000003E-2</c:v>
                </c:pt>
                <c:pt idx="2389">
                  <c:v>-9.4252699999999995E-2</c:v>
                </c:pt>
                <c:pt idx="2390">
                  <c:v>-9.5297199999999999E-2</c:v>
                </c:pt>
                <c:pt idx="2391">
                  <c:v>-9.6339250000000001E-2</c:v>
                </c:pt>
                <c:pt idx="2392">
                  <c:v>-9.7354590000000005E-2</c:v>
                </c:pt>
                <c:pt idx="2393">
                  <c:v>-9.8323019999999997E-2</c:v>
                </c:pt>
                <c:pt idx="2394">
                  <c:v>-9.9232609999999999E-2</c:v>
                </c:pt>
                <c:pt idx="2395">
                  <c:v>-0.1000727</c:v>
                </c:pt>
                <c:pt idx="2396">
                  <c:v>-0.10082770000000001</c:v>
                </c:pt>
                <c:pt idx="2397">
                  <c:v>-0.1014839</c:v>
                </c:pt>
                <c:pt idx="2398">
                  <c:v>-0.1020404</c:v>
                </c:pt>
                <c:pt idx="2399">
                  <c:v>-0.10250570000000001</c:v>
                </c:pt>
                <c:pt idx="2400">
                  <c:v>-0.1028844</c:v>
                </c:pt>
                <c:pt idx="2401">
                  <c:v>-0.10317510000000001</c:v>
                </c:pt>
                <c:pt idx="2402">
                  <c:v>-0.10338</c:v>
                </c:pt>
                <c:pt idx="2403">
                  <c:v>-0.10350959999999999</c:v>
                </c:pt>
                <c:pt idx="2404">
                  <c:v>-0.1035769</c:v>
                </c:pt>
                <c:pt idx="2405">
                  <c:v>-0.1035884</c:v>
                </c:pt>
                <c:pt idx="2406">
                  <c:v>-0.1035411</c:v>
                </c:pt>
                <c:pt idx="2407">
                  <c:v>-0.10342469999999999</c:v>
                </c:pt>
                <c:pt idx="2408">
                  <c:v>-0.1032264</c:v>
                </c:pt>
                <c:pt idx="2409">
                  <c:v>-0.1029397</c:v>
                </c:pt>
                <c:pt idx="2410">
                  <c:v>-0.1025756</c:v>
                </c:pt>
                <c:pt idx="2411">
                  <c:v>-0.10215829999999999</c:v>
                </c:pt>
                <c:pt idx="2412">
                  <c:v>-0.1017033</c:v>
                </c:pt>
                <c:pt idx="2413">
                  <c:v>-0.10121380000000001</c:v>
                </c:pt>
                <c:pt idx="2414">
                  <c:v>-0.1006915</c:v>
                </c:pt>
                <c:pt idx="2415">
                  <c:v>-0.1001374</c:v>
                </c:pt>
                <c:pt idx="2416">
                  <c:v>-9.9551440000000005E-2</c:v>
                </c:pt>
                <c:pt idx="2417">
                  <c:v>-9.8935029999999993E-2</c:v>
                </c:pt>
                <c:pt idx="2418">
                  <c:v>-9.8290569999999994E-2</c:v>
                </c:pt>
                <c:pt idx="2419">
                  <c:v>-9.7619869999999997E-2</c:v>
                </c:pt>
                <c:pt idx="2420">
                  <c:v>-9.6924250000000003E-2</c:v>
                </c:pt>
                <c:pt idx="2421">
                  <c:v>-9.6212240000000004E-2</c:v>
                </c:pt>
                <c:pt idx="2422">
                  <c:v>-9.5502509999999999E-2</c:v>
                </c:pt>
                <c:pt idx="2423">
                  <c:v>-9.4815259999999998E-2</c:v>
                </c:pt>
                <c:pt idx="2424">
                  <c:v>-9.416679E-2</c:v>
                </c:pt>
                <c:pt idx="2425">
                  <c:v>-9.3568449999999997E-2</c:v>
                </c:pt>
                <c:pt idx="2426">
                  <c:v>-9.3024300000000004E-2</c:v>
                </c:pt>
                <c:pt idx="2427">
                  <c:v>-9.2535030000000004E-2</c:v>
                </c:pt>
                <c:pt idx="2428">
                  <c:v>-9.2105870000000006E-2</c:v>
                </c:pt>
                <c:pt idx="2429">
                  <c:v>-9.174699E-2</c:v>
                </c:pt>
                <c:pt idx="2430">
                  <c:v>-9.1465619999999997E-2</c:v>
                </c:pt>
                <c:pt idx="2431">
                  <c:v>-9.1257920000000006E-2</c:v>
                </c:pt>
                <c:pt idx="2432">
                  <c:v>-9.1113410000000006E-2</c:v>
                </c:pt>
                <c:pt idx="2433">
                  <c:v>-9.1025010000000003E-2</c:v>
                </c:pt>
                <c:pt idx="2434">
                  <c:v>-9.0989470000000003E-2</c:v>
                </c:pt>
                <c:pt idx="2435">
                  <c:v>-9.1001789999999999E-2</c:v>
                </c:pt>
                <c:pt idx="2436">
                  <c:v>-9.1052859999999999E-2</c:v>
                </c:pt>
                <c:pt idx="2437">
                  <c:v>-9.1136110000000006E-2</c:v>
                </c:pt>
                <c:pt idx="2438">
                  <c:v>-9.1255230000000007E-2</c:v>
                </c:pt>
                <c:pt idx="2439">
                  <c:v>-9.14161E-2</c:v>
                </c:pt>
                <c:pt idx="2440">
                  <c:v>-9.1614879999999996E-2</c:v>
                </c:pt>
                <c:pt idx="2441">
                  <c:v>-9.1844969999999998E-2</c:v>
                </c:pt>
                <c:pt idx="2442">
                  <c:v>-9.2104749999999999E-2</c:v>
                </c:pt>
                <c:pt idx="2443">
                  <c:v>-9.239087E-2</c:v>
                </c:pt>
                <c:pt idx="2444">
                  <c:v>-9.2696130000000002E-2</c:v>
                </c:pt>
                <c:pt idx="2445">
                  <c:v>-9.3016409999999994E-2</c:v>
                </c:pt>
                <c:pt idx="2446">
                  <c:v>-9.3351450000000002E-2</c:v>
                </c:pt>
                <c:pt idx="2447">
                  <c:v>-9.3699790000000005E-2</c:v>
                </c:pt>
                <c:pt idx="2448">
                  <c:v>-9.4059870000000004E-2</c:v>
                </c:pt>
                <c:pt idx="2449">
                  <c:v>-9.4430929999999996E-2</c:v>
                </c:pt>
                <c:pt idx="2450">
                  <c:v>-9.4807790000000003E-2</c:v>
                </c:pt>
                <c:pt idx="2451">
                  <c:v>-9.5177769999999995E-2</c:v>
                </c:pt>
                <c:pt idx="2452">
                  <c:v>-9.5522720000000005E-2</c:v>
                </c:pt>
                <c:pt idx="2453">
                  <c:v>-9.5828300000000005E-2</c:v>
                </c:pt>
                <c:pt idx="2454">
                  <c:v>-9.6088660000000006E-2</c:v>
                </c:pt>
                <c:pt idx="2455">
                  <c:v>-9.6296370000000006E-2</c:v>
                </c:pt>
                <c:pt idx="2456">
                  <c:v>-9.6441109999999997E-2</c:v>
                </c:pt>
                <c:pt idx="2457">
                  <c:v>-9.6518000000000007E-2</c:v>
                </c:pt>
                <c:pt idx="2458">
                  <c:v>-9.652297E-2</c:v>
                </c:pt>
                <c:pt idx="2459">
                  <c:v>-9.6450320000000006E-2</c:v>
                </c:pt>
                <c:pt idx="2460">
                  <c:v>-9.6300640000000007E-2</c:v>
                </c:pt>
                <c:pt idx="2461">
                  <c:v>-9.6082890000000004E-2</c:v>
                </c:pt>
                <c:pt idx="2462">
                  <c:v>-9.5810480000000003E-2</c:v>
                </c:pt>
                <c:pt idx="2463">
                  <c:v>-9.5491560000000003E-2</c:v>
                </c:pt>
                <c:pt idx="2464">
                  <c:v>-9.5123399999999997E-2</c:v>
                </c:pt>
                <c:pt idx="2465">
                  <c:v>-9.4701930000000004E-2</c:v>
                </c:pt>
                <c:pt idx="2466">
                  <c:v>-9.4225329999999996E-2</c:v>
                </c:pt>
                <c:pt idx="2467">
                  <c:v>-9.3686409999999998E-2</c:v>
                </c:pt>
                <c:pt idx="2468">
                  <c:v>-9.3078820000000007E-2</c:v>
                </c:pt>
                <c:pt idx="2469">
                  <c:v>-9.2410930000000002E-2</c:v>
                </c:pt>
                <c:pt idx="2470">
                  <c:v>-9.1699890000000006E-2</c:v>
                </c:pt>
                <c:pt idx="2471">
                  <c:v>-9.0957510000000005E-2</c:v>
                </c:pt>
                <c:pt idx="2472">
                  <c:v>-9.0187870000000003E-2</c:v>
                </c:pt>
                <c:pt idx="2473">
                  <c:v>-8.9394260000000003E-2</c:v>
                </c:pt>
                <c:pt idx="2474">
                  <c:v>-8.8589699999999993E-2</c:v>
                </c:pt>
                <c:pt idx="2475">
                  <c:v>-8.7792709999999996E-2</c:v>
                </c:pt>
                <c:pt idx="2476">
                  <c:v>-8.7015270000000006E-2</c:v>
                </c:pt>
                <c:pt idx="2477">
                  <c:v>-8.6262770000000003E-2</c:v>
                </c:pt>
                <c:pt idx="2478">
                  <c:v>-8.5538639999999999E-2</c:v>
                </c:pt>
                <c:pt idx="2479">
                  <c:v>-8.4849709999999995E-2</c:v>
                </c:pt>
                <c:pt idx="2480">
                  <c:v>-8.4210209999999994E-2</c:v>
                </c:pt>
                <c:pt idx="2481">
                  <c:v>-8.3642750000000002E-2</c:v>
                </c:pt>
                <c:pt idx="2482">
                  <c:v>-8.3170949999999993E-2</c:v>
                </c:pt>
                <c:pt idx="2483">
                  <c:v>-8.2801340000000001E-2</c:v>
                </c:pt>
                <c:pt idx="2484">
                  <c:v>-8.2519289999999995E-2</c:v>
                </c:pt>
                <c:pt idx="2485">
                  <c:v>-8.2308699999999999E-2</c:v>
                </c:pt>
                <c:pt idx="2486">
                  <c:v>-8.2169519999999996E-2</c:v>
                </c:pt>
                <c:pt idx="2487">
                  <c:v>-8.211512E-2</c:v>
                </c:pt>
                <c:pt idx="2488">
                  <c:v>-8.2158739999999994E-2</c:v>
                </c:pt>
                <c:pt idx="2489">
                  <c:v>-8.2299250000000004E-2</c:v>
                </c:pt>
                <c:pt idx="2490">
                  <c:v>-8.2516999999999993E-2</c:v>
                </c:pt>
                <c:pt idx="2491">
                  <c:v>-8.2790550000000004E-2</c:v>
                </c:pt>
                <c:pt idx="2492">
                  <c:v>-8.3112199999999997E-2</c:v>
                </c:pt>
                <c:pt idx="2493">
                  <c:v>-8.3480209999999999E-2</c:v>
                </c:pt>
                <c:pt idx="2494">
                  <c:v>-8.388967E-2</c:v>
                </c:pt>
                <c:pt idx="2495">
                  <c:v>-8.4333229999999995E-2</c:v>
                </c:pt>
                <c:pt idx="2496">
                  <c:v>-8.4799579999999999E-2</c:v>
                </c:pt>
                <c:pt idx="2497">
                  <c:v>-8.5272860000000006E-2</c:v>
                </c:pt>
                <c:pt idx="2498">
                  <c:v>-8.5739739999999995E-2</c:v>
                </c:pt>
                <c:pt idx="2499">
                  <c:v>-8.6194519999999997E-2</c:v>
                </c:pt>
                <c:pt idx="2500">
                  <c:v>-8.6636489999999997E-2</c:v>
                </c:pt>
                <c:pt idx="2501">
                  <c:v>-8.7067169999999999E-2</c:v>
                </c:pt>
                <c:pt idx="2502">
                  <c:v>-8.7487049999999997E-2</c:v>
                </c:pt>
                <c:pt idx="2503">
                  <c:v>-8.7892670000000006E-2</c:v>
                </c:pt>
                <c:pt idx="2504">
                  <c:v>-8.8280189999999994E-2</c:v>
                </c:pt>
                <c:pt idx="2505">
                  <c:v>-8.8642520000000002E-2</c:v>
                </c:pt>
                <c:pt idx="2506">
                  <c:v>-8.8965779999999994E-2</c:v>
                </c:pt>
                <c:pt idx="2507">
                  <c:v>-8.9238280000000003E-2</c:v>
                </c:pt>
                <c:pt idx="2508">
                  <c:v>-8.9453779999999997E-2</c:v>
                </c:pt>
                <c:pt idx="2509">
                  <c:v>-8.9604669999999997E-2</c:v>
                </c:pt>
                <c:pt idx="2510">
                  <c:v>-8.9685119999999993E-2</c:v>
                </c:pt>
                <c:pt idx="2511">
                  <c:v>-8.9699070000000006E-2</c:v>
                </c:pt>
                <c:pt idx="2512">
                  <c:v>-8.9654719999999993E-2</c:v>
                </c:pt>
                <c:pt idx="2513">
                  <c:v>-8.9555339999999997E-2</c:v>
                </c:pt>
                <c:pt idx="2514">
                  <c:v>-8.9397870000000004E-2</c:v>
                </c:pt>
                <c:pt idx="2515">
                  <c:v>-8.9179250000000002E-2</c:v>
                </c:pt>
                <c:pt idx="2516">
                  <c:v>-8.8900809999999997E-2</c:v>
                </c:pt>
                <c:pt idx="2517">
                  <c:v>-8.8566560000000003E-2</c:v>
                </c:pt>
                <c:pt idx="2518">
                  <c:v>-8.8185319999999998E-2</c:v>
                </c:pt>
                <c:pt idx="2519">
                  <c:v>-8.7768159999999998E-2</c:v>
                </c:pt>
                <c:pt idx="2520">
                  <c:v>-8.7323670000000006E-2</c:v>
                </c:pt>
                <c:pt idx="2521">
                  <c:v>-8.6865689999999995E-2</c:v>
                </c:pt>
                <c:pt idx="2522">
                  <c:v>-8.6415370000000005E-2</c:v>
                </c:pt>
                <c:pt idx="2523">
                  <c:v>-8.5984130000000006E-2</c:v>
                </c:pt>
                <c:pt idx="2524">
                  <c:v>-8.55688E-2</c:v>
                </c:pt>
                <c:pt idx="2525">
                  <c:v>-8.5172810000000002E-2</c:v>
                </c:pt>
                <c:pt idx="2526">
                  <c:v>-8.4809889999999999E-2</c:v>
                </c:pt>
                <c:pt idx="2527">
                  <c:v>-8.4486290000000006E-2</c:v>
                </c:pt>
                <c:pt idx="2528">
                  <c:v>-8.4200490000000003E-2</c:v>
                </c:pt>
                <c:pt idx="2529">
                  <c:v>-8.3952739999999998E-2</c:v>
                </c:pt>
                <c:pt idx="2530">
                  <c:v>-8.3744040000000006E-2</c:v>
                </c:pt>
                <c:pt idx="2531">
                  <c:v>-8.3574209999999996E-2</c:v>
                </c:pt>
                <c:pt idx="2532">
                  <c:v>-8.3442909999999995E-2</c:v>
                </c:pt>
                <c:pt idx="2533">
                  <c:v>-8.3347950000000004E-2</c:v>
                </c:pt>
                <c:pt idx="2534">
                  <c:v>-8.3287910000000007E-2</c:v>
                </c:pt>
                <c:pt idx="2535">
                  <c:v>-8.3268140000000004E-2</c:v>
                </c:pt>
                <c:pt idx="2536">
                  <c:v>-8.3295110000000006E-2</c:v>
                </c:pt>
                <c:pt idx="2537">
                  <c:v>-8.3369159999999998E-2</c:v>
                </c:pt>
                <c:pt idx="2538">
                  <c:v>-8.3486660000000004E-2</c:v>
                </c:pt>
                <c:pt idx="2539">
                  <c:v>-8.3638900000000002E-2</c:v>
                </c:pt>
                <c:pt idx="2540">
                  <c:v>-8.3815390000000004E-2</c:v>
                </c:pt>
                <c:pt idx="2541">
                  <c:v>-8.4011230000000006E-2</c:v>
                </c:pt>
                <c:pt idx="2542">
                  <c:v>-8.4220589999999998E-2</c:v>
                </c:pt>
                <c:pt idx="2543">
                  <c:v>-8.4436529999999996E-2</c:v>
                </c:pt>
                <c:pt idx="2544">
                  <c:v>-8.4660940000000004E-2</c:v>
                </c:pt>
                <c:pt idx="2545">
                  <c:v>-8.490027E-2</c:v>
                </c:pt>
                <c:pt idx="2546">
                  <c:v>-8.5157839999999999E-2</c:v>
                </c:pt>
                <c:pt idx="2547">
                  <c:v>-8.5429729999999995E-2</c:v>
                </c:pt>
                <c:pt idx="2548">
                  <c:v>-8.5699689999999995E-2</c:v>
                </c:pt>
                <c:pt idx="2549">
                  <c:v>-8.5947949999999995E-2</c:v>
                </c:pt>
                <c:pt idx="2550">
                  <c:v>-8.616712E-2</c:v>
                </c:pt>
                <c:pt idx="2551">
                  <c:v>-8.6361939999999998E-2</c:v>
                </c:pt>
                <c:pt idx="2552">
                  <c:v>-8.6538359999999995E-2</c:v>
                </c:pt>
                <c:pt idx="2553">
                  <c:v>-8.6695040000000001E-2</c:v>
                </c:pt>
                <c:pt idx="2554">
                  <c:v>-8.6823079999999997E-2</c:v>
                </c:pt>
                <c:pt idx="2555">
                  <c:v>-8.6912760000000006E-2</c:v>
                </c:pt>
                <c:pt idx="2556">
                  <c:v>-8.6952360000000006E-2</c:v>
                </c:pt>
                <c:pt idx="2557">
                  <c:v>-8.6928169999999999E-2</c:v>
                </c:pt>
                <c:pt idx="2558">
                  <c:v>-8.6836899999999995E-2</c:v>
                </c:pt>
                <c:pt idx="2559">
                  <c:v>-8.6687189999999997E-2</c:v>
                </c:pt>
                <c:pt idx="2560">
                  <c:v>-8.6487620000000001E-2</c:v>
                </c:pt>
                <c:pt idx="2561">
                  <c:v>-8.6242910000000006E-2</c:v>
                </c:pt>
                <c:pt idx="2562">
                  <c:v>-8.5955580000000004E-2</c:v>
                </c:pt>
                <c:pt idx="2563">
                  <c:v>-8.5623950000000004E-2</c:v>
                </c:pt>
                <c:pt idx="2564">
                  <c:v>-8.5240910000000003E-2</c:v>
                </c:pt>
                <c:pt idx="2565">
                  <c:v>-8.4799379999999994E-2</c:v>
                </c:pt>
                <c:pt idx="2566">
                  <c:v>-8.4298719999999994E-2</c:v>
                </c:pt>
                <c:pt idx="2567">
                  <c:v>-8.3742609999999995E-2</c:v>
                </c:pt>
                <c:pt idx="2568">
                  <c:v>-8.3135509999999996E-2</c:v>
                </c:pt>
                <c:pt idx="2569">
                  <c:v>-8.2486169999999998E-2</c:v>
                </c:pt>
                <c:pt idx="2570">
                  <c:v>-8.1808409999999998E-2</c:v>
                </c:pt>
                <c:pt idx="2571">
                  <c:v>-8.1114389999999995E-2</c:v>
                </c:pt>
                <c:pt idx="2572">
                  <c:v>-8.0412709999999998E-2</c:v>
                </c:pt>
                <c:pt idx="2573">
                  <c:v>-7.9715670000000002E-2</c:v>
                </c:pt>
                <c:pt idx="2574">
                  <c:v>-7.9043479999999999E-2</c:v>
                </c:pt>
                <c:pt idx="2575">
                  <c:v>-7.8416250000000007E-2</c:v>
                </c:pt>
                <c:pt idx="2576">
                  <c:v>-7.7842819999999993E-2</c:v>
                </c:pt>
                <c:pt idx="2577">
                  <c:v>-7.7321760000000003E-2</c:v>
                </c:pt>
                <c:pt idx="2578">
                  <c:v>-7.6853989999999997E-2</c:v>
                </c:pt>
                <c:pt idx="2579">
                  <c:v>-7.6446310000000003E-2</c:v>
                </c:pt>
                <c:pt idx="2580">
                  <c:v>-7.6101139999999998E-2</c:v>
                </c:pt>
                <c:pt idx="2581">
                  <c:v>-7.5817060000000006E-2</c:v>
                </c:pt>
                <c:pt idx="2582">
                  <c:v>-7.5596250000000004E-2</c:v>
                </c:pt>
                <c:pt idx="2583">
                  <c:v>-7.543772E-2</c:v>
                </c:pt>
                <c:pt idx="2584">
                  <c:v>-7.533173E-2</c:v>
                </c:pt>
                <c:pt idx="2585">
                  <c:v>-7.5270569999999995E-2</c:v>
                </c:pt>
                <c:pt idx="2586">
                  <c:v>-7.5255290000000002E-2</c:v>
                </c:pt>
                <c:pt idx="2587">
                  <c:v>-7.5288250000000001E-2</c:v>
                </c:pt>
                <c:pt idx="2588">
                  <c:v>-7.5366600000000006E-2</c:v>
                </c:pt>
                <c:pt idx="2589">
                  <c:v>-7.5484499999999996E-2</c:v>
                </c:pt>
                <c:pt idx="2590">
                  <c:v>-7.5643139999999998E-2</c:v>
                </c:pt>
                <c:pt idx="2591">
                  <c:v>-7.5852950000000002E-2</c:v>
                </c:pt>
                <c:pt idx="2592">
                  <c:v>-7.612228E-2</c:v>
                </c:pt>
                <c:pt idx="2593">
                  <c:v>-7.6447699999999993E-2</c:v>
                </c:pt>
                <c:pt idx="2594">
                  <c:v>-7.6815750000000002E-2</c:v>
                </c:pt>
                <c:pt idx="2595">
                  <c:v>-7.7211959999999996E-2</c:v>
                </c:pt>
                <c:pt idx="2596">
                  <c:v>-7.7625570000000005E-2</c:v>
                </c:pt>
                <c:pt idx="2597">
                  <c:v>-7.8049519999999997E-2</c:v>
                </c:pt>
                <c:pt idx="2598">
                  <c:v>-7.8476749999999998E-2</c:v>
                </c:pt>
                <c:pt idx="2599">
                  <c:v>-7.8895610000000005E-2</c:v>
                </c:pt>
                <c:pt idx="2600">
                  <c:v>-7.9296249999999999E-2</c:v>
                </c:pt>
                <c:pt idx="2601">
                  <c:v>-7.9676670000000005E-2</c:v>
                </c:pt>
                <c:pt idx="2602">
                  <c:v>-8.0037999999999998E-2</c:v>
                </c:pt>
                <c:pt idx="2603">
                  <c:v>-8.0382400000000007E-2</c:v>
                </c:pt>
                <c:pt idx="2604">
                  <c:v>-8.0709160000000002E-2</c:v>
                </c:pt>
                <c:pt idx="2605">
                  <c:v>-8.1009789999999998E-2</c:v>
                </c:pt>
                <c:pt idx="2606">
                  <c:v>-8.1276189999999998E-2</c:v>
                </c:pt>
                <c:pt idx="2607">
                  <c:v>-8.1505339999999996E-2</c:v>
                </c:pt>
                <c:pt idx="2608">
                  <c:v>-8.1695180000000006E-2</c:v>
                </c:pt>
                <c:pt idx="2609">
                  <c:v>-8.1845989999999993E-2</c:v>
                </c:pt>
                <c:pt idx="2610">
                  <c:v>-8.1957619999999995E-2</c:v>
                </c:pt>
                <c:pt idx="2611">
                  <c:v>-8.2023869999999999E-2</c:v>
                </c:pt>
                <c:pt idx="2612">
                  <c:v>-8.2037079999999998E-2</c:v>
                </c:pt>
                <c:pt idx="2613">
                  <c:v>-8.1993830000000004E-2</c:v>
                </c:pt>
                <c:pt idx="2614">
                  <c:v>-8.1893339999999995E-2</c:v>
                </c:pt>
                <c:pt idx="2615">
                  <c:v>-8.1739820000000005E-2</c:v>
                </c:pt>
                <c:pt idx="2616">
                  <c:v>-8.1543829999999998E-2</c:v>
                </c:pt>
                <c:pt idx="2617">
                  <c:v>-8.1315639999999995E-2</c:v>
                </c:pt>
                <c:pt idx="2618">
                  <c:v>-8.1064220000000006E-2</c:v>
                </c:pt>
                <c:pt idx="2619">
                  <c:v>-8.0797359999999999E-2</c:v>
                </c:pt>
                <c:pt idx="2620">
                  <c:v>-8.0518339999999994E-2</c:v>
                </c:pt>
                <c:pt idx="2621">
                  <c:v>-8.0230819999999994E-2</c:v>
                </c:pt>
                <c:pt idx="2622">
                  <c:v>-7.9944810000000005E-2</c:v>
                </c:pt>
                <c:pt idx="2623">
                  <c:v>-7.9675289999999996E-2</c:v>
                </c:pt>
                <c:pt idx="2624">
                  <c:v>-7.9436430000000002E-2</c:v>
                </c:pt>
                <c:pt idx="2625">
                  <c:v>-7.9241099999999995E-2</c:v>
                </c:pt>
                <c:pt idx="2626">
                  <c:v>-7.9104900000000006E-2</c:v>
                </c:pt>
                <c:pt idx="2627">
                  <c:v>-7.9040819999999998E-2</c:v>
                </c:pt>
                <c:pt idx="2628">
                  <c:v>-7.9055769999999997E-2</c:v>
                </c:pt>
                <c:pt idx="2629">
                  <c:v>-7.9152920000000002E-2</c:v>
                </c:pt>
                <c:pt idx="2630">
                  <c:v>-7.9330109999999995E-2</c:v>
                </c:pt>
                <c:pt idx="2631">
                  <c:v>-7.9583769999999998E-2</c:v>
                </c:pt>
                <c:pt idx="2632">
                  <c:v>-7.9915E-2</c:v>
                </c:pt>
                <c:pt idx="2633">
                  <c:v>-8.0331540000000007E-2</c:v>
                </c:pt>
                <c:pt idx="2634">
                  <c:v>-8.0844159999999998E-2</c:v>
                </c:pt>
                <c:pt idx="2635">
                  <c:v>-8.1452730000000001E-2</c:v>
                </c:pt>
                <c:pt idx="2636">
                  <c:v>-8.2142270000000003E-2</c:v>
                </c:pt>
                <c:pt idx="2637">
                  <c:v>-8.2899429999999996E-2</c:v>
                </c:pt>
                <c:pt idx="2638">
                  <c:v>-8.3719890000000005E-2</c:v>
                </c:pt>
                <c:pt idx="2639">
                  <c:v>-8.4601609999999994E-2</c:v>
                </c:pt>
                <c:pt idx="2640">
                  <c:v>-8.5537569999999993E-2</c:v>
                </c:pt>
                <c:pt idx="2641">
                  <c:v>-8.6508009999999996E-2</c:v>
                </c:pt>
                <c:pt idx="2642">
                  <c:v>-8.7488469999999999E-2</c:v>
                </c:pt>
                <c:pt idx="2643">
                  <c:v>-8.8468309999999994E-2</c:v>
                </c:pt>
                <c:pt idx="2644">
                  <c:v>-8.9449020000000004E-2</c:v>
                </c:pt>
                <c:pt idx="2645">
                  <c:v>-9.0431960000000006E-2</c:v>
                </c:pt>
                <c:pt idx="2646">
                  <c:v>-9.1412209999999994E-2</c:v>
                </c:pt>
                <c:pt idx="2647">
                  <c:v>-9.2377580000000001E-2</c:v>
                </c:pt>
                <c:pt idx="2648">
                  <c:v>-9.3314220000000003E-2</c:v>
                </c:pt>
                <c:pt idx="2649">
                  <c:v>-9.4213850000000002E-2</c:v>
                </c:pt>
                <c:pt idx="2650">
                  <c:v>-9.5073909999999998E-2</c:v>
                </c:pt>
                <c:pt idx="2651">
                  <c:v>-9.5889210000000002E-2</c:v>
                </c:pt>
                <c:pt idx="2652">
                  <c:v>-9.6644809999999998E-2</c:v>
                </c:pt>
                <c:pt idx="2653">
                  <c:v>-9.7317399999999998E-2</c:v>
                </c:pt>
                <c:pt idx="2654">
                  <c:v>-9.7882590000000005E-2</c:v>
                </c:pt>
                <c:pt idx="2655">
                  <c:v>-9.8325330000000002E-2</c:v>
                </c:pt>
                <c:pt idx="2656">
                  <c:v>-9.8644250000000003E-2</c:v>
                </c:pt>
                <c:pt idx="2657">
                  <c:v>-9.8841929999999995E-2</c:v>
                </c:pt>
                <c:pt idx="2658">
                  <c:v>-9.8914349999999998E-2</c:v>
                </c:pt>
                <c:pt idx="2659">
                  <c:v>-9.8856890000000003E-2</c:v>
                </c:pt>
                <c:pt idx="2660">
                  <c:v>-9.8671809999999999E-2</c:v>
                </c:pt>
                <c:pt idx="2661">
                  <c:v>-9.8368559999999994E-2</c:v>
                </c:pt>
                <c:pt idx="2662">
                  <c:v>-9.7961569999999998E-2</c:v>
                </c:pt>
                <c:pt idx="2663">
                  <c:v>-9.7459989999999996E-2</c:v>
                </c:pt>
                <c:pt idx="2664">
                  <c:v>-9.6860950000000001E-2</c:v>
                </c:pt>
                <c:pt idx="2665">
                  <c:v>-9.6157790000000007E-2</c:v>
                </c:pt>
                <c:pt idx="2666">
                  <c:v>-9.5355809999999999E-2</c:v>
                </c:pt>
                <c:pt idx="2667">
                  <c:v>-9.44744E-2</c:v>
                </c:pt>
                <c:pt idx="2668">
                  <c:v>-9.3528449999999999E-2</c:v>
                </c:pt>
                <c:pt idx="2669">
                  <c:v>-9.2521430000000002E-2</c:v>
                </c:pt>
                <c:pt idx="2670">
                  <c:v>-9.1454740000000007E-2</c:v>
                </c:pt>
                <c:pt idx="2671">
                  <c:v>-9.033294E-2</c:v>
                </c:pt>
                <c:pt idx="2672">
                  <c:v>-8.9169189999999995E-2</c:v>
                </c:pt>
                <c:pt idx="2673">
                  <c:v>-8.7978589999999995E-2</c:v>
                </c:pt>
                <c:pt idx="2674">
                  <c:v>-8.6762549999999994E-2</c:v>
                </c:pt>
                <c:pt idx="2675">
                  <c:v>-8.5514339999999994E-2</c:v>
                </c:pt>
                <c:pt idx="2676">
                  <c:v>-8.4234340000000005E-2</c:v>
                </c:pt>
                <c:pt idx="2677">
                  <c:v>-8.2932919999999993E-2</c:v>
                </c:pt>
                <c:pt idx="2678">
                  <c:v>-8.1628290000000006E-2</c:v>
                </c:pt>
                <c:pt idx="2679">
                  <c:v>-8.0341209999999996E-2</c:v>
                </c:pt>
                <c:pt idx="2680">
                  <c:v>-7.9088179999999994E-2</c:v>
                </c:pt>
                <c:pt idx="2681">
                  <c:v>-7.7884729999999999E-2</c:v>
                </c:pt>
                <c:pt idx="2682">
                  <c:v>-7.6751539999999993E-2</c:v>
                </c:pt>
                <c:pt idx="2683">
                  <c:v>-7.5708700000000004E-2</c:v>
                </c:pt>
                <c:pt idx="2684">
                  <c:v>-7.4763099999999999E-2</c:v>
                </c:pt>
                <c:pt idx="2685">
                  <c:v>-7.3905139999999994E-2</c:v>
                </c:pt>
                <c:pt idx="2686">
                  <c:v>-7.3122309999999996E-2</c:v>
                </c:pt>
                <c:pt idx="2687">
                  <c:v>-7.2416519999999998E-2</c:v>
                </c:pt>
                <c:pt idx="2688">
                  <c:v>-7.1803809999999996E-2</c:v>
                </c:pt>
                <c:pt idx="2689">
                  <c:v>-7.1294650000000001E-2</c:v>
                </c:pt>
                <c:pt idx="2690">
                  <c:v>-7.0882109999999998E-2</c:v>
                </c:pt>
                <c:pt idx="2691">
                  <c:v>-7.0553909999999997E-2</c:v>
                </c:pt>
                <c:pt idx="2692">
                  <c:v>-7.030016E-2</c:v>
                </c:pt>
                <c:pt idx="2693">
                  <c:v>-7.0109669999999999E-2</c:v>
                </c:pt>
                <c:pt idx="2694">
                  <c:v>-6.9973179999999996E-2</c:v>
                </c:pt>
                <c:pt idx="2695">
                  <c:v>-6.9883399999999998E-2</c:v>
                </c:pt>
                <c:pt idx="2696">
                  <c:v>-6.9833000000000006E-2</c:v>
                </c:pt>
                <c:pt idx="2697">
                  <c:v>-6.9817530000000003E-2</c:v>
                </c:pt>
                <c:pt idx="2698">
                  <c:v>-6.9829249999999995E-2</c:v>
                </c:pt>
                <c:pt idx="2699">
                  <c:v>-6.9850770000000006E-2</c:v>
                </c:pt>
                <c:pt idx="2700">
                  <c:v>-6.9862670000000002E-2</c:v>
                </c:pt>
                <c:pt idx="2701">
                  <c:v>-6.9852570000000003E-2</c:v>
                </c:pt>
                <c:pt idx="2702">
                  <c:v>-6.981598E-2</c:v>
                </c:pt>
                <c:pt idx="2703">
                  <c:v>-6.9751839999999996E-2</c:v>
                </c:pt>
                <c:pt idx="2704">
                  <c:v>-6.965934E-2</c:v>
                </c:pt>
                <c:pt idx="2705">
                  <c:v>-6.9538249999999996E-2</c:v>
                </c:pt>
                <c:pt idx="2706">
                  <c:v>-6.9389339999999994E-2</c:v>
                </c:pt>
                <c:pt idx="2707">
                  <c:v>-6.9213960000000005E-2</c:v>
                </c:pt>
                <c:pt idx="2708">
                  <c:v>-6.9012229999999994E-2</c:v>
                </c:pt>
                <c:pt idx="2709">
                  <c:v>-6.8786150000000004E-2</c:v>
                </c:pt>
                <c:pt idx="2710">
                  <c:v>-6.85442E-2</c:v>
                </c:pt>
                <c:pt idx="2711">
                  <c:v>-6.829354E-2</c:v>
                </c:pt>
                <c:pt idx="2712">
                  <c:v>-6.8030640000000003E-2</c:v>
                </c:pt>
                <c:pt idx="2713">
                  <c:v>-6.7742350000000007E-2</c:v>
                </c:pt>
                <c:pt idx="2714">
                  <c:v>-6.7414879999999996E-2</c:v>
                </c:pt>
                <c:pt idx="2715">
                  <c:v>-6.7043039999999998E-2</c:v>
                </c:pt>
                <c:pt idx="2716">
                  <c:v>-6.6629720000000003E-2</c:v>
                </c:pt>
                <c:pt idx="2717">
                  <c:v>-6.617982E-2</c:v>
                </c:pt>
                <c:pt idx="2718">
                  <c:v>-6.569643E-2</c:v>
                </c:pt>
                <c:pt idx="2719">
                  <c:v>-6.5181760000000005E-2</c:v>
                </c:pt>
                <c:pt idx="2720">
                  <c:v>-6.4639530000000001E-2</c:v>
                </c:pt>
                <c:pt idx="2721">
                  <c:v>-6.4077140000000005E-2</c:v>
                </c:pt>
                <c:pt idx="2722">
                  <c:v>-6.3510289999999997E-2</c:v>
                </c:pt>
                <c:pt idx="2723">
                  <c:v>-6.2958719999999996E-2</c:v>
                </c:pt>
                <c:pt idx="2724">
                  <c:v>-6.2439740000000001E-2</c:v>
                </c:pt>
                <c:pt idx="2725">
                  <c:v>-6.1972159999999998E-2</c:v>
                </c:pt>
                <c:pt idx="2726">
                  <c:v>-6.1572000000000002E-2</c:v>
                </c:pt>
                <c:pt idx="2727">
                  <c:v>-6.1243029999999997E-2</c:v>
                </c:pt>
                <c:pt idx="2728">
                  <c:v>-6.0984339999999998E-2</c:v>
                </c:pt>
                <c:pt idx="2729">
                  <c:v>-6.0799350000000002E-2</c:v>
                </c:pt>
                <c:pt idx="2730">
                  <c:v>-6.0691849999999999E-2</c:v>
                </c:pt>
                <c:pt idx="2731">
                  <c:v>-6.0664299999999997E-2</c:v>
                </c:pt>
                <c:pt idx="2732">
                  <c:v>-6.0722619999999998E-2</c:v>
                </c:pt>
                <c:pt idx="2733">
                  <c:v>-6.0875190000000003E-2</c:v>
                </c:pt>
                <c:pt idx="2734">
                  <c:v>-6.1120910000000001E-2</c:v>
                </c:pt>
                <c:pt idx="2735">
                  <c:v>-6.1445649999999997E-2</c:v>
                </c:pt>
                <c:pt idx="2736">
                  <c:v>-6.1834859999999998E-2</c:v>
                </c:pt>
                <c:pt idx="2737">
                  <c:v>-6.2284029999999997E-2</c:v>
                </c:pt>
                <c:pt idx="2738">
                  <c:v>-6.2796770000000002E-2</c:v>
                </c:pt>
                <c:pt idx="2739">
                  <c:v>-6.3371570000000002E-2</c:v>
                </c:pt>
                <c:pt idx="2740">
                  <c:v>-6.3999550000000002E-2</c:v>
                </c:pt>
                <c:pt idx="2741">
                  <c:v>-6.4674880000000004E-2</c:v>
                </c:pt>
                <c:pt idx="2742">
                  <c:v>-6.5392249999999999E-2</c:v>
                </c:pt>
                <c:pt idx="2743">
                  <c:v>-6.6145700000000002E-2</c:v>
                </c:pt>
                <c:pt idx="2744">
                  <c:v>-6.6935549999999996E-2</c:v>
                </c:pt>
                <c:pt idx="2745">
                  <c:v>-6.7761100000000005E-2</c:v>
                </c:pt>
                <c:pt idx="2746">
                  <c:v>-6.8610420000000005E-2</c:v>
                </c:pt>
                <c:pt idx="2747">
                  <c:v>-6.9460339999999995E-2</c:v>
                </c:pt>
                <c:pt idx="2748">
                  <c:v>-7.0282129999999998E-2</c:v>
                </c:pt>
                <c:pt idx="2749">
                  <c:v>-7.1053560000000002E-2</c:v>
                </c:pt>
                <c:pt idx="2750">
                  <c:v>-7.1762430000000002E-2</c:v>
                </c:pt>
                <c:pt idx="2751">
                  <c:v>-7.2398550000000006E-2</c:v>
                </c:pt>
                <c:pt idx="2752">
                  <c:v>-7.2952059999999999E-2</c:v>
                </c:pt>
                <c:pt idx="2753">
                  <c:v>-7.3418230000000001E-2</c:v>
                </c:pt>
                <c:pt idx="2754">
                  <c:v>-7.3797730000000006E-2</c:v>
                </c:pt>
                <c:pt idx="2755">
                  <c:v>-7.4090790000000004E-2</c:v>
                </c:pt>
                <c:pt idx="2756">
                  <c:v>-7.4297180000000004E-2</c:v>
                </c:pt>
                <c:pt idx="2757">
                  <c:v>-7.4420940000000005E-2</c:v>
                </c:pt>
                <c:pt idx="2758">
                  <c:v>-7.4467220000000001E-2</c:v>
                </c:pt>
                <c:pt idx="2759">
                  <c:v>-7.4433949999999999E-2</c:v>
                </c:pt>
                <c:pt idx="2760">
                  <c:v>-7.4311059999999998E-2</c:v>
                </c:pt>
                <c:pt idx="2761">
                  <c:v>-7.4089470000000004E-2</c:v>
                </c:pt>
                <c:pt idx="2762">
                  <c:v>-7.3767689999999997E-2</c:v>
                </c:pt>
                <c:pt idx="2763">
                  <c:v>-7.3348670000000005E-2</c:v>
                </c:pt>
                <c:pt idx="2764">
                  <c:v>-7.2835839999999999E-2</c:v>
                </c:pt>
                <c:pt idx="2765">
                  <c:v>-7.2232779999999996E-2</c:v>
                </c:pt>
                <c:pt idx="2766">
                  <c:v>-7.1543250000000003E-2</c:v>
                </c:pt>
                <c:pt idx="2767">
                  <c:v>-7.0775710000000006E-2</c:v>
                </c:pt>
                <c:pt idx="2768">
                  <c:v>-6.99438E-2</c:v>
                </c:pt>
                <c:pt idx="2769">
                  <c:v>-6.906023E-2</c:v>
                </c:pt>
                <c:pt idx="2770">
                  <c:v>-6.8133349999999995E-2</c:v>
                </c:pt>
                <c:pt idx="2771">
                  <c:v>-6.7165180000000005E-2</c:v>
                </c:pt>
                <c:pt idx="2772">
                  <c:v>-6.6156199999999998E-2</c:v>
                </c:pt>
                <c:pt idx="2773">
                  <c:v>-6.5113560000000001E-2</c:v>
                </c:pt>
                <c:pt idx="2774">
                  <c:v>-6.4050889999999999E-2</c:v>
                </c:pt>
                <c:pt idx="2775">
                  <c:v>-6.2985379999999994E-2</c:v>
                </c:pt>
                <c:pt idx="2776">
                  <c:v>-6.1932380000000002E-2</c:v>
                </c:pt>
                <c:pt idx="2777">
                  <c:v>-6.0899139999999997E-2</c:v>
                </c:pt>
                <c:pt idx="2778">
                  <c:v>-5.9891779999999999E-2</c:v>
                </c:pt>
                <c:pt idx="2779">
                  <c:v>-5.8922809999999999E-2</c:v>
                </c:pt>
                <c:pt idx="2780">
                  <c:v>-5.8008230000000001E-2</c:v>
                </c:pt>
                <c:pt idx="2781">
                  <c:v>-5.7162869999999998E-2</c:v>
                </c:pt>
                <c:pt idx="2782">
                  <c:v>-5.6395899999999999E-2</c:v>
                </c:pt>
                <c:pt idx="2783">
                  <c:v>-5.5712850000000001E-2</c:v>
                </c:pt>
                <c:pt idx="2784">
                  <c:v>-5.5122810000000001E-2</c:v>
                </c:pt>
                <c:pt idx="2785">
                  <c:v>-5.4640630000000003E-2</c:v>
                </c:pt>
                <c:pt idx="2786">
                  <c:v>-5.4277720000000002E-2</c:v>
                </c:pt>
                <c:pt idx="2787">
                  <c:v>-5.4030019999999998E-2</c:v>
                </c:pt>
                <c:pt idx="2788">
                  <c:v>-5.3884439999999999E-2</c:v>
                </c:pt>
                <c:pt idx="2789">
                  <c:v>-5.3834409999999999E-2</c:v>
                </c:pt>
                <c:pt idx="2790">
                  <c:v>-5.3883540000000001E-2</c:v>
                </c:pt>
                <c:pt idx="2791">
                  <c:v>-5.4036069999999999E-2</c:v>
                </c:pt>
                <c:pt idx="2792">
                  <c:v>-5.4289990000000003E-2</c:v>
                </c:pt>
                <c:pt idx="2793">
                  <c:v>-5.4643610000000002E-2</c:v>
                </c:pt>
                <c:pt idx="2794">
                  <c:v>-5.5096239999999998E-2</c:v>
                </c:pt>
                <c:pt idx="2795">
                  <c:v>-5.5635469999999999E-2</c:v>
                </c:pt>
                <c:pt idx="2796">
                  <c:v>-5.6234909999999999E-2</c:v>
                </c:pt>
                <c:pt idx="2797">
                  <c:v>-5.6864949999999997E-2</c:v>
                </c:pt>
                <c:pt idx="2798">
                  <c:v>-5.7496419999999999E-2</c:v>
                </c:pt>
                <c:pt idx="2799">
                  <c:v>-5.8105749999999998E-2</c:v>
                </c:pt>
                <c:pt idx="2800">
                  <c:v>-5.868313E-2</c:v>
                </c:pt>
                <c:pt idx="2801">
                  <c:v>-5.9223820000000003E-2</c:v>
                </c:pt>
                <c:pt idx="2802">
                  <c:v>-5.9718050000000002E-2</c:v>
                </c:pt>
                <c:pt idx="2803">
                  <c:v>-6.0156359999999999E-2</c:v>
                </c:pt>
                <c:pt idx="2804">
                  <c:v>-6.0538580000000002E-2</c:v>
                </c:pt>
                <c:pt idx="2805">
                  <c:v>-6.0874360000000002E-2</c:v>
                </c:pt>
                <c:pt idx="2806">
                  <c:v>-6.1174119999999998E-2</c:v>
                </c:pt>
                <c:pt idx="2807">
                  <c:v>-6.144165E-2</c:v>
                </c:pt>
                <c:pt idx="2808">
                  <c:v>-6.1673039999999998E-2</c:v>
                </c:pt>
                <c:pt idx="2809">
                  <c:v>-6.1856840000000003E-2</c:v>
                </c:pt>
                <c:pt idx="2810">
                  <c:v>-6.1983179999999999E-2</c:v>
                </c:pt>
                <c:pt idx="2811">
                  <c:v>-6.2050719999999997E-2</c:v>
                </c:pt>
                <c:pt idx="2812">
                  <c:v>-6.206076E-2</c:v>
                </c:pt>
                <c:pt idx="2813">
                  <c:v>-6.2012749999999998E-2</c:v>
                </c:pt>
                <c:pt idx="2814">
                  <c:v>-6.190122E-2</c:v>
                </c:pt>
                <c:pt idx="2815">
                  <c:v>-6.1720169999999998E-2</c:v>
                </c:pt>
                <c:pt idx="2816">
                  <c:v>-6.147499E-2</c:v>
                </c:pt>
                <c:pt idx="2817">
                  <c:v>-6.1176210000000002E-2</c:v>
                </c:pt>
                <c:pt idx="2818">
                  <c:v>-6.082423E-2</c:v>
                </c:pt>
                <c:pt idx="2819">
                  <c:v>-6.0412710000000001E-2</c:v>
                </c:pt>
                <c:pt idx="2820">
                  <c:v>-5.9943000000000003E-2</c:v>
                </c:pt>
                <c:pt idx="2821">
                  <c:v>-5.9428880000000003E-2</c:v>
                </c:pt>
                <c:pt idx="2822">
                  <c:v>-5.8891579999999999E-2</c:v>
                </c:pt>
                <c:pt idx="2823">
                  <c:v>-5.834889E-2</c:v>
                </c:pt>
                <c:pt idx="2824">
                  <c:v>-5.7804269999999998E-2</c:v>
                </c:pt>
                <c:pt idx="2825">
                  <c:v>-5.7243530000000001E-2</c:v>
                </c:pt>
                <c:pt idx="2826">
                  <c:v>-5.6636329999999999E-2</c:v>
                </c:pt>
                <c:pt idx="2827">
                  <c:v>-5.5943229999999997E-2</c:v>
                </c:pt>
                <c:pt idx="2828">
                  <c:v>-5.5126439999999999E-2</c:v>
                </c:pt>
                <c:pt idx="2829">
                  <c:v>-5.4155790000000002E-2</c:v>
                </c:pt>
                <c:pt idx="2830">
                  <c:v>-5.3015079999999999E-2</c:v>
                </c:pt>
                <c:pt idx="2831">
                  <c:v>-5.1712269999999998E-2</c:v>
                </c:pt>
                <c:pt idx="2832">
                  <c:v>-5.0279860000000003E-2</c:v>
                </c:pt>
                <c:pt idx="2833">
                  <c:v>-4.8763380000000002E-2</c:v>
                </c:pt>
                <c:pt idx="2834">
                  <c:v>-4.721214E-2</c:v>
                </c:pt>
                <c:pt idx="2835">
                  <c:v>-4.5675140000000003E-2</c:v>
                </c:pt>
                <c:pt idx="2836">
                  <c:v>-4.4199809999999999E-2</c:v>
                </c:pt>
                <c:pt idx="2837">
                  <c:v>-4.283737E-2</c:v>
                </c:pt>
                <c:pt idx="2838">
                  <c:v>-4.1641820000000003E-2</c:v>
                </c:pt>
                <c:pt idx="2839">
                  <c:v>-4.0656669999999999E-2</c:v>
                </c:pt>
                <c:pt idx="2840">
                  <c:v>-3.9915150000000003E-2</c:v>
                </c:pt>
                <c:pt idx="2841">
                  <c:v>-3.9450680000000002E-2</c:v>
                </c:pt>
                <c:pt idx="2842">
                  <c:v>-3.9302999999999998E-2</c:v>
                </c:pt>
                <c:pt idx="2843">
                  <c:v>-3.9521559999999997E-2</c:v>
                </c:pt>
                <c:pt idx="2844">
                  <c:v>-4.0147130000000003E-2</c:v>
                </c:pt>
                <c:pt idx="2845">
                  <c:v>-4.119341E-2</c:v>
                </c:pt>
                <c:pt idx="2846">
                  <c:v>-4.266234E-2</c:v>
                </c:pt>
                <c:pt idx="2847">
                  <c:v>-4.4549520000000002E-2</c:v>
                </c:pt>
                <c:pt idx="2848">
                  <c:v>-4.6826810000000003E-2</c:v>
                </c:pt>
                <c:pt idx="2849">
                  <c:v>-4.9440459999999999E-2</c:v>
                </c:pt>
                <c:pt idx="2850">
                  <c:v>-5.2320690000000003E-2</c:v>
                </c:pt>
                <c:pt idx="2851">
                  <c:v>-5.5389500000000001E-2</c:v>
                </c:pt>
                <c:pt idx="2852">
                  <c:v>-5.857043E-2</c:v>
                </c:pt>
                <c:pt idx="2853">
                  <c:v>-6.1797079999999997E-2</c:v>
                </c:pt>
                <c:pt idx="2854">
                  <c:v>-6.5015100000000006E-2</c:v>
                </c:pt>
                <c:pt idx="2855">
                  <c:v>-6.8173449999999997E-2</c:v>
                </c:pt>
                <c:pt idx="2856">
                  <c:v>-7.1210880000000004E-2</c:v>
                </c:pt>
                <c:pt idx="2857">
                  <c:v>-7.4058100000000002E-2</c:v>
                </c:pt>
                <c:pt idx="2858">
                  <c:v>-7.6656909999999995E-2</c:v>
                </c:pt>
                <c:pt idx="2859">
                  <c:v>-7.8966430000000004E-2</c:v>
                </c:pt>
                <c:pt idx="2860">
                  <c:v>-8.0952189999999993E-2</c:v>
                </c:pt>
                <c:pt idx="2861">
                  <c:v>-8.2587359999999999E-2</c:v>
                </c:pt>
                <c:pt idx="2862">
                  <c:v>-8.3855990000000005E-2</c:v>
                </c:pt>
                <c:pt idx="2863">
                  <c:v>-8.4742739999999997E-2</c:v>
                </c:pt>
                <c:pt idx="2864">
                  <c:v>-8.5235759999999994E-2</c:v>
                </c:pt>
                <c:pt idx="2865">
                  <c:v>-8.5337880000000005E-2</c:v>
                </c:pt>
                <c:pt idx="2866">
                  <c:v>-8.5061109999999995E-2</c:v>
                </c:pt>
                <c:pt idx="2867">
                  <c:v>-8.4420780000000001E-2</c:v>
                </c:pt>
                <c:pt idx="2868">
                  <c:v>-8.3438380000000006E-2</c:v>
                </c:pt>
                <c:pt idx="2869">
                  <c:v>-8.2144090000000003E-2</c:v>
                </c:pt>
                <c:pt idx="2870">
                  <c:v>-8.0577419999999997E-2</c:v>
                </c:pt>
                <c:pt idx="2871">
                  <c:v>-7.8781459999999998E-2</c:v>
                </c:pt>
                <c:pt idx="2872">
                  <c:v>-7.6799069999999997E-2</c:v>
                </c:pt>
                <c:pt idx="2873">
                  <c:v>-7.4676560000000003E-2</c:v>
                </c:pt>
                <c:pt idx="2874">
                  <c:v>-7.246561E-2</c:v>
                </c:pt>
                <c:pt idx="2875">
                  <c:v>-7.021993E-2</c:v>
                </c:pt>
                <c:pt idx="2876">
                  <c:v>-6.7986480000000002E-2</c:v>
                </c:pt>
                <c:pt idx="2877">
                  <c:v>-6.5803100000000003E-2</c:v>
                </c:pt>
                <c:pt idx="2878">
                  <c:v>-6.3708169999999995E-2</c:v>
                </c:pt>
                <c:pt idx="2879">
                  <c:v>-6.1742569999999997E-2</c:v>
                </c:pt>
                <c:pt idx="2880">
                  <c:v>-5.9944249999999998E-2</c:v>
                </c:pt>
                <c:pt idx="2881">
                  <c:v>-5.8350279999999997E-2</c:v>
                </c:pt>
                <c:pt idx="2882">
                  <c:v>-5.6994320000000001E-2</c:v>
                </c:pt>
                <c:pt idx="2883">
                  <c:v>-5.5896269999999998E-2</c:v>
                </c:pt>
                <c:pt idx="2884">
                  <c:v>-5.5065679999999999E-2</c:v>
                </c:pt>
                <c:pt idx="2885">
                  <c:v>-5.4511520000000001E-2</c:v>
                </c:pt>
                <c:pt idx="2886">
                  <c:v>-5.4238160000000001E-2</c:v>
                </c:pt>
                <c:pt idx="2887">
                  <c:v>-5.4239919999999997E-2</c:v>
                </c:pt>
                <c:pt idx="2888">
                  <c:v>-5.4507750000000001E-2</c:v>
                </c:pt>
                <c:pt idx="2889">
                  <c:v>-5.503533E-2</c:v>
                </c:pt>
                <c:pt idx="2890">
                  <c:v>-5.5820990000000001E-2</c:v>
                </c:pt>
                <c:pt idx="2891">
                  <c:v>-5.6865989999999998E-2</c:v>
                </c:pt>
                <c:pt idx="2892">
                  <c:v>-5.8162440000000003E-2</c:v>
                </c:pt>
                <c:pt idx="2893">
                  <c:v>-5.968731E-2</c:v>
                </c:pt>
                <c:pt idx="2894">
                  <c:v>-6.1409909999999998E-2</c:v>
                </c:pt>
                <c:pt idx="2895">
                  <c:v>-6.330276E-2</c:v>
                </c:pt>
                <c:pt idx="2896">
                  <c:v>-6.5354179999999998E-2</c:v>
                </c:pt>
                <c:pt idx="2897">
                  <c:v>-6.7561759999999998E-2</c:v>
                </c:pt>
                <c:pt idx="2898">
                  <c:v>-6.9909899999999997E-2</c:v>
                </c:pt>
                <c:pt idx="2899">
                  <c:v>-7.2374389999999997E-2</c:v>
                </c:pt>
                <c:pt idx="2900">
                  <c:v>-7.4938950000000004E-2</c:v>
                </c:pt>
                <c:pt idx="2901">
                  <c:v>-7.7592690000000006E-2</c:v>
                </c:pt>
                <c:pt idx="2902">
                  <c:v>-8.0323420000000006E-2</c:v>
                </c:pt>
                <c:pt idx="2903">
                  <c:v>-8.3114789999999994E-2</c:v>
                </c:pt>
                <c:pt idx="2904">
                  <c:v>-8.5946120000000001E-2</c:v>
                </c:pt>
                <c:pt idx="2905">
                  <c:v>-8.8799210000000003E-2</c:v>
                </c:pt>
                <c:pt idx="2906">
                  <c:v>-9.1663250000000002E-2</c:v>
                </c:pt>
                <c:pt idx="2907">
                  <c:v>-9.4528139999999997E-2</c:v>
                </c:pt>
                <c:pt idx="2908">
                  <c:v>-9.7377630000000007E-2</c:v>
                </c:pt>
                <c:pt idx="2909">
                  <c:v>-0.10018920000000001</c:v>
                </c:pt>
                <c:pt idx="2910">
                  <c:v>-0.1029312</c:v>
                </c:pt>
                <c:pt idx="2911">
                  <c:v>-0.10557130000000001</c:v>
                </c:pt>
                <c:pt idx="2912">
                  <c:v>-0.10809149999999999</c:v>
                </c:pt>
                <c:pt idx="2913">
                  <c:v>-0.1104826</c:v>
                </c:pt>
                <c:pt idx="2914">
                  <c:v>-0.1127355</c:v>
                </c:pt>
                <c:pt idx="2915">
                  <c:v>-0.1148473</c:v>
                </c:pt>
                <c:pt idx="2916">
                  <c:v>-0.1168173</c:v>
                </c:pt>
                <c:pt idx="2917">
                  <c:v>-0.1186411</c:v>
                </c:pt>
                <c:pt idx="2918">
                  <c:v>-0.12031360000000001</c:v>
                </c:pt>
                <c:pt idx="2919">
                  <c:v>-0.1218373</c:v>
                </c:pt>
                <c:pt idx="2920">
                  <c:v>-0.12322900000000001</c:v>
                </c:pt>
                <c:pt idx="2921">
                  <c:v>-0.1245102</c:v>
                </c:pt>
                <c:pt idx="2922">
                  <c:v>-0.1256949</c:v>
                </c:pt>
                <c:pt idx="2923">
                  <c:v>-0.12679209999999999</c:v>
                </c:pt>
                <c:pt idx="2924">
                  <c:v>-0.12781110000000001</c:v>
                </c:pt>
                <c:pt idx="2925">
                  <c:v>-0.12876760000000001</c:v>
                </c:pt>
                <c:pt idx="2926">
                  <c:v>-0.12968499999999999</c:v>
                </c:pt>
                <c:pt idx="2927">
                  <c:v>-0.1305847</c:v>
                </c:pt>
                <c:pt idx="2928">
                  <c:v>-0.13147980000000001</c:v>
                </c:pt>
                <c:pt idx="2929">
                  <c:v>-0.13238169999999999</c:v>
                </c:pt>
                <c:pt idx="2930">
                  <c:v>-0.13329579999999999</c:v>
                </c:pt>
                <c:pt idx="2931">
                  <c:v>-0.1342139</c:v>
                </c:pt>
                <c:pt idx="2932">
                  <c:v>-0.13512450000000001</c:v>
                </c:pt>
                <c:pt idx="2933">
                  <c:v>-0.1360142</c:v>
                </c:pt>
                <c:pt idx="2934">
                  <c:v>-0.13686019999999999</c:v>
                </c:pt>
                <c:pt idx="2935">
                  <c:v>-0.1376396</c:v>
                </c:pt>
                <c:pt idx="2936">
                  <c:v>-0.1383451</c:v>
                </c:pt>
                <c:pt idx="2937">
                  <c:v>-0.1389812</c:v>
                </c:pt>
                <c:pt idx="2938">
                  <c:v>-0.1395468</c:v>
                </c:pt>
                <c:pt idx="2939">
                  <c:v>-0.14003380000000001</c:v>
                </c:pt>
                <c:pt idx="2940">
                  <c:v>-0.1404338</c:v>
                </c:pt>
                <c:pt idx="2941">
                  <c:v>-0.1407427</c:v>
                </c:pt>
                <c:pt idx="2942">
                  <c:v>-0.14096610000000001</c:v>
                </c:pt>
                <c:pt idx="2943">
                  <c:v>-0.1411154</c:v>
                </c:pt>
                <c:pt idx="2944">
                  <c:v>-0.14119689999999999</c:v>
                </c:pt>
                <c:pt idx="2945">
                  <c:v>-0.141209</c:v>
                </c:pt>
                <c:pt idx="2946">
                  <c:v>-0.1411521</c:v>
                </c:pt>
                <c:pt idx="2947">
                  <c:v>-0.14104240000000001</c:v>
                </c:pt>
                <c:pt idx="2948">
                  <c:v>-0.14090279999999999</c:v>
                </c:pt>
                <c:pt idx="2949">
                  <c:v>-0.1407465</c:v>
                </c:pt>
                <c:pt idx="2950">
                  <c:v>-0.14057910000000001</c:v>
                </c:pt>
                <c:pt idx="2951">
                  <c:v>-0.140405</c:v>
                </c:pt>
                <c:pt idx="2952">
                  <c:v>-0.14022709999999999</c:v>
                </c:pt>
                <c:pt idx="2953">
                  <c:v>-0.14005049999999999</c:v>
                </c:pt>
                <c:pt idx="2954">
                  <c:v>-0.1398819</c:v>
                </c:pt>
                <c:pt idx="2955">
                  <c:v>-0.1397185</c:v>
                </c:pt>
                <c:pt idx="2956">
                  <c:v>-0.1395364</c:v>
                </c:pt>
                <c:pt idx="2957">
                  <c:v>-0.13930090000000001</c:v>
                </c:pt>
                <c:pt idx="2958">
                  <c:v>-0.13898759999999999</c:v>
                </c:pt>
                <c:pt idx="2959">
                  <c:v>-0.1385883</c:v>
                </c:pt>
                <c:pt idx="2960">
                  <c:v>-0.13810839999999999</c:v>
                </c:pt>
                <c:pt idx="2961">
                  <c:v>-0.13756280000000001</c:v>
                </c:pt>
                <c:pt idx="2962">
                  <c:v>-0.13696539999999999</c:v>
                </c:pt>
                <c:pt idx="2963">
                  <c:v>-0.13631750000000001</c:v>
                </c:pt>
                <c:pt idx="2964">
                  <c:v>-0.1356059</c:v>
                </c:pt>
                <c:pt idx="2965">
                  <c:v>-0.1348135</c:v>
                </c:pt>
                <c:pt idx="2966">
                  <c:v>-0.13392950000000001</c:v>
                </c:pt>
                <c:pt idx="2967">
                  <c:v>-0.13295580000000001</c:v>
                </c:pt>
                <c:pt idx="2968">
                  <c:v>-0.13190499999999999</c:v>
                </c:pt>
                <c:pt idx="2969">
                  <c:v>-0.1307857</c:v>
                </c:pt>
                <c:pt idx="2970">
                  <c:v>-0.12959970000000001</c:v>
                </c:pt>
                <c:pt idx="2971">
                  <c:v>-0.12835630000000001</c:v>
                </c:pt>
                <c:pt idx="2972">
                  <c:v>-0.12707940000000001</c:v>
                </c:pt>
                <c:pt idx="2973">
                  <c:v>-0.12579969999999999</c:v>
                </c:pt>
                <c:pt idx="2974">
                  <c:v>-0.124538</c:v>
                </c:pt>
                <c:pt idx="2975">
                  <c:v>-0.1233031</c:v>
                </c:pt>
                <c:pt idx="2976">
                  <c:v>-0.122104</c:v>
                </c:pt>
                <c:pt idx="2977">
                  <c:v>-0.120959</c:v>
                </c:pt>
                <c:pt idx="2978">
                  <c:v>-0.1198915</c:v>
                </c:pt>
                <c:pt idx="2979">
                  <c:v>-0.1189298</c:v>
                </c:pt>
                <c:pt idx="2980">
                  <c:v>-0.1181034</c:v>
                </c:pt>
                <c:pt idx="2981">
                  <c:v>-0.1174328</c:v>
                </c:pt>
                <c:pt idx="2982">
                  <c:v>-0.1169331</c:v>
                </c:pt>
                <c:pt idx="2983">
                  <c:v>-0.1166247</c:v>
                </c:pt>
                <c:pt idx="2984">
                  <c:v>-0.1165345</c:v>
                </c:pt>
                <c:pt idx="2985">
                  <c:v>-0.1166908</c:v>
                </c:pt>
                <c:pt idx="2986">
                  <c:v>-0.11712069999999999</c:v>
                </c:pt>
                <c:pt idx="2987">
                  <c:v>-0.1178443</c:v>
                </c:pt>
                <c:pt idx="2988">
                  <c:v>-0.118869</c:v>
                </c:pt>
                <c:pt idx="2989">
                  <c:v>-0.12018860000000001</c:v>
                </c:pt>
                <c:pt idx="2990">
                  <c:v>-0.12179180000000001</c:v>
                </c:pt>
                <c:pt idx="2991">
                  <c:v>-0.1236638</c:v>
                </c:pt>
                <c:pt idx="2992">
                  <c:v>-0.12578049999999999</c:v>
                </c:pt>
                <c:pt idx="2993">
                  <c:v>-0.12811030000000001</c:v>
                </c:pt>
                <c:pt idx="2994">
                  <c:v>-0.1306253</c:v>
                </c:pt>
                <c:pt idx="2995">
                  <c:v>-0.1333105</c:v>
                </c:pt>
                <c:pt idx="2996">
                  <c:v>-0.1361648</c:v>
                </c:pt>
                <c:pt idx="2997">
                  <c:v>-0.13919519999999999</c:v>
                </c:pt>
                <c:pt idx="2998">
                  <c:v>-0.1424076</c:v>
                </c:pt>
                <c:pt idx="2999">
                  <c:v>-0.14579929999999999</c:v>
                </c:pt>
              </c:numCache>
            </c:numRef>
          </c:y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2-1D2F-4A37-BD85-79BD40381DAC}"/>
            </c:ext>
          </c:extLst>
        </c:ser>
        <c:ser>
          <c:idx val="3"/>
          <c:order val="3"/>
          <c:tx>
            <c:v>Empty Polar/POPC 2/1</c:v>
          </c:tx>
          <c:spPr>
            <a:ln w="6350" cap="rnd">
              <a:solidFill>
                <a:schemeClr val="bg2">
                  <a:lumMod val="75000"/>
                </a:schemeClr>
              </a:solidFill>
              <a:round/>
            </a:ln>
            <a:effectLst/>
          </c:spPr>
          <c:marker>
            <c:symbol val="none"/>
          </c:marker>
          <c:xVal>
            <c:numRef>
              <c:f>'Figure 2 - Twin-His'!$X$8:$X$3007</c:f>
              <c:numCache>
                <c:formatCode>General</c:formatCode>
                <c:ptCount val="3000"/>
                <c:pt idx="0">
                  <c:v>0</c:v>
                </c:pt>
                <c:pt idx="1">
                  <c:v>1E-3</c:v>
                </c:pt>
                <c:pt idx="2">
                  <c:v>2E-3</c:v>
                </c:pt>
                <c:pt idx="3">
                  <c:v>3.0000000000000001E-3</c:v>
                </c:pt>
                <c:pt idx="4">
                  <c:v>4.0000000000000001E-3</c:v>
                </c:pt>
                <c:pt idx="5">
                  <c:v>5.0000000000000001E-3</c:v>
                </c:pt>
                <c:pt idx="6">
                  <c:v>6.0000000000000001E-3</c:v>
                </c:pt>
                <c:pt idx="7">
                  <c:v>7.0000000000000001E-3</c:v>
                </c:pt>
                <c:pt idx="8">
                  <c:v>8.0000000000000002E-3</c:v>
                </c:pt>
                <c:pt idx="9">
                  <c:v>8.9999999999999993E-3</c:v>
                </c:pt>
                <c:pt idx="10">
                  <c:v>0.01</c:v>
                </c:pt>
                <c:pt idx="11">
                  <c:v>1.0999999999999999E-2</c:v>
                </c:pt>
                <c:pt idx="12">
                  <c:v>1.2E-2</c:v>
                </c:pt>
                <c:pt idx="13">
                  <c:v>1.2999999999999999E-2</c:v>
                </c:pt>
                <c:pt idx="14">
                  <c:v>1.4E-2</c:v>
                </c:pt>
                <c:pt idx="15">
                  <c:v>1.4999999999999999E-2</c:v>
                </c:pt>
                <c:pt idx="16">
                  <c:v>1.6E-2</c:v>
                </c:pt>
                <c:pt idx="17">
                  <c:v>1.7000000000000001E-2</c:v>
                </c:pt>
                <c:pt idx="18">
                  <c:v>1.7999999999999999E-2</c:v>
                </c:pt>
                <c:pt idx="19">
                  <c:v>1.9E-2</c:v>
                </c:pt>
                <c:pt idx="20">
                  <c:v>0.02</c:v>
                </c:pt>
                <c:pt idx="21">
                  <c:v>2.1000000000000001E-2</c:v>
                </c:pt>
                <c:pt idx="22">
                  <c:v>2.1999999999999999E-2</c:v>
                </c:pt>
                <c:pt idx="23">
                  <c:v>2.3E-2</c:v>
                </c:pt>
                <c:pt idx="24">
                  <c:v>2.4E-2</c:v>
                </c:pt>
                <c:pt idx="25">
                  <c:v>2.5000000000000001E-2</c:v>
                </c:pt>
                <c:pt idx="26">
                  <c:v>2.5999999999999999E-2</c:v>
                </c:pt>
                <c:pt idx="27">
                  <c:v>2.7E-2</c:v>
                </c:pt>
                <c:pt idx="28">
                  <c:v>2.8000000000000001E-2</c:v>
                </c:pt>
                <c:pt idx="29">
                  <c:v>2.9000000000000001E-2</c:v>
                </c:pt>
                <c:pt idx="30">
                  <c:v>0.03</c:v>
                </c:pt>
                <c:pt idx="31">
                  <c:v>3.1E-2</c:v>
                </c:pt>
                <c:pt idx="32">
                  <c:v>3.2000000000000001E-2</c:v>
                </c:pt>
                <c:pt idx="33">
                  <c:v>3.3000000000000002E-2</c:v>
                </c:pt>
                <c:pt idx="34">
                  <c:v>3.4000000000000002E-2</c:v>
                </c:pt>
                <c:pt idx="35">
                  <c:v>3.5000000000000003E-2</c:v>
                </c:pt>
                <c:pt idx="36">
                  <c:v>3.5999999999999997E-2</c:v>
                </c:pt>
                <c:pt idx="37">
                  <c:v>3.6999999999999998E-2</c:v>
                </c:pt>
                <c:pt idx="38">
                  <c:v>3.7999999999999999E-2</c:v>
                </c:pt>
                <c:pt idx="39">
                  <c:v>3.9E-2</c:v>
                </c:pt>
                <c:pt idx="40">
                  <c:v>0.04</c:v>
                </c:pt>
                <c:pt idx="41">
                  <c:v>4.1000000000000002E-2</c:v>
                </c:pt>
                <c:pt idx="42">
                  <c:v>4.2000000000000003E-2</c:v>
                </c:pt>
                <c:pt idx="43">
                  <c:v>4.2999999999999997E-2</c:v>
                </c:pt>
                <c:pt idx="44">
                  <c:v>4.3999999999999997E-2</c:v>
                </c:pt>
                <c:pt idx="45">
                  <c:v>4.4999999999999998E-2</c:v>
                </c:pt>
                <c:pt idx="46">
                  <c:v>4.5999999999999999E-2</c:v>
                </c:pt>
                <c:pt idx="47">
                  <c:v>4.7E-2</c:v>
                </c:pt>
                <c:pt idx="48">
                  <c:v>4.8000000000000001E-2</c:v>
                </c:pt>
                <c:pt idx="49">
                  <c:v>4.9000000000000002E-2</c:v>
                </c:pt>
                <c:pt idx="50">
                  <c:v>0.05</c:v>
                </c:pt>
                <c:pt idx="51">
                  <c:v>5.0999999999999997E-2</c:v>
                </c:pt>
                <c:pt idx="52">
                  <c:v>5.1999999999999998E-2</c:v>
                </c:pt>
                <c:pt idx="53">
                  <c:v>5.2999999999999999E-2</c:v>
                </c:pt>
                <c:pt idx="54">
                  <c:v>5.3999999999999999E-2</c:v>
                </c:pt>
                <c:pt idx="55">
                  <c:v>5.5E-2</c:v>
                </c:pt>
                <c:pt idx="56">
                  <c:v>5.6000000000000001E-2</c:v>
                </c:pt>
                <c:pt idx="57">
                  <c:v>5.7000000000000002E-2</c:v>
                </c:pt>
                <c:pt idx="58">
                  <c:v>5.8000000000000003E-2</c:v>
                </c:pt>
                <c:pt idx="59">
                  <c:v>5.8999999999999997E-2</c:v>
                </c:pt>
                <c:pt idx="60">
                  <c:v>0.06</c:v>
                </c:pt>
                <c:pt idx="61">
                  <c:v>6.0999999999999999E-2</c:v>
                </c:pt>
                <c:pt idx="62">
                  <c:v>6.2E-2</c:v>
                </c:pt>
                <c:pt idx="63">
                  <c:v>6.3E-2</c:v>
                </c:pt>
                <c:pt idx="64">
                  <c:v>6.4000000000000001E-2</c:v>
                </c:pt>
                <c:pt idx="65">
                  <c:v>6.5000000000000002E-2</c:v>
                </c:pt>
                <c:pt idx="66">
                  <c:v>6.6000000000000003E-2</c:v>
                </c:pt>
                <c:pt idx="67">
                  <c:v>6.7000000000000004E-2</c:v>
                </c:pt>
                <c:pt idx="68">
                  <c:v>6.8000000000000005E-2</c:v>
                </c:pt>
                <c:pt idx="69">
                  <c:v>6.9000000000000006E-2</c:v>
                </c:pt>
                <c:pt idx="70">
                  <c:v>7.0000000000000007E-2</c:v>
                </c:pt>
                <c:pt idx="71">
                  <c:v>7.0999999999999994E-2</c:v>
                </c:pt>
                <c:pt idx="72">
                  <c:v>7.1999999999999995E-2</c:v>
                </c:pt>
                <c:pt idx="73">
                  <c:v>7.2999999999999995E-2</c:v>
                </c:pt>
                <c:pt idx="74">
                  <c:v>7.3999999999999996E-2</c:v>
                </c:pt>
                <c:pt idx="75">
                  <c:v>7.4999999999999997E-2</c:v>
                </c:pt>
                <c:pt idx="76">
                  <c:v>7.5999999999999998E-2</c:v>
                </c:pt>
                <c:pt idx="77">
                  <c:v>7.6999999999999999E-2</c:v>
                </c:pt>
                <c:pt idx="78">
                  <c:v>7.8E-2</c:v>
                </c:pt>
                <c:pt idx="79">
                  <c:v>7.9000000000000001E-2</c:v>
                </c:pt>
                <c:pt idx="80">
                  <c:v>0.08</c:v>
                </c:pt>
                <c:pt idx="81">
                  <c:v>8.1000000000000003E-2</c:v>
                </c:pt>
                <c:pt idx="82">
                  <c:v>8.2000000000000003E-2</c:v>
                </c:pt>
                <c:pt idx="83">
                  <c:v>8.3000000000000004E-2</c:v>
                </c:pt>
                <c:pt idx="84">
                  <c:v>8.4000000000000005E-2</c:v>
                </c:pt>
                <c:pt idx="85">
                  <c:v>8.5000000000000006E-2</c:v>
                </c:pt>
                <c:pt idx="86">
                  <c:v>8.5999999999999993E-2</c:v>
                </c:pt>
                <c:pt idx="87">
                  <c:v>8.6999999999999994E-2</c:v>
                </c:pt>
                <c:pt idx="88">
                  <c:v>8.7999999999999995E-2</c:v>
                </c:pt>
                <c:pt idx="89">
                  <c:v>8.8999999999999996E-2</c:v>
                </c:pt>
                <c:pt idx="90">
                  <c:v>0.09</c:v>
                </c:pt>
                <c:pt idx="91">
                  <c:v>9.0999999999999998E-2</c:v>
                </c:pt>
                <c:pt idx="92">
                  <c:v>9.1999999999999998E-2</c:v>
                </c:pt>
                <c:pt idx="93">
                  <c:v>9.2999999999999999E-2</c:v>
                </c:pt>
                <c:pt idx="94">
                  <c:v>9.4E-2</c:v>
                </c:pt>
                <c:pt idx="95">
                  <c:v>9.5000000000000001E-2</c:v>
                </c:pt>
                <c:pt idx="96">
                  <c:v>9.6000000000000002E-2</c:v>
                </c:pt>
                <c:pt idx="97">
                  <c:v>9.7000000000000003E-2</c:v>
                </c:pt>
                <c:pt idx="98">
                  <c:v>9.8000000000000004E-2</c:v>
                </c:pt>
                <c:pt idx="99">
                  <c:v>9.9000000000000005E-2</c:v>
                </c:pt>
                <c:pt idx="100">
                  <c:v>0.1</c:v>
                </c:pt>
                <c:pt idx="101">
                  <c:v>0.10100000000000001</c:v>
                </c:pt>
                <c:pt idx="102">
                  <c:v>0.10199999999999999</c:v>
                </c:pt>
                <c:pt idx="103">
                  <c:v>0.10299999999999999</c:v>
                </c:pt>
                <c:pt idx="104">
                  <c:v>0.104</c:v>
                </c:pt>
                <c:pt idx="105">
                  <c:v>0.105</c:v>
                </c:pt>
                <c:pt idx="106">
                  <c:v>0.106</c:v>
                </c:pt>
                <c:pt idx="107">
                  <c:v>0.107</c:v>
                </c:pt>
                <c:pt idx="108">
                  <c:v>0.108</c:v>
                </c:pt>
                <c:pt idx="109">
                  <c:v>0.109</c:v>
                </c:pt>
                <c:pt idx="110">
                  <c:v>0.11</c:v>
                </c:pt>
                <c:pt idx="111">
                  <c:v>0.111</c:v>
                </c:pt>
                <c:pt idx="112">
                  <c:v>0.112</c:v>
                </c:pt>
                <c:pt idx="113">
                  <c:v>0.113</c:v>
                </c:pt>
                <c:pt idx="114">
                  <c:v>0.114</c:v>
                </c:pt>
                <c:pt idx="115">
                  <c:v>0.115</c:v>
                </c:pt>
                <c:pt idx="116">
                  <c:v>0.11600000000000001</c:v>
                </c:pt>
                <c:pt idx="117">
                  <c:v>0.11700000000000001</c:v>
                </c:pt>
                <c:pt idx="118">
                  <c:v>0.11799999999999999</c:v>
                </c:pt>
                <c:pt idx="119">
                  <c:v>0.11899999999999999</c:v>
                </c:pt>
                <c:pt idx="120">
                  <c:v>0.12</c:v>
                </c:pt>
                <c:pt idx="121">
                  <c:v>0.121</c:v>
                </c:pt>
                <c:pt idx="122">
                  <c:v>0.122</c:v>
                </c:pt>
                <c:pt idx="123">
                  <c:v>0.123</c:v>
                </c:pt>
                <c:pt idx="124">
                  <c:v>0.124</c:v>
                </c:pt>
                <c:pt idx="125">
                  <c:v>0.125</c:v>
                </c:pt>
                <c:pt idx="126">
                  <c:v>0.126</c:v>
                </c:pt>
                <c:pt idx="127">
                  <c:v>0.127</c:v>
                </c:pt>
                <c:pt idx="128">
                  <c:v>0.128</c:v>
                </c:pt>
                <c:pt idx="129">
                  <c:v>0.129</c:v>
                </c:pt>
                <c:pt idx="130">
                  <c:v>0.13</c:v>
                </c:pt>
                <c:pt idx="131">
                  <c:v>0.13100000000000001</c:v>
                </c:pt>
                <c:pt idx="132">
                  <c:v>0.13200000000000001</c:v>
                </c:pt>
                <c:pt idx="133">
                  <c:v>0.13300000000000001</c:v>
                </c:pt>
                <c:pt idx="134">
                  <c:v>0.13400000000000001</c:v>
                </c:pt>
                <c:pt idx="135">
                  <c:v>0.13500000000000001</c:v>
                </c:pt>
                <c:pt idx="136">
                  <c:v>0.13600000000000001</c:v>
                </c:pt>
                <c:pt idx="137">
                  <c:v>0.13700000000000001</c:v>
                </c:pt>
                <c:pt idx="138">
                  <c:v>0.13800000000000001</c:v>
                </c:pt>
                <c:pt idx="139">
                  <c:v>0.13900000000000001</c:v>
                </c:pt>
                <c:pt idx="140">
                  <c:v>0.14000000000000001</c:v>
                </c:pt>
                <c:pt idx="141">
                  <c:v>0.14099999999999999</c:v>
                </c:pt>
                <c:pt idx="142">
                  <c:v>0.14199999999999999</c:v>
                </c:pt>
                <c:pt idx="143">
                  <c:v>0.14299999999999999</c:v>
                </c:pt>
                <c:pt idx="144">
                  <c:v>0.14399999999999999</c:v>
                </c:pt>
                <c:pt idx="145">
                  <c:v>0.14499999999999999</c:v>
                </c:pt>
                <c:pt idx="146">
                  <c:v>0.14599999999999999</c:v>
                </c:pt>
                <c:pt idx="147">
                  <c:v>0.14699999999999999</c:v>
                </c:pt>
                <c:pt idx="148">
                  <c:v>0.14799999999999999</c:v>
                </c:pt>
                <c:pt idx="149">
                  <c:v>0.14899999999999999</c:v>
                </c:pt>
                <c:pt idx="150">
                  <c:v>0.15</c:v>
                </c:pt>
                <c:pt idx="151">
                  <c:v>0.151</c:v>
                </c:pt>
                <c:pt idx="152">
                  <c:v>0.152</c:v>
                </c:pt>
                <c:pt idx="153">
                  <c:v>0.153</c:v>
                </c:pt>
                <c:pt idx="154">
                  <c:v>0.154</c:v>
                </c:pt>
                <c:pt idx="155">
                  <c:v>0.155</c:v>
                </c:pt>
                <c:pt idx="156">
                  <c:v>0.156</c:v>
                </c:pt>
                <c:pt idx="157">
                  <c:v>0.157</c:v>
                </c:pt>
                <c:pt idx="158">
                  <c:v>0.158</c:v>
                </c:pt>
                <c:pt idx="159">
                  <c:v>0.159</c:v>
                </c:pt>
                <c:pt idx="160">
                  <c:v>0.16</c:v>
                </c:pt>
                <c:pt idx="161">
                  <c:v>0.161</c:v>
                </c:pt>
                <c:pt idx="162">
                  <c:v>0.16200000000000001</c:v>
                </c:pt>
                <c:pt idx="163">
                  <c:v>0.16300000000000001</c:v>
                </c:pt>
                <c:pt idx="164">
                  <c:v>0.16400000000000001</c:v>
                </c:pt>
                <c:pt idx="165">
                  <c:v>0.16500000000000001</c:v>
                </c:pt>
                <c:pt idx="166">
                  <c:v>0.16600000000000001</c:v>
                </c:pt>
                <c:pt idx="167">
                  <c:v>0.16700000000000001</c:v>
                </c:pt>
                <c:pt idx="168">
                  <c:v>0.16800000000000001</c:v>
                </c:pt>
                <c:pt idx="169">
                  <c:v>0.16900000000000001</c:v>
                </c:pt>
                <c:pt idx="170">
                  <c:v>0.17</c:v>
                </c:pt>
                <c:pt idx="171">
                  <c:v>0.17100000000000001</c:v>
                </c:pt>
                <c:pt idx="172">
                  <c:v>0.17199999999999999</c:v>
                </c:pt>
                <c:pt idx="173">
                  <c:v>0.17299999999999999</c:v>
                </c:pt>
                <c:pt idx="174">
                  <c:v>0.17399999999999999</c:v>
                </c:pt>
                <c:pt idx="175">
                  <c:v>0.17499999999999999</c:v>
                </c:pt>
                <c:pt idx="176">
                  <c:v>0.17599999999999999</c:v>
                </c:pt>
                <c:pt idx="177">
                  <c:v>0.17699999999999999</c:v>
                </c:pt>
                <c:pt idx="178">
                  <c:v>0.17799999999999999</c:v>
                </c:pt>
                <c:pt idx="179">
                  <c:v>0.17899999999999999</c:v>
                </c:pt>
                <c:pt idx="180">
                  <c:v>0.18</c:v>
                </c:pt>
                <c:pt idx="181">
                  <c:v>0.18099999999999999</c:v>
                </c:pt>
                <c:pt idx="182">
                  <c:v>0.182</c:v>
                </c:pt>
                <c:pt idx="183">
                  <c:v>0.183</c:v>
                </c:pt>
                <c:pt idx="184">
                  <c:v>0.184</c:v>
                </c:pt>
                <c:pt idx="185">
                  <c:v>0.185</c:v>
                </c:pt>
                <c:pt idx="186">
                  <c:v>0.186</c:v>
                </c:pt>
                <c:pt idx="187">
                  <c:v>0.187</c:v>
                </c:pt>
                <c:pt idx="188">
                  <c:v>0.188</c:v>
                </c:pt>
                <c:pt idx="189">
                  <c:v>0.189</c:v>
                </c:pt>
                <c:pt idx="190">
                  <c:v>0.19</c:v>
                </c:pt>
                <c:pt idx="191">
                  <c:v>0.191</c:v>
                </c:pt>
                <c:pt idx="192">
                  <c:v>0.192</c:v>
                </c:pt>
                <c:pt idx="193">
                  <c:v>0.193</c:v>
                </c:pt>
                <c:pt idx="194">
                  <c:v>0.19400000000000001</c:v>
                </c:pt>
                <c:pt idx="195">
                  <c:v>0.19500000000000001</c:v>
                </c:pt>
                <c:pt idx="196">
                  <c:v>0.19600000000000001</c:v>
                </c:pt>
                <c:pt idx="197">
                  <c:v>0.19700000000000001</c:v>
                </c:pt>
                <c:pt idx="198">
                  <c:v>0.19800000000000001</c:v>
                </c:pt>
                <c:pt idx="199">
                  <c:v>0.19900000000000001</c:v>
                </c:pt>
                <c:pt idx="200">
                  <c:v>0.2</c:v>
                </c:pt>
                <c:pt idx="201">
                  <c:v>0.20100000000000001</c:v>
                </c:pt>
                <c:pt idx="202">
                  <c:v>0.20200000000000001</c:v>
                </c:pt>
                <c:pt idx="203">
                  <c:v>0.20300000000000001</c:v>
                </c:pt>
                <c:pt idx="204">
                  <c:v>0.20399999999999999</c:v>
                </c:pt>
                <c:pt idx="205">
                  <c:v>0.20499999999999999</c:v>
                </c:pt>
                <c:pt idx="206">
                  <c:v>0.20599999999999999</c:v>
                </c:pt>
                <c:pt idx="207">
                  <c:v>0.20699999999999999</c:v>
                </c:pt>
                <c:pt idx="208">
                  <c:v>0.20799999999999999</c:v>
                </c:pt>
                <c:pt idx="209">
                  <c:v>0.20899999999999999</c:v>
                </c:pt>
                <c:pt idx="210">
                  <c:v>0.21</c:v>
                </c:pt>
                <c:pt idx="211">
                  <c:v>0.21099999999999999</c:v>
                </c:pt>
                <c:pt idx="212">
                  <c:v>0.21199999999999999</c:v>
                </c:pt>
                <c:pt idx="213">
                  <c:v>0.21299999999999999</c:v>
                </c:pt>
                <c:pt idx="214">
                  <c:v>0.214</c:v>
                </c:pt>
                <c:pt idx="215">
                  <c:v>0.215</c:v>
                </c:pt>
                <c:pt idx="216">
                  <c:v>0.216</c:v>
                </c:pt>
                <c:pt idx="217">
                  <c:v>0.217</c:v>
                </c:pt>
                <c:pt idx="218">
                  <c:v>0.218</c:v>
                </c:pt>
                <c:pt idx="219">
                  <c:v>0.219</c:v>
                </c:pt>
                <c:pt idx="220">
                  <c:v>0.22</c:v>
                </c:pt>
                <c:pt idx="221">
                  <c:v>0.221</c:v>
                </c:pt>
                <c:pt idx="222">
                  <c:v>0.222</c:v>
                </c:pt>
                <c:pt idx="223">
                  <c:v>0.223</c:v>
                </c:pt>
                <c:pt idx="224">
                  <c:v>0.224</c:v>
                </c:pt>
                <c:pt idx="225">
                  <c:v>0.22500000000000001</c:v>
                </c:pt>
                <c:pt idx="226">
                  <c:v>0.22600000000000001</c:v>
                </c:pt>
                <c:pt idx="227">
                  <c:v>0.22700000000000001</c:v>
                </c:pt>
                <c:pt idx="228">
                  <c:v>0.22800000000000001</c:v>
                </c:pt>
                <c:pt idx="229">
                  <c:v>0.22900000000000001</c:v>
                </c:pt>
                <c:pt idx="230">
                  <c:v>0.23</c:v>
                </c:pt>
                <c:pt idx="231">
                  <c:v>0.23100000000000001</c:v>
                </c:pt>
                <c:pt idx="232">
                  <c:v>0.23200000000000001</c:v>
                </c:pt>
                <c:pt idx="233">
                  <c:v>0.23300000000000001</c:v>
                </c:pt>
                <c:pt idx="234">
                  <c:v>0.23400000000000001</c:v>
                </c:pt>
                <c:pt idx="235">
                  <c:v>0.23499999999999999</c:v>
                </c:pt>
                <c:pt idx="236">
                  <c:v>0.23599999999999999</c:v>
                </c:pt>
                <c:pt idx="237">
                  <c:v>0.23699999999999999</c:v>
                </c:pt>
                <c:pt idx="238">
                  <c:v>0.23799999999999999</c:v>
                </c:pt>
                <c:pt idx="239">
                  <c:v>0.23899999999999999</c:v>
                </c:pt>
                <c:pt idx="240">
                  <c:v>0.24</c:v>
                </c:pt>
                <c:pt idx="241">
                  <c:v>0.24099999999999999</c:v>
                </c:pt>
                <c:pt idx="242">
                  <c:v>0.24199999999999999</c:v>
                </c:pt>
                <c:pt idx="243">
                  <c:v>0.24299999999999999</c:v>
                </c:pt>
                <c:pt idx="244">
                  <c:v>0.24399999999999999</c:v>
                </c:pt>
                <c:pt idx="245">
                  <c:v>0.245</c:v>
                </c:pt>
                <c:pt idx="246">
                  <c:v>0.246</c:v>
                </c:pt>
                <c:pt idx="247">
                  <c:v>0.247</c:v>
                </c:pt>
                <c:pt idx="248">
                  <c:v>0.248</c:v>
                </c:pt>
                <c:pt idx="249">
                  <c:v>0.249</c:v>
                </c:pt>
                <c:pt idx="250">
                  <c:v>0.25</c:v>
                </c:pt>
                <c:pt idx="251">
                  <c:v>0.251</c:v>
                </c:pt>
                <c:pt idx="252">
                  <c:v>0.252</c:v>
                </c:pt>
                <c:pt idx="253">
                  <c:v>0.253</c:v>
                </c:pt>
                <c:pt idx="254">
                  <c:v>0.254</c:v>
                </c:pt>
                <c:pt idx="255">
                  <c:v>0.255</c:v>
                </c:pt>
                <c:pt idx="256">
                  <c:v>0.25600000000000001</c:v>
                </c:pt>
                <c:pt idx="257">
                  <c:v>0.25700000000000001</c:v>
                </c:pt>
                <c:pt idx="258">
                  <c:v>0.25800000000000001</c:v>
                </c:pt>
                <c:pt idx="259">
                  <c:v>0.25900000000000001</c:v>
                </c:pt>
                <c:pt idx="260">
                  <c:v>0.26</c:v>
                </c:pt>
                <c:pt idx="261">
                  <c:v>0.26100000000000001</c:v>
                </c:pt>
                <c:pt idx="262">
                  <c:v>0.26200000000000001</c:v>
                </c:pt>
                <c:pt idx="263">
                  <c:v>0.26300000000000001</c:v>
                </c:pt>
                <c:pt idx="264">
                  <c:v>0.26400000000000001</c:v>
                </c:pt>
                <c:pt idx="265">
                  <c:v>0.26500000000000001</c:v>
                </c:pt>
                <c:pt idx="266">
                  <c:v>0.26600000000000001</c:v>
                </c:pt>
                <c:pt idx="267">
                  <c:v>0.26700000000000002</c:v>
                </c:pt>
                <c:pt idx="268">
                  <c:v>0.26800000000000002</c:v>
                </c:pt>
                <c:pt idx="269">
                  <c:v>0.26900000000000002</c:v>
                </c:pt>
                <c:pt idx="270">
                  <c:v>0.27</c:v>
                </c:pt>
                <c:pt idx="271">
                  <c:v>0.27100000000000002</c:v>
                </c:pt>
                <c:pt idx="272">
                  <c:v>0.27200000000000002</c:v>
                </c:pt>
                <c:pt idx="273">
                  <c:v>0.27300000000000002</c:v>
                </c:pt>
                <c:pt idx="274">
                  <c:v>0.27400000000000002</c:v>
                </c:pt>
                <c:pt idx="275">
                  <c:v>0.27500000000000002</c:v>
                </c:pt>
                <c:pt idx="276">
                  <c:v>0.27600000000000002</c:v>
                </c:pt>
                <c:pt idx="277">
                  <c:v>0.27700000000000002</c:v>
                </c:pt>
                <c:pt idx="278">
                  <c:v>0.27800000000000002</c:v>
                </c:pt>
                <c:pt idx="279">
                  <c:v>0.27900000000000003</c:v>
                </c:pt>
                <c:pt idx="280">
                  <c:v>0.28000000000000003</c:v>
                </c:pt>
                <c:pt idx="281">
                  <c:v>0.28100000000000003</c:v>
                </c:pt>
                <c:pt idx="282">
                  <c:v>0.28199999999999997</c:v>
                </c:pt>
                <c:pt idx="283">
                  <c:v>0.28299999999999997</c:v>
                </c:pt>
                <c:pt idx="284">
                  <c:v>0.28399999999999997</c:v>
                </c:pt>
                <c:pt idx="285">
                  <c:v>0.28499999999999998</c:v>
                </c:pt>
                <c:pt idx="286">
                  <c:v>0.28599999999999998</c:v>
                </c:pt>
                <c:pt idx="287">
                  <c:v>0.28699999999999998</c:v>
                </c:pt>
                <c:pt idx="288">
                  <c:v>0.28799999999999998</c:v>
                </c:pt>
                <c:pt idx="289">
                  <c:v>0.28899999999999998</c:v>
                </c:pt>
                <c:pt idx="290">
                  <c:v>0.28999999999999998</c:v>
                </c:pt>
                <c:pt idx="291">
                  <c:v>0.29099999999999998</c:v>
                </c:pt>
                <c:pt idx="292">
                  <c:v>0.29199999999999998</c:v>
                </c:pt>
                <c:pt idx="293">
                  <c:v>0.29299999999999998</c:v>
                </c:pt>
                <c:pt idx="294">
                  <c:v>0.29399999999999998</c:v>
                </c:pt>
                <c:pt idx="295">
                  <c:v>0.29499999999999998</c:v>
                </c:pt>
                <c:pt idx="296">
                  <c:v>0.29599999999999999</c:v>
                </c:pt>
                <c:pt idx="297">
                  <c:v>0.29699999999999999</c:v>
                </c:pt>
                <c:pt idx="298">
                  <c:v>0.29799999999999999</c:v>
                </c:pt>
                <c:pt idx="299">
                  <c:v>0.29899999999999999</c:v>
                </c:pt>
                <c:pt idx="300">
                  <c:v>0.3</c:v>
                </c:pt>
                <c:pt idx="301">
                  <c:v>0.30099999999999999</c:v>
                </c:pt>
                <c:pt idx="302">
                  <c:v>0.30199999999999999</c:v>
                </c:pt>
                <c:pt idx="303">
                  <c:v>0.30299999999999999</c:v>
                </c:pt>
                <c:pt idx="304">
                  <c:v>0.30399999999999999</c:v>
                </c:pt>
                <c:pt idx="305">
                  <c:v>0.30499999999999999</c:v>
                </c:pt>
                <c:pt idx="306">
                  <c:v>0.30599999999999999</c:v>
                </c:pt>
                <c:pt idx="307">
                  <c:v>0.307</c:v>
                </c:pt>
                <c:pt idx="308">
                  <c:v>0.308</c:v>
                </c:pt>
                <c:pt idx="309">
                  <c:v>0.309</c:v>
                </c:pt>
                <c:pt idx="310">
                  <c:v>0.31</c:v>
                </c:pt>
                <c:pt idx="311">
                  <c:v>0.311</c:v>
                </c:pt>
                <c:pt idx="312">
                  <c:v>0.312</c:v>
                </c:pt>
                <c:pt idx="313">
                  <c:v>0.313</c:v>
                </c:pt>
                <c:pt idx="314">
                  <c:v>0.314</c:v>
                </c:pt>
                <c:pt idx="315">
                  <c:v>0.315</c:v>
                </c:pt>
                <c:pt idx="316">
                  <c:v>0.316</c:v>
                </c:pt>
                <c:pt idx="317">
                  <c:v>0.317</c:v>
                </c:pt>
                <c:pt idx="318">
                  <c:v>0.318</c:v>
                </c:pt>
                <c:pt idx="319">
                  <c:v>0.31900000000000001</c:v>
                </c:pt>
                <c:pt idx="320">
                  <c:v>0.32</c:v>
                </c:pt>
                <c:pt idx="321">
                  <c:v>0.32100000000000001</c:v>
                </c:pt>
                <c:pt idx="322">
                  <c:v>0.32200000000000001</c:v>
                </c:pt>
                <c:pt idx="323">
                  <c:v>0.32300000000000001</c:v>
                </c:pt>
                <c:pt idx="324">
                  <c:v>0.32400000000000001</c:v>
                </c:pt>
                <c:pt idx="325">
                  <c:v>0.32500000000000001</c:v>
                </c:pt>
                <c:pt idx="326">
                  <c:v>0.32600000000000001</c:v>
                </c:pt>
                <c:pt idx="327">
                  <c:v>0.32700000000000001</c:v>
                </c:pt>
                <c:pt idx="328">
                  <c:v>0.32800000000000001</c:v>
                </c:pt>
                <c:pt idx="329">
                  <c:v>0.32900000000000001</c:v>
                </c:pt>
                <c:pt idx="330">
                  <c:v>0.33</c:v>
                </c:pt>
                <c:pt idx="331">
                  <c:v>0.33100000000000002</c:v>
                </c:pt>
                <c:pt idx="332">
                  <c:v>0.33200000000000002</c:v>
                </c:pt>
                <c:pt idx="333">
                  <c:v>0.33300000000000002</c:v>
                </c:pt>
                <c:pt idx="334">
                  <c:v>0.33400000000000002</c:v>
                </c:pt>
                <c:pt idx="335">
                  <c:v>0.33500000000000002</c:v>
                </c:pt>
                <c:pt idx="336">
                  <c:v>0.33600000000000002</c:v>
                </c:pt>
                <c:pt idx="337">
                  <c:v>0.33700000000000002</c:v>
                </c:pt>
                <c:pt idx="338">
                  <c:v>0.33800000000000002</c:v>
                </c:pt>
                <c:pt idx="339">
                  <c:v>0.33900000000000002</c:v>
                </c:pt>
                <c:pt idx="340">
                  <c:v>0.34</c:v>
                </c:pt>
                <c:pt idx="341">
                  <c:v>0.34100000000000003</c:v>
                </c:pt>
                <c:pt idx="342">
                  <c:v>0.34200000000000003</c:v>
                </c:pt>
                <c:pt idx="343">
                  <c:v>0.34300000000000003</c:v>
                </c:pt>
                <c:pt idx="344">
                  <c:v>0.34399999999999997</c:v>
                </c:pt>
                <c:pt idx="345">
                  <c:v>0.34499999999999997</c:v>
                </c:pt>
                <c:pt idx="346">
                  <c:v>0.34599999999999997</c:v>
                </c:pt>
                <c:pt idx="347">
                  <c:v>0.34699999999999998</c:v>
                </c:pt>
                <c:pt idx="348">
                  <c:v>0.34799999999999998</c:v>
                </c:pt>
                <c:pt idx="349">
                  <c:v>0.34899999999999998</c:v>
                </c:pt>
                <c:pt idx="350">
                  <c:v>0.35</c:v>
                </c:pt>
                <c:pt idx="351">
                  <c:v>0.35099999999999998</c:v>
                </c:pt>
                <c:pt idx="352">
                  <c:v>0.35199999999999998</c:v>
                </c:pt>
                <c:pt idx="353">
                  <c:v>0.35299999999999998</c:v>
                </c:pt>
                <c:pt idx="354">
                  <c:v>0.35399999999999998</c:v>
                </c:pt>
                <c:pt idx="355">
                  <c:v>0.35499999999999998</c:v>
                </c:pt>
                <c:pt idx="356">
                  <c:v>0.35599999999999998</c:v>
                </c:pt>
                <c:pt idx="357">
                  <c:v>0.35699999999999998</c:v>
                </c:pt>
                <c:pt idx="358">
                  <c:v>0.35799999999999998</c:v>
                </c:pt>
                <c:pt idx="359">
                  <c:v>0.35899999999999999</c:v>
                </c:pt>
                <c:pt idx="360">
                  <c:v>0.36</c:v>
                </c:pt>
                <c:pt idx="361">
                  <c:v>0.36099999999999999</c:v>
                </c:pt>
                <c:pt idx="362">
                  <c:v>0.36199999999999999</c:v>
                </c:pt>
                <c:pt idx="363">
                  <c:v>0.36299999999999999</c:v>
                </c:pt>
                <c:pt idx="364">
                  <c:v>0.36399999999999999</c:v>
                </c:pt>
                <c:pt idx="365">
                  <c:v>0.36499999999999999</c:v>
                </c:pt>
                <c:pt idx="366">
                  <c:v>0.36599999999999999</c:v>
                </c:pt>
                <c:pt idx="367">
                  <c:v>0.36699999999999999</c:v>
                </c:pt>
                <c:pt idx="368">
                  <c:v>0.36799999999999999</c:v>
                </c:pt>
                <c:pt idx="369">
                  <c:v>0.36899999999999999</c:v>
                </c:pt>
                <c:pt idx="370">
                  <c:v>0.37</c:v>
                </c:pt>
                <c:pt idx="371">
                  <c:v>0.371</c:v>
                </c:pt>
                <c:pt idx="372">
                  <c:v>0.372</c:v>
                </c:pt>
                <c:pt idx="373">
                  <c:v>0.373</c:v>
                </c:pt>
                <c:pt idx="374">
                  <c:v>0.374</c:v>
                </c:pt>
                <c:pt idx="375">
                  <c:v>0.375</c:v>
                </c:pt>
                <c:pt idx="376">
                  <c:v>0.376</c:v>
                </c:pt>
                <c:pt idx="377">
                  <c:v>0.377</c:v>
                </c:pt>
                <c:pt idx="378">
                  <c:v>0.378</c:v>
                </c:pt>
                <c:pt idx="379">
                  <c:v>0.379</c:v>
                </c:pt>
                <c:pt idx="380">
                  <c:v>0.38</c:v>
                </c:pt>
                <c:pt idx="381">
                  <c:v>0.38100000000000001</c:v>
                </c:pt>
                <c:pt idx="382">
                  <c:v>0.38200000000000001</c:v>
                </c:pt>
                <c:pt idx="383">
                  <c:v>0.38300000000000001</c:v>
                </c:pt>
                <c:pt idx="384">
                  <c:v>0.38400000000000001</c:v>
                </c:pt>
                <c:pt idx="385">
                  <c:v>0.38500000000000001</c:v>
                </c:pt>
                <c:pt idx="386">
                  <c:v>0.38600000000000001</c:v>
                </c:pt>
                <c:pt idx="387">
                  <c:v>0.38700000000000001</c:v>
                </c:pt>
                <c:pt idx="388">
                  <c:v>0.38800000000000001</c:v>
                </c:pt>
                <c:pt idx="389">
                  <c:v>0.38900000000000001</c:v>
                </c:pt>
                <c:pt idx="390">
                  <c:v>0.39</c:v>
                </c:pt>
                <c:pt idx="391">
                  <c:v>0.39100000000000001</c:v>
                </c:pt>
                <c:pt idx="392">
                  <c:v>0.39200000000000002</c:v>
                </c:pt>
                <c:pt idx="393">
                  <c:v>0.39300000000000002</c:v>
                </c:pt>
                <c:pt idx="394">
                  <c:v>0.39400000000000002</c:v>
                </c:pt>
                <c:pt idx="395">
                  <c:v>0.39500000000000002</c:v>
                </c:pt>
                <c:pt idx="396">
                  <c:v>0.39600000000000002</c:v>
                </c:pt>
                <c:pt idx="397">
                  <c:v>0.39700000000000002</c:v>
                </c:pt>
                <c:pt idx="398">
                  <c:v>0.39800000000000002</c:v>
                </c:pt>
                <c:pt idx="399">
                  <c:v>0.39900000000000002</c:v>
                </c:pt>
                <c:pt idx="400">
                  <c:v>0.4</c:v>
                </c:pt>
                <c:pt idx="401">
                  <c:v>0.40100000000000002</c:v>
                </c:pt>
                <c:pt idx="402">
                  <c:v>0.40200000000000002</c:v>
                </c:pt>
                <c:pt idx="403">
                  <c:v>0.40300000000000002</c:v>
                </c:pt>
                <c:pt idx="404">
                  <c:v>0.40400000000000003</c:v>
                </c:pt>
                <c:pt idx="405">
                  <c:v>0.40500000000000003</c:v>
                </c:pt>
                <c:pt idx="406">
                  <c:v>0.40600000000000003</c:v>
                </c:pt>
                <c:pt idx="407">
                  <c:v>0.40699999999999997</c:v>
                </c:pt>
                <c:pt idx="408">
                  <c:v>0.40799999999999997</c:v>
                </c:pt>
                <c:pt idx="409">
                  <c:v>0.40899999999999997</c:v>
                </c:pt>
                <c:pt idx="410">
                  <c:v>0.41</c:v>
                </c:pt>
                <c:pt idx="411">
                  <c:v>0.41099999999999998</c:v>
                </c:pt>
                <c:pt idx="412">
                  <c:v>0.41199999999999998</c:v>
                </c:pt>
                <c:pt idx="413">
                  <c:v>0.41299999999999998</c:v>
                </c:pt>
                <c:pt idx="414">
                  <c:v>0.41399999999999998</c:v>
                </c:pt>
                <c:pt idx="415">
                  <c:v>0.41499999999999998</c:v>
                </c:pt>
                <c:pt idx="416">
                  <c:v>0.41599999999999998</c:v>
                </c:pt>
                <c:pt idx="417">
                  <c:v>0.41699999999999998</c:v>
                </c:pt>
                <c:pt idx="418">
                  <c:v>0.41799999999999998</c:v>
                </c:pt>
                <c:pt idx="419">
                  <c:v>0.41899999999999998</c:v>
                </c:pt>
                <c:pt idx="420">
                  <c:v>0.42</c:v>
                </c:pt>
                <c:pt idx="421">
                  <c:v>0.42099999999999999</c:v>
                </c:pt>
                <c:pt idx="422">
                  <c:v>0.42199999999999999</c:v>
                </c:pt>
                <c:pt idx="423">
                  <c:v>0.42299999999999999</c:v>
                </c:pt>
                <c:pt idx="424">
                  <c:v>0.42399999999999999</c:v>
                </c:pt>
                <c:pt idx="425">
                  <c:v>0.42499999999999999</c:v>
                </c:pt>
                <c:pt idx="426">
                  <c:v>0.42599999999999999</c:v>
                </c:pt>
                <c:pt idx="427">
                  <c:v>0.42699999999999999</c:v>
                </c:pt>
                <c:pt idx="428">
                  <c:v>0.42799999999999999</c:v>
                </c:pt>
                <c:pt idx="429">
                  <c:v>0.42899999999999999</c:v>
                </c:pt>
                <c:pt idx="430">
                  <c:v>0.43</c:v>
                </c:pt>
                <c:pt idx="431">
                  <c:v>0.43099999999999999</c:v>
                </c:pt>
                <c:pt idx="432">
                  <c:v>0.432</c:v>
                </c:pt>
                <c:pt idx="433">
                  <c:v>0.433</c:v>
                </c:pt>
                <c:pt idx="434">
                  <c:v>0.434</c:v>
                </c:pt>
                <c:pt idx="435">
                  <c:v>0.435</c:v>
                </c:pt>
                <c:pt idx="436">
                  <c:v>0.436</c:v>
                </c:pt>
                <c:pt idx="437">
                  <c:v>0.437</c:v>
                </c:pt>
                <c:pt idx="438">
                  <c:v>0.438</c:v>
                </c:pt>
                <c:pt idx="439">
                  <c:v>0.439</c:v>
                </c:pt>
                <c:pt idx="440">
                  <c:v>0.44</c:v>
                </c:pt>
                <c:pt idx="441">
                  <c:v>0.441</c:v>
                </c:pt>
                <c:pt idx="442">
                  <c:v>0.442</c:v>
                </c:pt>
                <c:pt idx="443">
                  <c:v>0.443</c:v>
                </c:pt>
                <c:pt idx="444">
                  <c:v>0.44400000000000001</c:v>
                </c:pt>
                <c:pt idx="445">
                  <c:v>0.44500000000000001</c:v>
                </c:pt>
                <c:pt idx="446">
                  <c:v>0.44600000000000001</c:v>
                </c:pt>
                <c:pt idx="447">
                  <c:v>0.44700000000000001</c:v>
                </c:pt>
                <c:pt idx="448">
                  <c:v>0.44800000000000001</c:v>
                </c:pt>
                <c:pt idx="449">
                  <c:v>0.44900000000000001</c:v>
                </c:pt>
                <c:pt idx="450">
                  <c:v>0.45</c:v>
                </c:pt>
                <c:pt idx="451">
                  <c:v>0.45100000000000001</c:v>
                </c:pt>
                <c:pt idx="452">
                  <c:v>0.45200000000000001</c:v>
                </c:pt>
                <c:pt idx="453">
                  <c:v>0.45300000000000001</c:v>
                </c:pt>
                <c:pt idx="454">
                  <c:v>0.45400000000000001</c:v>
                </c:pt>
                <c:pt idx="455">
                  <c:v>0.45500000000000002</c:v>
                </c:pt>
                <c:pt idx="456">
                  <c:v>0.45600000000000002</c:v>
                </c:pt>
                <c:pt idx="457">
                  <c:v>0.45700000000000002</c:v>
                </c:pt>
                <c:pt idx="458">
                  <c:v>0.45800000000000002</c:v>
                </c:pt>
                <c:pt idx="459">
                  <c:v>0.45900000000000002</c:v>
                </c:pt>
                <c:pt idx="460">
                  <c:v>0.46</c:v>
                </c:pt>
                <c:pt idx="461">
                  <c:v>0.46100000000000002</c:v>
                </c:pt>
                <c:pt idx="462">
                  <c:v>0.46200000000000002</c:v>
                </c:pt>
                <c:pt idx="463">
                  <c:v>0.46300000000000002</c:v>
                </c:pt>
                <c:pt idx="464">
                  <c:v>0.46400000000000002</c:v>
                </c:pt>
                <c:pt idx="465">
                  <c:v>0.46500000000000002</c:v>
                </c:pt>
                <c:pt idx="466">
                  <c:v>0.46600000000000003</c:v>
                </c:pt>
                <c:pt idx="467">
                  <c:v>0.46700000000000003</c:v>
                </c:pt>
                <c:pt idx="468">
                  <c:v>0.46800000000000003</c:v>
                </c:pt>
                <c:pt idx="469">
                  <c:v>0.46899999999999997</c:v>
                </c:pt>
                <c:pt idx="470">
                  <c:v>0.47</c:v>
                </c:pt>
                <c:pt idx="471">
                  <c:v>0.47099999999999997</c:v>
                </c:pt>
                <c:pt idx="472">
                  <c:v>0.47199999999999998</c:v>
                </c:pt>
                <c:pt idx="473">
                  <c:v>0.47299999999999998</c:v>
                </c:pt>
                <c:pt idx="474">
                  <c:v>0.47399999999999998</c:v>
                </c:pt>
                <c:pt idx="475">
                  <c:v>0.47499999999999998</c:v>
                </c:pt>
                <c:pt idx="476">
                  <c:v>0.47599999999999998</c:v>
                </c:pt>
                <c:pt idx="477">
                  <c:v>0.47699999999999998</c:v>
                </c:pt>
                <c:pt idx="478">
                  <c:v>0.47799999999999998</c:v>
                </c:pt>
                <c:pt idx="479">
                  <c:v>0.47899999999999998</c:v>
                </c:pt>
                <c:pt idx="480">
                  <c:v>0.48</c:v>
                </c:pt>
                <c:pt idx="481">
                  <c:v>0.48099999999999998</c:v>
                </c:pt>
                <c:pt idx="482">
                  <c:v>0.48199999999999998</c:v>
                </c:pt>
                <c:pt idx="483">
                  <c:v>0.48299999999999998</c:v>
                </c:pt>
                <c:pt idx="484">
                  <c:v>0.48399999999999999</c:v>
                </c:pt>
                <c:pt idx="485">
                  <c:v>0.48499999999999999</c:v>
                </c:pt>
                <c:pt idx="486">
                  <c:v>0.48599999999999999</c:v>
                </c:pt>
                <c:pt idx="487">
                  <c:v>0.48699999999999999</c:v>
                </c:pt>
                <c:pt idx="488">
                  <c:v>0.48799999999999999</c:v>
                </c:pt>
                <c:pt idx="489">
                  <c:v>0.48899999999999999</c:v>
                </c:pt>
                <c:pt idx="490">
                  <c:v>0.49</c:v>
                </c:pt>
                <c:pt idx="491">
                  <c:v>0.49099999999999999</c:v>
                </c:pt>
                <c:pt idx="492">
                  <c:v>0.49199999999999999</c:v>
                </c:pt>
                <c:pt idx="493">
                  <c:v>0.49299999999999999</c:v>
                </c:pt>
                <c:pt idx="494">
                  <c:v>0.49399999999999999</c:v>
                </c:pt>
                <c:pt idx="495">
                  <c:v>0.495</c:v>
                </c:pt>
                <c:pt idx="496">
                  <c:v>0.496</c:v>
                </c:pt>
                <c:pt idx="497">
                  <c:v>0.497</c:v>
                </c:pt>
                <c:pt idx="498">
                  <c:v>0.498</c:v>
                </c:pt>
                <c:pt idx="499">
                  <c:v>0.499</c:v>
                </c:pt>
                <c:pt idx="500">
                  <c:v>0.5</c:v>
                </c:pt>
                <c:pt idx="501">
                  <c:v>0.501</c:v>
                </c:pt>
                <c:pt idx="502">
                  <c:v>0.502</c:v>
                </c:pt>
                <c:pt idx="503">
                  <c:v>0.503</c:v>
                </c:pt>
                <c:pt idx="504">
                  <c:v>0.504</c:v>
                </c:pt>
                <c:pt idx="505">
                  <c:v>0.505</c:v>
                </c:pt>
                <c:pt idx="506">
                  <c:v>0.50600000000000001</c:v>
                </c:pt>
                <c:pt idx="507">
                  <c:v>0.50700000000000001</c:v>
                </c:pt>
                <c:pt idx="508">
                  <c:v>0.50800000000000001</c:v>
                </c:pt>
                <c:pt idx="509">
                  <c:v>0.50900000000000001</c:v>
                </c:pt>
                <c:pt idx="510">
                  <c:v>0.51</c:v>
                </c:pt>
                <c:pt idx="511">
                  <c:v>0.51100000000000001</c:v>
                </c:pt>
                <c:pt idx="512">
                  <c:v>0.51200000000000001</c:v>
                </c:pt>
                <c:pt idx="513">
                  <c:v>0.51300000000000001</c:v>
                </c:pt>
                <c:pt idx="514">
                  <c:v>0.51400000000000001</c:v>
                </c:pt>
                <c:pt idx="515">
                  <c:v>0.51500000000000001</c:v>
                </c:pt>
                <c:pt idx="516">
                  <c:v>0.51600000000000001</c:v>
                </c:pt>
                <c:pt idx="517">
                  <c:v>0.51700000000000002</c:v>
                </c:pt>
                <c:pt idx="518">
                  <c:v>0.51800000000000002</c:v>
                </c:pt>
                <c:pt idx="519">
                  <c:v>0.51900000000000002</c:v>
                </c:pt>
                <c:pt idx="520">
                  <c:v>0.52</c:v>
                </c:pt>
                <c:pt idx="521">
                  <c:v>0.52100000000000002</c:v>
                </c:pt>
                <c:pt idx="522">
                  <c:v>0.52200000000000002</c:v>
                </c:pt>
                <c:pt idx="523">
                  <c:v>0.52300000000000002</c:v>
                </c:pt>
                <c:pt idx="524">
                  <c:v>0.52400000000000002</c:v>
                </c:pt>
                <c:pt idx="525">
                  <c:v>0.52500000000000002</c:v>
                </c:pt>
                <c:pt idx="526">
                  <c:v>0.52600000000000002</c:v>
                </c:pt>
                <c:pt idx="527">
                  <c:v>0.52700000000000002</c:v>
                </c:pt>
                <c:pt idx="528">
                  <c:v>0.52800000000000002</c:v>
                </c:pt>
                <c:pt idx="529">
                  <c:v>0.52900000000000003</c:v>
                </c:pt>
                <c:pt idx="530">
                  <c:v>0.53</c:v>
                </c:pt>
                <c:pt idx="531">
                  <c:v>0.53100000000000003</c:v>
                </c:pt>
                <c:pt idx="532">
                  <c:v>0.53200000000000003</c:v>
                </c:pt>
                <c:pt idx="533">
                  <c:v>0.53300000000000003</c:v>
                </c:pt>
                <c:pt idx="534">
                  <c:v>0.53400000000000003</c:v>
                </c:pt>
                <c:pt idx="535">
                  <c:v>0.53500000000000003</c:v>
                </c:pt>
                <c:pt idx="536">
                  <c:v>0.53600000000000003</c:v>
                </c:pt>
                <c:pt idx="537">
                  <c:v>0.53700000000000003</c:v>
                </c:pt>
                <c:pt idx="538">
                  <c:v>0.53800000000000003</c:v>
                </c:pt>
                <c:pt idx="539">
                  <c:v>0.53900000000000003</c:v>
                </c:pt>
                <c:pt idx="540">
                  <c:v>0.54</c:v>
                </c:pt>
                <c:pt idx="541">
                  <c:v>0.54100000000000004</c:v>
                </c:pt>
                <c:pt idx="542">
                  <c:v>0.54200000000000004</c:v>
                </c:pt>
                <c:pt idx="543">
                  <c:v>0.54300000000000004</c:v>
                </c:pt>
                <c:pt idx="544">
                  <c:v>0.54400000000000004</c:v>
                </c:pt>
                <c:pt idx="545">
                  <c:v>0.54500000000000004</c:v>
                </c:pt>
                <c:pt idx="546">
                  <c:v>0.54600000000000004</c:v>
                </c:pt>
                <c:pt idx="547">
                  <c:v>0.54700000000000004</c:v>
                </c:pt>
                <c:pt idx="548">
                  <c:v>0.54800000000000004</c:v>
                </c:pt>
                <c:pt idx="549">
                  <c:v>0.54900000000000004</c:v>
                </c:pt>
                <c:pt idx="550">
                  <c:v>0.55000000000000004</c:v>
                </c:pt>
                <c:pt idx="551">
                  <c:v>0.55100000000000005</c:v>
                </c:pt>
                <c:pt idx="552">
                  <c:v>0.55200000000000005</c:v>
                </c:pt>
                <c:pt idx="553">
                  <c:v>0.55300000000000005</c:v>
                </c:pt>
                <c:pt idx="554">
                  <c:v>0.55400000000000005</c:v>
                </c:pt>
                <c:pt idx="555">
                  <c:v>0.55500000000000005</c:v>
                </c:pt>
                <c:pt idx="556">
                  <c:v>0.55600000000000005</c:v>
                </c:pt>
                <c:pt idx="557">
                  <c:v>0.55700000000000005</c:v>
                </c:pt>
                <c:pt idx="558">
                  <c:v>0.55800000000000005</c:v>
                </c:pt>
                <c:pt idx="559">
                  <c:v>0.55900000000000005</c:v>
                </c:pt>
                <c:pt idx="560">
                  <c:v>0.56000000000000005</c:v>
                </c:pt>
                <c:pt idx="561">
                  <c:v>0.56100000000000005</c:v>
                </c:pt>
                <c:pt idx="562">
                  <c:v>0.56200000000000006</c:v>
                </c:pt>
                <c:pt idx="563">
                  <c:v>0.56299999999999994</c:v>
                </c:pt>
                <c:pt idx="564">
                  <c:v>0.56399999999999995</c:v>
                </c:pt>
                <c:pt idx="565">
                  <c:v>0.56499999999999995</c:v>
                </c:pt>
                <c:pt idx="566">
                  <c:v>0.56599999999999995</c:v>
                </c:pt>
                <c:pt idx="567">
                  <c:v>0.56699999999999995</c:v>
                </c:pt>
                <c:pt idx="568">
                  <c:v>0.56799999999999995</c:v>
                </c:pt>
                <c:pt idx="569">
                  <c:v>0.56899999999999995</c:v>
                </c:pt>
                <c:pt idx="570">
                  <c:v>0.56999999999999995</c:v>
                </c:pt>
                <c:pt idx="571">
                  <c:v>0.57099999999999995</c:v>
                </c:pt>
                <c:pt idx="572">
                  <c:v>0.57199999999999995</c:v>
                </c:pt>
                <c:pt idx="573">
                  <c:v>0.57299999999999995</c:v>
                </c:pt>
                <c:pt idx="574">
                  <c:v>0.57399999999999995</c:v>
                </c:pt>
                <c:pt idx="575">
                  <c:v>0.57499999999999996</c:v>
                </c:pt>
                <c:pt idx="576">
                  <c:v>0.57599999999999996</c:v>
                </c:pt>
                <c:pt idx="577">
                  <c:v>0.57699999999999996</c:v>
                </c:pt>
                <c:pt idx="578">
                  <c:v>0.57799999999999996</c:v>
                </c:pt>
                <c:pt idx="579">
                  <c:v>0.57899999999999996</c:v>
                </c:pt>
                <c:pt idx="580">
                  <c:v>0.57999999999999996</c:v>
                </c:pt>
                <c:pt idx="581">
                  <c:v>0.58099999999999996</c:v>
                </c:pt>
                <c:pt idx="582">
                  <c:v>0.58199999999999996</c:v>
                </c:pt>
                <c:pt idx="583">
                  <c:v>0.58299999999999996</c:v>
                </c:pt>
                <c:pt idx="584">
                  <c:v>0.58399999999999996</c:v>
                </c:pt>
                <c:pt idx="585">
                  <c:v>0.58499999999999996</c:v>
                </c:pt>
                <c:pt idx="586">
                  <c:v>0.58599999999999997</c:v>
                </c:pt>
                <c:pt idx="587">
                  <c:v>0.58699999999999997</c:v>
                </c:pt>
                <c:pt idx="588">
                  <c:v>0.58799999999999997</c:v>
                </c:pt>
                <c:pt idx="589">
                  <c:v>0.58899999999999997</c:v>
                </c:pt>
                <c:pt idx="590">
                  <c:v>0.59</c:v>
                </c:pt>
                <c:pt idx="591">
                  <c:v>0.59099999999999997</c:v>
                </c:pt>
                <c:pt idx="592">
                  <c:v>0.59199999999999997</c:v>
                </c:pt>
                <c:pt idx="593">
                  <c:v>0.59299999999999997</c:v>
                </c:pt>
                <c:pt idx="594">
                  <c:v>0.59399999999999997</c:v>
                </c:pt>
                <c:pt idx="595">
                  <c:v>0.59499999999999997</c:v>
                </c:pt>
                <c:pt idx="596">
                  <c:v>0.59599999999999997</c:v>
                </c:pt>
                <c:pt idx="597">
                  <c:v>0.59699999999999998</c:v>
                </c:pt>
                <c:pt idx="598">
                  <c:v>0.59799999999999998</c:v>
                </c:pt>
                <c:pt idx="599">
                  <c:v>0.59899999999999998</c:v>
                </c:pt>
                <c:pt idx="600">
                  <c:v>0.6</c:v>
                </c:pt>
                <c:pt idx="601">
                  <c:v>0.60099999999999998</c:v>
                </c:pt>
                <c:pt idx="602">
                  <c:v>0.60199999999999998</c:v>
                </c:pt>
                <c:pt idx="603">
                  <c:v>0.60299999999999998</c:v>
                </c:pt>
                <c:pt idx="604">
                  <c:v>0.60399999999999998</c:v>
                </c:pt>
                <c:pt idx="605">
                  <c:v>0.60499999999999998</c:v>
                </c:pt>
                <c:pt idx="606">
                  <c:v>0.60599999999999998</c:v>
                </c:pt>
                <c:pt idx="607">
                  <c:v>0.60699999999999998</c:v>
                </c:pt>
                <c:pt idx="608">
                  <c:v>0.60799999999999998</c:v>
                </c:pt>
                <c:pt idx="609">
                  <c:v>0.60899999999999999</c:v>
                </c:pt>
                <c:pt idx="610">
                  <c:v>0.61</c:v>
                </c:pt>
                <c:pt idx="611">
                  <c:v>0.61099999999999999</c:v>
                </c:pt>
                <c:pt idx="612">
                  <c:v>0.61199999999999999</c:v>
                </c:pt>
                <c:pt idx="613">
                  <c:v>0.61299999999999999</c:v>
                </c:pt>
                <c:pt idx="614">
                  <c:v>0.61399999999999999</c:v>
                </c:pt>
                <c:pt idx="615">
                  <c:v>0.61499999999999999</c:v>
                </c:pt>
                <c:pt idx="616">
                  <c:v>0.61599999999999999</c:v>
                </c:pt>
                <c:pt idx="617">
                  <c:v>0.61699999999999999</c:v>
                </c:pt>
                <c:pt idx="618">
                  <c:v>0.61799999999999999</c:v>
                </c:pt>
                <c:pt idx="619">
                  <c:v>0.61899999999999999</c:v>
                </c:pt>
                <c:pt idx="620">
                  <c:v>0.62</c:v>
                </c:pt>
                <c:pt idx="621">
                  <c:v>0.621</c:v>
                </c:pt>
                <c:pt idx="622">
                  <c:v>0.622</c:v>
                </c:pt>
                <c:pt idx="623">
                  <c:v>0.623</c:v>
                </c:pt>
                <c:pt idx="624">
                  <c:v>0.624</c:v>
                </c:pt>
                <c:pt idx="625">
                  <c:v>0.625</c:v>
                </c:pt>
                <c:pt idx="626">
                  <c:v>0.626</c:v>
                </c:pt>
                <c:pt idx="627">
                  <c:v>0.627</c:v>
                </c:pt>
                <c:pt idx="628">
                  <c:v>0.628</c:v>
                </c:pt>
                <c:pt idx="629">
                  <c:v>0.629</c:v>
                </c:pt>
                <c:pt idx="630">
                  <c:v>0.63</c:v>
                </c:pt>
                <c:pt idx="631">
                  <c:v>0.63100000000000001</c:v>
                </c:pt>
                <c:pt idx="632">
                  <c:v>0.63200000000000001</c:v>
                </c:pt>
                <c:pt idx="633">
                  <c:v>0.63300000000000001</c:v>
                </c:pt>
                <c:pt idx="634">
                  <c:v>0.63400000000000001</c:v>
                </c:pt>
                <c:pt idx="635">
                  <c:v>0.63500000000000001</c:v>
                </c:pt>
                <c:pt idx="636">
                  <c:v>0.63600000000000001</c:v>
                </c:pt>
                <c:pt idx="637">
                  <c:v>0.63700000000000001</c:v>
                </c:pt>
                <c:pt idx="638">
                  <c:v>0.63800000000000001</c:v>
                </c:pt>
                <c:pt idx="639">
                  <c:v>0.63900000000000001</c:v>
                </c:pt>
                <c:pt idx="640">
                  <c:v>0.64</c:v>
                </c:pt>
                <c:pt idx="641">
                  <c:v>0.64100000000000001</c:v>
                </c:pt>
                <c:pt idx="642">
                  <c:v>0.64200000000000002</c:v>
                </c:pt>
                <c:pt idx="643">
                  <c:v>0.64300000000000002</c:v>
                </c:pt>
                <c:pt idx="644">
                  <c:v>0.64400000000000002</c:v>
                </c:pt>
                <c:pt idx="645">
                  <c:v>0.64500000000000002</c:v>
                </c:pt>
                <c:pt idx="646">
                  <c:v>0.64600000000000002</c:v>
                </c:pt>
                <c:pt idx="647">
                  <c:v>0.64700000000000002</c:v>
                </c:pt>
                <c:pt idx="648">
                  <c:v>0.64800000000000002</c:v>
                </c:pt>
                <c:pt idx="649">
                  <c:v>0.64900000000000002</c:v>
                </c:pt>
                <c:pt idx="650">
                  <c:v>0.65</c:v>
                </c:pt>
                <c:pt idx="651">
                  <c:v>0.65100000000000002</c:v>
                </c:pt>
                <c:pt idx="652">
                  <c:v>0.65200000000000002</c:v>
                </c:pt>
                <c:pt idx="653">
                  <c:v>0.65300000000000002</c:v>
                </c:pt>
                <c:pt idx="654">
                  <c:v>0.65400000000000003</c:v>
                </c:pt>
                <c:pt idx="655">
                  <c:v>0.65500000000000003</c:v>
                </c:pt>
                <c:pt idx="656">
                  <c:v>0.65600000000000003</c:v>
                </c:pt>
                <c:pt idx="657">
                  <c:v>0.65700000000000003</c:v>
                </c:pt>
                <c:pt idx="658">
                  <c:v>0.65800000000000003</c:v>
                </c:pt>
                <c:pt idx="659">
                  <c:v>0.65900000000000003</c:v>
                </c:pt>
                <c:pt idx="660">
                  <c:v>0.66</c:v>
                </c:pt>
                <c:pt idx="661">
                  <c:v>0.66100000000000003</c:v>
                </c:pt>
                <c:pt idx="662">
                  <c:v>0.66200000000000003</c:v>
                </c:pt>
                <c:pt idx="663">
                  <c:v>0.66300000000000003</c:v>
                </c:pt>
                <c:pt idx="664">
                  <c:v>0.66400000000000003</c:v>
                </c:pt>
                <c:pt idx="665">
                  <c:v>0.66500000000000004</c:v>
                </c:pt>
                <c:pt idx="666">
                  <c:v>0.66600000000000004</c:v>
                </c:pt>
                <c:pt idx="667">
                  <c:v>0.66700000000000004</c:v>
                </c:pt>
                <c:pt idx="668">
                  <c:v>0.66800000000000004</c:v>
                </c:pt>
                <c:pt idx="669">
                  <c:v>0.66900000000000004</c:v>
                </c:pt>
                <c:pt idx="670">
                  <c:v>0.67</c:v>
                </c:pt>
                <c:pt idx="671">
                  <c:v>0.67100000000000004</c:v>
                </c:pt>
                <c:pt idx="672">
                  <c:v>0.67200000000000004</c:v>
                </c:pt>
                <c:pt idx="673">
                  <c:v>0.67300000000000004</c:v>
                </c:pt>
                <c:pt idx="674">
                  <c:v>0.67400000000000004</c:v>
                </c:pt>
                <c:pt idx="675">
                  <c:v>0.67500000000000004</c:v>
                </c:pt>
                <c:pt idx="676">
                  <c:v>0.67600000000000005</c:v>
                </c:pt>
                <c:pt idx="677">
                  <c:v>0.67700000000000005</c:v>
                </c:pt>
                <c:pt idx="678">
                  <c:v>0.67800000000000005</c:v>
                </c:pt>
                <c:pt idx="679">
                  <c:v>0.67900000000000005</c:v>
                </c:pt>
                <c:pt idx="680">
                  <c:v>0.68</c:v>
                </c:pt>
                <c:pt idx="681">
                  <c:v>0.68100000000000005</c:v>
                </c:pt>
                <c:pt idx="682">
                  <c:v>0.68200000000000005</c:v>
                </c:pt>
                <c:pt idx="683">
                  <c:v>0.68300000000000005</c:v>
                </c:pt>
                <c:pt idx="684">
                  <c:v>0.68400000000000005</c:v>
                </c:pt>
                <c:pt idx="685">
                  <c:v>0.68500000000000005</c:v>
                </c:pt>
                <c:pt idx="686">
                  <c:v>0.68600000000000005</c:v>
                </c:pt>
                <c:pt idx="687">
                  <c:v>0.68700000000000006</c:v>
                </c:pt>
                <c:pt idx="688">
                  <c:v>0.68799999999999994</c:v>
                </c:pt>
                <c:pt idx="689">
                  <c:v>0.68899999999999995</c:v>
                </c:pt>
                <c:pt idx="690">
                  <c:v>0.69</c:v>
                </c:pt>
                <c:pt idx="691">
                  <c:v>0.69099999999999995</c:v>
                </c:pt>
                <c:pt idx="692">
                  <c:v>0.69199999999999995</c:v>
                </c:pt>
                <c:pt idx="693">
                  <c:v>0.69299999999999995</c:v>
                </c:pt>
                <c:pt idx="694">
                  <c:v>0.69399999999999995</c:v>
                </c:pt>
                <c:pt idx="695">
                  <c:v>0.69499999999999995</c:v>
                </c:pt>
                <c:pt idx="696">
                  <c:v>0.69599999999999995</c:v>
                </c:pt>
                <c:pt idx="697">
                  <c:v>0.69699999999999995</c:v>
                </c:pt>
                <c:pt idx="698">
                  <c:v>0.69799999999999995</c:v>
                </c:pt>
                <c:pt idx="699">
                  <c:v>0.69899999999999995</c:v>
                </c:pt>
                <c:pt idx="700">
                  <c:v>0.7</c:v>
                </c:pt>
                <c:pt idx="701">
                  <c:v>0.70099999999999996</c:v>
                </c:pt>
                <c:pt idx="702">
                  <c:v>0.70199999999999996</c:v>
                </c:pt>
                <c:pt idx="703">
                  <c:v>0.70299999999999996</c:v>
                </c:pt>
                <c:pt idx="704">
                  <c:v>0.70399999999999996</c:v>
                </c:pt>
                <c:pt idx="705">
                  <c:v>0.70499999999999996</c:v>
                </c:pt>
                <c:pt idx="706">
                  <c:v>0.70599999999999996</c:v>
                </c:pt>
                <c:pt idx="707">
                  <c:v>0.70699999999999996</c:v>
                </c:pt>
                <c:pt idx="708">
                  <c:v>0.70799999999999996</c:v>
                </c:pt>
                <c:pt idx="709">
                  <c:v>0.70899999999999996</c:v>
                </c:pt>
                <c:pt idx="710">
                  <c:v>0.71</c:v>
                </c:pt>
                <c:pt idx="711">
                  <c:v>0.71099999999999997</c:v>
                </c:pt>
                <c:pt idx="712">
                  <c:v>0.71199999999999997</c:v>
                </c:pt>
                <c:pt idx="713">
                  <c:v>0.71299999999999997</c:v>
                </c:pt>
                <c:pt idx="714">
                  <c:v>0.71399999999999997</c:v>
                </c:pt>
                <c:pt idx="715">
                  <c:v>0.71499999999999997</c:v>
                </c:pt>
                <c:pt idx="716">
                  <c:v>0.71599999999999997</c:v>
                </c:pt>
                <c:pt idx="717">
                  <c:v>0.71699999999999997</c:v>
                </c:pt>
                <c:pt idx="718">
                  <c:v>0.71799999999999997</c:v>
                </c:pt>
                <c:pt idx="719">
                  <c:v>0.71899999999999997</c:v>
                </c:pt>
                <c:pt idx="720">
                  <c:v>0.72</c:v>
                </c:pt>
                <c:pt idx="721">
                  <c:v>0.72099999999999997</c:v>
                </c:pt>
                <c:pt idx="722">
                  <c:v>0.72199999999999998</c:v>
                </c:pt>
                <c:pt idx="723">
                  <c:v>0.72299999999999998</c:v>
                </c:pt>
                <c:pt idx="724">
                  <c:v>0.72399999999999998</c:v>
                </c:pt>
                <c:pt idx="725">
                  <c:v>0.72499999999999998</c:v>
                </c:pt>
                <c:pt idx="726">
                  <c:v>0.72599999999999998</c:v>
                </c:pt>
                <c:pt idx="727">
                  <c:v>0.72699999999999998</c:v>
                </c:pt>
                <c:pt idx="728">
                  <c:v>0.72799999999999998</c:v>
                </c:pt>
                <c:pt idx="729">
                  <c:v>0.72899999999999998</c:v>
                </c:pt>
                <c:pt idx="730">
                  <c:v>0.73</c:v>
                </c:pt>
                <c:pt idx="731">
                  <c:v>0.73099999999999998</c:v>
                </c:pt>
                <c:pt idx="732">
                  <c:v>0.73199999999999998</c:v>
                </c:pt>
                <c:pt idx="733">
                  <c:v>0.73299999999999998</c:v>
                </c:pt>
                <c:pt idx="734">
                  <c:v>0.73399999999999999</c:v>
                </c:pt>
                <c:pt idx="735">
                  <c:v>0.73499999999999999</c:v>
                </c:pt>
                <c:pt idx="736">
                  <c:v>0.73599999999999999</c:v>
                </c:pt>
                <c:pt idx="737">
                  <c:v>0.73699999999999999</c:v>
                </c:pt>
                <c:pt idx="738">
                  <c:v>0.73799999999999999</c:v>
                </c:pt>
                <c:pt idx="739">
                  <c:v>0.73899999999999999</c:v>
                </c:pt>
                <c:pt idx="740">
                  <c:v>0.74</c:v>
                </c:pt>
                <c:pt idx="741">
                  <c:v>0.74099999999999999</c:v>
                </c:pt>
                <c:pt idx="742">
                  <c:v>0.74199999999999999</c:v>
                </c:pt>
                <c:pt idx="743">
                  <c:v>0.74299999999999999</c:v>
                </c:pt>
                <c:pt idx="744">
                  <c:v>0.74399999999999999</c:v>
                </c:pt>
                <c:pt idx="745">
                  <c:v>0.745</c:v>
                </c:pt>
                <c:pt idx="746">
                  <c:v>0.746</c:v>
                </c:pt>
                <c:pt idx="747">
                  <c:v>0.747</c:v>
                </c:pt>
                <c:pt idx="748">
                  <c:v>0.748</c:v>
                </c:pt>
                <c:pt idx="749">
                  <c:v>0.749</c:v>
                </c:pt>
                <c:pt idx="750">
                  <c:v>0.75</c:v>
                </c:pt>
                <c:pt idx="751">
                  <c:v>0.751</c:v>
                </c:pt>
                <c:pt idx="752">
                  <c:v>0.752</c:v>
                </c:pt>
                <c:pt idx="753">
                  <c:v>0.753</c:v>
                </c:pt>
                <c:pt idx="754">
                  <c:v>0.754</c:v>
                </c:pt>
                <c:pt idx="755">
                  <c:v>0.755</c:v>
                </c:pt>
                <c:pt idx="756">
                  <c:v>0.75600000000000001</c:v>
                </c:pt>
                <c:pt idx="757">
                  <c:v>0.75700000000000001</c:v>
                </c:pt>
                <c:pt idx="758">
                  <c:v>0.75800000000000001</c:v>
                </c:pt>
                <c:pt idx="759">
                  <c:v>0.75900000000000001</c:v>
                </c:pt>
                <c:pt idx="760">
                  <c:v>0.76</c:v>
                </c:pt>
                <c:pt idx="761">
                  <c:v>0.76100000000000001</c:v>
                </c:pt>
                <c:pt idx="762">
                  <c:v>0.76200000000000001</c:v>
                </c:pt>
                <c:pt idx="763">
                  <c:v>0.76300000000000001</c:v>
                </c:pt>
                <c:pt idx="764">
                  <c:v>0.76400000000000001</c:v>
                </c:pt>
                <c:pt idx="765">
                  <c:v>0.76500000000000001</c:v>
                </c:pt>
                <c:pt idx="766">
                  <c:v>0.76600000000000001</c:v>
                </c:pt>
                <c:pt idx="767">
                  <c:v>0.76700000000000002</c:v>
                </c:pt>
                <c:pt idx="768">
                  <c:v>0.76800000000000002</c:v>
                </c:pt>
                <c:pt idx="769">
                  <c:v>0.76900000000000002</c:v>
                </c:pt>
                <c:pt idx="770">
                  <c:v>0.77</c:v>
                </c:pt>
                <c:pt idx="771">
                  <c:v>0.77100000000000002</c:v>
                </c:pt>
                <c:pt idx="772">
                  <c:v>0.77200000000000002</c:v>
                </c:pt>
                <c:pt idx="773">
                  <c:v>0.77300000000000002</c:v>
                </c:pt>
                <c:pt idx="774">
                  <c:v>0.77400000000000002</c:v>
                </c:pt>
                <c:pt idx="775">
                  <c:v>0.77500000000000002</c:v>
                </c:pt>
                <c:pt idx="776">
                  <c:v>0.77600000000000002</c:v>
                </c:pt>
                <c:pt idx="777">
                  <c:v>0.77700000000000002</c:v>
                </c:pt>
                <c:pt idx="778">
                  <c:v>0.77800000000000002</c:v>
                </c:pt>
                <c:pt idx="779">
                  <c:v>0.77900000000000003</c:v>
                </c:pt>
                <c:pt idx="780">
                  <c:v>0.78</c:v>
                </c:pt>
                <c:pt idx="781">
                  <c:v>0.78100000000000003</c:v>
                </c:pt>
                <c:pt idx="782">
                  <c:v>0.78200000000000003</c:v>
                </c:pt>
                <c:pt idx="783">
                  <c:v>0.78300000000000003</c:v>
                </c:pt>
                <c:pt idx="784">
                  <c:v>0.78400000000000003</c:v>
                </c:pt>
                <c:pt idx="785">
                  <c:v>0.78500000000000003</c:v>
                </c:pt>
                <c:pt idx="786">
                  <c:v>0.78600000000000003</c:v>
                </c:pt>
                <c:pt idx="787">
                  <c:v>0.78700000000000003</c:v>
                </c:pt>
                <c:pt idx="788">
                  <c:v>0.78800000000000003</c:v>
                </c:pt>
                <c:pt idx="789">
                  <c:v>0.78900000000000003</c:v>
                </c:pt>
                <c:pt idx="790">
                  <c:v>0.79</c:v>
                </c:pt>
                <c:pt idx="791">
                  <c:v>0.79100000000000004</c:v>
                </c:pt>
                <c:pt idx="792">
                  <c:v>0.79200000000000004</c:v>
                </c:pt>
                <c:pt idx="793">
                  <c:v>0.79300000000000004</c:v>
                </c:pt>
                <c:pt idx="794">
                  <c:v>0.79400000000000004</c:v>
                </c:pt>
                <c:pt idx="795">
                  <c:v>0.79500000000000004</c:v>
                </c:pt>
                <c:pt idx="796">
                  <c:v>0.79600000000000004</c:v>
                </c:pt>
                <c:pt idx="797">
                  <c:v>0.79700000000000004</c:v>
                </c:pt>
                <c:pt idx="798">
                  <c:v>0.79800000000000004</c:v>
                </c:pt>
                <c:pt idx="799">
                  <c:v>0.79900000000000004</c:v>
                </c:pt>
                <c:pt idx="800">
                  <c:v>0.8</c:v>
                </c:pt>
                <c:pt idx="801">
                  <c:v>0.80100000000000005</c:v>
                </c:pt>
                <c:pt idx="802">
                  <c:v>0.80200000000000005</c:v>
                </c:pt>
                <c:pt idx="803">
                  <c:v>0.80300000000000005</c:v>
                </c:pt>
                <c:pt idx="804">
                  <c:v>0.80400000000000005</c:v>
                </c:pt>
                <c:pt idx="805">
                  <c:v>0.80500000000000005</c:v>
                </c:pt>
                <c:pt idx="806">
                  <c:v>0.80600000000000005</c:v>
                </c:pt>
                <c:pt idx="807">
                  <c:v>0.80700000000000005</c:v>
                </c:pt>
                <c:pt idx="808">
                  <c:v>0.80800000000000005</c:v>
                </c:pt>
                <c:pt idx="809">
                  <c:v>0.80900000000000005</c:v>
                </c:pt>
                <c:pt idx="810">
                  <c:v>0.81</c:v>
                </c:pt>
                <c:pt idx="811">
                  <c:v>0.81100000000000005</c:v>
                </c:pt>
                <c:pt idx="812">
                  <c:v>0.81200000000000006</c:v>
                </c:pt>
                <c:pt idx="813">
                  <c:v>0.81299999999999994</c:v>
                </c:pt>
                <c:pt idx="814">
                  <c:v>0.81399999999999995</c:v>
                </c:pt>
                <c:pt idx="815">
                  <c:v>0.81499999999999995</c:v>
                </c:pt>
                <c:pt idx="816">
                  <c:v>0.81599999999999995</c:v>
                </c:pt>
                <c:pt idx="817">
                  <c:v>0.81699999999999995</c:v>
                </c:pt>
                <c:pt idx="818">
                  <c:v>0.81799999999999995</c:v>
                </c:pt>
                <c:pt idx="819">
                  <c:v>0.81899999999999995</c:v>
                </c:pt>
                <c:pt idx="820">
                  <c:v>0.82</c:v>
                </c:pt>
                <c:pt idx="821">
                  <c:v>0.82099999999999995</c:v>
                </c:pt>
                <c:pt idx="822">
                  <c:v>0.82199999999999995</c:v>
                </c:pt>
                <c:pt idx="823">
                  <c:v>0.82299999999999995</c:v>
                </c:pt>
                <c:pt idx="824">
                  <c:v>0.82399999999999995</c:v>
                </c:pt>
                <c:pt idx="825">
                  <c:v>0.82499999999999996</c:v>
                </c:pt>
                <c:pt idx="826">
                  <c:v>0.82599999999999996</c:v>
                </c:pt>
                <c:pt idx="827">
                  <c:v>0.82699999999999996</c:v>
                </c:pt>
                <c:pt idx="828">
                  <c:v>0.82799999999999996</c:v>
                </c:pt>
                <c:pt idx="829">
                  <c:v>0.82899999999999996</c:v>
                </c:pt>
                <c:pt idx="830">
                  <c:v>0.83</c:v>
                </c:pt>
                <c:pt idx="831">
                  <c:v>0.83099999999999996</c:v>
                </c:pt>
                <c:pt idx="832">
                  <c:v>0.83199999999999996</c:v>
                </c:pt>
                <c:pt idx="833">
                  <c:v>0.83299999999999996</c:v>
                </c:pt>
                <c:pt idx="834">
                  <c:v>0.83399999999999996</c:v>
                </c:pt>
                <c:pt idx="835">
                  <c:v>0.83499999999999996</c:v>
                </c:pt>
                <c:pt idx="836">
                  <c:v>0.83599999999999997</c:v>
                </c:pt>
                <c:pt idx="837">
                  <c:v>0.83699999999999997</c:v>
                </c:pt>
                <c:pt idx="838">
                  <c:v>0.83799999999999997</c:v>
                </c:pt>
                <c:pt idx="839">
                  <c:v>0.83899999999999997</c:v>
                </c:pt>
                <c:pt idx="840">
                  <c:v>0.84</c:v>
                </c:pt>
                <c:pt idx="841">
                  <c:v>0.84099999999999997</c:v>
                </c:pt>
                <c:pt idx="842">
                  <c:v>0.84199999999999997</c:v>
                </c:pt>
                <c:pt idx="843">
                  <c:v>0.84299999999999997</c:v>
                </c:pt>
                <c:pt idx="844">
                  <c:v>0.84399999999999997</c:v>
                </c:pt>
                <c:pt idx="845">
                  <c:v>0.84499999999999997</c:v>
                </c:pt>
                <c:pt idx="846">
                  <c:v>0.84599999999999997</c:v>
                </c:pt>
                <c:pt idx="847">
                  <c:v>0.84699999999999998</c:v>
                </c:pt>
                <c:pt idx="848">
                  <c:v>0.84799999999999998</c:v>
                </c:pt>
                <c:pt idx="849">
                  <c:v>0.84899999999999998</c:v>
                </c:pt>
                <c:pt idx="850">
                  <c:v>0.85</c:v>
                </c:pt>
                <c:pt idx="851">
                  <c:v>0.85099999999999998</c:v>
                </c:pt>
                <c:pt idx="852">
                  <c:v>0.85199999999999998</c:v>
                </c:pt>
                <c:pt idx="853">
                  <c:v>0.85299999999999998</c:v>
                </c:pt>
                <c:pt idx="854">
                  <c:v>0.85399999999999998</c:v>
                </c:pt>
                <c:pt idx="855">
                  <c:v>0.85499999999999998</c:v>
                </c:pt>
                <c:pt idx="856">
                  <c:v>0.85599999999999998</c:v>
                </c:pt>
                <c:pt idx="857">
                  <c:v>0.85699999999999998</c:v>
                </c:pt>
                <c:pt idx="858">
                  <c:v>0.85799999999999998</c:v>
                </c:pt>
                <c:pt idx="859">
                  <c:v>0.85899999999999999</c:v>
                </c:pt>
                <c:pt idx="860">
                  <c:v>0.86</c:v>
                </c:pt>
                <c:pt idx="861">
                  <c:v>0.86099999999999999</c:v>
                </c:pt>
                <c:pt idx="862">
                  <c:v>0.86199999999999999</c:v>
                </c:pt>
                <c:pt idx="863">
                  <c:v>0.86299999999999999</c:v>
                </c:pt>
                <c:pt idx="864">
                  <c:v>0.86399999999999999</c:v>
                </c:pt>
                <c:pt idx="865">
                  <c:v>0.86499999999999999</c:v>
                </c:pt>
                <c:pt idx="866">
                  <c:v>0.86599999999999999</c:v>
                </c:pt>
                <c:pt idx="867">
                  <c:v>0.86699999999999999</c:v>
                </c:pt>
                <c:pt idx="868">
                  <c:v>0.86799999999999999</c:v>
                </c:pt>
                <c:pt idx="869">
                  <c:v>0.86899999999999999</c:v>
                </c:pt>
                <c:pt idx="870">
                  <c:v>0.87</c:v>
                </c:pt>
                <c:pt idx="871">
                  <c:v>0.871</c:v>
                </c:pt>
                <c:pt idx="872">
                  <c:v>0.872</c:v>
                </c:pt>
                <c:pt idx="873">
                  <c:v>0.873</c:v>
                </c:pt>
                <c:pt idx="874">
                  <c:v>0.874</c:v>
                </c:pt>
                <c:pt idx="875">
                  <c:v>0.875</c:v>
                </c:pt>
                <c:pt idx="876">
                  <c:v>0.876</c:v>
                </c:pt>
                <c:pt idx="877">
                  <c:v>0.877</c:v>
                </c:pt>
                <c:pt idx="878">
                  <c:v>0.878</c:v>
                </c:pt>
                <c:pt idx="879">
                  <c:v>0.879</c:v>
                </c:pt>
                <c:pt idx="880">
                  <c:v>0.88</c:v>
                </c:pt>
                <c:pt idx="881">
                  <c:v>0.88100000000000001</c:v>
                </c:pt>
                <c:pt idx="882">
                  <c:v>0.88200000000000001</c:v>
                </c:pt>
                <c:pt idx="883">
                  <c:v>0.88300000000000001</c:v>
                </c:pt>
                <c:pt idx="884">
                  <c:v>0.88400000000000001</c:v>
                </c:pt>
                <c:pt idx="885">
                  <c:v>0.88500000000000001</c:v>
                </c:pt>
                <c:pt idx="886">
                  <c:v>0.88600000000000001</c:v>
                </c:pt>
                <c:pt idx="887">
                  <c:v>0.88700000000000001</c:v>
                </c:pt>
                <c:pt idx="888">
                  <c:v>0.88800000000000001</c:v>
                </c:pt>
                <c:pt idx="889">
                  <c:v>0.88900000000000001</c:v>
                </c:pt>
                <c:pt idx="890">
                  <c:v>0.89</c:v>
                </c:pt>
                <c:pt idx="891">
                  <c:v>0.89100000000000001</c:v>
                </c:pt>
                <c:pt idx="892">
                  <c:v>0.89200000000000002</c:v>
                </c:pt>
                <c:pt idx="893">
                  <c:v>0.89300000000000002</c:v>
                </c:pt>
                <c:pt idx="894">
                  <c:v>0.89400000000000002</c:v>
                </c:pt>
                <c:pt idx="895">
                  <c:v>0.89500000000000002</c:v>
                </c:pt>
                <c:pt idx="896">
                  <c:v>0.89600000000000002</c:v>
                </c:pt>
                <c:pt idx="897">
                  <c:v>0.89700000000000002</c:v>
                </c:pt>
                <c:pt idx="898">
                  <c:v>0.89800000000000002</c:v>
                </c:pt>
                <c:pt idx="899">
                  <c:v>0.89900000000000002</c:v>
                </c:pt>
                <c:pt idx="900">
                  <c:v>0.9</c:v>
                </c:pt>
                <c:pt idx="901">
                  <c:v>0.90100000000000002</c:v>
                </c:pt>
                <c:pt idx="902">
                  <c:v>0.90200000000000002</c:v>
                </c:pt>
                <c:pt idx="903">
                  <c:v>0.90300000000000002</c:v>
                </c:pt>
                <c:pt idx="904">
                  <c:v>0.90400000000000003</c:v>
                </c:pt>
                <c:pt idx="905">
                  <c:v>0.90500000000000003</c:v>
                </c:pt>
                <c:pt idx="906">
                  <c:v>0.90600000000000003</c:v>
                </c:pt>
                <c:pt idx="907">
                  <c:v>0.90700000000000003</c:v>
                </c:pt>
                <c:pt idx="908">
                  <c:v>0.90800000000000003</c:v>
                </c:pt>
                <c:pt idx="909">
                  <c:v>0.90900000000000003</c:v>
                </c:pt>
                <c:pt idx="910">
                  <c:v>0.91</c:v>
                </c:pt>
                <c:pt idx="911">
                  <c:v>0.91100000000000003</c:v>
                </c:pt>
                <c:pt idx="912">
                  <c:v>0.91200000000000003</c:v>
                </c:pt>
                <c:pt idx="913">
                  <c:v>0.91300000000000003</c:v>
                </c:pt>
                <c:pt idx="914">
                  <c:v>0.91400000000000003</c:v>
                </c:pt>
                <c:pt idx="915">
                  <c:v>0.91500000000000004</c:v>
                </c:pt>
                <c:pt idx="916">
                  <c:v>0.91600000000000004</c:v>
                </c:pt>
                <c:pt idx="917">
                  <c:v>0.91700000000000004</c:v>
                </c:pt>
                <c:pt idx="918">
                  <c:v>0.91800000000000004</c:v>
                </c:pt>
                <c:pt idx="919">
                  <c:v>0.91900000000000004</c:v>
                </c:pt>
                <c:pt idx="920">
                  <c:v>0.92</c:v>
                </c:pt>
                <c:pt idx="921">
                  <c:v>0.92100000000000004</c:v>
                </c:pt>
                <c:pt idx="922">
                  <c:v>0.92200000000000004</c:v>
                </c:pt>
                <c:pt idx="923">
                  <c:v>0.92300000000000004</c:v>
                </c:pt>
                <c:pt idx="924">
                  <c:v>0.92400000000000004</c:v>
                </c:pt>
                <c:pt idx="925">
                  <c:v>0.92500000000000004</c:v>
                </c:pt>
                <c:pt idx="926">
                  <c:v>0.92600000000000005</c:v>
                </c:pt>
                <c:pt idx="927">
                  <c:v>0.92700000000000005</c:v>
                </c:pt>
                <c:pt idx="928">
                  <c:v>0.92800000000000005</c:v>
                </c:pt>
                <c:pt idx="929">
                  <c:v>0.92900000000000005</c:v>
                </c:pt>
                <c:pt idx="930">
                  <c:v>0.93</c:v>
                </c:pt>
                <c:pt idx="931">
                  <c:v>0.93100000000000005</c:v>
                </c:pt>
                <c:pt idx="932">
                  <c:v>0.93200000000000005</c:v>
                </c:pt>
                <c:pt idx="933">
                  <c:v>0.93300000000000005</c:v>
                </c:pt>
                <c:pt idx="934">
                  <c:v>0.93400000000000005</c:v>
                </c:pt>
                <c:pt idx="935">
                  <c:v>0.93500000000000005</c:v>
                </c:pt>
                <c:pt idx="936">
                  <c:v>0.93600000000000005</c:v>
                </c:pt>
                <c:pt idx="937">
                  <c:v>0.93700000000000006</c:v>
                </c:pt>
                <c:pt idx="938">
                  <c:v>0.93799999999999994</c:v>
                </c:pt>
                <c:pt idx="939">
                  <c:v>0.93899999999999995</c:v>
                </c:pt>
                <c:pt idx="940">
                  <c:v>0.94</c:v>
                </c:pt>
                <c:pt idx="941">
                  <c:v>0.94099999999999995</c:v>
                </c:pt>
                <c:pt idx="942">
                  <c:v>0.94199999999999995</c:v>
                </c:pt>
                <c:pt idx="943">
                  <c:v>0.94299999999999995</c:v>
                </c:pt>
                <c:pt idx="944">
                  <c:v>0.94399999999999995</c:v>
                </c:pt>
                <c:pt idx="945">
                  <c:v>0.94499999999999995</c:v>
                </c:pt>
                <c:pt idx="946">
                  <c:v>0.94599999999999995</c:v>
                </c:pt>
                <c:pt idx="947">
                  <c:v>0.94699999999999995</c:v>
                </c:pt>
                <c:pt idx="948">
                  <c:v>0.94799999999999995</c:v>
                </c:pt>
                <c:pt idx="949">
                  <c:v>0.94899999999999995</c:v>
                </c:pt>
                <c:pt idx="950">
                  <c:v>0.95</c:v>
                </c:pt>
                <c:pt idx="951">
                  <c:v>0.95099999999999996</c:v>
                </c:pt>
                <c:pt idx="952">
                  <c:v>0.95199999999999996</c:v>
                </c:pt>
                <c:pt idx="953">
                  <c:v>0.95299999999999996</c:v>
                </c:pt>
                <c:pt idx="954">
                  <c:v>0.95399999999999996</c:v>
                </c:pt>
                <c:pt idx="955">
                  <c:v>0.95499999999999996</c:v>
                </c:pt>
                <c:pt idx="956">
                  <c:v>0.95599999999999996</c:v>
                </c:pt>
                <c:pt idx="957">
                  <c:v>0.95699999999999996</c:v>
                </c:pt>
                <c:pt idx="958">
                  <c:v>0.95799999999999996</c:v>
                </c:pt>
                <c:pt idx="959">
                  <c:v>0.95899999999999996</c:v>
                </c:pt>
                <c:pt idx="960">
                  <c:v>0.96</c:v>
                </c:pt>
                <c:pt idx="961">
                  <c:v>0.96099999999999997</c:v>
                </c:pt>
                <c:pt idx="962">
                  <c:v>0.96199999999999997</c:v>
                </c:pt>
                <c:pt idx="963">
                  <c:v>0.96299999999999997</c:v>
                </c:pt>
                <c:pt idx="964">
                  <c:v>0.96399999999999997</c:v>
                </c:pt>
                <c:pt idx="965">
                  <c:v>0.96499999999999997</c:v>
                </c:pt>
                <c:pt idx="966">
                  <c:v>0.96599999999999997</c:v>
                </c:pt>
                <c:pt idx="967">
                  <c:v>0.96699999999999997</c:v>
                </c:pt>
                <c:pt idx="968">
                  <c:v>0.96799999999999997</c:v>
                </c:pt>
                <c:pt idx="969">
                  <c:v>0.96899999999999997</c:v>
                </c:pt>
                <c:pt idx="970">
                  <c:v>0.97</c:v>
                </c:pt>
                <c:pt idx="971">
                  <c:v>0.97099999999999997</c:v>
                </c:pt>
                <c:pt idx="972">
                  <c:v>0.97199999999999998</c:v>
                </c:pt>
                <c:pt idx="973">
                  <c:v>0.97299999999999998</c:v>
                </c:pt>
                <c:pt idx="974">
                  <c:v>0.97399999999999998</c:v>
                </c:pt>
                <c:pt idx="975">
                  <c:v>0.97499999999999998</c:v>
                </c:pt>
                <c:pt idx="976">
                  <c:v>0.97599999999999998</c:v>
                </c:pt>
                <c:pt idx="977">
                  <c:v>0.97699999999999998</c:v>
                </c:pt>
                <c:pt idx="978">
                  <c:v>0.97799999999999998</c:v>
                </c:pt>
                <c:pt idx="979">
                  <c:v>0.97899999999999998</c:v>
                </c:pt>
                <c:pt idx="980">
                  <c:v>0.98</c:v>
                </c:pt>
                <c:pt idx="981">
                  <c:v>0.98099999999999998</c:v>
                </c:pt>
                <c:pt idx="982">
                  <c:v>0.98199999999999998</c:v>
                </c:pt>
                <c:pt idx="983">
                  <c:v>0.98299999999999998</c:v>
                </c:pt>
                <c:pt idx="984">
                  <c:v>0.98399999999999999</c:v>
                </c:pt>
                <c:pt idx="985">
                  <c:v>0.98499999999999999</c:v>
                </c:pt>
                <c:pt idx="986">
                  <c:v>0.98599999999999999</c:v>
                </c:pt>
                <c:pt idx="987">
                  <c:v>0.98699999999999999</c:v>
                </c:pt>
                <c:pt idx="988">
                  <c:v>0.98799999999999999</c:v>
                </c:pt>
                <c:pt idx="989">
                  <c:v>0.98899999999999999</c:v>
                </c:pt>
                <c:pt idx="990">
                  <c:v>0.99</c:v>
                </c:pt>
                <c:pt idx="991">
                  <c:v>0.99099999999999999</c:v>
                </c:pt>
                <c:pt idx="992">
                  <c:v>0.99199999999999999</c:v>
                </c:pt>
                <c:pt idx="993">
                  <c:v>0.99299999999999999</c:v>
                </c:pt>
                <c:pt idx="994">
                  <c:v>0.99399999999999999</c:v>
                </c:pt>
                <c:pt idx="995">
                  <c:v>0.995</c:v>
                </c:pt>
                <c:pt idx="996">
                  <c:v>0.996</c:v>
                </c:pt>
                <c:pt idx="997">
                  <c:v>0.997</c:v>
                </c:pt>
                <c:pt idx="998">
                  <c:v>0.998</c:v>
                </c:pt>
                <c:pt idx="999">
                  <c:v>0.999</c:v>
                </c:pt>
                <c:pt idx="1000">
                  <c:v>1</c:v>
                </c:pt>
                <c:pt idx="1001">
                  <c:v>1.0009999999999999</c:v>
                </c:pt>
                <c:pt idx="1002">
                  <c:v>1.002</c:v>
                </c:pt>
                <c:pt idx="1003">
                  <c:v>1.0029999999999999</c:v>
                </c:pt>
                <c:pt idx="1004">
                  <c:v>1.004</c:v>
                </c:pt>
                <c:pt idx="1005">
                  <c:v>1.0049999999999999</c:v>
                </c:pt>
                <c:pt idx="1006">
                  <c:v>1.006</c:v>
                </c:pt>
                <c:pt idx="1007">
                  <c:v>1.0069999999999999</c:v>
                </c:pt>
                <c:pt idx="1008">
                  <c:v>1.008</c:v>
                </c:pt>
                <c:pt idx="1009">
                  <c:v>1.0089999999999999</c:v>
                </c:pt>
                <c:pt idx="1010">
                  <c:v>1.01</c:v>
                </c:pt>
                <c:pt idx="1011">
                  <c:v>1.0109999999999999</c:v>
                </c:pt>
                <c:pt idx="1012">
                  <c:v>1.012</c:v>
                </c:pt>
                <c:pt idx="1013">
                  <c:v>1.0129999999999999</c:v>
                </c:pt>
                <c:pt idx="1014">
                  <c:v>1.014</c:v>
                </c:pt>
                <c:pt idx="1015">
                  <c:v>1.0149999999999999</c:v>
                </c:pt>
                <c:pt idx="1016">
                  <c:v>1.016</c:v>
                </c:pt>
                <c:pt idx="1017">
                  <c:v>1.0169999999999999</c:v>
                </c:pt>
                <c:pt idx="1018">
                  <c:v>1.018</c:v>
                </c:pt>
                <c:pt idx="1019">
                  <c:v>1.0189999999999999</c:v>
                </c:pt>
                <c:pt idx="1020">
                  <c:v>1.02</c:v>
                </c:pt>
                <c:pt idx="1021">
                  <c:v>1.0209999999999999</c:v>
                </c:pt>
                <c:pt idx="1022">
                  <c:v>1.022</c:v>
                </c:pt>
                <c:pt idx="1023">
                  <c:v>1.0229999999999999</c:v>
                </c:pt>
                <c:pt idx="1024">
                  <c:v>1.024</c:v>
                </c:pt>
                <c:pt idx="1025">
                  <c:v>1.0249999999999999</c:v>
                </c:pt>
                <c:pt idx="1026">
                  <c:v>1.026</c:v>
                </c:pt>
                <c:pt idx="1027">
                  <c:v>1.0269999999999999</c:v>
                </c:pt>
                <c:pt idx="1028">
                  <c:v>1.028</c:v>
                </c:pt>
                <c:pt idx="1029">
                  <c:v>1.0289999999999999</c:v>
                </c:pt>
                <c:pt idx="1030">
                  <c:v>1.03</c:v>
                </c:pt>
                <c:pt idx="1031">
                  <c:v>1.0309999999999999</c:v>
                </c:pt>
                <c:pt idx="1032">
                  <c:v>1.032</c:v>
                </c:pt>
                <c:pt idx="1033">
                  <c:v>1.0329999999999999</c:v>
                </c:pt>
                <c:pt idx="1034">
                  <c:v>1.034</c:v>
                </c:pt>
                <c:pt idx="1035">
                  <c:v>1.0349999999999999</c:v>
                </c:pt>
                <c:pt idx="1036">
                  <c:v>1.036</c:v>
                </c:pt>
                <c:pt idx="1037">
                  <c:v>1.0369999999999999</c:v>
                </c:pt>
                <c:pt idx="1038">
                  <c:v>1.038</c:v>
                </c:pt>
                <c:pt idx="1039">
                  <c:v>1.0389999999999999</c:v>
                </c:pt>
                <c:pt idx="1040">
                  <c:v>1.04</c:v>
                </c:pt>
                <c:pt idx="1041">
                  <c:v>1.0409999999999999</c:v>
                </c:pt>
                <c:pt idx="1042">
                  <c:v>1.042</c:v>
                </c:pt>
                <c:pt idx="1043">
                  <c:v>1.0429999999999999</c:v>
                </c:pt>
                <c:pt idx="1044">
                  <c:v>1.044</c:v>
                </c:pt>
                <c:pt idx="1045">
                  <c:v>1.0449999999999999</c:v>
                </c:pt>
                <c:pt idx="1046">
                  <c:v>1.046</c:v>
                </c:pt>
                <c:pt idx="1047">
                  <c:v>1.0469999999999999</c:v>
                </c:pt>
                <c:pt idx="1048">
                  <c:v>1.048</c:v>
                </c:pt>
                <c:pt idx="1049">
                  <c:v>1.0489999999999999</c:v>
                </c:pt>
                <c:pt idx="1050">
                  <c:v>1.05</c:v>
                </c:pt>
                <c:pt idx="1051">
                  <c:v>1.0509999999999999</c:v>
                </c:pt>
                <c:pt idx="1052">
                  <c:v>1.052</c:v>
                </c:pt>
                <c:pt idx="1053">
                  <c:v>1.0529999999999999</c:v>
                </c:pt>
                <c:pt idx="1054">
                  <c:v>1.054</c:v>
                </c:pt>
                <c:pt idx="1055">
                  <c:v>1.0549999999999999</c:v>
                </c:pt>
                <c:pt idx="1056">
                  <c:v>1.056</c:v>
                </c:pt>
                <c:pt idx="1057">
                  <c:v>1.0569999999999999</c:v>
                </c:pt>
                <c:pt idx="1058">
                  <c:v>1.0580000000000001</c:v>
                </c:pt>
                <c:pt idx="1059">
                  <c:v>1.0589999999999999</c:v>
                </c:pt>
                <c:pt idx="1060">
                  <c:v>1.06</c:v>
                </c:pt>
                <c:pt idx="1061">
                  <c:v>1.0609999999999999</c:v>
                </c:pt>
                <c:pt idx="1062">
                  <c:v>1.0620000000000001</c:v>
                </c:pt>
                <c:pt idx="1063">
                  <c:v>1.0629999999999999</c:v>
                </c:pt>
                <c:pt idx="1064">
                  <c:v>1.0640000000000001</c:v>
                </c:pt>
                <c:pt idx="1065">
                  <c:v>1.0649999999999999</c:v>
                </c:pt>
                <c:pt idx="1066">
                  <c:v>1.0660000000000001</c:v>
                </c:pt>
                <c:pt idx="1067">
                  <c:v>1.0669999999999999</c:v>
                </c:pt>
                <c:pt idx="1068">
                  <c:v>1.0680000000000001</c:v>
                </c:pt>
                <c:pt idx="1069">
                  <c:v>1.069</c:v>
                </c:pt>
                <c:pt idx="1070">
                  <c:v>1.07</c:v>
                </c:pt>
                <c:pt idx="1071">
                  <c:v>1.071</c:v>
                </c:pt>
                <c:pt idx="1072">
                  <c:v>1.0720000000000001</c:v>
                </c:pt>
                <c:pt idx="1073">
                  <c:v>1.073</c:v>
                </c:pt>
                <c:pt idx="1074">
                  <c:v>1.0740000000000001</c:v>
                </c:pt>
                <c:pt idx="1075">
                  <c:v>1.075</c:v>
                </c:pt>
                <c:pt idx="1076">
                  <c:v>1.0760000000000001</c:v>
                </c:pt>
                <c:pt idx="1077">
                  <c:v>1.077</c:v>
                </c:pt>
                <c:pt idx="1078">
                  <c:v>1.0780000000000001</c:v>
                </c:pt>
                <c:pt idx="1079">
                  <c:v>1.079</c:v>
                </c:pt>
                <c:pt idx="1080">
                  <c:v>1.08</c:v>
                </c:pt>
                <c:pt idx="1081">
                  <c:v>1.081</c:v>
                </c:pt>
                <c:pt idx="1082">
                  <c:v>1.0820000000000001</c:v>
                </c:pt>
                <c:pt idx="1083">
                  <c:v>1.083</c:v>
                </c:pt>
                <c:pt idx="1084">
                  <c:v>1.0840000000000001</c:v>
                </c:pt>
                <c:pt idx="1085">
                  <c:v>1.085</c:v>
                </c:pt>
                <c:pt idx="1086">
                  <c:v>1.0860000000000001</c:v>
                </c:pt>
                <c:pt idx="1087">
                  <c:v>1.087</c:v>
                </c:pt>
                <c:pt idx="1088">
                  <c:v>1.0880000000000001</c:v>
                </c:pt>
                <c:pt idx="1089">
                  <c:v>1.089</c:v>
                </c:pt>
                <c:pt idx="1090">
                  <c:v>1.0900000000000001</c:v>
                </c:pt>
                <c:pt idx="1091">
                  <c:v>1.091</c:v>
                </c:pt>
                <c:pt idx="1092">
                  <c:v>1.0920000000000001</c:v>
                </c:pt>
                <c:pt idx="1093">
                  <c:v>1.093</c:v>
                </c:pt>
                <c:pt idx="1094">
                  <c:v>1.0940000000000001</c:v>
                </c:pt>
                <c:pt idx="1095">
                  <c:v>1.095</c:v>
                </c:pt>
                <c:pt idx="1096">
                  <c:v>1.0960000000000001</c:v>
                </c:pt>
                <c:pt idx="1097">
                  <c:v>1.097</c:v>
                </c:pt>
                <c:pt idx="1098">
                  <c:v>1.0980000000000001</c:v>
                </c:pt>
                <c:pt idx="1099">
                  <c:v>1.099</c:v>
                </c:pt>
                <c:pt idx="1100">
                  <c:v>1.1000000000000001</c:v>
                </c:pt>
                <c:pt idx="1101">
                  <c:v>1.101</c:v>
                </c:pt>
                <c:pt idx="1102">
                  <c:v>1.1020000000000001</c:v>
                </c:pt>
                <c:pt idx="1103">
                  <c:v>1.103</c:v>
                </c:pt>
                <c:pt idx="1104">
                  <c:v>1.1040000000000001</c:v>
                </c:pt>
                <c:pt idx="1105">
                  <c:v>1.105</c:v>
                </c:pt>
                <c:pt idx="1106">
                  <c:v>1.1060000000000001</c:v>
                </c:pt>
                <c:pt idx="1107">
                  <c:v>1.107</c:v>
                </c:pt>
                <c:pt idx="1108">
                  <c:v>1.1080000000000001</c:v>
                </c:pt>
                <c:pt idx="1109">
                  <c:v>1.109</c:v>
                </c:pt>
                <c:pt idx="1110">
                  <c:v>1.1100000000000001</c:v>
                </c:pt>
                <c:pt idx="1111">
                  <c:v>1.111</c:v>
                </c:pt>
                <c:pt idx="1112">
                  <c:v>1.1120000000000001</c:v>
                </c:pt>
                <c:pt idx="1113">
                  <c:v>1.113</c:v>
                </c:pt>
                <c:pt idx="1114">
                  <c:v>1.1140000000000001</c:v>
                </c:pt>
                <c:pt idx="1115">
                  <c:v>1.115</c:v>
                </c:pt>
                <c:pt idx="1116">
                  <c:v>1.1160000000000001</c:v>
                </c:pt>
                <c:pt idx="1117">
                  <c:v>1.117</c:v>
                </c:pt>
                <c:pt idx="1118">
                  <c:v>1.1180000000000001</c:v>
                </c:pt>
                <c:pt idx="1119">
                  <c:v>1.119</c:v>
                </c:pt>
                <c:pt idx="1120">
                  <c:v>1.1200000000000001</c:v>
                </c:pt>
                <c:pt idx="1121">
                  <c:v>1.121</c:v>
                </c:pt>
                <c:pt idx="1122">
                  <c:v>1.1220000000000001</c:v>
                </c:pt>
                <c:pt idx="1123">
                  <c:v>1.123</c:v>
                </c:pt>
                <c:pt idx="1124">
                  <c:v>1.1240000000000001</c:v>
                </c:pt>
                <c:pt idx="1125">
                  <c:v>1.125</c:v>
                </c:pt>
                <c:pt idx="1126">
                  <c:v>1.1259999999999999</c:v>
                </c:pt>
                <c:pt idx="1127">
                  <c:v>1.127</c:v>
                </c:pt>
                <c:pt idx="1128">
                  <c:v>1.1279999999999999</c:v>
                </c:pt>
                <c:pt idx="1129">
                  <c:v>1.129</c:v>
                </c:pt>
                <c:pt idx="1130">
                  <c:v>1.1299999999999999</c:v>
                </c:pt>
                <c:pt idx="1131">
                  <c:v>1.131</c:v>
                </c:pt>
                <c:pt idx="1132">
                  <c:v>1.1319999999999999</c:v>
                </c:pt>
                <c:pt idx="1133">
                  <c:v>1.133</c:v>
                </c:pt>
                <c:pt idx="1134">
                  <c:v>1.1339999999999999</c:v>
                </c:pt>
                <c:pt idx="1135">
                  <c:v>1.135</c:v>
                </c:pt>
                <c:pt idx="1136">
                  <c:v>1.1359999999999999</c:v>
                </c:pt>
                <c:pt idx="1137">
                  <c:v>1.137</c:v>
                </c:pt>
                <c:pt idx="1138">
                  <c:v>1.1379999999999999</c:v>
                </c:pt>
                <c:pt idx="1139">
                  <c:v>1.139</c:v>
                </c:pt>
                <c:pt idx="1140">
                  <c:v>1.1399999999999999</c:v>
                </c:pt>
                <c:pt idx="1141">
                  <c:v>1.141</c:v>
                </c:pt>
                <c:pt idx="1142">
                  <c:v>1.1419999999999999</c:v>
                </c:pt>
                <c:pt idx="1143">
                  <c:v>1.143</c:v>
                </c:pt>
                <c:pt idx="1144">
                  <c:v>1.1439999999999999</c:v>
                </c:pt>
                <c:pt idx="1145">
                  <c:v>1.145</c:v>
                </c:pt>
                <c:pt idx="1146">
                  <c:v>1.1459999999999999</c:v>
                </c:pt>
                <c:pt idx="1147">
                  <c:v>1.147</c:v>
                </c:pt>
                <c:pt idx="1148">
                  <c:v>1.1479999999999999</c:v>
                </c:pt>
                <c:pt idx="1149">
                  <c:v>1.149</c:v>
                </c:pt>
                <c:pt idx="1150">
                  <c:v>1.1499999999999999</c:v>
                </c:pt>
                <c:pt idx="1151">
                  <c:v>1.151</c:v>
                </c:pt>
                <c:pt idx="1152">
                  <c:v>1.1519999999999999</c:v>
                </c:pt>
                <c:pt idx="1153">
                  <c:v>1.153</c:v>
                </c:pt>
                <c:pt idx="1154">
                  <c:v>1.1539999999999999</c:v>
                </c:pt>
                <c:pt idx="1155">
                  <c:v>1.155</c:v>
                </c:pt>
                <c:pt idx="1156">
                  <c:v>1.1559999999999999</c:v>
                </c:pt>
                <c:pt idx="1157">
                  <c:v>1.157</c:v>
                </c:pt>
                <c:pt idx="1158">
                  <c:v>1.1579999999999999</c:v>
                </c:pt>
                <c:pt idx="1159">
                  <c:v>1.159</c:v>
                </c:pt>
                <c:pt idx="1160">
                  <c:v>1.1599999999999999</c:v>
                </c:pt>
                <c:pt idx="1161">
                  <c:v>1.161</c:v>
                </c:pt>
                <c:pt idx="1162">
                  <c:v>1.1619999999999999</c:v>
                </c:pt>
                <c:pt idx="1163">
                  <c:v>1.163</c:v>
                </c:pt>
                <c:pt idx="1164">
                  <c:v>1.1639999999999999</c:v>
                </c:pt>
                <c:pt idx="1165">
                  <c:v>1.165</c:v>
                </c:pt>
                <c:pt idx="1166">
                  <c:v>1.1659999999999999</c:v>
                </c:pt>
                <c:pt idx="1167">
                  <c:v>1.167</c:v>
                </c:pt>
                <c:pt idx="1168">
                  <c:v>1.1679999999999999</c:v>
                </c:pt>
                <c:pt idx="1169">
                  <c:v>1.169</c:v>
                </c:pt>
                <c:pt idx="1170">
                  <c:v>1.17</c:v>
                </c:pt>
                <c:pt idx="1171">
                  <c:v>1.171</c:v>
                </c:pt>
                <c:pt idx="1172">
                  <c:v>1.1719999999999999</c:v>
                </c:pt>
                <c:pt idx="1173">
                  <c:v>1.173</c:v>
                </c:pt>
                <c:pt idx="1174">
                  <c:v>1.1739999999999999</c:v>
                </c:pt>
                <c:pt idx="1175">
                  <c:v>1.175</c:v>
                </c:pt>
                <c:pt idx="1176">
                  <c:v>1.1759999999999999</c:v>
                </c:pt>
                <c:pt idx="1177">
                  <c:v>1.177</c:v>
                </c:pt>
                <c:pt idx="1178">
                  <c:v>1.1779999999999999</c:v>
                </c:pt>
                <c:pt idx="1179">
                  <c:v>1.179</c:v>
                </c:pt>
                <c:pt idx="1180">
                  <c:v>1.18</c:v>
                </c:pt>
                <c:pt idx="1181">
                  <c:v>1.181</c:v>
                </c:pt>
                <c:pt idx="1182">
                  <c:v>1.1819999999999999</c:v>
                </c:pt>
                <c:pt idx="1183">
                  <c:v>1.1830000000000001</c:v>
                </c:pt>
                <c:pt idx="1184">
                  <c:v>1.1839999999999999</c:v>
                </c:pt>
                <c:pt idx="1185">
                  <c:v>1.1850000000000001</c:v>
                </c:pt>
                <c:pt idx="1186">
                  <c:v>1.1859999999999999</c:v>
                </c:pt>
                <c:pt idx="1187">
                  <c:v>1.1870000000000001</c:v>
                </c:pt>
                <c:pt idx="1188">
                  <c:v>1.1879999999999999</c:v>
                </c:pt>
                <c:pt idx="1189">
                  <c:v>1.1890000000000001</c:v>
                </c:pt>
                <c:pt idx="1190">
                  <c:v>1.19</c:v>
                </c:pt>
                <c:pt idx="1191">
                  <c:v>1.1910000000000001</c:v>
                </c:pt>
                <c:pt idx="1192">
                  <c:v>1.1919999999999999</c:v>
                </c:pt>
                <c:pt idx="1193">
                  <c:v>1.1930000000000001</c:v>
                </c:pt>
                <c:pt idx="1194">
                  <c:v>1.194</c:v>
                </c:pt>
                <c:pt idx="1195">
                  <c:v>1.1950000000000001</c:v>
                </c:pt>
                <c:pt idx="1196">
                  <c:v>1.196</c:v>
                </c:pt>
                <c:pt idx="1197">
                  <c:v>1.1970000000000001</c:v>
                </c:pt>
                <c:pt idx="1198">
                  <c:v>1.198</c:v>
                </c:pt>
                <c:pt idx="1199">
                  <c:v>1.1990000000000001</c:v>
                </c:pt>
                <c:pt idx="1200">
                  <c:v>1.2</c:v>
                </c:pt>
                <c:pt idx="1201">
                  <c:v>1.2010000000000001</c:v>
                </c:pt>
                <c:pt idx="1202">
                  <c:v>1.202</c:v>
                </c:pt>
                <c:pt idx="1203">
                  <c:v>1.2030000000000001</c:v>
                </c:pt>
                <c:pt idx="1204">
                  <c:v>1.204</c:v>
                </c:pt>
                <c:pt idx="1205">
                  <c:v>1.2050000000000001</c:v>
                </c:pt>
                <c:pt idx="1206">
                  <c:v>1.206</c:v>
                </c:pt>
                <c:pt idx="1207">
                  <c:v>1.2070000000000001</c:v>
                </c:pt>
                <c:pt idx="1208">
                  <c:v>1.208</c:v>
                </c:pt>
                <c:pt idx="1209">
                  <c:v>1.2090000000000001</c:v>
                </c:pt>
                <c:pt idx="1210">
                  <c:v>1.21</c:v>
                </c:pt>
                <c:pt idx="1211">
                  <c:v>1.2110000000000001</c:v>
                </c:pt>
                <c:pt idx="1212">
                  <c:v>1.212</c:v>
                </c:pt>
                <c:pt idx="1213">
                  <c:v>1.2130000000000001</c:v>
                </c:pt>
                <c:pt idx="1214">
                  <c:v>1.214</c:v>
                </c:pt>
                <c:pt idx="1215">
                  <c:v>1.2150000000000001</c:v>
                </c:pt>
                <c:pt idx="1216">
                  <c:v>1.216</c:v>
                </c:pt>
                <c:pt idx="1217">
                  <c:v>1.2170000000000001</c:v>
                </c:pt>
                <c:pt idx="1218">
                  <c:v>1.218</c:v>
                </c:pt>
                <c:pt idx="1219">
                  <c:v>1.2190000000000001</c:v>
                </c:pt>
                <c:pt idx="1220">
                  <c:v>1.22</c:v>
                </c:pt>
                <c:pt idx="1221">
                  <c:v>1.2210000000000001</c:v>
                </c:pt>
                <c:pt idx="1222">
                  <c:v>1.222</c:v>
                </c:pt>
                <c:pt idx="1223">
                  <c:v>1.2230000000000001</c:v>
                </c:pt>
                <c:pt idx="1224">
                  <c:v>1.224</c:v>
                </c:pt>
                <c:pt idx="1225">
                  <c:v>1.2250000000000001</c:v>
                </c:pt>
                <c:pt idx="1226">
                  <c:v>1.226</c:v>
                </c:pt>
                <c:pt idx="1227">
                  <c:v>1.2270000000000001</c:v>
                </c:pt>
                <c:pt idx="1228">
                  <c:v>1.228</c:v>
                </c:pt>
                <c:pt idx="1229">
                  <c:v>1.2290000000000001</c:v>
                </c:pt>
                <c:pt idx="1230">
                  <c:v>1.23</c:v>
                </c:pt>
                <c:pt idx="1231">
                  <c:v>1.2310000000000001</c:v>
                </c:pt>
                <c:pt idx="1232">
                  <c:v>1.232</c:v>
                </c:pt>
                <c:pt idx="1233">
                  <c:v>1.2330000000000001</c:v>
                </c:pt>
                <c:pt idx="1234">
                  <c:v>1.234</c:v>
                </c:pt>
                <c:pt idx="1235">
                  <c:v>1.2350000000000001</c:v>
                </c:pt>
                <c:pt idx="1236">
                  <c:v>1.236</c:v>
                </c:pt>
                <c:pt idx="1237">
                  <c:v>1.2370000000000001</c:v>
                </c:pt>
                <c:pt idx="1238">
                  <c:v>1.238</c:v>
                </c:pt>
                <c:pt idx="1239">
                  <c:v>1.2390000000000001</c:v>
                </c:pt>
                <c:pt idx="1240">
                  <c:v>1.24</c:v>
                </c:pt>
                <c:pt idx="1241">
                  <c:v>1.2410000000000001</c:v>
                </c:pt>
                <c:pt idx="1242">
                  <c:v>1.242</c:v>
                </c:pt>
                <c:pt idx="1243">
                  <c:v>1.2430000000000001</c:v>
                </c:pt>
                <c:pt idx="1244">
                  <c:v>1.244</c:v>
                </c:pt>
                <c:pt idx="1245">
                  <c:v>1.2450000000000001</c:v>
                </c:pt>
                <c:pt idx="1246">
                  <c:v>1.246</c:v>
                </c:pt>
                <c:pt idx="1247">
                  <c:v>1.2470000000000001</c:v>
                </c:pt>
                <c:pt idx="1248">
                  <c:v>1.248</c:v>
                </c:pt>
                <c:pt idx="1249">
                  <c:v>1.2490000000000001</c:v>
                </c:pt>
                <c:pt idx="1250">
                  <c:v>1.25</c:v>
                </c:pt>
                <c:pt idx="1251">
                  <c:v>1.2509999999999999</c:v>
                </c:pt>
                <c:pt idx="1252">
                  <c:v>1.252</c:v>
                </c:pt>
                <c:pt idx="1253">
                  <c:v>1.2529999999999999</c:v>
                </c:pt>
                <c:pt idx="1254">
                  <c:v>1.254</c:v>
                </c:pt>
                <c:pt idx="1255">
                  <c:v>1.2549999999999999</c:v>
                </c:pt>
                <c:pt idx="1256">
                  <c:v>1.256</c:v>
                </c:pt>
                <c:pt idx="1257">
                  <c:v>1.2569999999999999</c:v>
                </c:pt>
                <c:pt idx="1258">
                  <c:v>1.258</c:v>
                </c:pt>
                <c:pt idx="1259">
                  <c:v>1.2589999999999999</c:v>
                </c:pt>
                <c:pt idx="1260">
                  <c:v>1.26</c:v>
                </c:pt>
                <c:pt idx="1261">
                  <c:v>1.2609999999999999</c:v>
                </c:pt>
                <c:pt idx="1262">
                  <c:v>1.262</c:v>
                </c:pt>
                <c:pt idx="1263">
                  <c:v>1.2629999999999999</c:v>
                </c:pt>
                <c:pt idx="1264">
                  <c:v>1.264</c:v>
                </c:pt>
                <c:pt idx="1265">
                  <c:v>1.2649999999999999</c:v>
                </c:pt>
                <c:pt idx="1266">
                  <c:v>1.266</c:v>
                </c:pt>
                <c:pt idx="1267">
                  <c:v>1.2669999999999999</c:v>
                </c:pt>
                <c:pt idx="1268">
                  <c:v>1.268</c:v>
                </c:pt>
                <c:pt idx="1269">
                  <c:v>1.2689999999999999</c:v>
                </c:pt>
                <c:pt idx="1270">
                  <c:v>1.27</c:v>
                </c:pt>
                <c:pt idx="1271">
                  <c:v>1.2709999999999999</c:v>
                </c:pt>
                <c:pt idx="1272">
                  <c:v>1.272</c:v>
                </c:pt>
                <c:pt idx="1273">
                  <c:v>1.2729999999999999</c:v>
                </c:pt>
                <c:pt idx="1274">
                  <c:v>1.274</c:v>
                </c:pt>
                <c:pt idx="1275">
                  <c:v>1.2749999999999999</c:v>
                </c:pt>
                <c:pt idx="1276">
                  <c:v>1.276</c:v>
                </c:pt>
                <c:pt idx="1277">
                  <c:v>1.2769999999999999</c:v>
                </c:pt>
                <c:pt idx="1278">
                  <c:v>1.278</c:v>
                </c:pt>
                <c:pt idx="1279">
                  <c:v>1.2789999999999999</c:v>
                </c:pt>
                <c:pt idx="1280">
                  <c:v>1.28</c:v>
                </c:pt>
                <c:pt idx="1281">
                  <c:v>1.2809999999999999</c:v>
                </c:pt>
                <c:pt idx="1282">
                  <c:v>1.282</c:v>
                </c:pt>
                <c:pt idx="1283">
                  <c:v>1.2829999999999999</c:v>
                </c:pt>
                <c:pt idx="1284">
                  <c:v>1.284</c:v>
                </c:pt>
                <c:pt idx="1285">
                  <c:v>1.2849999999999999</c:v>
                </c:pt>
                <c:pt idx="1286">
                  <c:v>1.286</c:v>
                </c:pt>
                <c:pt idx="1287">
                  <c:v>1.2869999999999999</c:v>
                </c:pt>
                <c:pt idx="1288">
                  <c:v>1.288</c:v>
                </c:pt>
                <c:pt idx="1289">
                  <c:v>1.2889999999999999</c:v>
                </c:pt>
                <c:pt idx="1290">
                  <c:v>1.29</c:v>
                </c:pt>
                <c:pt idx="1291">
                  <c:v>1.2909999999999999</c:v>
                </c:pt>
                <c:pt idx="1292">
                  <c:v>1.292</c:v>
                </c:pt>
                <c:pt idx="1293">
                  <c:v>1.2929999999999999</c:v>
                </c:pt>
                <c:pt idx="1294">
                  <c:v>1.294</c:v>
                </c:pt>
                <c:pt idx="1295">
                  <c:v>1.2949999999999999</c:v>
                </c:pt>
                <c:pt idx="1296">
                  <c:v>1.296</c:v>
                </c:pt>
                <c:pt idx="1297">
                  <c:v>1.2969999999999999</c:v>
                </c:pt>
                <c:pt idx="1298">
                  <c:v>1.298</c:v>
                </c:pt>
                <c:pt idx="1299">
                  <c:v>1.2989999999999999</c:v>
                </c:pt>
                <c:pt idx="1300">
                  <c:v>1.3</c:v>
                </c:pt>
                <c:pt idx="1301">
                  <c:v>1.3009999999999999</c:v>
                </c:pt>
                <c:pt idx="1302">
                  <c:v>1.302</c:v>
                </c:pt>
                <c:pt idx="1303">
                  <c:v>1.3029999999999999</c:v>
                </c:pt>
                <c:pt idx="1304">
                  <c:v>1.304</c:v>
                </c:pt>
                <c:pt idx="1305">
                  <c:v>1.3049999999999999</c:v>
                </c:pt>
                <c:pt idx="1306">
                  <c:v>1.306</c:v>
                </c:pt>
                <c:pt idx="1307">
                  <c:v>1.3069999999999999</c:v>
                </c:pt>
                <c:pt idx="1308">
                  <c:v>1.3080000000000001</c:v>
                </c:pt>
                <c:pt idx="1309">
                  <c:v>1.3089999999999999</c:v>
                </c:pt>
                <c:pt idx="1310">
                  <c:v>1.31</c:v>
                </c:pt>
                <c:pt idx="1311">
                  <c:v>1.3109999999999999</c:v>
                </c:pt>
                <c:pt idx="1312">
                  <c:v>1.3120000000000001</c:v>
                </c:pt>
                <c:pt idx="1313">
                  <c:v>1.3129999999999999</c:v>
                </c:pt>
                <c:pt idx="1314">
                  <c:v>1.3140000000000001</c:v>
                </c:pt>
                <c:pt idx="1315">
                  <c:v>1.3149999999999999</c:v>
                </c:pt>
                <c:pt idx="1316">
                  <c:v>1.3160000000000001</c:v>
                </c:pt>
                <c:pt idx="1317">
                  <c:v>1.3169999999999999</c:v>
                </c:pt>
                <c:pt idx="1318">
                  <c:v>1.3180000000000001</c:v>
                </c:pt>
                <c:pt idx="1319">
                  <c:v>1.319</c:v>
                </c:pt>
                <c:pt idx="1320">
                  <c:v>1.32</c:v>
                </c:pt>
                <c:pt idx="1321">
                  <c:v>1.321</c:v>
                </c:pt>
                <c:pt idx="1322">
                  <c:v>1.3220000000000001</c:v>
                </c:pt>
                <c:pt idx="1323">
                  <c:v>1.323</c:v>
                </c:pt>
                <c:pt idx="1324">
                  <c:v>1.3240000000000001</c:v>
                </c:pt>
                <c:pt idx="1325">
                  <c:v>1.325</c:v>
                </c:pt>
                <c:pt idx="1326">
                  <c:v>1.3260000000000001</c:v>
                </c:pt>
                <c:pt idx="1327">
                  <c:v>1.327</c:v>
                </c:pt>
                <c:pt idx="1328">
                  <c:v>1.3280000000000001</c:v>
                </c:pt>
                <c:pt idx="1329">
                  <c:v>1.329</c:v>
                </c:pt>
                <c:pt idx="1330">
                  <c:v>1.33</c:v>
                </c:pt>
                <c:pt idx="1331">
                  <c:v>1.331</c:v>
                </c:pt>
                <c:pt idx="1332">
                  <c:v>1.3320000000000001</c:v>
                </c:pt>
                <c:pt idx="1333">
                  <c:v>1.333</c:v>
                </c:pt>
                <c:pt idx="1334">
                  <c:v>1.3340000000000001</c:v>
                </c:pt>
                <c:pt idx="1335">
                  <c:v>1.335</c:v>
                </c:pt>
                <c:pt idx="1336">
                  <c:v>1.3360000000000001</c:v>
                </c:pt>
                <c:pt idx="1337">
                  <c:v>1.337</c:v>
                </c:pt>
                <c:pt idx="1338">
                  <c:v>1.3380000000000001</c:v>
                </c:pt>
                <c:pt idx="1339">
                  <c:v>1.339</c:v>
                </c:pt>
                <c:pt idx="1340">
                  <c:v>1.34</c:v>
                </c:pt>
                <c:pt idx="1341">
                  <c:v>1.341</c:v>
                </c:pt>
                <c:pt idx="1342">
                  <c:v>1.3420000000000001</c:v>
                </c:pt>
                <c:pt idx="1343">
                  <c:v>1.343</c:v>
                </c:pt>
                <c:pt idx="1344">
                  <c:v>1.3440000000000001</c:v>
                </c:pt>
                <c:pt idx="1345">
                  <c:v>1.345</c:v>
                </c:pt>
                <c:pt idx="1346">
                  <c:v>1.3460000000000001</c:v>
                </c:pt>
                <c:pt idx="1347">
                  <c:v>1.347</c:v>
                </c:pt>
                <c:pt idx="1348">
                  <c:v>1.3480000000000001</c:v>
                </c:pt>
                <c:pt idx="1349">
                  <c:v>1.349</c:v>
                </c:pt>
                <c:pt idx="1350">
                  <c:v>1.35</c:v>
                </c:pt>
                <c:pt idx="1351">
                  <c:v>1.351</c:v>
                </c:pt>
                <c:pt idx="1352">
                  <c:v>1.3520000000000001</c:v>
                </c:pt>
                <c:pt idx="1353">
                  <c:v>1.353</c:v>
                </c:pt>
                <c:pt idx="1354">
                  <c:v>1.3540000000000001</c:v>
                </c:pt>
                <c:pt idx="1355">
                  <c:v>1.355</c:v>
                </c:pt>
                <c:pt idx="1356">
                  <c:v>1.3560000000000001</c:v>
                </c:pt>
                <c:pt idx="1357">
                  <c:v>1.357</c:v>
                </c:pt>
                <c:pt idx="1358">
                  <c:v>1.3580000000000001</c:v>
                </c:pt>
                <c:pt idx="1359">
                  <c:v>1.359</c:v>
                </c:pt>
                <c:pt idx="1360">
                  <c:v>1.36</c:v>
                </c:pt>
                <c:pt idx="1361">
                  <c:v>1.361</c:v>
                </c:pt>
                <c:pt idx="1362">
                  <c:v>1.3620000000000001</c:v>
                </c:pt>
                <c:pt idx="1363">
                  <c:v>1.363</c:v>
                </c:pt>
                <c:pt idx="1364">
                  <c:v>1.3640000000000001</c:v>
                </c:pt>
                <c:pt idx="1365">
                  <c:v>1.365</c:v>
                </c:pt>
                <c:pt idx="1366">
                  <c:v>1.3660000000000001</c:v>
                </c:pt>
                <c:pt idx="1367">
                  <c:v>1.367</c:v>
                </c:pt>
                <c:pt idx="1368">
                  <c:v>1.3680000000000001</c:v>
                </c:pt>
                <c:pt idx="1369">
                  <c:v>1.369</c:v>
                </c:pt>
                <c:pt idx="1370">
                  <c:v>1.37</c:v>
                </c:pt>
                <c:pt idx="1371">
                  <c:v>1.371</c:v>
                </c:pt>
                <c:pt idx="1372">
                  <c:v>1.3720000000000001</c:v>
                </c:pt>
                <c:pt idx="1373">
                  <c:v>1.373</c:v>
                </c:pt>
                <c:pt idx="1374">
                  <c:v>1.3740000000000001</c:v>
                </c:pt>
                <c:pt idx="1375">
                  <c:v>1.375</c:v>
                </c:pt>
                <c:pt idx="1376">
                  <c:v>1.3759999999999999</c:v>
                </c:pt>
                <c:pt idx="1377">
                  <c:v>1.377</c:v>
                </c:pt>
                <c:pt idx="1378">
                  <c:v>1.3779999999999999</c:v>
                </c:pt>
                <c:pt idx="1379">
                  <c:v>1.379</c:v>
                </c:pt>
                <c:pt idx="1380">
                  <c:v>1.38</c:v>
                </c:pt>
                <c:pt idx="1381">
                  <c:v>1.381</c:v>
                </c:pt>
                <c:pt idx="1382">
                  <c:v>1.3819999999999999</c:v>
                </c:pt>
                <c:pt idx="1383">
                  <c:v>1.383</c:v>
                </c:pt>
                <c:pt idx="1384">
                  <c:v>1.3839999999999999</c:v>
                </c:pt>
                <c:pt idx="1385">
                  <c:v>1.385</c:v>
                </c:pt>
                <c:pt idx="1386">
                  <c:v>1.3859999999999999</c:v>
                </c:pt>
                <c:pt idx="1387">
                  <c:v>1.387</c:v>
                </c:pt>
                <c:pt idx="1388">
                  <c:v>1.3879999999999999</c:v>
                </c:pt>
                <c:pt idx="1389">
                  <c:v>1.389</c:v>
                </c:pt>
                <c:pt idx="1390">
                  <c:v>1.39</c:v>
                </c:pt>
                <c:pt idx="1391">
                  <c:v>1.391</c:v>
                </c:pt>
                <c:pt idx="1392">
                  <c:v>1.3919999999999999</c:v>
                </c:pt>
                <c:pt idx="1393">
                  <c:v>1.393</c:v>
                </c:pt>
                <c:pt idx="1394">
                  <c:v>1.3939999999999999</c:v>
                </c:pt>
                <c:pt idx="1395">
                  <c:v>1.395</c:v>
                </c:pt>
                <c:pt idx="1396">
                  <c:v>1.3959999999999999</c:v>
                </c:pt>
                <c:pt idx="1397">
                  <c:v>1.397</c:v>
                </c:pt>
                <c:pt idx="1398">
                  <c:v>1.3979999999999999</c:v>
                </c:pt>
                <c:pt idx="1399">
                  <c:v>1.399</c:v>
                </c:pt>
                <c:pt idx="1400">
                  <c:v>1.4</c:v>
                </c:pt>
                <c:pt idx="1401">
                  <c:v>1.401</c:v>
                </c:pt>
                <c:pt idx="1402">
                  <c:v>1.4019999999999999</c:v>
                </c:pt>
                <c:pt idx="1403">
                  <c:v>1.403</c:v>
                </c:pt>
                <c:pt idx="1404">
                  <c:v>1.4039999999999999</c:v>
                </c:pt>
                <c:pt idx="1405">
                  <c:v>1.405</c:v>
                </c:pt>
                <c:pt idx="1406">
                  <c:v>1.4059999999999999</c:v>
                </c:pt>
                <c:pt idx="1407">
                  <c:v>1.407</c:v>
                </c:pt>
                <c:pt idx="1408">
                  <c:v>1.4079999999999999</c:v>
                </c:pt>
                <c:pt idx="1409">
                  <c:v>1.409</c:v>
                </c:pt>
                <c:pt idx="1410">
                  <c:v>1.41</c:v>
                </c:pt>
                <c:pt idx="1411">
                  <c:v>1.411</c:v>
                </c:pt>
                <c:pt idx="1412">
                  <c:v>1.4119999999999999</c:v>
                </c:pt>
                <c:pt idx="1413">
                  <c:v>1.413</c:v>
                </c:pt>
                <c:pt idx="1414">
                  <c:v>1.4139999999999999</c:v>
                </c:pt>
                <c:pt idx="1415">
                  <c:v>1.415</c:v>
                </c:pt>
                <c:pt idx="1416">
                  <c:v>1.4159999999999999</c:v>
                </c:pt>
                <c:pt idx="1417">
                  <c:v>1.417</c:v>
                </c:pt>
                <c:pt idx="1418">
                  <c:v>1.4179999999999999</c:v>
                </c:pt>
                <c:pt idx="1419">
                  <c:v>1.419</c:v>
                </c:pt>
                <c:pt idx="1420">
                  <c:v>1.42</c:v>
                </c:pt>
                <c:pt idx="1421">
                  <c:v>1.421</c:v>
                </c:pt>
                <c:pt idx="1422">
                  <c:v>1.4219999999999999</c:v>
                </c:pt>
                <c:pt idx="1423">
                  <c:v>1.423</c:v>
                </c:pt>
                <c:pt idx="1424">
                  <c:v>1.4239999999999999</c:v>
                </c:pt>
                <c:pt idx="1425">
                  <c:v>1.425</c:v>
                </c:pt>
                <c:pt idx="1426">
                  <c:v>1.4259999999999999</c:v>
                </c:pt>
                <c:pt idx="1427">
                  <c:v>1.427</c:v>
                </c:pt>
                <c:pt idx="1428">
                  <c:v>1.4279999999999999</c:v>
                </c:pt>
                <c:pt idx="1429">
                  <c:v>1.429</c:v>
                </c:pt>
                <c:pt idx="1430">
                  <c:v>1.43</c:v>
                </c:pt>
                <c:pt idx="1431">
                  <c:v>1.431</c:v>
                </c:pt>
                <c:pt idx="1432">
                  <c:v>1.4319999999999999</c:v>
                </c:pt>
                <c:pt idx="1433">
                  <c:v>1.4330000000000001</c:v>
                </c:pt>
                <c:pt idx="1434">
                  <c:v>1.4339999999999999</c:v>
                </c:pt>
                <c:pt idx="1435">
                  <c:v>1.4350000000000001</c:v>
                </c:pt>
                <c:pt idx="1436">
                  <c:v>1.4359999999999999</c:v>
                </c:pt>
                <c:pt idx="1437">
                  <c:v>1.4370000000000001</c:v>
                </c:pt>
                <c:pt idx="1438">
                  <c:v>1.4379999999999999</c:v>
                </c:pt>
                <c:pt idx="1439">
                  <c:v>1.4390000000000001</c:v>
                </c:pt>
                <c:pt idx="1440">
                  <c:v>1.44</c:v>
                </c:pt>
                <c:pt idx="1441">
                  <c:v>1.4410000000000001</c:v>
                </c:pt>
                <c:pt idx="1442">
                  <c:v>1.4419999999999999</c:v>
                </c:pt>
                <c:pt idx="1443">
                  <c:v>1.4430000000000001</c:v>
                </c:pt>
                <c:pt idx="1444">
                  <c:v>1.444</c:v>
                </c:pt>
                <c:pt idx="1445">
                  <c:v>1.4450000000000001</c:v>
                </c:pt>
                <c:pt idx="1446">
                  <c:v>1.446</c:v>
                </c:pt>
                <c:pt idx="1447">
                  <c:v>1.4470000000000001</c:v>
                </c:pt>
                <c:pt idx="1448">
                  <c:v>1.448</c:v>
                </c:pt>
                <c:pt idx="1449">
                  <c:v>1.4490000000000001</c:v>
                </c:pt>
                <c:pt idx="1450">
                  <c:v>1.45</c:v>
                </c:pt>
                <c:pt idx="1451">
                  <c:v>1.4510000000000001</c:v>
                </c:pt>
                <c:pt idx="1452">
                  <c:v>1.452</c:v>
                </c:pt>
                <c:pt idx="1453">
                  <c:v>1.4530000000000001</c:v>
                </c:pt>
                <c:pt idx="1454">
                  <c:v>1.454</c:v>
                </c:pt>
                <c:pt idx="1455">
                  <c:v>1.4550000000000001</c:v>
                </c:pt>
                <c:pt idx="1456">
                  <c:v>1.456</c:v>
                </c:pt>
                <c:pt idx="1457">
                  <c:v>1.4570000000000001</c:v>
                </c:pt>
                <c:pt idx="1458">
                  <c:v>1.458</c:v>
                </c:pt>
                <c:pt idx="1459">
                  <c:v>1.4590000000000001</c:v>
                </c:pt>
                <c:pt idx="1460">
                  <c:v>1.46</c:v>
                </c:pt>
                <c:pt idx="1461">
                  <c:v>1.4610000000000001</c:v>
                </c:pt>
                <c:pt idx="1462">
                  <c:v>1.462</c:v>
                </c:pt>
                <c:pt idx="1463">
                  <c:v>1.4630000000000001</c:v>
                </c:pt>
                <c:pt idx="1464">
                  <c:v>1.464</c:v>
                </c:pt>
                <c:pt idx="1465">
                  <c:v>1.4650000000000001</c:v>
                </c:pt>
                <c:pt idx="1466">
                  <c:v>1.466</c:v>
                </c:pt>
                <c:pt idx="1467">
                  <c:v>1.4670000000000001</c:v>
                </c:pt>
                <c:pt idx="1468">
                  <c:v>1.468</c:v>
                </c:pt>
                <c:pt idx="1469">
                  <c:v>1.4690000000000001</c:v>
                </c:pt>
                <c:pt idx="1470">
                  <c:v>1.47</c:v>
                </c:pt>
                <c:pt idx="1471">
                  <c:v>1.4710000000000001</c:v>
                </c:pt>
                <c:pt idx="1472">
                  <c:v>1.472</c:v>
                </c:pt>
                <c:pt idx="1473">
                  <c:v>1.4730000000000001</c:v>
                </c:pt>
                <c:pt idx="1474">
                  <c:v>1.474</c:v>
                </c:pt>
                <c:pt idx="1475">
                  <c:v>1.4750000000000001</c:v>
                </c:pt>
                <c:pt idx="1476">
                  <c:v>1.476</c:v>
                </c:pt>
                <c:pt idx="1477">
                  <c:v>1.4770000000000001</c:v>
                </c:pt>
                <c:pt idx="1478">
                  <c:v>1.478</c:v>
                </c:pt>
                <c:pt idx="1479">
                  <c:v>1.4790000000000001</c:v>
                </c:pt>
                <c:pt idx="1480">
                  <c:v>1.48</c:v>
                </c:pt>
                <c:pt idx="1481">
                  <c:v>1.4810000000000001</c:v>
                </c:pt>
                <c:pt idx="1482">
                  <c:v>1.482</c:v>
                </c:pt>
                <c:pt idx="1483">
                  <c:v>1.4830000000000001</c:v>
                </c:pt>
                <c:pt idx="1484">
                  <c:v>1.484</c:v>
                </c:pt>
                <c:pt idx="1485">
                  <c:v>1.4850000000000001</c:v>
                </c:pt>
                <c:pt idx="1486">
                  <c:v>1.486</c:v>
                </c:pt>
                <c:pt idx="1487">
                  <c:v>1.4870000000000001</c:v>
                </c:pt>
                <c:pt idx="1488">
                  <c:v>1.488</c:v>
                </c:pt>
                <c:pt idx="1489">
                  <c:v>1.4890000000000001</c:v>
                </c:pt>
                <c:pt idx="1490">
                  <c:v>1.49</c:v>
                </c:pt>
                <c:pt idx="1491">
                  <c:v>1.4910000000000001</c:v>
                </c:pt>
                <c:pt idx="1492">
                  <c:v>1.492</c:v>
                </c:pt>
                <c:pt idx="1493">
                  <c:v>1.4930000000000001</c:v>
                </c:pt>
                <c:pt idx="1494">
                  <c:v>1.494</c:v>
                </c:pt>
                <c:pt idx="1495">
                  <c:v>1.4950000000000001</c:v>
                </c:pt>
                <c:pt idx="1496">
                  <c:v>1.496</c:v>
                </c:pt>
                <c:pt idx="1497">
                  <c:v>1.4970000000000001</c:v>
                </c:pt>
                <c:pt idx="1498">
                  <c:v>1.498</c:v>
                </c:pt>
                <c:pt idx="1499">
                  <c:v>1.4990000000000001</c:v>
                </c:pt>
                <c:pt idx="1500">
                  <c:v>1.5</c:v>
                </c:pt>
                <c:pt idx="1501">
                  <c:v>1.5009999999999999</c:v>
                </c:pt>
                <c:pt idx="1502">
                  <c:v>1.502</c:v>
                </c:pt>
                <c:pt idx="1503">
                  <c:v>1.5029999999999999</c:v>
                </c:pt>
                <c:pt idx="1504">
                  <c:v>1.504</c:v>
                </c:pt>
                <c:pt idx="1505">
                  <c:v>1.5049999999999999</c:v>
                </c:pt>
                <c:pt idx="1506">
                  <c:v>1.506</c:v>
                </c:pt>
                <c:pt idx="1507">
                  <c:v>1.5069999999999999</c:v>
                </c:pt>
                <c:pt idx="1508">
                  <c:v>1.508</c:v>
                </c:pt>
                <c:pt idx="1509">
                  <c:v>1.5089999999999999</c:v>
                </c:pt>
                <c:pt idx="1510">
                  <c:v>1.51</c:v>
                </c:pt>
                <c:pt idx="1511">
                  <c:v>1.5109999999999999</c:v>
                </c:pt>
                <c:pt idx="1512">
                  <c:v>1.512</c:v>
                </c:pt>
                <c:pt idx="1513">
                  <c:v>1.5129999999999999</c:v>
                </c:pt>
                <c:pt idx="1514">
                  <c:v>1.514</c:v>
                </c:pt>
                <c:pt idx="1515">
                  <c:v>1.5149999999999999</c:v>
                </c:pt>
                <c:pt idx="1516">
                  <c:v>1.516</c:v>
                </c:pt>
                <c:pt idx="1517">
                  <c:v>1.5169999999999999</c:v>
                </c:pt>
                <c:pt idx="1518">
                  <c:v>1.518</c:v>
                </c:pt>
                <c:pt idx="1519">
                  <c:v>1.5189999999999999</c:v>
                </c:pt>
                <c:pt idx="1520">
                  <c:v>1.52</c:v>
                </c:pt>
                <c:pt idx="1521">
                  <c:v>1.5209999999999999</c:v>
                </c:pt>
                <c:pt idx="1522">
                  <c:v>1.522</c:v>
                </c:pt>
                <c:pt idx="1523">
                  <c:v>1.5229999999999999</c:v>
                </c:pt>
                <c:pt idx="1524">
                  <c:v>1.524</c:v>
                </c:pt>
                <c:pt idx="1525">
                  <c:v>1.5249999999999999</c:v>
                </c:pt>
                <c:pt idx="1526">
                  <c:v>1.526</c:v>
                </c:pt>
                <c:pt idx="1527">
                  <c:v>1.5269999999999999</c:v>
                </c:pt>
                <c:pt idx="1528">
                  <c:v>1.528</c:v>
                </c:pt>
                <c:pt idx="1529">
                  <c:v>1.5289999999999999</c:v>
                </c:pt>
                <c:pt idx="1530">
                  <c:v>1.53</c:v>
                </c:pt>
                <c:pt idx="1531">
                  <c:v>1.5309999999999999</c:v>
                </c:pt>
                <c:pt idx="1532">
                  <c:v>1.532</c:v>
                </c:pt>
                <c:pt idx="1533">
                  <c:v>1.5329999999999999</c:v>
                </c:pt>
                <c:pt idx="1534">
                  <c:v>1.534</c:v>
                </c:pt>
                <c:pt idx="1535">
                  <c:v>1.5349999999999999</c:v>
                </c:pt>
                <c:pt idx="1536">
                  <c:v>1.536</c:v>
                </c:pt>
                <c:pt idx="1537">
                  <c:v>1.5369999999999999</c:v>
                </c:pt>
                <c:pt idx="1538">
                  <c:v>1.538</c:v>
                </c:pt>
                <c:pt idx="1539">
                  <c:v>1.5389999999999999</c:v>
                </c:pt>
                <c:pt idx="1540">
                  <c:v>1.54</c:v>
                </c:pt>
                <c:pt idx="1541">
                  <c:v>1.5409999999999999</c:v>
                </c:pt>
                <c:pt idx="1542">
                  <c:v>1.542</c:v>
                </c:pt>
                <c:pt idx="1543">
                  <c:v>1.5429999999999999</c:v>
                </c:pt>
                <c:pt idx="1544">
                  <c:v>1.544</c:v>
                </c:pt>
                <c:pt idx="1545">
                  <c:v>1.5449999999999999</c:v>
                </c:pt>
                <c:pt idx="1546">
                  <c:v>1.546</c:v>
                </c:pt>
                <c:pt idx="1547">
                  <c:v>1.5469999999999999</c:v>
                </c:pt>
                <c:pt idx="1548">
                  <c:v>1.548</c:v>
                </c:pt>
                <c:pt idx="1549">
                  <c:v>1.5489999999999999</c:v>
                </c:pt>
                <c:pt idx="1550">
                  <c:v>1.55</c:v>
                </c:pt>
                <c:pt idx="1551">
                  <c:v>1.5509999999999999</c:v>
                </c:pt>
                <c:pt idx="1552">
                  <c:v>1.552</c:v>
                </c:pt>
                <c:pt idx="1553">
                  <c:v>1.5529999999999999</c:v>
                </c:pt>
                <c:pt idx="1554">
                  <c:v>1.554</c:v>
                </c:pt>
                <c:pt idx="1555">
                  <c:v>1.5549999999999999</c:v>
                </c:pt>
                <c:pt idx="1556">
                  <c:v>1.556</c:v>
                </c:pt>
                <c:pt idx="1557">
                  <c:v>1.5569999999999999</c:v>
                </c:pt>
                <c:pt idx="1558">
                  <c:v>1.5580000000000001</c:v>
                </c:pt>
                <c:pt idx="1559">
                  <c:v>1.5589999999999999</c:v>
                </c:pt>
                <c:pt idx="1560">
                  <c:v>1.56</c:v>
                </c:pt>
                <c:pt idx="1561">
                  <c:v>1.5609999999999999</c:v>
                </c:pt>
                <c:pt idx="1562">
                  <c:v>1.5620000000000001</c:v>
                </c:pt>
                <c:pt idx="1563">
                  <c:v>1.5629999999999999</c:v>
                </c:pt>
                <c:pt idx="1564">
                  <c:v>1.5640000000000001</c:v>
                </c:pt>
                <c:pt idx="1565">
                  <c:v>1.5649999999999999</c:v>
                </c:pt>
                <c:pt idx="1566">
                  <c:v>1.5660000000000001</c:v>
                </c:pt>
                <c:pt idx="1567">
                  <c:v>1.5669999999999999</c:v>
                </c:pt>
                <c:pt idx="1568">
                  <c:v>1.5680000000000001</c:v>
                </c:pt>
                <c:pt idx="1569">
                  <c:v>1.569</c:v>
                </c:pt>
                <c:pt idx="1570">
                  <c:v>1.57</c:v>
                </c:pt>
                <c:pt idx="1571">
                  <c:v>1.571</c:v>
                </c:pt>
                <c:pt idx="1572">
                  <c:v>1.5720000000000001</c:v>
                </c:pt>
                <c:pt idx="1573">
                  <c:v>1.573</c:v>
                </c:pt>
                <c:pt idx="1574">
                  <c:v>1.5740000000000001</c:v>
                </c:pt>
                <c:pt idx="1575">
                  <c:v>1.575</c:v>
                </c:pt>
                <c:pt idx="1576">
                  <c:v>1.5760000000000001</c:v>
                </c:pt>
                <c:pt idx="1577">
                  <c:v>1.577</c:v>
                </c:pt>
                <c:pt idx="1578">
                  <c:v>1.5780000000000001</c:v>
                </c:pt>
                <c:pt idx="1579">
                  <c:v>1.579</c:v>
                </c:pt>
                <c:pt idx="1580">
                  <c:v>1.58</c:v>
                </c:pt>
                <c:pt idx="1581">
                  <c:v>1.581</c:v>
                </c:pt>
                <c:pt idx="1582">
                  <c:v>1.5820000000000001</c:v>
                </c:pt>
                <c:pt idx="1583">
                  <c:v>1.583</c:v>
                </c:pt>
                <c:pt idx="1584">
                  <c:v>1.5840000000000001</c:v>
                </c:pt>
                <c:pt idx="1585">
                  <c:v>1.585</c:v>
                </c:pt>
                <c:pt idx="1586">
                  <c:v>1.5860000000000001</c:v>
                </c:pt>
                <c:pt idx="1587">
                  <c:v>1.587</c:v>
                </c:pt>
                <c:pt idx="1588">
                  <c:v>1.5880000000000001</c:v>
                </c:pt>
                <c:pt idx="1589">
                  <c:v>1.589</c:v>
                </c:pt>
                <c:pt idx="1590">
                  <c:v>1.59</c:v>
                </c:pt>
                <c:pt idx="1591">
                  <c:v>1.591</c:v>
                </c:pt>
                <c:pt idx="1592">
                  <c:v>1.5920000000000001</c:v>
                </c:pt>
                <c:pt idx="1593">
                  <c:v>1.593</c:v>
                </c:pt>
                <c:pt idx="1594">
                  <c:v>1.5940000000000001</c:v>
                </c:pt>
                <c:pt idx="1595">
                  <c:v>1.595</c:v>
                </c:pt>
                <c:pt idx="1596">
                  <c:v>1.5960000000000001</c:v>
                </c:pt>
                <c:pt idx="1597">
                  <c:v>1.597</c:v>
                </c:pt>
                <c:pt idx="1598">
                  <c:v>1.5980000000000001</c:v>
                </c:pt>
                <c:pt idx="1599">
                  <c:v>1.599</c:v>
                </c:pt>
                <c:pt idx="1600">
                  <c:v>1.6</c:v>
                </c:pt>
                <c:pt idx="1601">
                  <c:v>1.601</c:v>
                </c:pt>
                <c:pt idx="1602">
                  <c:v>1.6020000000000001</c:v>
                </c:pt>
                <c:pt idx="1603">
                  <c:v>1.603</c:v>
                </c:pt>
                <c:pt idx="1604">
                  <c:v>1.6040000000000001</c:v>
                </c:pt>
                <c:pt idx="1605">
                  <c:v>1.605</c:v>
                </c:pt>
                <c:pt idx="1606">
                  <c:v>1.6060000000000001</c:v>
                </c:pt>
                <c:pt idx="1607">
                  <c:v>1.607</c:v>
                </c:pt>
                <c:pt idx="1608">
                  <c:v>1.6080000000000001</c:v>
                </c:pt>
                <c:pt idx="1609">
                  <c:v>1.609</c:v>
                </c:pt>
                <c:pt idx="1610">
                  <c:v>1.61</c:v>
                </c:pt>
                <c:pt idx="1611">
                  <c:v>1.611</c:v>
                </c:pt>
                <c:pt idx="1612">
                  <c:v>1.6120000000000001</c:v>
                </c:pt>
                <c:pt idx="1613">
                  <c:v>1.613</c:v>
                </c:pt>
                <c:pt idx="1614">
                  <c:v>1.6140000000000001</c:v>
                </c:pt>
                <c:pt idx="1615">
                  <c:v>1.615</c:v>
                </c:pt>
                <c:pt idx="1616">
                  <c:v>1.6160000000000001</c:v>
                </c:pt>
                <c:pt idx="1617">
                  <c:v>1.617</c:v>
                </c:pt>
                <c:pt idx="1618">
                  <c:v>1.6180000000000001</c:v>
                </c:pt>
                <c:pt idx="1619">
                  <c:v>1.619</c:v>
                </c:pt>
                <c:pt idx="1620">
                  <c:v>1.62</c:v>
                </c:pt>
                <c:pt idx="1621">
                  <c:v>1.621</c:v>
                </c:pt>
                <c:pt idx="1622">
                  <c:v>1.6220000000000001</c:v>
                </c:pt>
                <c:pt idx="1623">
                  <c:v>1.623</c:v>
                </c:pt>
                <c:pt idx="1624">
                  <c:v>1.6240000000000001</c:v>
                </c:pt>
                <c:pt idx="1625">
                  <c:v>1.625</c:v>
                </c:pt>
                <c:pt idx="1626">
                  <c:v>1.6259999999999999</c:v>
                </c:pt>
                <c:pt idx="1627">
                  <c:v>1.627</c:v>
                </c:pt>
                <c:pt idx="1628">
                  <c:v>1.6279999999999999</c:v>
                </c:pt>
                <c:pt idx="1629">
                  <c:v>1.629</c:v>
                </c:pt>
                <c:pt idx="1630">
                  <c:v>1.63</c:v>
                </c:pt>
                <c:pt idx="1631">
                  <c:v>1.631</c:v>
                </c:pt>
                <c:pt idx="1632">
                  <c:v>1.6319999999999999</c:v>
                </c:pt>
                <c:pt idx="1633">
                  <c:v>1.633</c:v>
                </c:pt>
                <c:pt idx="1634">
                  <c:v>1.6339999999999999</c:v>
                </c:pt>
                <c:pt idx="1635">
                  <c:v>1.635</c:v>
                </c:pt>
                <c:pt idx="1636">
                  <c:v>1.6359999999999999</c:v>
                </c:pt>
                <c:pt idx="1637">
                  <c:v>1.637</c:v>
                </c:pt>
                <c:pt idx="1638">
                  <c:v>1.6379999999999999</c:v>
                </c:pt>
                <c:pt idx="1639">
                  <c:v>1.639</c:v>
                </c:pt>
                <c:pt idx="1640">
                  <c:v>1.64</c:v>
                </c:pt>
                <c:pt idx="1641">
                  <c:v>1.641</c:v>
                </c:pt>
                <c:pt idx="1642">
                  <c:v>1.6419999999999999</c:v>
                </c:pt>
                <c:pt idx="1643">
                  <c:v>1.643</c:v>
                </c:pt>
                <c:pt idx="1644">
                  <c:v>1.6439999999999999</c:v>
                </c:pt>
                <c:pt idx="1645">
                  <c:v>1.645</c:v>
                </c:pt>
                <c:pt idx="1646">
                  <c:v>1.6459999999999999</c:v>
                </c:pt>
                <c:pt idx="1647">
                  <c:v>1.647</c:v>
                </c:pt>
                <c:pt idx="1648">
                  <c:v>1.6479999999999999</c:v>
                </c:pt>
                <c:pt idx="1649">
                  <c:v>1.649</c:v>
                </c:pt>
                <c:pt idx="1650">
                  <c:v>1.65</c:v>
                </c:pt>
                <c:pt idx="1651">
                  <c:v>1.651</c:v>
                </c:pt>
                <c:pt idx="1652">
                  <c:v>1.6519999999999999</c:v>
                </c:pt>
                <c:pt idx="1653">
                  <c:v>1.653</c:v>
                </c:pt>
                <c:pt idx="1654">
                  <c:v>1.6539999999999999</c:v>
                </c:pt>
                <c:pt idx="1655">
                  <c:v>1.655</c:v>
                </c:pt>
                <c:pt idx="1656">
                  <c:v>1.6559999999999999</c:v>
                </c:pt>
                <c:pt idx="1657">
                  <c:v>1.657</c:v>
                </c:pt>
                <c:pt idx="1658">
                  <c:v>1.6579999999999999</c:v>
                </c:pt>
                <c:pt idx="1659">
                  <c:v>1.659</c:v>
                </c:pt>
                <c:pt idx="1660">
                  <c:v>1.66</c:v>
                </c:pt>
                <c:pt idx="1661">
                  <c:v>1.661</c:v>
                </c:pt>
                <c:pt idx="1662">
                  <c:v>1.6619999999999999</c:v>
                </c:pt>
                <c:pt idx="1663">
                  <c:v>1.663</c:v>
                </c:pt>
                <c:pt idx="1664">
                  <c:v>1.6639999999999999</c:v>
                </c:pt>
                <c:pt idx="1665">
                  <c:v>1.665</c:v>
                </c:pt>
                <c:pt idx="1666">
                  <c:v>1.6659999999999999</c:v>
                </c:pt>
                <c:pt idx="1667">
                  <c:v>1.667</c:v>
                </c:pt>
                <c:pt idx="1668">
                  <c:v>1.6679999999999999</c:v>
                </c:pt>
                <c:pt idx="1669">
                  <c:v>1.669</c:v>
                </c:pt>
                <c:pt idx="1670">
                  <c:v>1.67</c:v>
                </c:pt>
                <c:pt idx="1671">
                  <c:v>1.671</c:v>
                </c:pt>
                <c:pt idx="1672">
                  <c:v>1.6719999999999999</c:v>
                </c:pt>
                <c:pt idx="1673">
                  <c:v>1.673</c:v>
                </c:pt>
                <c:pt idx="1674">
                  <c:v>1.6739999999999999</c:v>
                </c:pt>
                <c:pt idx="1675">
                  <c:v>1.675</c:v>
                </c:pt>
                <c:pt idx="1676">
                  <c:v>1.6759999999999999</c:v>
                </c:pt>
                <c:pt idx="1677">
                  <c:v>1.677</c:v>
                </c:pt>
                <c:pt idx="1678">
                  <c:v>1.6779999999999999</c:v>
                </c:pt>
                <c:pt idx="1679">
                  <c:v>1.679</c:v>
                </c:pt>
                <c:pt idx="1680">
                  <c:v>1.68</c:v>
                </c:pt>
                <c:pt idx="1681">
                  <c:v>1.681</c:v>
                </c:pt>
                <c:pt idx="1682">
                  <c:v>1.6819999999999999</c:v>
                </c:pt>
                <c:pt idx="1683">
                  <c:v>1.6830000000000001</c:v>
                </c:pt>
                <c:pt idx="1684">
                  <c:v>1.6839999999999999</c:v>
                </c:pt>
                <c:pt idx="1685">
                  <c:v>1.6850000000000001</c:v>
                </c:pt>
                <c:pt idx="1686">
                  <c:v>1.6859999999999999</c:v>
                </c:pt>
                <c:pt idx="1687">
                  <c:v>1.6870000000000001</c:v>
                </c:pt>
                <c:pt idx="1688">
                  <c:v>1.6879999999999999</c:v>
                </c:pt>
                <c:pt idx="1689">
                  <c:v>1.6890000000000001</c:v>
                </c:pt>
                <c:pt idx="1690">
                  <c:v>1.69</c:v>
                </c:pt>
                <c:pt idx="1691">
                  <c:v>1.6910000000000001</c:v>
                </c:pt>
                <c:pt idx="1692">
                  <c:v>1.6919999999999999</c:v>
                </c:pt>
                <c:pt idx="1693">
                  <c:v>1.6930000000000001</c:v>
                </c:pt>
                <c:pt idx="1694">
                  <c:v>1.694</c:v>
                </c:pt>
                <c:pt idx="1695">
                  <c:v>1.6950000000000001</c:v>
                </c:pt>
                <c:pt idx="1696">
                  <c:v>1.696</c:v>
                </c:pt>
                <c:pt idx="1697">
                  <c:v>1.6970000000000001</c:v>
                </c:pt>
                <c:pt idx="1698">
                  <c:v>1.698</c:v>
                </c:pt>
                <c:pt idx="1699">
                  <c:v>1.6990000000000001</c:v>
                </c:pt>
                <c:pt idx="1700">
                  <c:v>1.7</c:v>
                </c:pt>
                <c:pt idx="1701">
                  <c:v>1.7010000000000001</c:v>
                </c:pt>
                <c:pt idx="1702">
                  <c:v>1.702</c:v>
                </c:pt>
                <c:pt idx="1703">
                  <c:v>1.7030000000000001</c:v>
                </c:pt>
                <c:pt idx="1704">
                  <c:v>1.704</c:v>
                </c:pt>
                <c:pt idx="1705">
                  <c:v>1.7050000000000001</c:v>
                </c:pt>
                <c:pt idx="1706">
                  <c:v>1.706</c:v>
                </c:pt>
                <c:pt idx="1707">
                  <c:v>1.7070000000000001</c:v>
                </c:pt>
                <c:pt idx="1708">
                  <c:v>1.708</c:v>
                </c:pt>
                <c:pt idx="1709">
                  <c:v>1.7090000000000001</c:v>
                </c:pt>
                <c:pt idx="1710">
                  <c:v>1.71</c:v>
                </c:pt>
                <c:pt idx="1711">
                  <c:v>1.7110000000000001</c:v>
                </c:pt>
                <c:pt idx="1712">
                  <c:v>1.712</c:v>
                </c:pt>
                <c:pt idx="1713">
                  <c:v>1.7130000000000001</c:v>
                </c:pt>
                <c:pt idx="1714">
                  <c:v>1.714</c:v>
                </c:pt>
                <c:pt idx="1715">
                  <c:v>1.7150000000000001</c:v>
                </c:pt>
                <c:pt idx="1716">
                  <c:v>1.716</c:v>
                </c:pt>
                <c:pt idx="1717">
                  <c:v>1.7170000000000001</c:v>
                </c:pt>
                <c:pt idx="1718">
                  <c:v>1.718</c:v>
                </c:pt>
                <c:pt idx="1719">
                  <c:v>1.7190000000000001</c:v>
                </c:pt>
                <c:pt idx="1720">
                  <c:v>1.72</c:v>
                </c:pt>
                <c:pt idx="1721">
                  <c:v>1.7210000000000001</c:v>
                </c:pt>
                <c:pt idx="1722">
                  <c:v>1.722</c:v>
                </c:pt>
                <c:pt idx="1723">
                  <c:v>1.7230000000000001</c:v>
                </c:pt>
                <c:pt idx="1724">
                  <c:v>1.724</c:v>
                </c:pt>
                <c:pt idx="1725">
                  <c:v>1.7250000000000001</c:v>
                </c:pt>
                <c:pt idx="1726">
                  <c:v>1.726</c:v>
                </c:pt>
                <c:pt idx="1727">
                  <c:v>1.7270000000000001</c:v>
                </c:pt>
                <c:pt idx="1728">
                  <c:v>1.728</c:v>
                </c:pt>
                <c:pt idx="1729">
                  <c:v>1.7290000000000001</c:v>
                </c:pt>
                <c:pt idx="1730">
                  <c:v>1.73</c:v>
                </c:pt>
                <c:pt idx="1731">
                  <c:v>1.7310000000000001</c:v>
                </c:pt>
                <c:pt idx="1732">
                  <c:v>1.732</c:v>
                </c:pt>
                <c:pt idx="1733">
                  <c:v>1.7330000000000001</c:v>
                </c:pt>
                <c:pt idx="1734">
                  <c:v>1.734</c:v>
                </c:pt>
                <c:pt idx="1735">
                  <c:v>1.7350000000000001</c:v>
                </c:pt>
                <c:pt idx="1736">
                  <c:v>1.736</c:v>
                </c:pt>
                <c:pt idx="1737">
                  <c:v>1.7370000000000001</c:v>
                </c:pt>
                <c:pt idx="1738">
                  <c:v>1.738</c:v>
                </c:pt>
                <c:pt idx="1739">
                  <c:v>1.7390000000000001</c:v>
                </c:pt>
                <c:pt idx="1740">
                  <c:v>1.74</c:v>
                </c:pt>
                <c:pt idx="1741">
                  <c:v>1.7410000000000001</c:v>
                </c:pt>
                <c:pt idx="1742">
                  <c:v>1.742</c:v>
                </c:pt>
                <c:pt idx="1743">
                  <c:v>1.7430000000000001</c:v>
                </c:pt>
                <c:pt idx="1744">
                  <c:v>1.744</c:v>
                </c:pt>
                <c:pt idx="1745">
                  <c:v>1.7450000000000001</c:v>
                </c:pt>
                <c:pt idx="1746">
                  <c:v>1.746</c:v>
                </c:pt>
                <c:pt idx="1747">
                  <c:v>1.7470000000000001</c:v>
                </c:pt>
                <c:pt idx="1748">
                  <c:v>1.748</c:v>
                </c:pt>
                <c:pt idx="1749">
                  <c:v>1.7490000000000001</c:v>
                </c:pt>
                <c:pt idx="1750">
                  <c:v>1.75</c:v>
                </c:pt>
                <c:pt idx="1751">
                  <c:v>1.7509999999999999</c:v>
                </c:pt>
                <c:pt idx="1752">
                  <c:v>1.752</c:v>
                </c:pt>
                <c:pt idx="1753">
                  <c:v>1.7529999999999999</c:v>
                </c:pt>
                <c:pt idx="1754">
                  <c:v>1.754</c:v>
                </c:pt>
                <c:pt idx="1755">
                  <c:v>1.7549999999999999</c:v>
                </c:pt>
                <c:pt idx="1756">
                  <c:v>1.756</c:v>
                </c:pt>
                <c:pt idx="1757">
                  <c:v>1.7569999999999999</c:v>
                </c:pt>
                <c:pt idx="1758">
                  <c:v>1.758</c:v>
                </c:pt>
                <c:pt idx="1759">
                  <c:v>1.7589999999999999</c:v>
                </c:pt>
                <c:pt idx="1760">
                  <c:v>1.76</c:v>
                </c:pt>
                <c:pt idx="1761">
                  <c:v>1.7609999999999999</c:v>
                </c:pt>
                <c:pt idx="1762">
                  <c:v>1.762</c:v>
                </c:pt>
                <c:pt idx="1763">
                  <c:v>1.7629999999999999</c:v>
                </c:pt>
                <c:pt idx="1764">
                  <c:v>1.764</c:v>
                </c:pt>
                <c:pt idx="1765">
                  <c:v>1.7649999999999999</c:v>
                </c:pt>
                <c:pt idx="1766">
                  <c:v>1.766</c:v>
                </c:pt>
                <c:pt idx="1767">
                  <c:v>1.7669999999999999</c:v>
                </c:pt>
                <c:pt idx="1768">
                  <c:v>1.768</c:v>
                </c:pt>
                <c:pt idx="1769">
                  <c:v>1.7689999999999999</c:v>
                </c:pt>
                <c:pt idx="1770">
                  <c:v>1.77</c:v>
                </c:pt>
                <c:pt idx="1771">
                  <c:v>1.7709999999999999</c:v>
                </c:pt>
                <c:pt idx="1772">
                  <c:v>1.772</c:v>
                </c:pt>
                <c:pt idx="1773">
                  <c:v>1.7729999999999999</c:v>
                </c:pt>
                <c:pt idx="1774">
                  <c:v>1.774</c:v>
                </c:pt>
                <c:pt idx="1775">
                  <c:v>1.7749999999999999</c:v>
                </c:pt>
                <c:pt idx="1776">
                  <c:v>1.776</c:v>
                </c:pt>
                <c:pt idx="1777">
                  <c:v>1.7769999999999999</c:v>
                </c:pt>
                <c:pt idx="1778">
                  <c:v>1.778</c:v>
                </c:pt>
                <c:pt idx="1779">
                  <c:v>1.7789999999999999</c:v>
                </c:pt>
                <c:pt idx="1780">
                  <c:v>1.78</c:v>
                </c:pt>
                <c:pt idx="1781">
                  <c:v>1.7809999999999999</c:v>
                </c:pt>
                <c:pt idx="1782">
                  <c:v>1.782</c:v>
                </c:pt>
                <c:pt idx="1783">
                  <c:v>1.7829999999999999</c:v>
                </c:pt>
                <c:pt idx="1784">
                  <c:v>1.784</c:v>
                </c:pt>
                <c:pt idx="1785">
                  <c:v>1.7849999999999999</c:v>
                </c:pt>
                <c:pt idx="1786">
                  <c:v>1.786</c:v>
                </c:pt>
                <c:pt idx="1787">
                  <c:v>1.7869999999999999</c:v>
                </c:pt>
                <c:pt idx="1788">
                  <c:v>1.788</c:v>
                </c:pt>
                <c:pt idx="1789">
                  <c:v>1.7889999999999999</c:v>
                </c:pt>
                <c:pt idx="1790">
                  <c:v>1.79</c:v>
                </c:pt>
                <c:pt idx="1791">
                  <c:v>1.7909999999999999</c:v>
                </c:pt>
                <c:pt idx="1792">
                  <c:v>1.792</c:v>
                </c:pt>
                <c:pt idx="1793">
                  <c:v>1.7929999999999999</c:v>
                </c:pt>
                <c:pt idx="1794">
                  <c:v>1.794</c:v>
                </c:pt>
                <c:pt idx="1795">
                  <c:v>1.7949999999999999</c:v>
                </c:pt>
                <c:pt idx="1796">
                  <c:v>1.796</c:v>
                </c:pt>
                <c:pt idx="1797">
                  <c:v>1.7969999999999999</c:v>
                </c:pt>
                <c:pt idx="1798">
                  <c:v>1.798</c:v>
                </c:pt>
                <c:pt idx="1799">
                  <c:v>1.7989999999999999</c:v>
                </c:pt>
                <c:pt idx="1800">
                  <c:v>1.8</c:v>
                </c:pt>
                <c:pt idx="1801">
                  <c:v>1.8009999999999999</c:v>
                </c:pt>
                <c:pt idx="1802">
                  <c:v>1.802</c:v>
                </c:pt>
                <c:pt idx="1803">
                  <c:v>1.8029999999999999</c:v>
                </c:pt>
                <c:pt idx="1804">
                  <c:v>1.804</c:v>
                </c:pt>
                <c:pt idx="1805">
                  <c:v>1.8049999999999999</c:v>
                </c:pt>
                <c:pt idx="1806">
                  <c:v>1.806</c:v>
                </c:pt>
                <c:pt idx="1807">
                  <c:v>1.8069999999999999</c:v>
                </c:pt>
                <c:pt idx="1808">
                  <c:v>1.8080000000000001</c:v>
                </c:pt>
                <c:pt idx="1809">
                  <c:v>1.8089999999999999</c:v>
                </c:pt>
                <c:pt idx="1810">
                  <c:v>1.81</c:v>
                </c:pt>
                <c:pt idx="1811">
                  <c:v>1.8109999999999999</c:v>
                </c:pt>
                <c:pt idx="1812">
                  <c:v>1.8120000000000001</c:v>
                </c:pt>
                <c:pt idx="1813">
                  <c:v>1.8129999999999999</c:v>
                </c:pt>
                <c:pt idx="1814">
                  <c:v>1.8140000000000001</c:v>
                </c:pt>
                <c:pt idx="1815">
                  <c:v>1.8149999999999999</c:v>
                </c:pt>
                <c:pt idx="1816">
                  <c:v>1.8160000000000001</c:v>
                </c:pt>
                <c:pt idx="1817">
                  <c:v>1.8169999999999999</c:v>
                </c:pt>
                <c:pt idx="1818">
                  <c:v>1.8180000000000001</c:v>
                </c:pt>
                <c:pt idx="1819">
                  <c:v>1.819</c:v>
                </c:pt>
                <c:pt idx="1820">
                  <c:v>1.82</c:v>
                </c:pt>
                <c:pt idx="1821">
                  <c:v>1.821</c:v>
                </c:pt>
                <c:pt idx="1822">
                  <c:v>1.8220000000000001</c:v>
                </c:pt>
                <c:pt idx="1823">
                  <c:v>1.823</c:v>
                </c:pt>
                <c:pt idx="1824">
                  <c:v>1.8240000000000001</c:v>
                </c:pt>
                <c:pt idx="1825">
                  <c:v>1.825</c:v>
                </c:pt>
                <c:pt idx="1826">
                  <c:v>1.8260000000000001</c:v>
                </c:pt>
                <c:pt idx="1827">
                  <c:v>1.827</c:v>
                </c:pt>
                <c:pt idx="1828">
                  <c:v>1.8280000000000001</c:v>
                </c:pt>
                <c:pt idx="1829">
                  <c:v>1.829</c:v>
                </c:pt>
                <c:pt idx="1830">
                  <c:v>1.83</c:v>
                </c:pt>
                <c:pt idx="1831">
                  <c:v>1.831</c:v>
                </c:pt>
                <c:pt idx="1832">
                  <c:v>1.8320000000000001</c:v>
                </c:pt>
                <c:pt idx="1833">
                  <c:v>1.833</c:v>
                </c:pt>
                <c:pt idx="1834">
                  <c:v>1.8340000000000001</c:v>
                </c:pt>
                <c:pt idx="1835">
                  <c:v>1.835</c:v>
                </c:pt>
                <c:pt idx="1836">
                  <c:v>1.8360000000000001</c:v>
                </c:pt>
                <c:pt idx="1837">
                  <c:v>1.837</c:v>
                </c:pt>
                <c:pt idx="1838">
                  <c:v>1.8380000000000001</c:v>
                </c:pt>
                <c:pt idx="1839">
                  <c:v>1.839</c:v>
                </c:pt>
                <c:pt idx="1840">
                  <c:v>1.84</c:v>
                </c:pt>
                <c:pt idx="1841">
                  <c:v>1.841</c:v>
                </c:pt>
                <c:pt idx="1842">
                  <c:v>1.8420000000000001</c:v>
                </c:pt>
                <c:pt idx="1843">
                  <c:v>1.843</c:v>
                </c:pt>
                <c:pt idx="1844">
                  <c:v>1.8440000000000001</c:v>
                </c:pt>
                <c:pt idx="1845">
                  <c:v>1.845</c:v>
                </c:pt>
                <c:pt idx="1846">
                  <c:v>1.8460000000000001</c:v>
                </c:pt>
                <c:pt idx="1847">
                  <c:v>1.847</c:v>
                </c:pt>
                <c:pt idx="1848">
                  <c:v>1.8480000000000001</c:v>
                </c:pt>
                <c:pt idx="1849">
                  <c:v>1.849</c:v>
                </c:pt>
                <c:pt idx="1850">
                  <c:v>1.85</c:v>
                </c:pt>
                <c:pt idx="1851">
                  <c:v>1.851</c:v>
                </c:pt>
                <c:pt idx="1852">
                  <c:v>1.8520000000000001</c:v>
                </c:pt>
                <c:pt idx="1853">
                  <c:v>1.853</c:v>
                </c:pt>
                <c:pt idx="1854">
                  <c:v>1.8540000000000001</c:v>
                </c:pt>
                <c:pt idx="1855">
                  <c:v>1.855</c:v>
                </c:pt>
                <c:pt idx="1856">
                  <c:v>1.8560000000000001</c:v>
                </c:pt>
                <c:pt idx="1857">
                  <c:v>1.857</c:v>
                </c:pt>
                <c:pt idx="1858">
                  <c:v>1.8580000000000001</c:v>
                </c:pt>
                <c:pt idx="1859">
                  <c:v>1.859</c:v>
                </c:pt>
                <c:pt idx="1860">
                  <c:v>1.86</c:v>
                </c:pt>
                <c:pt idx="1861">
                  <c:v>1.861</c:v>
                </c:pt>
                <c:pt idx="1862">
                  <c:v>1.8620000000000001</c:v>
                </c:pt>
                <c:pt idx="1863">
                  <c:v>1.863</c:v>
                </c:pt>
                <c:pt idx="1864">
                  <c:v>1.8640000000000001</c:v>
                </c:pt>
                <c:pt idx="1865">
                  <c:v>1.865</c:v>
                </c:pt>
                <c:pt idx="1866">
                  <c:v>1.8660000000000001</c:v>
                </c:pt>
                <c:pt idx="1867">
                  <c:v>1.867</c:v>
                </c:pt>
                <c:pt idx="1868">
                  <c:v>1.8680000000000001</c:v>
                </c:pt>
                <c:pt idx="1869">
                  <c:v>1.869</c:v>
                </c:pt>
                <c:pt idx="1870">
                  <c:v>1.87</c:v>
                </c:pt>
                <c:pt idx="1871">
                  <c:v>1.871</c:v>
                </c:pt>
                <c:pt idx="1872">
                  <c:v>1.8720000000000001</c:v>
                </c:pt>
                <c:pt idx="1873">
                  <c:v>1.873</c:v>
                </c:pt>
                <c:pt idx="1874">
                  <c:v>1.8740000000000001</c:v>
                </c:pt>
                <c:pt idx="1875">
                  <c:v>1.875</c:v>
                </c:pt>
                <c:pt idx="1876">
                  <c:v>1.8759999999999999</c:v>
                </c:pt>
                <c:pt idx="1877">
                  <c:v>1.877</c:v>
                </c:pt>
                <c:pt idx="1878">
                  <c:v>1.8779999999999999</c:v>
                </c:pt>
                <c:pt idx="1879">
                  <c:v>1.879</c:v>
                </c:pt>
                <c:pt idx="1880">
                  <c:v>1.88</c:v>
                </c:pt>
                <c:pt idx="1881">
                  <c:v>1.881</c:v>
                </c:pt>
                <c:pt idx="1882">
                  <c:v>1.8819999999999999</c:v>
                </c:pt>
                <c:pt idx="1883">
                  <c:v>1.883</c:v>
                </c:pt>
                <c:pt idx="1884">
                  <c:v>1.8839999999999999</c:v>
                </c:pt>
                <c:pt idx="1885">
                  <c:v>1.885</c:v>
                </c:pt>
                <c:pt idx="1886">
                  <c:v>1.8859999999999999</c:v>
                </c:pt>
                <c:pt idx="1887">
                  <c:v>1.887</c:v>
                </c:pt>
                <c:pt idx="1888">
                  <c:v>1.8879999999999999</c:v>
                </c:pt>
                <c:pt idx="1889">
                  <c:v>1.889</c:v>
                </c:pt>
                <c:pt idx="1890">
                  <c:v>1.89</c:v>
                </c:pt>
                <c:pt idx="1891">
                  <c:v>1.891</c:v>
                </c:pt>
                <c:pt idx="1892">
                  <c:v>1.8919999999999999</c:v>
                </c:pt>
                <c:pt idx="1893">
                  <c:v>1.893</c:v>
                </c:pt>
                <c:pt idx="1894">
                  <c:v>1.8939999999999999</c:v>
                </c:pt>
                <c:pt idx="1895">
                  <c:v>1.895</c:v>
                </c:pt>
                <c:pt idx="1896">
                  <c:v>1.8959999999999999</c:v>
                </c:pt>
                <c:pt idx="1897">
                  <c:v>1.897</c:v>
                </c:pt>
                <c:pt idx="1898">
                  <c:v>1.8979999999999999</c:v>
                </c:pt>
                <c:pt idx="1899">
                  <c:v>1.899</c:v>
                </c:pt>
                <c:pt idx="1900">
                  <c:v>1.9</c:v>
                </c:pt>
                <c:pt idx="1901">
                  <c:v>1.901</c:v>
                </c:pt>
                <c:pt idx="1902">
                  <c:v>1.9019999999999999</c:v>
                </c:pt>
                <c:pt idx="1903">
                  <c:v>1.903</c:v>
                </c:pt>
                <c:pt idx="1904">
                  <c:v>1.9039999999999999</c:v>
                </c:pt>
                <c:pt idx="1905">
                  <c:v>1.905</c:v>
                </c:pt>
                <c:pt idx="1906">
                  <c:v>1.9059999999999999</c:v>
                </c:pt>
                <c:pt idx="1907">
                  <c:v>1.907</c:v>
                </c:pt>
                <c:pt idx="1908">
                  <c:v>1.9079999999999999</c:v>
                </c:pt>
                <c:pt idx="1909">
                  <c:v>1.909</c:v>
                </c:pt>
                <c:pt idx="1910">
                  <c:v>1.91</c:v>
                </c:pt>
                <c:pt idx="1911">
                  <c:v>1.911</c:v>
                </c:pt>
                <c:pt idx="1912">
                  <c:v>1.9119999999999999</c:v>
                </c:pt>
                <c:pt idx="1913">
                  <c:v>1.913</c:v>
                </c:pt>
                <c:pt idx="1914">
                  <c:v>1.9139999999999999</c:v>
                </c:pt>
                <c:pt idx="1915">
                  <c:v>1.915</c:v>
                </c:pt>
                <c:pt idx="1916">
                  <c:v>1.9159999999999999</c:v>
                </c:pt>
                <c:pt idx="1917">
                  <c:v>1.917</c:v>
                </c:pt>
                <c:pt idx="1918">
                  <c:v>1.9179999999999999</c:v>
                </c:pt>
                <c:pt idx="1919">
                  <c:v>1.919</c:v>
                </c:pt>
                <c:pt idx="1920">
                  <c:v>1.92</c:v>
                </c:pt>
                <c:pt idx="1921">
                  <c:v>1.921</c:v>
                </c:pt>
                <c:pt idx="1922">
                  <c:v>1.9219999999999999</c:v>
                </c:pt>
                <c:pt idx="1923">
                  <c:v>1.923</c:v>
                </c:pt>
                <c:pt idx="1924">
                  <c:v>1.9239999999999999</c:v>
                </c:pt>
                <c:pt idx="1925">
                  <c:v>1.925</c:v>
                </c:pt>
                <c:pt idx="1926">
                  <c:v>1.9259999999999999</c:v>
                </c:pt>
                <c:pt idx="1927">
                  <c:v>1.927</c:v>
                </c:pt>
                <c:pt idx="1928">
                  <c:v>1.9279999999999999</c:v>
                </c:pt>
                <c:pt idx="1929">
                  <c:v>1.929</c:v>
                </c:pt>
                <c:pt idx="1930">
                  <c:v>1.93</c:v>
                </c:pt>
                <c:pt idx="1931">
                  <c:v>1.931</c:v>
                </c:pt>
                <c:pt idx="1932">
                  <c:v>1.9319999999999999</c:v>
                </c:pt>
                <c:pt idx="1933">
                  <c:v>1.9330000000000001</c:v>
                </c:pt>
                <c:pt idx="1934">
                  <c:v>1.9339999999999999</c:v>
                </c:pt>
                <c:pt idx="1935">
                  <c:v>1.9350000000000001</c:v>
                </c:pt>
                <c:pt idx="1936">
                  <c:v>1.9359999999999999</c:v>
                </c:pt>
                <c:pt idx="1937">
                  <c:v>1.9370000000000001</c:v>
                </c:pt>
                <c:pt idx="1938">
                  <c:v>1.9379999999999999</c:v>
                </c:pt>
                <c:pt idx="1939">
                  <c:v>1.9390000000000001</c:v>
                </c:pt>
                <c:pt idx="1940">
                  <c:v>1.94</c:v>
                </c:pt>
                <c:pt idx="1941">
                  <c:v>1.9410000000000001</c:v>
                </c:pt>
                <c:pt idx="1942">
                  <c:v>1.9419999999999999</c:v>
                </c:pt>
                <c:pt idx="1943">
                  <c:v>1.9430000000000001</c:v>
                </c:pt>
                <c:pt idx="1944">
                  <c:v>1.944</c:v>
                </c:pt>
                <c:pt idx="1945">
                  <c:v>1.9450000000000001</c:v>
                </c:pt>
                <c:pt idx="1946">
                  <c:v>1.946</c:v>
                </c:pt>
                <c:pt idx="1947">
                  <c:v>1.9470000000000001</c:v>
                </c:pt>
                <c:pt idx="1948">
                  <c:v>1.948</c:v>
                </c:pt>
                <c:pt idx="1949">
                  <c:v>1.9490000000000001</c:v>
                </c:pt>
                <c:pt idx="1950">
                  <c:v>1.95</c:v>
                </c:pt>
                <c:pt idx="1951">
                  <c:v>1.9510000000000001</c:v>
                </c:pt>
                <c:pt idx="1952">
                  <c:v>1.952</c:v>
                </c:pt>
                <c:pt idx="1953">
                  <c:v>1.9530000000000001</c:v>
                </c:pt>
                <c:pt idx="1954">
                  <c:v>1.954</c:v>
                </c:pt>
                <c:pt idx="1955">
                  <c:v>1.9550000000000001</c:v>
                </c:pt>
                <c:pt idx="1956">
                  <c:v>1.956</c:v>
                </c:pt>
                <c:pt idx="1957">
                  <c:v>1.9570000000000001</c:v>
                </c:pt>
                <c:pt idx="1958">
                  <c:v>1.958</c:v>
                </c:pt>
                <c:pt idx="1959">
                  <c:v>1.9590000000000001</c:v>
                </c:pt>
                <c:pt idx="1960">
                  <c:v>1.96</c:v>
                </c:pt>
                <c:pt idx="1961">
                  <c:v>1.9610000000000001</c:v>
                </c:pt>
                <c:pt idx="1962">
                  <c:v>1.962</c:v>
                </c:pt>
                <c:pt idx="1963">
                  <c:v>1.9630000000000001</c:v>
                </c:pt>
                <c:pt idx="1964">
                  <c:v>1.964</c:v>
                </c:pt>
                <c:pt idx="1965">
                  <c:v>1.9650000000000001</c:v>
                </c:pt>
                <c:pt idx="1966">
                  <c:v>1.966</c:v>
                </c:pt>
                <c:pt idx="1967">
                  <c:v>1.9670000000000001</c:v>
                </c:pt>
                <c:pt idx="1968">
                  <c:v>1.968</c:v>
                </c:pt>
                <c:pt idx="1969">
                  <c:v>1.9690000000000001</c:v>
                </c:pt>
                <c:pt idx="1970">
                  <c:v>1.97</c:v>
                </c:pt>
                <c:pt idx="1971">
                  <c:v>1.9710000000000001</c:v>
                </c:pt>
                <c:pt idx="1972">
                  <c:v>1.972</c:v>
                </c:pt>
                <c:pt idx="1973">
                  <c:v>1.9730000000000001</c:v>
                </c:pt>
                <c:pt idx="1974">
                  <c:v>1.974</c:v>
                </c:pt>
                <c:pt idx="1975">
                  <c:v>1.9750000000000001</c:v>
                </c:pt>
                <c:pt idx="1976">
                  <c:v>1.976</c:v>
                </c:pt>
                <c:pt idx="1977">
                  <c:v>1.9770000000000001</c:v>
                </c:pt>
                <c:pt idx="1978">
                  <c:v>1.978</c:v>
                </c:pt>
                <c:pt idx="1979">
                  <c:v>1.9790000000000001</c:v>
                </c:pt>
                <c:pt idx="1980">
                  <c:v>1.98</c:v>
                </c:pt>
                <c:pt idx="1981">
                  <c:v>1.9810000000000001</c:v>
                </c:pt>
                <c:pt idx="1982">
                  <c:v>1.982</c:v>
                </c:pt>
                <c:pt idx="1983">
                  <c:v>1.9830000000000001</c:v>
                </c:pt>
                <c:pt idx="1984">
                  <c:v>1.984</c:v>
                </c:pt>
                <c:pt idx="1985">
                  <c:v>1.9850000000000001</c:v>
                </c:pt>
                <c:pt idx="1986">
                  <c:v>1.986</c:v>
                </c:pt>
                <c:pt idx="1987">
                  <c:v>1.9870000000000001</c:v>
                </c:pt>
                <c:pt idx="1988">
                  <c:v>1.988</c:v>
                </c:pt>
                <c:pt idx="1989">
                  <c:v>1.9890000000000001</c:v>
                </c:pt>
                <c:pt idx="1990">
                  <c:v>1.99</c:v>
                </c:pt>
                <c:pt idx="1991">
                  <c:v>1.9910000000000001</c:v>
                </c:pt>
                <c:pt idx="1992">
                  <c:v>1.992</c:v>
                </c:pt>
                <c:pt idx="1993">
                  <c:v>1.9930000000000001</c:v>
                </c:pt>
                <c:pt idx="1994">
                  <c:v>1.994</c:v>
                </c:pt>
                <c:pt idx="1995">
                  <c:v>1.9950000000000001</c:v>
                </c:pt>
                <c:pt idx="1996">
                  <c:v>1.996</c:v>
                </c:pt>
                <c:pt idx="1997">
                  <c:v>1.9970000000000001</c:v>
                </c:pt>
                <c:pt idx="1998">
                  <c:v>1.998</c:v>
                </c:pt>
                <c:pt idx="1999">
                  <c:v>1.9990000000000001</c:v>
                </c:pt>
                <c:pt idx="2000">
                  <c:v>2</c:v>
                </c:pt>
                <c:pt idx="2001">
                  <c:v>2.0009999999999999</c:v>
                </c:pt>
                <c:pt idx="2002">
                  <c:v>2.0019999999999998</c:v>
                </c:pt>
                <c:pt idx="2003">
                  <c:v>2.0030000000000001</c:v>
                </c:pt>
                <c:pt idx="2004">
                  <c:v>2.004</c:v>
                </c:pt>
                <c:pt idx="2005">
                  <c:v>2.0049999999999999</c:v>
                </c:pt>
                <c:pt idx="2006">
                  <c:v>2.0059999999999998</c:v>
                </c:pt>
                <c:pt idx="2007">
                  <c:v>2.0070000000000001</c:v>
                </c:pt>
                <c:pt idx="2008">
                  <c:v>2.008</c:v>
                </c:pt>
                <c:pt idx="2009">
                  <c:v>2.0089999999999999</c:v>
                </c:pt>
                <c:pt idx="2010">
                  <c:v>2.0099999999999998</c:v>
                </c:pt>
                <c:pt idx="2011">
                  <c:v>2.0110000000000001</c:v>
                </c:pt>
                <c:pt idx="2012">
                  <c:v>2.012</c:v>
                </c:pt>
                <c:pt idx="2013">
                  <c:v>2.0129999999999999</c:v>
                </c:pt>
                <c:pt idx="2014">
                  <c:v>2.0139999999999998</c:v>
                </c:pt>
                <c:pt idx="2015">
                  <c:v>2.0150000000000001</c:v>
                </c:pt>
                <c:pt idx="2016">
                  <c:v>2.016</c:v>
                </c:pt>
                <c:pt idx="2017">
                  <c:v>2.0169999999999999</c:v>
                </c:pt>
                <c:pt idx="2018">
                  <c:v>2.0179999999999998</c:v>
                </c:pt>
                <c:pt idx="2019">
                  <c:v>2.0190000000000001</c:v>
                </c:pt>
                <c:pt idx="2020">
                  <c:v>2.02</c:v>
                </c:pt>
                <c:pt idx="2021">
                  <c:v>2.0209999999999999</c:v>
                </c:pt>
                <c:pt idx="2022">
                  <c:v>2.0219999999999998</c:v>
                </c:pt>
                <c:pt idx="2023">
                  <c:v>2.0230000000000001</c:v>
                </c:pt>
                <c:pt idx="2024">
                  <c:v>2.024</c:v>
                </c:pt>
                <c:pt idx="2025">
                  <c:v>2.0249999999999999</c:v>
                </c:pt>
                <c:pt idx="2026">
                  <c:v>2.0259999999999998</c:v>
                </c:pt>
                <c:pt idx="2027">
                  <c:v>2.0270000000000001</c:v>
                </c:pt>
                <c:pt idx="2028">
                  <c:v>2.028</c:v>
                </c:pt>
                <c:pt idx="2029">
                  <c:v>2.0289999999999999</c:v>
                </c:pt>
                <c:pt idx="2030">
                  <c:v>2.0299999999999998</c:v>
                </c:pt>
                <c:pt idx="2031">
                  <c:v>2.0310000000000001</c:v>
                </c:pt>
                <c:pt idx="2032">
                  <c:v>2.032</c:v>
                </c:pt>
                <c:pt idx="2033">
                  <c:v>2.0329999999999999</c:v>
                </c:pt>
                <c:pt idx="2034">
                  <c:v>2.0339999999999998</c:v>
                </c:pt>
                <c:pt idx="2035">
                  <c:v>2.0350000000000001</c:v>
                </c:pt>
                <c:pt idx="2036">
                  <c:v>2.036</c:v>
                </c:pt>
                <c:pt idx="2037">
                  <c:v>2.0369999999999999</c:v>
                </c:pt>
                <c:pt idx="2038">
                  <c:v>2.0379999999999998</c:v>
                </c:pt>
                <c:pt idx="2039">
                  <c:v>2.0390000000000001</c:v>
                </c:pt>
                <c:pt idx="2040">
                  <c:v>2.04</c:v>
                </c:pt>
                <c:pt idx="2041">
                  <c:v>2.0409999999999999</c:v>
                </c:pt>
                <c:pt idx="2042">
                  <c:v>2.0419999999999998</c:v>
                </c:pt>
                <c:pt idx="2043">
                  <c:v>2.0430000000000001</c:v>
                </c:pt>
                <c:pt idx="2044">
                  <c:v>2.044</c:v>
                </c:pt>
                <c:pt idx="2045">
                  <c:v>2.0449999999999999</c:v>
                </c:pt>
                <c:pt idx="2046">
                  <c:v>2.0459999999999998</c:v>
                </c:pt>
                <c:pt idx="2047">
                  <c:v>2.0470000000000002</c:v>
                </c:pt>
                <c:pt idx="2048">
                  <c:v>2.048</c:v>
                </c:pt>
                <c:pt idx="2049">
                  <c:v>2.0489999999999999</c:v>
                </c:pt>
                <c:pt idx="2050">
                  <c:v>2.0499999999999998</c:v>
                </c:pt>
                <c:pt idx="2051">
                  <c:v>2.0510000000000002</c:v>
                </c:pt>
                <c:pt idx="2052">
                  <c:v>2.052</c:v>
                </c:pt>
                <c:pt idx="2053">
                  <c:v>2.0529999999999999</c:v>
                </c:pt>
                <c:pt idx="2054">
                  <c:v>2.0539999999999998</c:v>
                </c:pt>
                <c:pt idx="2055">
                  <c:v>2.0550000000000002</c:v>
                </c:pt>
                <c:pt idx="2056">
                  <c:v>2.056</c:v>
                </c:pt>
                <c:pt idx="2057">
                  <c:v>2.0569999999999999</c:v>
                </c:pt>
                <c:pt idx="2058">
                  <c:v>2.0579999999999998</c:v>
                </c:pt>
                <c:pt idx="2059">
                  <c:v>2.0590000000000002</c:v>
                </c:pt>
                <c:pt idx="2060">
                  <c:v>2.06</c:v>
                </c:pt>
                <c:pt idx="2061">
                  <c:v>2.0609999999999999</c:v>
                </c:pt>
                <c:pt idx="2062">
                  <c:v>2.0619999999999998</c:v>
                </c:pt>
                <c:pt idx="2063">
                  <c:v>2.0630000000000002</c:v>
                </c:pt>
                <c:pt idx="2064">
                  <c:v>2.0640000000000001</c:v>
                </c:pt>
                <c:pt idx="2065">
                  <c:v>2.0649999999999999</c:v>
                </c:pt>
                <c:pt idx="2066">
                  <c:v>2.0659999999999998</c:v>
                </c:pt>
                <c:pt idx="2067">
                  <c:v>2.0670000000000002</c:v>
                </c:pt>
                <c:pt idx="2068">
                  <c:v>2.0680000000000001</c:v>
                </c:pt>
                <c:pt idx="2069">
                  <c:v>2.069</c:v>
                </c:pt>
                <c:pt idx="2070">
                  <c:v>2.0699999999999998</c:v>
                </c:pt>
                <c:pt idx="2071">
                  <c:v>2.0710000000000002</c:v>
                </c:pt>
                <c:pt idx="2072">
                  <c:v>2.0720000000000001</c:v>
                </c:pt>
                <c:pt idx="2073">
                  <c:v>2.073</c:v>
                </c:pt>
                <c:pt idx="2074">
                  <c:v>2.0739999999999998</c:v>
                </c:pt>
                <c:pt idx="2075">
                  <c:v>2.0750000000000002</c:v>
                </c:pt>
                <c:pt idx="2076">
                  <c:v>2.0760000000000001</c:v>
                </c:pt>
                <c:pt idx="2077">
                  <c:v>2.077</c:v>
                </c:pt>
                <c:pt idx="2078">
                  <c:v>2.0779999999999998</c:v>
                </c:pt>
                <c:pt idx="2079">
                  <c:v>2.0790000000000002</c:v>
                </c:pt>
                <c:pt idx="2080">
                  <c:v>2.08</c:v>
                </c:pt>
                <c:pt idx="2081">
                  <c:v>2.081</c:v>
                </c:pt>
                <c:pt idx="2082">
                  <c:v>2.0819999999999999</c:v>
                </c:pt>
                <c:pt idx="2083">
                  <c:v>2.0830000000000002</c:v>
                </c:pt>
                <c:pt idx="2084">
                  <c:v>2.0840000000000001</c:v>
                </c:pt>
                <c:pt idx="2085">
                  <c:v>2.085</c:v>
                </c:pt>
                <c:pt idx="2086">
                  <c:v>2.0859999999999999</c:v>
                </c:pt>
                <c:pt idx="2087">
                  <c:v>2.0870000000000002</c:v>
                </c:pt>
                <c:pt idx="2088">
                  <c:v>2.0880000000000001</c:v>
                </c:pt>
                <c:pt idx="2089">
                  <c:v>2.089</c:v>
                </c:pt>
                <c:pt idx="2090">
                  <c:v>2.09</c:v>
                </c:pt>
                <c:pt idx="2091">
                  <c:v>2.0910000000000002</c:v>
                </c:pt>
                <c:pt idx="2092">
                  <c:v>2.0920000000000001</c:v>
                </c:pt>
                <c:pt idx="2093">
                  <c:v>2.093</c:v>
                </c:pt>
                <c:pt idx="2094">
                  <c:v>2.0939999999999999</c:v>
                </c:pt>
                <c:pt idx="2095">
                  <c:v>2.0950000000000002</c:v>
                </c:pt>
                <c:pt idx="2096">
                  <c:v>2.0960000000000001</c:v>
                </c:pt>
                <c:pt idx="2097">
                  <c:v>2.097</c:v>
                </c:pt>
                <c:pt idx="2098">
                  <c:v>2.0979999999999999</c:v>
                </c:pt>
                <c:pt idx="2099">
                  <c:v>2.0990000000000002</c:v>
                </c:pt>
                <c:pt idx="2100">
                  <c:v>2.1</c:v>
                </c:pt>
                <c:pt idx="2101">
                  <c:v>2.101</c:v>
                </c:pt>
                <c:pt idx="2102">
                  <c:v>2.1019999999999999</c:v>
                </c:pt>
                <c:pt idx="2103">
                  <c:v>2.1030000000000002</c:v>
                </c:pt>
                <c:pt idx="2104">
                  <c:v>2.1040000000000001</c:v>
                </c:pt>
                <c:pt idx="2105">
                  <c:v>2.105</c:v>
                </c:pt>
                <c:pt idx="2106">
                  <c:v>2.1059999999999999</c:v>
                </c:pt>
                <c:pt idx="2107">
                  <c:v>2.1070000000000002</c:v>
                </c:pt>
                <c:pt idx="2108">
                  <c:v>2.1080000000000001</c:v>
                </c:pt>
                <c:pt idx="2109">
                  <c:v>2.109</c:v>
                </c:pt>
                <c:pt idx="2110">
                  <c:v>2.11</c:v>
                </c:pt>
                <c:pt idx="2111">
                  <c:v>2.1110000000000002</c:v>
                </c:pt>
                <c:pt idx="2112">
                  <c:v>2.1120000000000001</c:v>
                </c:pt>
                <c:pt idx="2113">
                  <c:v>2.113</c:v>
                </c:pt>
                <c:pt idx="2114">
                  <c:v>2.1139999999999999</c:v>
                </c:pt>
                <c:pt idx="2115">
                  <c:v>2.1150000000000002</c:v>
                </c:pt>
                <c:pt idx="2116">
                  <c:v>2.1160000000000001</c:v>
                </c:pt>
                <c:pt idx="2117">
                  <c:v>2.117</c:v>
                </c:pt>
                <c:pt idx="2118">
                  <c:v>2.1179999999999999</c:v>
                </c:pt>
                <c:pt idx="2119">
                  <c:v>2.1190000000000002</c:v>
                </c:pt>
                <c:pt idx="2120">
                  <c:v>2.12</c:v>
                </c:pt>
                <c:pt idx="2121">
                  <c:v>2.121</c:v>
                </c:pt>
                <c:pt idx="2122">
                  <c:v>2.1219999999999999</c:v>
                </c:pt>
                <c:pt idx="2123">
                  <c:v>2.1230000000000002</c:v>
                </c:pt>
                <c:pt idx="2124">
                  <c:v>2.1240000000000001</c:v>
                </c:pt>
                <c:pt idx="2125">
                  <c:v>2.125</c:v>
                </c:pt>
                <c:pt idx="2126">
                  <c:v>2.1259999999999999</c:v>
                </c:pt>
                <c:pt idx="2127">
                  <c:v>2.1269999999999998</c:v>
                </c:pt>
                <c:pt idx="2128">
                  <c:v>2.1280000000000001</c:v>
                </c:pt>
                <c:pt idx="2129">
                  <c:v>2.129</c:v>
                </c:pt>
                <c:pt idx="2130">
                  <c:v>2.13</c:v>
                </c:pt>
                <c:pt idx="2131">
                  <c:v>2.1309999999999998</c:v>
                </c:pt>
                <c:pt idx="2132">
                  <c:v>2.1320000000000001</c:v>
                </c:pt>
                <c:pt idx="2133">
                  <c:v>2.133</c:v>
                </c:pt>
                <c:pt idx="2134">
                  <c:v>2.1339999999999999</c:v>
                </c:pt>
                <c:pt idx="2135">
                  <c:v>2.1349999999999998</c:v>
                </c:pt>
                <c:pt idx="2136">
                  <c:v>2.1360000000000001</c:v>
                </c:pt>
                <c:pt idx="2137">
                  <c:v>2.137</c:v>
                </c:pt>
                <c:pt idx="2138">
                  <c:v>2.1379999999999999</c:v>
                </c:pt>
                <c:pt idx="2139">
                  <c:v>2.1389999999999998</c:v>
                </c:pt>
                <c:pt idx="2140">
                  <c:v>2.14</c:v>
                </c:pt>
                <c:pt idx="2141">
                  <c:v>2.141</c:v>
                </c:pt>
                <c:pt idx="2142">
                  <c:v>2.1419999999999999</c:v>
                </c:pt>
                <c:pt idx="2143">
                  <c:v>2.1429999999999998</c:v>
                </c:pt>
                <c:pt idx="2144">
                  <c:v>2.1440000000000001</c:v>
                </c:pt>
                <c:pt idx="2145">
                  <c:v>2.145</c:v>
                </c:pt>
                <c:pt idx="2146">
                  <c:v>2.1459999999999999</c:v>
                </c:pt>
                <c:pt idx="2147">
                  <c:v>2.1469999999999998</c:v>
                </c:pt>
                <c:pt idx="2148">
                  <c:v>2.1480000000000001</c:v>
                </c:pt>
                <c:pt idx="2149">
                  <c:v>2.149</c:v>
                </c:pt>
                <c:pt idx="2150">
                  <c:v>2.15</c:v>
                </c:pt>
                <c:pt idx="2151">
                  <c:v>2.1509999999999998</c:v>
                </c:pt>
                <c:pt idx="2152">
                  <c:v>2.1520000000000001</c:v>
                </c:pt>
                <c:pt idx="2153">
                  <c:v>2.153</c:v>
                </c:pt>
                <c:pt idx="2154">
                  <c:v>2.1539999999999999</c:v>
                </c:pt>
                <c:pt idx="2155">
                  <c:v>2.1549999999999998</c:v>
                </c:pt>
                <c:pt idx="2156">
                  <c:v>2.1560000000000001</c:v>
                </c:pt>
                <c:pt idx="2157">
                  <c:v>2.157</c:v>
                </c:pt>
                <c:pt idx="2158">
                  <c:v>2.1579999999999999</c:v>
                </c:pt>
                <c:pt idx="2159">
                  <c:v>2.1589999999999998</c:v>
                </c:pt>
                <c:pt idx="2160">
                  <c:v>2.16</c:v>
                </c:pt>
                <c:pt idx="2161">
                  <c:v>2.161</c:v>
                </c:pt>
                <c:pt idx="2162">
                  <c:v>2.1619999999999999</c:v>
                </c:pt>
                <c:pt idx="2163">
                  <c:v>2.1629999999999998</c:v>
                </c:pt>
                <c:pt idx="2164">
                  <c:v>2.1640000000000001</c:v>
                </c:pt>
                <c:pt idx="2165">
                  <c:v>2.165</c:v>
                </c:pt>
                <c:pt idx="2166">
                  <c:v>2.1659999999999999</c:v>
                </c:pt>
                <c:pt idx="2167">
                  <c:v>2.1669999999999998</c:v>
                </c:pt>
                <c:pt idx="2168">
                  <c:v>2.1680000000000001</c:v>
                </c:pt>
                <c:pt idx="2169">
                  <c:v>2.169</c:v>
                </c:pt>
                <c:pt idx="2170">
                  <c:v>2.17</c:v>
                </c:pt>
                <c:pt idx="2171">
                  <c:v>2.1709999999999998</c:v>
                </c:pt>
                <c:pt idx="2172">
                  <c:v>2.1720000000000002</c:v>
                </c:pt>
                <c:pt idx="2173">
                  <c:v>2.173</c:v>
                </c:pt>
                <c:pt idx="2174">
                  <c:v>2.1739999999999999</c:v>
                </c:pt>
                <c:pt idx="2175">
                  <c:v>2.1749999999999998</c:v>
                </c:pt>
                <c:pt idx="2176">
                  <c:v>2.1760000000000002</c:v>
                </c:pt>
                <c:pt idx="2177">
                  <c:v>2.177</c:v>
                </c:pt>
                <c:pt idx="2178">
                  <c:v>2.1779999999999999</c:v>
                </c:pt>
                <c:pt idx="2179">
                  <c:v>2.1789999999999998</c:v>
                </c:pt>
                <c:pt idx="2180">
                  <c:v>2.1800000000000002</c:v>
                </c:pt>
                <c:pt idx="2181">
                  <c:v>2.181</c:v>
                </c:pt>
                <c:pt idx="2182">
                  <c:v>2.1819999999999999</c:v>
                </c:pt>
                <c:pt idx="2183">
                  <c:v>2.1829999999999998</c:v>
                </c:pt>
                <c:pt idx="2184">
                  <c:v>2.1840000000000002</c:v>
                </c:pt>
                <c:pt idx="2185">
                  <c:v>2.1850000000000001</c:v>
                </c:pt>
                <c:pt idx="2186">
                  <c:v>2.1859999999999999</c:v>
                </c:pt>
                <c:pt idx="2187">
                  <c:v>2.1869999999999998</c:v>
                </c:pt>
                <c:pt idx="2188">
                  <c:v>2.1880000000000002</c:v>
                </c:pt>
                <c:pt idx="2189">
                  <c:v>2.1890000000000001</c:v>
                </c:pt>
                <c:pt idx="2190">
                  <c:v>2.19</c:v>
                </c:pt>
                <c:pt idx="2191">
                  <c:v>2.1909999999999998</c:v>
                </c:pt>
                <c:pt idx="2192">
                  <c:v>2.1920000000000002</c:v>
                </c:pt>
                <c:pt idx="2193">
                  <c:v>2.1930000000000001</c:v>
                </c:pt>
                <c:pt idx="2194">
                  <c:v>2.194</c:v>
                </c:pt>
                <c:pt idx="2195">
                  <c:v>2.1949999999999998</c:v>
                </c:pt>
                <c:pt idx="2196">
                  <c:v>2.1960000000000002</c:v>
                </c:pt>
                <c:pt idx="2197">
                  <c:v>2.1970000000000001</c:v>
                </c:pt>
                <c:pt idx="2198">
                  <c:v>2.198</c:v>
                </c:pt>
                <c:pt idx="2199">
                  <c:v>2.1989999999999998</c:v>
                </c:pt>
                <c:pt idx="2200">
                  <c:v>2.2000000000000002</c:v>
                </c:pt>
                <c:pt idx="2201">
                  <c:v>2.2010000000000001</c:v>
                </c:pt>
                <c:pt idx="2202">
                  <c:v>2.202</c:v>
                </c:pt>
                <c:pt idx="2203">
                  <c:v>2.2029999999999998</c:v>
                </c:pt>
                <c:pt idx="2204">
                  <c:v>2.2040000000000002</c:v>
                </c:pt>
                <c:pt idx="2205">
                  <c:v>2.2050000000000001</c:v>
                </c:pt>
                <c:pt idx="2206">
                  <c:v>2.206</c:v>
                </c:pt>
                <c:pt idx="2207">
                  <c:v>2.2069999999999999</c:v>
                </c:pt>
                <c:pt idx="2208">
                  <c:v>2.2080000000000002</c:v>
                </c:pt>
                <c:pt idx="2209">
                  <c:v>2.2090000000000001</c:v>
                </c:pt>
                <c:pt idx="2210">
                  <c:v>2.21</c:v>
                </c:pt>
                <c:pt idx="2211">
                  <c:v>2.2109999999999999</c:v>
                </c:pt>
                <c:pt idx="2212">
                  <c:v>2.2120000000000002</c:v>
                </c:pt>
                <c:pt idx="2213">
                  <c:v>2.2130000000000001</c:v>
                </c:pt>
                <c:pt idx="2214">
                  <c:v>2.214</c:v>
                </c:pt>
                <c:pt idx="2215">
                  <c:v>2.2149999999999999</c:v>
                </c:pt>
                <c:pt idx="2216">
                  <c:v>2.2160000000000002</c:v>
                </c:pt>
                <c:pt idx="2217">
                  <c:v>2.2170000000000001</c:v>
                </c:pt>
                <c:pt idx="2218">
                  <c:v>2.218</c:v>
                </c:pt>
                <c:pt idx="2219">
                  <c:v>2.2189999999999999</c:v>
                </c:pt>
                <c:pt idx="2220">
                  <c:v>2.2200000000000002</c:v>
                </c:pt>
                <c:pt idx="2221">
                  <c:v>2.2210000000000001</c:v>
                </c:pt>
                <c:pt idx="2222">
                  <c:v>2.222</c:v>
                </c:pt>
                <c:pt idx="2223">
                  <c:v>2.2229999999999999</c:v>
                </c:pt>
                <c:pt idx="2224">
                  <c:v>2.2240000000000002</c:v>
                </c:pt>
                <c:pt idx="2225">
                  <c:v>2.2250000000000001</c:v>
                </c:pt>
                <c:pt idx="2226">
                  <c:v>2.226</c:v>
                </c:pt>
                <c:pt idx="2227">
                  <c:v>2.2269999999999999</c:v>
                </c:pt>
                <c:pt idx="2228">
                  <c:v>2.2280000000000002</c:v>
                </c:pt>
                <c:pt idx="2229">
                  <c:v>2.2290000000000001</c:v>
                </c:pt>
                <c:pt idx="2230">
                  <c:v>2.23</c:v>
                </c:pt>
                <c:pt idx="2231">
                  <c:v>2.2309999999999999</c:v>
                </c:pt>
                <c:pt idx="2232">
                  <c:v>2.2320000000000002</c:v>
                </c:pt>
                <c:pt idx="2233">
                  <c:v>2.2330000000000001</c:v>
                </c:pt>
                <c:pt idx="2234">
                  <c:v>2.234</c:v>
                </c:pt>
                <c:pt idx="2235">
                  <c:v>2.2349999999999999</c:v>
                </c:pt>
                <c:pt idx="2236">
                  <c:v>2.2360000000000002</c:v>
                </c:pt>
                <c:pt idx="2237">
                  <c:v>2.2370000000000001</c:v>
                </c:pt>
                <c:pt idx="2238">
                  <c:v>2.238</c:v>
                </c:pt>
                <c:pt idx="2239">
                  <c:v>2.2389999999999999</c:v>
                </c:pt>
                <c:pt idx="2240">
                  <c:v>2.2400000000000002</c:v>
                </c:pt>
                <c:pt idx="2241">
                  <c:v>2.2410000000000001</c:v>
                </c:pt>
                <c:pt idx="2242">
                  <c:v>2.242</c:v>
                </c:pt>
                <c:pt idx="2243">
                  <c:v>2.2429999999999999</c:v>
                </c:pt>
                <c:pt idx="2244">
                  <c:v>2.2440000000000002</c:v>
                </c:pt>
                <c:pt idx="2245">
                  <c:v>2.2450000000000001</c:v>
                </c:pt>
                <c:pt idx="2246">
                  <c:v>2.246</c:v>
                </c:pt>
                <c:pt idx="2247">
                  <c:v>2.2469999999999999</c:v>
                </c:pt>
                <c:pt idx="2248">
                  <c:v>2.2480000000000002</c:v>
                </c:pt>
                <c:pt idx="2249">
                  <c:v>2.2490000000000001</c:v>
                </c:pt>
                <c:pt idx="2250">
                  <c:v>2.25</c:v>
                </c:pt>
                <c:pt idx="2251">
                  <c:v>2.2509999999999999</c:v>
                </c:pt>
                <c:pt idx="2252">
                  <c:v>2.2519999999999998</c:v>
                </c:pt>
                <c:pt idx="2253">
                  <c:v>2.2530000000000001</c:v>
                </c:pt>
                <c:pt idx="2254">
                  <c:v>2.254</c:v>
                </c:pt>
                <c:pt idx="2255">
                  <c:v>2.2549999999999999</c:v>
                </c:pt>
                <c:pt idx="2256">
                  <c:v>2.2559999999999998</c:v>
                </c:pt>
                <c:pt idx="2257">
                  <c:v>2.2570000000000001</c:v>
                </c:pt>
                <c:pt idx="2258">
                  <c:v>2.258</c:v>
                </c:pt>
                <c:pt idx="2259">
                  <c:v>2.2589999999999999</c:v>
                </c:pt>
                <c:pt idx="2260">
                  <c:v>2.2599999999999998</c:v>
                </c:pt>
                <c:pt idx="2261">
                  <c:v>2.2610000000000001</c:v>
                </c:pt>
                <c:pt idx="2262">
                  <c:v>2.262</c:v>
                </c:pt>
                <c:pt idx="2263">
                  <c:v>2.2629999999999999</c:v>
                </c:pt>
                <c:pt idx="2264">
                  <c:v>2.2639999999999998</c:v>
                </c:pt>
                <c:pt idx="2265">
                  <c:v>2.2650000000000001</c:v>
                </c:pt>
                <c:pt idx="2266">
                  <c:v>2.266</c:v>
                </c:pt>
                <c:pt idx="2267">
                  <c:v>2.2669999999999999</c:v>
                </c:pt>
                <c:pt idx="2268">
                  <c:v>2.2679999999999998</c:v>
                </c:pt>
                <c:pt idx="2269">
                  <c:v>2.2690000000000001</c:v>
                </c:pt>
                <c:pt idx="2270">
                  <c:v>2.27</c:v>
                </c:pt>
                <c:pt idx="2271">
                  <c:v>2.2709999999999999</c:v>
                </c:pt>
                <c:pt idx="2272">
                  <c:v>2.2719999999999998</c:v>
                </c:pt>
                <c:pt idx="2273">
                  <c:v>2.2730000000000001</c:v>
                </c:pt>
                <c:pt idx="2274">
                  <c:v>2.274</c:v>
                </c:pt>
                <c:pt idx="2275">
                  <c:v>2.2749999999999999</c:v>
                </c:pt>
                <c:pt idx="2276">
                  <c:v>2.2759999999999998</c:v>
                </c:pt>
                <c:pt idx="2277">
                  <c:v>2.2770000000000001</c:v>
                </c:pt>
                <c:pt idx="2278">
                  <c:v>2.278</c:v>
                </c:pt>
                <c:pt idx="2279">
                  <c:v>2.2789999999999999</c:v>
                </c:pt>
                <c:pt idx="2280">
                  <c:v>2.2799999999999998</c:v>
                </c:pt>
                <c:pt idx="2281">
                  <c:v>2.2810000000000001</c:v>
                </c:pt>
                <c:pt idx="2282">
                  <c:v>2.282</c:v>
                </c:pt>
                <c:pt idx="2283">
                  <c:v>2.2829999999999999</c:v>
                </c:pt>
                <c:pt idx="2284">
                  <c:v>2.2839999999999998</c:v>
                </c:pt>
                <c:pt idx="2285">
                  <c:v>2.2850000000000001</c:v>
                </c:pt>
                <c:pt idx="2286">
                  <c:v>2.286</c:v>
                </c:pt>
                <c:pt idx="2287">
                  <c:v>2.2869999999999999</c:v>
                </c:pt>
                <c:pt idx="2288">
                  <c:v>2.2879999999999998</c:v>
                </c:pt>
                <c:pt idx="2289">
                  <c:v>2.2890000000000001</c:v>
                </c:pt>
                <c:pt idx="2290">
                  <c:v>2.29</c:v>
                </c:pt>
                <c:pt idx="2291">
                  <c:v>2.2909999999999999</c:v>
                </c:pt>
                <c:pt idx="2292">
                  <c:v>2.2919999999999998</c:v>
                </c:pt>
                <c:pt idx="2293">
                  <c:v>2.2930000000000001</c:v>
                </c:pt>
                <c:pt idx="2294">
                  <c:v>2.294</c:v>
                </c:pt>
                <c:pt idx="2295">
                  <c:v>2.2949999999999999</c:v>
                </c:pt>
                <c:pt idx="2296">
                  <c:v>2.2959999999999998</c:v>
                </c:pt>
                <c:pt idx="2297">
                  <c:v>2.2970000000000002</c:v>
                </c:pt>
                <c:pt idx="2298">
                  <c:v>2.298</c:v>
                </c:pt>
                <c:pt idx="2299">
                  <c:v>2.2989999999999999</c:v>
                </c:pt>
                <c:pt idx="2300">
                  <c:v>2.2999999999999998</c:v>
                </c:pt>
                <c:pt idx="2301">
                  <c:v>2.3010000000000002</c:v>
                </c:pt>
                <c:pt idx="2302">
                  <c:v>2.302</c:v>
                </c:pt>
                <c:pt idx="2303">
                  <c:v>2.3029999999999999</c:v>
                </c:pt>
                <c:pt idx="2304">
                  <c:v>2.3039999999999998</c:v>
                </c:pt>
                <c:pt idx="2305">
                  <c:v>2.3050000000000002</c:v>
                </c:pt>
                <c:pt idx="2306">
                  <c:v>2.306</c:v>
                </c:pt>
                <c:pt idx="2307">
                  <c:v>2.3069999999999999</c:v>
                </c:pt>
                <c:pt idx="2308">
                  <c:v>2.3079999999999998</c:v>
                </c:pt>
                <c:pt idx="2309">
                  <c:v>2.3090000000000002</c:v>
                </c:pt>
                <c:pt idx="2310">
                  <c:v>2.31</c:v>
                </c:pt>
                <c:pt idx="2311">
                  <c:v>2.3109999999999999</c:v>
                </c:pt>
                <c:pt idx="2312">
                  <c:v>2.3119999999999998</c:v>
                </c:pt>
                <c:pt idx="2313">
                  <c:v>2.3130000000000002</c:v>
                </c:pt>
                <c:pt idx="2314">
                  <c:v>2.3140000000000001</c:v>
                </c:pt>
                <c:pt idx="2315">
                  <c:v>2.3149999999999999</c:v>
                </c:pt>
                <c:pt idx="2316">
                  <c:v>2.3159999999999998</c:v>
                </c:pt>
                <c:pt idx="2317">
                  <c:v>2.3170000000000002</c:v>
                </c:pt>
                <c:pt idx="2318">
                  <c:v>2.3180000000000001</c:v>
                </c:pt>
                <c:pt idx="2319">
                  <c:v>2.319</c:v>
                </c:pt>
                <c:pt idx="2320">
                  <c:v>2.3199999999999998</c:v>
                </c:pt>
                <c:pt idx="2321">
                  <c:v>2.3210000000000002</c:v>
                </c:pt>
                <c:pt idx="2322">
                  <c:v>2.3220000000000001</c:v>
                </c:pt>
                <c:pt idx="2323">
                  <c:v>2.323</c:v>
                </c:pt>
                <c:pt idx="2324">
                  <c:v>2.3239999999999998</c:v>
                </c:pt>
                <c:pt idx="2325">
                  <c:v>2.3250000000000002</c:v>
                </c:pt>
                <c:pt idx="2326">
                  <c:v>2.3260000000000001</c:v>
                </c:pt>
                <c:pt idx="2327">
                  <c:v>2.327</c:v>
                </c:pt>
                <c:pt idx="2328">
                  <c:v>2.3279999999999998</c:v>
                </c:pt>
                <c:pt idx="2329">
                  <c:v>2.3290000000000002</c:v>
                </c:pt>
                <c:pt idx="2330">
                  <c:v>2.33</c:v>
                </c:pt>
                <c:pt idx="2331">
                  <c:v>2.331</c:v>
                </c:pt>
                <c:pt idx="2332">
                  <c:v>2.3319999999999999</c:v>
                </c:pt>
                <c:pt idx="2333">
                  <c:v>2.3330000000000002</c:v>
                </c:pt>
                <c:pt idx="2334">
                  <c:v>2.3340000000000001</c:v>
                </c:pt>
                <c:pt idx="2335">
                  <c:v>2.335</c:v>
                </c:pt>
                <c:pt idx="2336">
                  <c:v>2.3359999999999999</c:v>
                </c:pt>
                <c:pt idx="2337">
                  <c:v>2.3370000000000002</c:v>
                </c:pt>
                <c:pt idx="2338">
                  <c:v>2.3380000000000001</c:v>
                </c:pt>
                <c:pt idx="2339">
                  <c:v>2.339</c:v>
                </c:pt>
                <c:pt idx="2340">
                  <c:v>2.34</c:v>
                </c:pt>
                <c:pt idx="2341">
                  <c:v>2.3410000000000002</c:v>
                </c:pt>
                <c:pt idx="2342">
                  <c:v>2.3420000000000001</c:v>
                </c:pt>
                <c:pt idx="2343">
                  <c:v>2.343</c:v>
                </c:pt>
                <c:pt idx="2344">
                  <c:v>2.3439999999999999</c:v>
                </c:pt>
                <c:pt idx="2345">
                  <c:v>2.3450000000000002</c:v>
                </c:pt>
                <c:pt idx="2346">
                  <c:v>2.3460000000000001</c:v>
                </c:pt>
                <c:pt idx="2347">
                  <c:v>2.347</c:v>
                </c:pt>
                <c:pt idx="2348">
                  <c:v>2.3479999999999999</c:v>
                </c:pt>
                <c:pt idx="2349">
                  <c:v>2.3490000000000002</c:v>
                </c:pt>
                <c:pt idx="2350">
                  <c:v>2.35</c:v>
                </c:pt>
                <c:pt idx="2351">
                  <c:v>2.351</c:v>
                </c:pt>
                <c:pt idx="2352">
                  <c:v>2.3519999999999999</c:v>
                </c:pt>
                <c:pt idx="2353">
                  <c:v>2.3530000000000002</c:v>
                </c:pt>
                <c:pt idx="2354">
                  <c:v>2.3540000000000001</c:v>
                </c:pt>
                <c:pt idx="2355">
                  <c:v>2.355</c:v>
                </c:pt>
                <c:pt idx="2356">
                  <c:v>2.3559999999999999</c:v>
                </c:pt>
                <c:pt idx="2357">
                  <c:v>2.3570000000000002</c:v>
                </c:pt>
                <c:pt idx="2358">
                  <c:v>2.3580000000000001</c:v>
                </c:pt>
                <c:pt idx="2359">
                  <c:v>2.359</c:v>
                </c:pt>
                <c:pt idx="2360">
                  <c:v>2.36</c:v>
                </c:pt>
                <c:pt idx="2361">
                  <c:v>2.3610000000000002</c:v>
                </c:pt>
                <c:pt idx="2362">
                  <c:v>2.3620000000000001</c:v>
                </c:pt>
                <c:pt idx="2363">
                  <c:v>2.363</c:v>
                </c:pt>
                <c:pt idx="2364">
                  <c:v>2.3639999999999999</c:v>
                </c:pt>
                <c:pt idx="2365">
                  <c:v>2.3650000000000002</c:v>
                </c:pt>
                <c:pt idx="2366">
                  <c:v>2.3660000000000001</c:v>
                </c:pt>
                <c:pt idx="2367">
                  <c:v>2.367</c:v>
                </c:pt>
                <c:pt idx="2368">
                  <c:v>2.3679999999999999</c:v>
                </c:pt>
                <c:pt idx="2369">
                  <c:v>2.3690000000000002</c:v>
                </c:pt>
                <c:pt idx="2370">
                  <c:v>2.37</c:v>
                </c:pt>
                <c:pt idx="2371">
                  <c:v>2.371</c:v>
                </c:pt>
                <c:pt idx="2372">
                  <c:v>2.3719999999999999</c:v>
                </c:pt>
                <c:pt idx="2373">
                  <c:v>2.3730000000000002</c:v>
                </c:pt>
                <c:pt idx="2374">
                  <c:v>2.3740000000000001</c:v>
                </c:pt>
                <c:pt idx="2375">
                  <c:v>2.375</c:v>
                </c:pt>
                <c:pt idx="2376">
                  <c:v>2.3759999999999999</c:v>
                </c:pt>
                <c:pt idx="2377">
                  <c:v>2.3769999999999998</c:v>
                </c:pt>
                <c:pt idx="2378">
                  <c:v>2.3780000000000001</c:v>
                </c:pt>
                <c:pt idx="2379">
                  <c:v>2.379</c:v>
                </c:pt>
                <c:pt idx="2380">
                  <c:v>2.38</c:v>
                </c:pt>
                <c:pt idx="2381">
                  <c:v>2.3809999999999998</c:v>
                </c:pt>
                <c:pt idx="2382">
                  <c:v>2.3820000000000001</c:v>
                </c:pt>
                <c:pt idx="2383">
                  <c:v>2.383</c:v>
                </c:pt>
                <c:pt idx="2384">
                  <c:v>2.3839999999999999</c:v>
                </c:pt>
                <c:pt idx="2385">
                  <c:v>2.3849999999999998</c:v>
                </c:pt>
                <c:pt idx="2386">
                  <c:v>2.3860000000000001</c:v>
                </c:pt>
                <c:pt idx="2387">
                  <c:v>2.387</c:v>
                </c:pt>
                <c:pt idx="2388">
                  <c:v>2.3879999999999999</c:v>
                </c:pt>
                <c:pt idx="2389">
                  <c:v>2.3889999999999998</c:v>
                </c:pt>
                <c:pt idx="2390">
                  <c:v>2.39</c:v>
                </c:pt>
                <c:pt idx="2391">
                  <c:v>2.391</c:v>
                </c:pt>
                <c:pt idx="2392">
                  <c:v>2.3919999999999999</c:v>
                </c:pt>
                <c:pt idx="2393">
                  <c:v>2.3929999999999998</c:v>
                </c:pt>
                <c:pt idx="2394">
                  <c:v>2.3940000000000001</c:v>
                </c:pt>
                <c:pt idx="2395">
                  <c:v>2.395</c:v>
                </c:pt>
                <c:pt idx="2396">
                  <c:v>2.3959999999999999</c:v>
                </c:pt>
                <c:pt idx="2397">
                  <c:v>2.3969999999999998</c:v>
                </c:pt>
                <c:pt idx="2398">
                  <c:v>2.3980000000000001</c:v>
                </c:pt>
                <c:pt idx="2399">
                  <c:v>2.399</c:v>
                </c:pt>
                <c:pt idx="2400">
                  <c:v>2.4</c:v>
                </c:pt>
                <c:pt idx="2401">
                  <c:v>2.4009999999999998</c:v>
                </c:pt>
                <c:pt idx="2402">
                  <c:v>2.4020000000000001</c:v>
                </c:pt>
                <c:pt idx="2403">
                  <c:v>2.403</c:v>
                </c:pt>
                <c:pt idx="2404">
                  <c:v>2.4039999999999999</c:v>
                </c:pt>
                <c:pt idx="2405">
                  <c:v>2.4049999999999998</c:v>
                </c:pt>
                <c:pt idx="2406">
                  <c:v>2.4060000000000001</c:v>
                </c:pt>
                <c:pt idx="2407">
                  <c:v>2.407</c:v>
                </c:pt>
                <c:pt idx="2408">
                  <c:v>2.4079999999999999</c:v>
                </c:pt>
                <c:pt idx="2409">
                  <c:v>2.4089999999999998</c:v>
                </c:pt>
                <c:pt idx="2410">
                  <c:v>2.41</c:v>
                </c:pt>
                <c:pt idx="2411">
                  <c:v>2.411</c:v>
                </c:pt>
                <c:pt idx="2412">
                  <c:v>2.4119999999999999</c:v>
                </c:pt>
                <c:pt idx="2413">
                  <c:v>2.4129999999999998</c:v>
                </c:pt>
                <c:pt idx="2414">
                  <c:v>2.4140000000000001</c:v>
                </c:pt>
                <c:pt idx="2415">
                  <c:v>2.415</c:v>
                </c:pt>
                <c:pt idx="2416">
                  <c:v>2.4159999999999999</c:v>
                </c:pt>
                <c:pt idx="2417">
                  <c:v>2.4169999999999998</c:v>
                </c:pt>
                <c:pt idx="2418">
                  <c:v>2.4180000000000001</c:v>
                </c:pt>
                <c:pt idx="2419">
                  <c:v>2.419</c:v>
                </c:pt>
                <c:pt idx="2420">
                  <c:v>2.42</c:v>
                </c:pt>
                <c:pt idx="2421">
                  <c:v>2.4209999999999998</c:v>
                </c:pt>
                <c:pt idx="2422">
                  <c:v>2.4220000000000002</c:v>
                </c:pt>
                <c:pt idx="2423">
                  <c:v>2.423</c:v>
                </c:pt>
                <c:pt idx="2424">
                  <c:v>2.4239999999999999</c:v>
                </c:pt>
                <c:pt idx="2425">
                  <c:v>2.4249999999999998</c:v>
                </c:pt>
                <c:pt idx="2426">
                  <c:v>2.4260000000000002</c:v>
                </c:pt>
                <c:pt idx="2427">
                  <c:v>2.427</c:v>
                </c:pt>
                <c:pt idx="2428">
                  <c:v>2.4279999999999999</c:v>
                </c:pt>
                <c:pt idx="2429">
                  <c:v>2.4289999999999998</c:v>
                </c:pt>
                <c:pt idx="2430">
                  <c:v>2.4300000000000002</c:v>
                </c:pt>
                <c:pt idx="2431">
                  <c:v>2.431</c:v>
                </c:pt>
                <c:pt idx="2432">
                  <c:v>2.4319999999999999</c:v>
                </c:pt>
                <c:pt idx="2433">
                  <c:v>2.4329999999999998</c:v>
                </c:pt>
                <c:pt idx="2434">
                  <c:v>2.4340000000000002</c:v>
                </c:pt>
                <c:pt idx="2435">
                  <c:v>2.4350000000000001</c:v>
                </c:pt>
                <c:pt idx="2436">
                  <c:v>2.4359999999999999</c:v>
                </c:pt>
                <c:pt idx="2437">
                  <c:v>2.4369999999999998</c:v>
                </c:pt>
                <c:pt idx="2438">
                  <c:v>2.4380000000000002</c:v>
                </c:pt>
                <c:pt idx="2439">
                  <c:v>2.4390000000000001</c:v>
                </c:pt>
                <c:pt idx="2440">
                  <c:v>2.44</c:v>
                </c:pt>
                <c:pt idx="2441">
                  <c:v>2.4409999999999998</c:v>
                </c:pt>
                <c:pt idx="2442">
                  <c:v>2.4420000000000002</c:v>
                </c:pt>
                <c:pt idx="2443">
                  <c:v>2.4430000000000001</c:v>
                </c:pt>
                <c:pt idx="2444">
                  <c:v>2.444</c:v>
                </c:pt>
                <c:pt idx="2445">
                  <c:v>2.4449999999999998</c:v>
                </c:pt>
                <c:pt idx="2446">
                  <c:v>2.4460000000000002</c:v>
                </c:pt>
                <c:pt idx="2447">
                  <c:v>2.4470000000000001</c:v>
                </c:pt>
                <c:pt idx="2448">
                  <c:v>2.448</c:v>
                </c:pt>
                <c:pt idx="2449">
                  <c:v>2.4489999999999998</c:v>
                </c:pt>
                <c:pt idx="2450">
                  <c:v>2.4500000000000002</c:v>
                </c:pt>
                <c:pt idx="2451">
                  <c:v>2.4510000000000001</c:v>
                </c:pt>
                <c:pt idx="2452">
                  <c:v>2.452</c:v>
                </c:pt>
                <c:pt idx="2453">
                  <c:v>2.4529999999999998</c:v>
                </c:pt>
                <c:pt idx="2454">
                  <c:v>2.4540000000000002</c:v>
                </c:pt>
                <c:pt idx="2455">
                  <c:v>2.4550000000000001</c:v>
                </c:pt>
                <c:pt idx="2456">
                  <c:v>2.456</c:v>
                </c:pt>
                <c:pt idx="2457">
                  <c:v>2.4569999999999999</c:v>
                </c:pt>
                <c:pt idx="2458">
                  <c:v>2.4580000000000002</c:v>
                </c:pt>
                <c:pt idx="2459">
                  <c:v>2.4590000000000001</c:v>
                </c:pt>
                <c:pt idx="2460">
                  <c:v>2.46</c:v>
                </c:pt>
                <c:pt idx="2461">
                  <c:v>2.4609999999999999</c:v>
                </c:pt>
                <c:pt idx="2462">
                  <c:v>2.4620000000000002</c:v>
                </c:pt>
                <c:pt idx="2463">
                  <c:v>2.4630000000000001</c:v>
                </c:pt>
                <c:pt idx="2464">
                  <c:v>2.464</c:v>
                </c:pt>
                <c:pt idx="2465">
                  <c:v>2.4649999999999999</c:v>
                </c:pt>
                <c:pt idx="2466">
                  <c:v>2.4660000000000002</c:v>
                </c:pt>
                <c:pt idx="2467">
                  <c:v>2.4670000000000001</c:v>
                </c:pt>
                <c:pt idx="2468">
                  <c:v>2.468</c:v>
                </c:pt>
                <c:pt idx="2469">
                  <c:v>2.4689999999999999</c:v>
                </c:pt>
                <c:pt idx="2470">
                  <c:v>2.4700000000000002</c:v>
                </c:pt>
                <c:pt idx="2471">
                  <c:v>2.4710000000000001</c:v>
                </c:pt>
                <c:pt idx="2472">
                  <c:v>2.472</c:v>
                </c:pt>
                <c:pt idx="2473">
                  <c:v>2.4729999999999999</c:v>
                </c:pt>
                <c:pt idx="2474">
                  <c:v>2.4740000000000002</c:v>
                </c:pt>
                <c:pt idx="2475">
                  <c:v>2.4750000000000001</c:v>
                </c:pt>
                <c:pt idx="2476">
                  <c:v>2.476</c:v>
                </c:pt>
                <c:pt idx="2477">
                  <c:v>2.4769999999999999</c:v>
                </c:pt>
                <c:pt idx="2478">
                  <c:v>2.4780000000000002</c:v>
                </c:pt>
                <c:pt idx="2479">
                  <c:v>2.4790000000000001</c:v>
                </c:pt>
                <c:pt idx="2480">
                  <c:v>2.48</c:v>
                </c:pt>
                <c:pt idx="2481">
                  <c:v>2.4809999999999999</c:v>
                </c:pt>
                <c:pt idx="2482">
                  <c:v>2.4820000000000002</c:v>
                </c:pt>
                <c:pt idx="2483">
                  <c:v>2.4830000000000001</c:v>
                </c:pt>
                <c:pt idx="2484">
                  <c:v>2.484</c:v>
                </c:pt>
                <c:pt idx="2485">
                  <c:v>2.4849999999999999</c:v>
                </c:pt>
                <c:pt idx="2486">
                  <c:v>2.4860000000000002</c:v>
                </c:pt>
                <c:pt idx="2487">
                  <c:v>2.4870000000000001</c:v>
                </c:pt>
                <c:pt idx="2488">
                  <c:v>2.488</c:v>
                </c:pt>
                <c:pt idx="2489">
                  <c:v>2.4889999999999999</c:v>
                </c:pt>
                <c:pt idx="2490">
                  <c:v>2.4900000000000002</c:v>
                </c:pt>
                <c:pt idx="2491">
                  <c:v>2.4910000000000001</c:v>
                </c:pt>
                <c:pt idx="2492">
                  <c:v>2.492</c:v>
                </c:pt>
                <c:pt idx="2493">
                  <c:v>2.4929999999999999</c:v>
                </c:pt>
                <c:pt idx="2494">
                  <c:v>2.4940000000000002</c:v>
                </c:pt>
                <c:pt idx="2495">
                  <c:v>2.4950000000000001</c:v>
                </c:pt>
                <c:pt idx="2496">
                  <c:v>2.496</c:v>
                </c:pt>
                <c:pt idx="2497">
                  <c:v>2.4969999999999999</c:v>
                </c:pt>
                <c:pt idx="2498">
                  <c:v>2.4980000000000002</c:v>
                </c:pt>
                <c:pt idx="2499">
                  <c:v>2.4990000000000001</c:v>
                </c:pt>
                <c:pt idx="2500">
                  <c:v>2.5</c:v>
                </c:pt>
                <c:pt idx="2501">
                  <c:v>2.5009999999999999</c:v>
                </c:pt>
                <c:pt idx="2502">
                  <c:v>2.5019999999999998</c:v>
                </c:pt>
                <c:pt idx="2503">
                  <c:v>2.5030000000000001</c:v>
                </c:pt>
                <c:pt idx="2504">
                  <c:v>2.504</c:v>
                </c:pt>
                <c:pt idx="2505">
                  <c:v>2.5049999999999999</c:v>
                </c:pt>
                <c:pt idx="2506">
                  <c:v>2.5059999999999998</c:v>
                </c:pt>
                <c:pt idx="2507">
                  <c:v>2.5070000000000001</c:v>
                </c:pt>
                <c:pt idx="2508">
                  <c:v>2.508</c:v>
                </c:pt>
                <c:pt idx="2509">
                  <c:v>2.5089999999999999</c:v>
                </c:pt>
                <c:pt idx="2510">
                  <c:v>2.5099999999999998</c:v>
                </c:pt>
                <c:pt idx="2511">
                  <c:v>2.5110000000000001</c:v>
                </c:pt>
                <c:pt idx="2512">
                  <c:v>2.512</c:v>
                </c:pt>
                <c:pt idx="2513">
                  <c:v>2.5129999999999999</c:v>
                </c:pt>
                <c:pt idx="2514">
                  <c:v>2.5139999999999998</c:v>
                </c:pt>
                <c:pt idx="2515">
                  <c:v>2.5150000000000001</c:v>
                </c:pt>
                <c:pt idx="2516">
                  <c:v>2.516</c:v>
                </c:pt>
                <c:pt idx="2517">
                  <c:v>2.5169999999999999</c:v>
                </c:pt>
                <c:pt idx="2518">
                  <c:v>2.5179999999999998</c:v>
                </c:pt>
                <c:pt idx="2519">
                  <c:v>2.5190000000000001</c:v>
                </c:pt>
                <c:pt idx="2520">
                  <c:v>2.52</c:v>
                </c:pt>
                <c:pt idx="2521">
                  <c:v>2.5209999999999999</c:v>
                </c:pt>
                <c:pt idx="2522">
                  <c:v>2.5219999999999998</c:v>
                </c:pt>
                <c:pt idx="2523">
                  <c:v>2.5230000000000001</c:v>
                </c:pt>
                <c:pt idx="2524">
                  <c:v>2.524</c:v>
                </c:pt>
                <c:pt idx="2525">
                  <c:v>2.5249999999999999</c:v>
                </c:pt>
                <c:pt idx="2526">
                  <c:v>2.5259999999999998</c:v>
                </c:pt>
                <c:pt idx="2527">
                  <c:v>2.5270000000000001</c:v>
                </c:pt>
                <c:pt idx="2528">
                  <c:v>2.528</c:v>
                </c:pt>
                <c:pt idx="2529">
                  <c:v>2.5289999999999999</c:v>
                </c:pt>
                <c:pt idx="2530">
                  <c:v>2.5299999999999998</c:v>
                </c:pt>
                <c:pt idx="2531">
                  <c:v>2.5310000000000001</c:v>
                </c:pt>
                <c:pt idx="2532">
                  <c:v>2.532</c:v>
                </c:pt>
                <c:pt idx="2533">
                  <c:v>2.5329999999999999</c:v>
                </c:pt>
                <c:pt idx="2534">
                  <c:v>2.5339999999999998</c:v>
                </c:pt>
                <c:pt idx="2535">
                  <c:v>2.5350000000000001</c:v>
                </c:pt>
                <c:pt idx="2536">
                  <c:v>2.536</c:v>
                </c:pt>
                <c:pt idx="2537">
                  <c:v>2.5369999999999999</c:v>
                </c:pt>
                <c:pt idx="2538">
                  <c:v>2.5379999999999998</c:v>
                </c:pt>
                <c:pt idx="2539">
                  <c:v>2.5390000000000001</c:v>
                </c:pt>
                <c:pt idx="2540">
                  <c:v>2.54</c:v>
                </c:pt>
                <c:pt idx="2541">
                  <c:v>2.5409999999999999</c:v>
                </c:pt>
                <c:pt idx="2542">
                  <c:v>2.5419999999999998</c:v>
                </c:pt>
                <c:pt idx="2543">
                  <c:v>2.5430000000000001</c:v>
                </c:pt>
                <c:pt idx="2544">
                  <c:v>2.544</c:v>
                </c:pt>
                <c:pt idx="2545">
                  <c:v>2.5449999999999999</c:v>
                </c:pt>
                <c:pt idx="2546">
                  <c:v>2.5459999999999998</c:v>
                </c:pt>
                <c:pt idx="2547">
                  <c:v>2.5470000000000002</c:v>
                </c:pt>
                <c:pt idx="2548">
                  <c:v>2.548</c:v>
                </c:pt>
                <c:pt idx="2549">
                  <c:v>2.5489999999999999</c:v>
                </c:pt>
                <c:pt idx="2550">
                  <c:v>2.5499999999999998</c:v>
                </c:pt>
                <c:pt idx="2551">
                  <c:v>2.5510000000000002</c:v>
                </c:pt>
                <c:pt idx="2552">
                  <c:v>2.552</c:v>
                </c:pt>
                <c:pt idx="2553">
                  <c:v>2.5529999999999999</c:v>
                </c:pt>
                <c:pt idx="2554">
                  <c:v>2.5539999999999998</c:v>
                </c:pt>
                <c:pt idx="2555">
                  <c:v>2.5550000000000002</c:v>
                </c:pt>
                <c:pt idx="2556">
                  <c:v>2.556</c:v>
                </c:pt>
                <c:pt idx="2557">
                  <c:v>2.5569999999999999</c:v>
                </c:pt>
                <c:pt idx="2558">
                  <c:v>2.5579999999999998</c:v>
                </c:pt>
                <c:pt idx="2559">
                  <c:v>2.5590000000000002</c:v>
                </c:pt>
                <c:pt idx="2560">
                  <c:v>2.56</c:v>
                </c:pt>
                <c:pt idx="2561">
                  <c:v>2.5609999999999999</c:v>
                </c:pt>
                <c:pt idx="2562">
                  <c:v>2.5619999999999998</c:v>
                </c:pt>
                <c:pt idx="2563">
                  <c:v>2.5630000000000002</c:v>
                </c:pt>
                <c:pt idx="2564">
                  <c:v>2.5640000000000001</c:v>
                </c:pt>
                <c:pt idx="2565">
                  <c:v>2.5649999999999999</c:v>
                </c:pt>
                <c:pt idx="2566">
                  <c:v>2.5659999999999998</c:v>
                </c:pt>
                <c:pt idx="2567">
                  <c:v>2.5670000000000002</c:v>
                </c:pt>
                <c:pt idx="2568">
                  <c:v>2.5680000000000001</c:v>
                </c:pt>
                <c:pt idx="2569">
                  <c:v>2.569</c:v>
                </c:pt>
                <c:pt idx="2570">
                  <c:v>2.57</c:v>
                </c:pt>
                <c:pt idx="2571">
                  <c:v>2.5710000000000002</c:v>
                </c:pt>
                <c:pt idx="2572">
                  <c:v>2.5720000000000001</c:v>
                </c:pt>
                <c:pt idx="2573">
                  <c:v>2.573</c:v>
                </c:pt>
                <c:pt idx="2574">
                  <c:v>2.5739999999999998</c:v>
                </c:pt>
                <c:pt idx="2575">
                  <c:v>2.5750000000000002</c:v>
                </c:pt>
                <c:pt idx="2576">
                  <c:v>2.5760000000000001</c:v>
                </c:pt>
                <c:pt idx="2577">
                  <c:v>2.577</c:v>
                </c:pt>
                <c:pt idx="2578">
                  <c:v>2.5779999999999998</c:v>
                </c:pt>
                <c:pt idx="2579">
                  <c:v>2.5790000000000002</c:v>
                </c:pt>
                <c:pt idx="2580">
                  <c:v>2.58</c:v>
                </c:pt>
                <c:pt idx="2581">
                  <c:v>2.581</c:v>
                </c:pt>
                <c:pt idx="2582">
                  <c:v>2.5819999999999999</c:v>
                </c:pt>
                <c:pt idx="2583">
                  <c:v>2.5830000000000002</c:v>
                </c:pt>
                <c:pt idx="2584">
                  <c:v>2.5840000000000001</c:v>
                </c:pt>
                <c:pt idx="2585">
                  <c:v>2.585</c:v>
                </c:pt>
                <c:pt idx="2586">
                  <c:v>2.5859999999999999</c:v>
                </c:pt>
                <c:pt idx="2587">
                  <c:v>2.5870000000000002</c:v>
                </c:pt>
                <c:pt idx="2588">
                  <c:v>2.5880000000000001</c:v>
                </c:pt>
                <c:pt idx="2589">
                  <c:v>2.589</c:v>
                </c:pt>
                <c:pt idx="2590">
                  <c:v>2.59</c:v>
                </c:pt>
                <c:pt idx="2591">
                  <c:v>2.5910000000000002</c:v>
                </c:pt>
                <c:pt idx="2592">
                  <c:v>2.5920000000000001</c:v>
                </c:pt>
                <c:pt idx="2593">
                  <c:v>2.593</c:v>
                </c:pt>
                <c:pt idx="2594">
                  <c:v>2.5939999999999999</c:v>
                </c:pt>
                <c:pt idx="2595">
                  <c:v>2.5950000000000002</c:v>
                </c:pt>
                <c:pt idx="2596">
                  <c:v>2.5960000000000001</c:v>
                </c:pt>
                <c:pt idx="2597">
                  <c:v>2.597</c:v>
                </c:pt>
                <c:pt idx="2598">
                  <c:v>2.5979999999999999</c:v>
                </c:pt>
                <c:pt idx="2599">
                  <c:v>2.5990000000000002</c:v>
                </c:pt>
                <c:pt idx="2600">
                  <c:v>2.6</c:v>
                </c:pt>
                <c:pt idx="2601">
                  <c:v>2.601</c:v>
                </c:pt>
                <c:pt idx="2602">
                  <c:v>2.6019999999999999</c:v>
                </c:pt>
                <c:pt idx="2603">
                  <c:v>2.6030000000000002</c:v>
                </c:pt>
                <c:pt idx="2604">
                  <c:v>2.6040000000000001</c:v>
                </c:pt>
                <c:pt idx="2605">
                  <c:v>2.605</c:v>
                </c:pt>
                <c:pt idx="2606">
                  <c:v>2.6059999999999999</c:v>
                </c:pt>
                <c:pt idx="2607">
                  <c:v>2.6070000000000002</c:v>
                </c:pt>
                <c:pt idx="2608">
                  <c:v>2.6080000000000001</c:v>
                </c:pt>
                <c:pt idx="2609">
                  <c:v>2.609</c:v>
                </c:pt>
                <c:pt idx="2610">
                  <c:v>2.61</c:v>
                </c:pt>
                <c:pt idx="2611">
                  <c:v>2.6110000000000002</c:v>
                </c:pt>
                <c:pt idx="2612">
                  <c:v>2.6120000000000001</c:v>
                </c:pt>
                <c:pt idx="2613">
                  <c:v>2.613</c:v>
                </c:pt>
                <c:pt idx="2614">
                  <c:v>2.6139999999999999</c:v>
                </c:pt>
                <c:pt idx="2615">
                  <c:v>2.6150000000000002</c:v>
                </c:pt>
                <c:pt idx="2616">
                  <c:v>2.6160000000000001</c:v>
                </c:pt>
                <c:pt idx="2617">
                  <c:v>2.617</c:v>
                </c:pt>
                <c:pt idx="2618">
                  <c:v>2.6179999999999999</c:v>
                </c:pt>
                <c:pt idx="2619">
                  <c:v>2.6190000000000002</c:v>
                </c:pt>
                <c:pt idx="2620">
                  <c:v>2.62</c:v>
                </c:pt>
                <c:pt idx="2621">
                  <c:v>2.621</c:v>
                </c:pt>
                <c:pt idx="2622">
                  <c:v>2.6219999999999999</c:v>
                </c:pt>
                <c:pt idx="2623">
                  <c:v>2.6230000000000002</c:v>
                </c:pt>
                <c:pt idx="2624">
                  <c:v>2.6240000000000001</c:v>
                </c:pt>
                <c:pt idx="2625">
                  <c:v>2.625</c:v>
                </c:pt>
                <c:pt idx="2626">
                  <c:v>2.6259999999999999</c:v>
                </c:pt>
                <c:pt idx="2627">
                  <c:v>2.6269999999999998</c:v>
                </c:pt>
                <c:pt idx="2628">
                  <c:v>2.6280000000000001</c:v>
                </c:pt>
                <c:pt idx="2629">
                  <c:v>2.629</c:v>
                </c:pt>
                <c:pt idx="2630">
                  <c:v>2.63</c:v>
                </c:pt>
                <c:pt idx="2631">
                  <c:v>2.6309999999999998</c:v>
                </c:pt>
                <c:pt idx="2632">
                  <c:v>2.6320000000000001</c:v>
                </c:pt>
                <c:pt idx="2633">
                  <c:v>2.633</c:v>
                </c:pt>
                <c:pt idx="2634">
                  <c:v>2.6339999999999999</c:v>
                </c:pt>
                <c:pt idx="2635">
                  <c:v>2.6349999999999998</c:v>
                </c:pt>
                <c:pt idx="2636">
                  <c:v>2.6360000000000001</c:v>
                </c:pt>
                <c:pt idx="2637">
                  <c:v>2.637</c:v>
                </c:pt>
                <c:pt idx="2638">
                  <c:v>2.6379999999999999</c:v>
                </c:pt>
                <c:pt idx="2639">
                  <c:v>2.6389999999999998</c:v>
                </c:pt>
                <c:pt idx="2640">
                  <c:v>2.64</c:v>
                </c:pt>
                <c:pt idx="2641">
                  <c:v>2.641</c:v>
                </c:pt>
                <c:pt idx="2642">
                  <c:v>2.6419999999999999</c:v>
                </c:pt>
                <c:pt idx="2643">
                  <c:v>2.6429999999999998</c:v>
                </c:pt>
                <c:pt idx="2644">
                  <c:v>2.6440000000000001</c:v>
                </c:pt>
                <c:pt idx="2645">
                  <c:v>2.645</c:v>
                </c:pt>
                <c:pt idx="2646">
                  <c:v>2.6459999999999999</c:v>
                </c:pt>
                <c:pt idx="2647">
                  <c:v>2.6469999999999998</c:v>
                </c:pt>
                <c:pt idx="2648">
                  <c:v>2.6480000000000001</c:v>
                </c:pt>
                <c:pt idx="2649">
                  <c:v>2.649</c:v>
                </c:pt>
                <c:pt idx="2650">
                  <c:v>2.65</c:v>
                </c:pt>
                <c:pt idx="2651">
                  <c:v>2.6509999999999998</c:v>
                </c:pt>
                <c:pt idx="2652">
                  <c:v>2.6520000000000001</c:v>
                </c:pt>
                <c:pt idx="2653">
                  <c:v>2.653</c:v>
                </c:pt>
                <c:pt idx="2654">
                  <c:v>2.6539999999999999</c:v>
                </c:pt>
                <c:pt idx="2655">
                  <c:v>2.6549999999999998</c:v>
                </c:pt>
                <c:pt idx="2656">
                  <c:v>2.6560000000000001</c:v>
                </c:pt>
                <c:pt idx="2657">
                  <c:v>2.657</c:v>
                </c:pt>
                <c:pt idx="2658">
                  <c:v>2.6579999999999999</c:v>
                </c:pt>
                <c:pt idx="2659">
                  <c:v>2.6589999999999998</c:v>
                </c:pt>
                <c:pt idx="2660">
                  <c:v>2.66</c:v>
                </c:pt>
                <c:pt idx="2661">
                  <c:v>2.661</c:v>
                </c:pt>
                <c:pt idx="2662">
                  <c:v>2.6619999999999999</c:v>
                </c:pt>
                <c:pt idx="2663">
                  <c:v>2.6629999999999998</c:v>
                </c:pt>
                <c:pt idx="2664">
                  <c:v>2.6640000000000001</c:v>
                </c:pt>
                <c:pt idx="2665">
                  <c:v>2.665</c:v>
                </c:pt>
                <c:pt idx="2666">
                  <c:v>2.6659999999999999</c:v>
                </c:pt>
                <c:pt idx="2667">
                  <c:v>2.6669999999999998</c:v>
                </c:pt>
                <c:pt idx="2668">
                  <c:v>2.6680000000000001</c:v>
                </c:pt>
                <c:pt idx="2669">
                  <c:v>2.669</c:v>
                </c:pt>
                <c:pt idx="2670">
                  <c:v>2.67</c:v>
                </c:pt>
                <c:pt idx="2671">
                  <c:v>2.6709999999999998</c:v>
                </c:pt>
                <c:pt idx="2672">
                  <c:v>2.6720000000000002</c:v>
                </c:pt>
                <c:pt idx="2673">
                  <c:v>2.673</c:v>
                </c:pt>
                <c:pt idx="2674">
                  <c:v>2.6739999999999999</c:v>
                </c:pt>
                <c:pt idx="2675">
                  <c:v>2.6749999999999998</c:v>
                </c:pt>
                <c:pt idx="2676">
                  <c:v>2.6760000000000002</c:v>
                </c:pt>
                <c:pt idx="2677">
                  <c:v>2.677</c:v>
                </c:pt>
                <c:pt idx="2678">
                  <c:v>2.6779999999999999</c:v>
                </c:pt>
                <c:pt idx="2679">
                  <c:v>2.6789999999999998</c:v>
                </c:pt>
                <c:pt idx="2680">
                  <c:v>2.68</c:v>
                </c:pt>
                <c:pt idx="2681">
                  <c:v>2.681</c:v>
                </c:pt>
                <c:pt idx="2682">
                  <c:v>2.6819999999999999</c:v>
                </c:pt>
                <c:pt idx="2683">
                  <c:v>2.6829999999999998</c:v>
                </c:pt>
                <c:pt idx="2684">
                  <c:v>2.6840000000000002</c:v>
                </c:pt>
                <c:pt idx="2685">
                  <c:v>2.6850000000000001</c:v>
                </c:pt>
                <c:pt idx="2686">
                  <c:v>2.6859999999999999</c:v>
                </c:pt>
                <c:pt idx="2687">
                  <c:v>2.6869999999999998</c:v>
                </c:pt>
                <c:pt idx="2688">
                  <c:v>2.6880000000000002</c:v>
                </c:pt>
                <c:pt idx="2689">
                  <c:v>2.6890000000000001</c:v>
                </c:pt>
                <c:pt idx="2690">
                  <c:v>2.69</c:v>
                </c:pt>
                <c:pt idx="2691">
                  <c:v>2.6909999999999998</c:v>
                </c:pt>
                <c:pt idx="2692">
                  <c:v>2.6920000000000002</c:v>
                </c:pt>
                <c:pt idx="2693">
                  <c:v>2.6930000000000001</c:v>
                </c:pt>
                <c:pt idx="2694">
                  <c:v>2.694</c:v>
                </c:pt>
                <c:pt idx="2695">
                  <c:v>2.6949999999999998</c:v>
                </c:pt>
                <c:pt idx="2696">
                  <c:v>2.6960000000000002</c:v>
                </c:pt>
                <c:pt idx="2697">
                  <c:v>2.6970000000000001</c:v>
                </c:pt>
                <c:pt idx="2698">
                  <c:v>2.698</c:v>
                </c:pt>
                <c:pt idx="2699">
                  <c:v>2.6989999999999998</c:v>
                </c:pt>
                <c:pt idx="2700">
                  <c:v>2.7</c:v>
                </c:pt>
                <c:pt idx="2701">
                  <c:v>2.7010000000000001</c:v>
                </c:pt>
                <c:pt idx="2702">
                  <c:v>2.702</c:v>
                </c:pt>
                <c:pt idx="2703">
                  <c:v>2.7029999999999998</c:v>
                </c:pt>
                <c:pt idx="2704">
                  <c:v>2.7040000000000002</c:v>
                </c:pt>
                <c:pt idx="2705">
                  <c:v>2.7050000000000001</c:v>
                </c:pt>
                <c:pt idx="2706">
                  <c:v>2.706</c:v>
                </c:pt>
                <c:pt idx="2707">
                  <c:v>2.7069999999999999</c:v>
                </c:pt>
                <c:pt idx="2708">
                  <c:v>2.7080000000000002</c:v>
                </c:pt>
                <c:pt idx="2709">
                  <c:v>2.7090000000000001</c:v>
                </c:pt>
                <c:pt idx="2710">
                  <c:v>2.71</c:v>
                </c:pt>
                <c:pt idx="2711">
                  <c:v>2.7109999999999999</c:v>
                </c:pt>
                <c:pt idx="2712">
                  <c:v>2.7120000000000002</c:v>
                </c:pt>
                <c:pt idx="2713">
                  <c:v>2.7130000000000001</c:v>
                </c:pt>
                <c:pt idx="2714">
                  <c:v>2.714</c:v>
                </c:pt>
                <c:pt idx="2715">
                  <c:v>2.7149999999999999</c:v>
                </c:pt>
                <c:pt idx="2716">
                  <c:v>2.7160000000000002</c:v>
                </c:pt>
                <c:pt idx="2717">
                  <c:v>2.7170000000000001</c:v>
                </c:pt>
                <c:pt idx="2718">
                  <c:v>2.718</c:v>
                </c:pt>
                <c:pt idx="2719">
                  <c:v>2.7189999999999999</c:v>
                </c:pt>
                <c:pt idx="2720">
                  <c:v>2.72</c:v>
                </c:pt>
                <c:pt idx="2721">
                  <c:v>2.7210000000000001</c:v>
                </c:pt>
                <c:pt idx="2722">
                  <c:v>2.722</c:v>
                </c:pt>
                <c:pt idx="2723">
                  <c:v>2.7229999999999999</c:v>
                </c:pt>
                <c:pt idx="2724">
                  <c:v>2.7240000000000002</c:v>
                </c:pt>
                <c:pt idx="2725">
                  <c:v>2.7250000000000001</c:v>
                </c:pt>
                <c:pt idx="2726">
                  <c:v>2.726</c:v>
                </c:pt>
                <c:pt idx="2727">
                  <c:v>2.7269999999999999</c:v>
                </c:pt>
                <c:pt idx="2728">
                  <c:v>2.7280000000000002</c:v>
                </c:pt>
                <c:pt idx="2729">
                  <c:v>2.7290000000000001</c:v>
                </c:pt>
                <c:pt idx="2730">
                  <c:v>2.73</c:v>
                </c:pt>
                <c:pt idx="2731">
                  <c:v>2.7309999999999999</c:v>
                </c:pt>
                <c:pt idx="2732">
                  <c:v>2.7320000000000002</c:v>
                </c:pt>
                <c:pt idx="2733">
                  <c:v>2.7330000000000001</c:v>
                </c:pt>
                <c:pt idx="2734">
                  <c:v>2.734</c:v>
                </c:pt>
                <c:pt idx="2735">
                  <c:v>2.7349999999999999</c:v>
                </c:pt>
                <c:pt idx="2736">
                  <c:v>2.7360000000000002</c:v>
                </c:pt>
                <c:pt idx="2737">
                  <c:v>2.7370000000000001</c:v>
                </c:pt>
                <c:pt idx="2738">
                  <c:v>2.738</c:v>
                </c:pt>
                <c:pt idx="2739">
                  <c:v>2.7389999999999999</c:v>
                </c:pt>
                <c:pt idx="2740">
                  <c:v>2.74</c:v>
                </c:pt>
                <c:pt idx="2741">
                  <c:v>2.7410000000000001</c:v>
                </c:pt>
                <c:pt idx="2742">
                  <c:v>2.742</c:v>
                </c:pt>
                <c:pt idx="2743">
                  <c:v>2.7429999999999999</c:v>
                </c:pt>
                <c:pt idx="2744">
                  <c:v>2.7440000000000002</c:v>
                </c:pt>
                <c:pt idx="2745">
                  <c:v>2.7450000000000001</c:v>
                </c:pt>
                <c:pt idx="2746">
                  <c:v>2.746</c:v>
                </c:pt>
                <c:pt idx="2747">
                  <c:v>2.7469999999999999</c:v>
                </c:pt>
                <c:pt idx="2748">
                  <c:v>2.7480000000000002</c:v>
                </c:pt>
                <c:pt idx="2749">
                  <c:v>2.7490000000000001</c:v>
                </c:pt>
                <c:pt idx="2750">
                  <c:v>2.75</c:v>
                </c:pt>
                <c:pt idx="2751">
                  <c:v>2.7509999999999999</c:v>
                </c:pt>
                <c:pt idx="2752">
                  <c:v>2.7519999999999998</c:v>
                </c:pt>
                <c:pt idx="2753">
                  <c:v>2.7530000000000001</c:v>
                </c:pt>
                <c:pt idx="2754">
                  <c:v>2.754</c:v>
                </c:pt>
                <c:pt idx="2755">
                  <c:v>2.7549999999999999</c:v>
                </c:pt>
                <c:pt idx="2756">
                  <c:v>2.7559999999999998</c:v>
                </c:pt>
                <c:pt idx="2757">
                  <c:v>2.7570000000000001</c:v>
                </c:pt>
                <c:pt idx="2758">
                  <c:v>2.758</c:v>
                </c:pt>
                <c:pt idx="2759">
                  <c:v>2.7589999999999999</c:v>
                </c:pt>
                <c:pt idx="2760">
                  <c:v>2.76</c:v>
                </c:pt>
                <c:pt idx="2761">
                  <c:v>2.7610000000000001</c:v>
                </c:pt>
                <c:pt idx="2762">
                  <c:v>2.762</c:v>
                </c:pt>
                <c:pt idx="2763">
                  <c:v>2.7629999999999999</c:v>
                </c:pt>
                <c:pt idx="2764">
                  <c:v>2.7639999999999998</c:v>
                </c:pt>
                <c:pt idx="2765">
                  <c:v>2.7650000000000001</c:v>
                </c:pt>
                <c:pt idx="2766">
                  <c:v>2.766</c:v>
                </c:pt>
                <c:pt idx="2767">
                  <c:v>2.7669999999999999</c:v>
                </c:pt>
                <c:pt idx="2768">
                  <c:v>2.7679999999999998</c:v>
                </c:pt>
                <c:pt idx="2769">
                  <c:v>2.7690000000000001</c:v>
                </c:pt>
                <c:pt idx="2770">
                  <c:v>2.77</c:v>
                </c:pt>
                <c:pt idx="2771">
                  <c:v>2.7709999999999999</c:v>
                </c:pt>
                <c:pt idx="2772">
                  <c:v>2.7719999999999998</c:v>
                </c:pt>
                <c:pt idx="2773">
                  <c:v>2.7730000000000001</c:v>
                </c:pt>
                <c:pt idx="2774">
                  <c:v>2.774</c:v>
                </c:pt>
                <c:pt idx="2775">
                  <c:v>2.7749999999999999</c:v>
                </c:pt>
                <c:pt idx="2776">
                  <c:v>2.7759999999999998</c:v>
                </c:pt>
                <c:pt idx="2777">
                  <c:v>2.7770000000000001</c:v>
                </c:pt>
                <c:pt idx="2778">
                  <c:v>2.778</c:v>
                </c:pt>
                <c:pt idx="2779">
                  <c:v>2.7789999999999999</c:v>
                </c:pt>
                <c:pt idx="2780">
                  <c:v>2.78</c:v>
                </c:pt>
                <c:pt idx="2781">
                  <c:v>2.7810000000000001</c:v>
                </c:pt>
                <c:pt idx="2782">
                  <c:v>2.782</c:v>
                </c:pt>
                <c:pt idx="2783">
                  <c:v>2.7829999999999999</c:v>
                </c:pt>
                <c:pt idx="2784">
                  <c:v>2.7839999999999998</c:v>
                </c:pt>
                <c:pt idx="2785">
                  <c:v>2.7850000000000001</c:v>
                </c:pt>
                <c:pt idx="2786">
                  <c:v>2.786</c:v>
                </c:pt>
                <c:pt idx="2787">
                  <c:v>2.7869999999999999</c:v>
                </c:pt>
                <c:pt idx="2788">
                  <c:v>2.7879999999999998</c:v>
                </c:pt>
                <c:pt idx="2789">
                  <c:v>2.7890000000000001</c:v>
                </c:pt>
                <c:pt idx="2790">
                  <c:v>2.79</c:v>
                </c:pt>
                <c:pt idx="2791">
                  <c:v>2.7909999999999999</c:v>
                </c:pt>
                <c:pt idx="2792">
                  <c:v>2.7919999999999998</c:v>
                </c:pt>
                <c:pt idx="2793">
                  <c:v>2.7930000000000001</c:v>
                </c:pt>
                <c:pt idx="2794">
                  <c:v>2.794</c:v>
                </c:pt>
                <c:pt idx="2795">
                  <c:v>2.7949999999999999</c:v>
                </c:pt>
                <c:pt idx="2796">
                  <c:v>2.7959999999999998</c:v>
                </c:pt>
                <c:pt idx="2797">
                  <c:v>2.7970000000000002</c:v>
                </c:pt>
                <c:pt idx="2798">
                  <c:v>2.798</c:v>
                </c:pt>
                <c:pt idx="2799">
                  <c:v>2.7989999999999999</c:v>
                </c:pt>
                <c:pt idx="2800">
                  <c:v>2.8</c:v>
                </c:pt>
                <c:pt idx="2801">
                  <c:v>2.8010000000000002</c:v>
                </c:pt>
                <c:pt idx="2802">
                  <c:v>2.802</c:v>
                </c:pt>
                <c:pt idx="2803">
                  <c:v>2.8029999999999999</c:v>
                </c:pt>
                <c:pt idx="2804">
                  <c:v>2.8039999999999998</c:v>
                </c:pt>
                <c:pt idx="2805">
                  <c:v>2.8050000000000002</c:v>
                </c:pt>
                <c:pt idx="2806">
                  <c:v>2.806</c:v>
                </c:pt>
                <c:pt idx="2807">
                  <c:v>2.8069999999999999</c:v>
                </c:pt>
                <c:pt idx="2808">
                  <c:v>2.8079999999999998</c:v>
                </c:pt>
                <c:pt idx="2809">
                  <c:v>2.8090000000000002</c:v>
                </c:pt>
                <c:pt idx="2810">
                  <c:v>2.81</c:v>
                </c:pt>
                <c:pt idx="2811">
                  <c:v>2.8109999999999999</c:v>
                </c:pt>
                <c:pt idx="2812">
                  <c:v>2.8119999999999998</c:v>
                </c:pt>
                <c:pt idx="2813">
                  <c:v>2.8130000000000002</c:v>
                </c:pt>
                <c:pt idx="2814">
                  <c:v>2.8140000000000001</c:v>
                </c:pt>
                <c:pt idx="2815">
                  <c:v>2.8149999999999999</c:v>
                </c:pt>
                <c:pt idx="2816">
                  <c:v>2.8159999999999998</c:v>
                </c:pt>
                <c:pt idx="2817">
                  <c:v>2.8170000000000002</c:v>
                </c:pt>
                <c:pt idx="2818">
                  <c:v>2.8180000000000001</c:v>
                </c:pt>
                <c:pt idx="2819">
                  <c:v>2.819</c:v>
                </c:pt>
                <c:pt idx="2820">
                  <c:v>2.82</c:v>
                </c:pt>
                <c:pt idx="2821">
                  <c:v>2.8210000000000002</c:v>
                </c:pt>
                <c:pt idx="2822">
                  <c:v>2.8220000000000001</c:v>
                </c:pt>
                <c:pt idx="2823">
                  <c:v>2.823</c:v>
                </c:pt>
                <c:pt idx="2824">
                  <c:v>2.8239999999999998</c:v>
                </c:pt>
                <c:pt idx="2825">
                  <c:v>2.8250000000000002</c:v>
                </c:pt>
                <c:pt idx="2826">
                  <c:v>2.8260000000000001</c:v>
                </c:pt>
                <c:pt idx="2827">
                  <c:v>2.827</c:v>
                </c:pt>
                <c:pt idx="2828">
                  <c:v>2.8279999999999998</c:v>
                </c:pt>
                <c:pt idx="2829">
                  <c:v>2.8290000000000002</c:v>
                </c:pt>
                <c:pt idx="2830">
                  <c:v>2.83</c:v>
                </c:pt>
                <c:pt idx="2831">
                  <c:v>2.831</c:v>
                </c:pt>
                <c:pt idx="2832">
                  <c:v>2.8319999999999999</c:v>
                </c:pt>
                <c:pt idx="2833">
                  <c:v>2.8330000000000002</c:v>
                </c:pt>
                <c:pt idx="2834">
                  <c:v>2.8340000000000001</c:v>
                </c:pt>
                <c:pt idx="2835">
                  <c:v>2.835</c:v>
                </c:pt>
                <c:pt idx="2836">
                  <c:v>2.8359999999999999</c:v>
                </c:pt>
                <c:pt idx="2837">
                  <c:v>2.8370000000000002</c:v>
                </c:pt>
                <c:pt idx="2838">
                  <c:v>2.8380000000000001</c:v>
                </c:pt>
                <c:pt idx="2839">
                  <c:v>2.839</c:v>
                </c:pt>
                <c:pt idx="2840">
                  <c:v>2.84</c:v>
                </c:pt>
                <c:pt idx="2841">
                  <c:v>2.8410000000000002</c:v>
                </c:pt>
                <c:pt idx="2842">
                  <c:v>2.8420000000000001</c:v>
                </c:pt>
                <c:pt idx="2843">
                  <c:v>2.843</c:v>
                </c:pt>
                <c:pt idx="2844">
                  <c:v>2.8439999999999999</c:v>
                </c:pt>
                <c:pt idx="2845">
                  <c:v>2.8450000000000002</c:v>
                </c:pt>
                <c:pt idx="2846">
                  <c:v>2.8460000000000001</c:v>
                </c:pt>
                <c:pt idx="2847">
                  <c:v>2.847</c:v>
                </c:pt>
                <c:pt idx="2848">
                  <c:v>2.8479999999999999</c:v>
                </c:pt>
                <c:pt idx="2849">
                  <c:v>2.8490000000000002</c:v>
                </c:pt>
                <c:pt idx="2850">
                  <c:v>2.85</c:v>
                </c:pt>
                <c:pt idx="2851">
                  <c:v>2.851</c:v>
                </c:pt>
                <c:pt idx="2852">
                  <c:v>2.8519999999999999</c:v>
                </c:pt>
                <c:pt idx="2853">
                  <c:v>2.8530000000000002</c:v>
                </c:pt>
                <c:pt idx="2854">
                  <c:v>2.8540000000000001</c:v>
                </c:pt>
                <c:pt idx="2855">
                  <c:v>2.855</c:v>
                </c:pt>
                <c:pt idx="2856">
                  <c:v>2.8559999999999999</c:v>
                </c:pt>
                <c:pt idx="2857">
                  <c:v>2.8570000000000002</c:v>
                </c:pt>
                <c:pt idx="2858">
                  <c:v>2.8580000000000001</c:v>
                </c:pt>
                <c:pt idx="2859">
                  <c:v>2.859</c:v>
                </c:pt>
                <c:pt idx="2860">
                  <c:v>2.86</c:v>
                </c:pt>
                <c:pt idx="2861">
                  <c:v>2.8610000000000002</c:v>
                </c:pt>
                <c:pt idx="2862">
                  <c:v>2.8620000000000001</c:v>
                </c:pt>
                <c:pt idx="2863">
                  <c:v>2.863</c:v>
                </c:pt>
                <c:pt idx="2864">
                  <c:v>2.8639999999999999</c:v>
                </c:pt>
                <c:pt idx="2865">
                  <c:v>2.8650000000000002</c:v>
                </c:pt>
                <c:pt idx="2866">
                  <c:v>2.8660000000000001</c:v>
                </c:pt>
                <c:pt idx="2867">
                  <c:v>2.867</c:v>
                </c:pt>
                <c:pt idx="2868">
                  <c:v>2.8679999999999999</c:v>
                </c:pt>
                <c:pt idx="2869">
                  <c:v>2.8690000000000002</c:v>
                </c:pt>
                <c:pt idx="2870">
                  <c:v>2.87</c:v>
                </c:pt>
                <c:pt idx="2871">
                  <c:v>2.871</c:v>
                </c:pt>
                <c:pt idx="2872">
                  <c:v>2.8719999999999999</c:v>
                </c:pt>
                <c:pt idx="2873">
                  <c:v>2.8730000000000002</c:v>
                </c:pt>
                <c:pt idx="2874">
                  <c:v>2.8740000000000001</c:v>
                </c:pt>
                <c:pt idx="2875">
                  <c:v>2.875</c:v>
                </c:pt>
                <c:pt idx="2876">
                  <c:v>2.8759999999999999</c:v>
                </c:pt>
                <c:pt idx="2877">
                  <c:v>2.8769999999999998</c:v>
                </c:pt>
                <c:pt idx="2878">
                  <c:v>2.8780000000000001</c:v>
                </c:pt>
                <c:pt idx="2879">
                  <c:v>2.879</c:v>
                </c:pt>
                <c:pt idx="2880">
                  <c:v>2.88</c:v>
                </c:pt>
                <c:pt idx="2881">
                  <c:v>2.8809999999999998</c:v>
                </c:pt>
                <c:pt idx="2882">
                  <c:v>2.8820000000000001</c:v>
                </c:pt>
                <c:pt idx="2883">
                  <c:v>2.883</c:v>
                </c:pt>
                <c:pt idx="2884">
                  <c:v>2.8839999999999999</c:v>
                </c:pt>
                <c:pt idx="2885">
                  <c:v>2.8849999999999998</c:v>
                </c:pt>
                <c:pt idx="2886">
                  <c:v>2.8860000000000001</c:v>
                </c:pt>
                <c:pt idx="2887">
                  <c:v>2.887</c:v>
                </c:pt>
                <c:pt idx="2888">
                  <c:v>2.8879999999999999</c:v>
                </c:pt>
                <c:pt idx="2889">
                  <c:v>2.8889999999999998</c:v>
                </c:pt>
                <c:pt idx="2890">
                  <c:v>2.89</c:v>
                </c:pt>
                <c:pt idx="2891">
                  <c:v>2.891</c:v>
                </c:pt>
                <c:pt idx="2892">
                  <c:v>2.8919999999999999</c:v>
                </c:pt>
                <c:pt idx="2893">
                  <c:v>2.8929999999999998</c:v>
                </c:pt>
                <c:pt idx="2894">
                  <c:v>2.8940000000000001</c:v>
                </c:pt>
                <c:pt idx="2895">
                  <c:v>2.895</c:v>
                </c:pt>
                <c:pt idx="2896">
                  <c:v>2.8959999999999999</c:v>
                </c:pt>
                <c:pt idx="2897">
                  <c:v>2.8969999999999998</c:v>
                </c:pt>
                <c:pt idx="2898">
                  <c:v>2.8980000000000001</c:v>
                </c:pt>
                <c:pt idx="2899">
                  <c:v>2.899</c:v>
                </c:pt>
                <c:pt idx="2900">
                  <c:v>2.9</c:v>
                </c:pt>
                <c:pt idx="2901">
                  <c:v>2.9009999999999998</c:v>
                </c:pt>
                <c:pt idx="2902">
                  <c:v>2.9020000000000001</c:v>
                </c:pt>
                <c:pt idx="2903">
                  <c:v>2.903</c:v>
                </c:pt>
                <c:pt idx="2904">
                  <c:v>2.9039999999999999</c:v>
                </c:pt>
                <c:pt idx="2905">
                  <c:v>2.9049999999999998</c:v>
                </c:pt>
                <c:pt idx="2906">
                  <c:v>2.9060000000000001</c:v>
                </c:pt>
                <c:pt idx="2907">
                  <c:v>2.907</c:v>
                </c:pt>
                <c:pt idx="2908">
                  <c:v>2.9079999999999999</c:v>
                </c:pt>
                <c:pt idx="2909">
                  <c:v>2.9089999999999998</c:v>
                </c:pt>
                <c:pt idx="2910">
                  <c:v>2.91</c:v>
                </c:pt>
                <c:pt idx="2911">
                  <c:v>2.911</c:v>
                </c:pt>
                <c:pt idx="2912">
                  <c:v>2.9119999999999999</c:v>
                </c:pt>
                <c:pt idx="2913">
                  <c:v>2.9129999999999998</c:v>
                </c:pt>
                <c:pt idx="2914">
                  <c:v>2.9140000000000001</c:v>
                </c:pt>
                <c:pt idx="2915">
                  <c:v>2.915</c:v>
                </c:pt>
                <c:pt idx="2916">
                  <c:v>2.9159999999999999</c:v>
                </c:pt>
                <c:pt idx="2917">
                  <c:v>2.9169999999999998</c:v>
                </c:pt>
                <c:pt idx="2918">
                  <c:v>2.9180000000000001</c:v>
                </c:pt>
                <c:pt idx="2919">
                  <c:v>2.919</c:v>
                </c:pt>
                <c:pt idx="2920">
                  <c:v>2.92</c:v>
                </c:pt>
                <c:pt idx="2921">
                  <c:v>2.9209999999999998</c:v>
                </c:pt>
                <c:pt idx="2922">
                  <c:v>2.9220000000000002</c:v>
                </c:pt>
                <c:pt idx="2923">
                  <c:v>2.923</c:v>
                </c:pt>
                <c:pt idx="2924">
                  <c:v>2.9239999999999999</c:v>
                </c:pt>
                <c:pt idx="2925">
                  <c:v>2.9249999999999998</c:v>
                </c:pt>
                <c:pt idx="2926">
                  <c:v>2.9260000000000002</c:v>
                </c:pt>
                <c:pt idx="2927">
                  <c:v>2.927</c:v>
                </c:pt>
                <c:pt idx="2928">
                  <c:v>2.9279999999999999</c:v>
                </c:pt>
                <c:pt idx="2929">
                  <c:v>2.9289999999999998</c:v>
                </c:pt>
                <c:pt idx="2930">
                  <c:v>2.93</c:v>
                </c:pt>
                <c:pt idx="2931">
                  <c:v>2.931</c:v>
                </c:pt>
                <c:pt idx="2932">
                  <c:v>2.9319999999999999</c:v>
                </c:pt>
                <c:pt idx="2933">
                  <c:v>2.9329999999999998</c:v>
                </c:pt>
                <c:pt idx="2934">
                  <c:v>2.9340000000000002</c:v>
                </c:pt>
                <c:pt idx="2935">
                  <c:v>2.9350000000000001</c:v>
                </c:pt>
                <c:pt idx="2936">
                  <c:v>2.9359999999999999</c:v>
                </c:pt>
                <c:pt idx="2937">
                  <c:v>2.9369999999999998</c:v>
                </c:pt>
                <c:pt idx="2938">
                  <c:v>2.9380000000000002</c:v>
                </c:pt>
                <c:pt idx="2939">
                  <c:v>2.9390000000000001</c:v>
                </c:pt>
                <c:pt idx="2940">
                  <c:v>2.94</c:v>
                </c:pt>
                <c:pt idx="2941">
                  <c:v>2.9409999999999998</c:v>
                </c:pt>
                <c:pt idx="2942">
                  <c:v>2.9420000000000002</c:v>
                </c:pt>
                <c:pt idx="2943">
                  <c:v>2.9430000000000001</c:v>
                </c:pt>
                <c:pt idx="2944">
                  <c:v>2.944</c:v>
                </c:pt>
                <c:pt idx="2945">
                  <c:v>2.9449999999999998</c:v>
                </c:pt>
                <c:pt idx="2946">
                  <c:v>2.9460000000000002</c:v>
                </c:pt>
                <c:pt idx="2947">
                  <c:v>2.9470000000000001</c:v>
                </c:pt>
                <c:pt idx="2948">
                  <c:v>2.948</c:v>
                </c:pt>
                <c:pt idx="2949">
                  <c:v>2.9489999999999998</c:v>
                </c:pt>
                <c:pt idx="2950">
                  <c:v>2.95</c:v>
                </c:pt>
                <c:pt idx="2951">
                  <c:v>2.9510000000000001</c:v>
                </c:pt>
                <c:pt idx="2952">
                  <c:v>2.952</c:v>
                </c:pt>
                <c:pt idx="2953">
                  <c:v>2.9529999999999998</c:v>
                </c:pt>
                <c:pt idx="2954">
                  <c:v>2.9540000000000002</c:v>
                </c:pt>
                <c:pt idx="2955">
                  <c:v>2.9550000000000001</c:v>
                </c:pt>
                <c:pt idx="2956">
                  <c:v>2.956</c:v>
                </c:pt>
                <c:pt idx="2957">
                  <c:v>2.9569999999999999</c:v>
                </c:pt>
                <c:pt idx="2958">
                  <c:v>2.9580000000000002</c:v>
                </c:pt>
                <c:pt idx="2959">
                  <c:v>2.9590000000000001</c:v>
                </c:pt>
                <c:pt idx="2960">
                  <c:v>2.96</c:v>
                </c:pt>
                <c:pt idx="2961">
                  <c:v>2.9609999999999999</c:v>
                </c:pt>
                <c:pt idx="2962">
                  <c:v>2.9620000000000002</c:v>
                </c:pt>
                <c:pt idx="2963">
                  <c:v>2.9630000000000001</c:v>
                </c:pt>
                <c:pt idx="2964">
                  <c:v>2.964</c:v>
                </c:pt>
                <c:pt idx="2965">
                  <c:v>2.9649999999999999</c:v>
                </c:pt>
                <c:pt idx="2966">
                  <c:v>2.9660000000000002</c:v>
                </c:pt>
                <c:pt idx="2967">
                  <c:v>2.9670000000000001</c:v>
                </c:pt>
                <c:pt idx="2968">
                  <c:v>2.968</c:v>
                </c:pt>
                <c:pt idx="2969">
                  <c:v>2.9689999999999999</c:v>
                </c:pt>
                <c:pt idx="2970">
                  <c:v>2.97</c:v>
                </c:pt>
                <c:pt idx="2971">
                  <c:v>2.9710000000000001</c:v>
                </c:pt>
                <c:pt idx="2972">
                  <c:v>2.972</c:v>
                </c:pt>
                <c:pt idx="2973">
                  <c:v>2.9729999999999999</c:v>
                </c:pt>
                <c:pt idx="2974">
                  <c:v>2.9740000000000002</c:v>
                </c:pt>
                <c:pt idx="2975">
                  <c:v>2.9750000000000001</c:v>
                </c:pt>
                <c:pt idx="2976">
                  <c:v>2.976</c:v>
                </c:pt>
                <c:pt idx="2977">
                  <c:v>2.9769999999999999</c:v>
                </c:pt>
                <c:pt idx="2978">
                  <c:v>2.9780000000000002</c:v>
                </c:pt>
                <c:pt idx="2979">
                  <c:v>2.9790000000000001</c:v>
                </c:pt>
                <c:pt idx="2980">
                  <c:v>2.98</c:v>
                </c:pt>
                <c:pt idx="2981">
                  <c:v>2.9809999999999999</c:v>
                </c:pt>
                <c:pt idx="2982">
                  <c:v>2.9820000000000002</c:v>
                </c:pt>
                <c:pt idx="2983">
                  <c:v>2.9830000000000001</c:v>
                </c:pt>
                <c:pt idx="2984">
                  <c:v>2.984</c:v>
                </c:pt>
                <c:pt idx="2985">
                  <c:v>2.9849999999999999</c:v>
                </c:pt>
                <c:pt idx="2986">
                  <c:v>2.9860000000000002</c:v>
                </c:pt>
                <c:pt idx="2987">
                  <c:v>2.9870000000000001</c:v>
                </c:pt>
                <c:pt idx="2988">
                  <c:v>2.988</c:v>
                </c:pt>
                <c:pt idx="2989">
                  <c:v>2.9889999999999999</c:v>
                </c:pt>
                <c:pt idx="2990">
                  <c:v>2.99</c:v>
                </c:pt>
                <c:pt idx="2991">
                  <c:v>2.9910000000000001</c:v>
                </c:pt>
                <c:pt idx="2992">
                  <c:v>2.992</c:v>
                </c:pt>
                <c:pt idx="2993">
                  <c:v>2.9929999999999999</c:v>
                </c:pt>
                <c:pt idx="2994">
                  <c:v>2.9940000000000002</c:v>
                </c:pt>
                <c:pt idx="2995">
                  <c:v>2.9950000000000001</c:v>
                </c:pt>
                <c:pt idx="2996">
                  <c:v>2.996</c:v>
                </c:pt>
                <c:pt idx="2997">
                  <c:v>2.9969999999999999</c:v>
                </c:pt>
                <c:pt idx="2998">
                  <c:v>2.9980000000000002</c:v>
                </c:pt>
                <c:pt idx="2999">
                  <c:v>2.9990000000000001</c:v>
                </c:pt>
              </c:numCache>
            </c:numRef>
          </c:xVal>
          <c:yVal>
            <c:numRef>
              <c:f>'Figure 2 - Twin-His'!$Z$8:$Z$3007</c:f>
              <c:numCache>
                <c:formatCode>General</c:formatCode>
                <c:ptCount val="3000"/>
                <c:pt idx="0">
                  <c:v>-2.6410001066889427E-2</c:v>
                </c:pt>
                <c:pt idx="1">
                  <c:v>-2.3373179761788564E-2</c:v>
                </c:pt>
                <c:pt idx="2">
                  <c:v>-1.9468694740235125E-2</c:v>
                </c:pt>
                <c:pt idx="3">
                  <c:v>-2.8145328499794571E-2</c:v>
                </c:pt>
                <c:pt idx="4">
                  <c:v>-2.5542337350436855E-2</c:v>
                </c:pt>
                <c:pt idx="5">
                  <c:v>-2.3373179761788564E-2</c:v>
                </c:pt>
                <c:pt idx="6">
                  <c:v>-2.0770188612430851E-2</c:v>
                </c:pt>
                <c:pt idx="7">
                  <c:v>-2.2505516045335992E-2</c:v>
                </c:pt>
                <c:pt idx="8">
                  <c:v>-2.2939349606045403E-2</c:v>
                </c:pt>
                <c:pt idx="9">
                  <c:v>-2.0336358456687693E-2</c:v>
                </c:pt>
                <c:pt idx="10">
                  <c:v>-1.9902524895978279E-2</c:v>
                </c:pt>
                <c:pt idx="11">
                  <c:v>-2.4240843478241132E-2</c:v>
                </c:pt>
                <c:pt idx="12">
                  <c:v>-1.729953374662057E-2</c:v>
                </c:pt>
                <c:pt idx="13">
                  <c:v>-1.729953374662057E-2</c:v>
                </c:pt>
                <c:pt idx="14">
                  <c:v>-2.0336358456687693E-2</c:v>
                </c:pt>
                <c:pt idx="15">
                  <c:v>-1.8167197463073142E-2</c:v>
                </c:pt>
                <c:pt idx="16">
                  <c:v>-1.903486117952571E-2</c:v>
                </c:pt>
                <c:pt idx="17">
                  <c:v>-9.4905637035136974E-3</c:v>
                </c:pt>
                <c:pt idx="18">
                  <c:v>-9.924393859256855E-3</c:v>
                </c:pt>
                <c:pt idx="19">
                  <c:v>-1.8601031023782556E-2</c:v>
                </c:pt>
                <c:pt idx="20">
                  <c:v>-1.7733367307329984E-2</c:v>
                </c:pt>
                <c:pt idx="21">
                  <c:v>-9.0567301428042847E-3</c:v>
                </c:pt>
                <c:pt idx="22">
                  <c:v>-1.1659721292161996E-2</c:v>
                </c:pt>
                <c:pt idx="23">
                  <c:v>-4.7184149655076918E-3</c:v>
                </c:pt>
                <c:pt idx="24">
                  <c:v>-1.2961218569323979E-2</c:v>
                </c:pt>
                <c:pt idx="25">
                  <c:v>-1.2961218569323979E-2</c:v>
                </c:pt>
                <c:pt idx="26">
                  <c:v>-9.0567301428042847E-3</c:v>
                </c:pt>
                <c:pt idx="27">
                  <c:v>-6.4537423984128324E-3</c:v>
                </c:pt>
                <c:pt idx="28">
                  <c:v>-6.4537423984128324E-3</c:v>
                </c:pt>
                <c:pt idx="29">
                  <c:v>-6.0199088377034188E-3</c:v>
                </c:pt>
                <c:pt idx="30">
                  <c:v>-4.7184149655076918E-3</c:v>
                </c:pt>
                <c:pt idx="31">
                  <c:v>-7.321402709899145E-3</c:v>
                </c:pt>
                <c:pt idx="32">
                  <c:v>-9.4905637035136974E-3</c:v>
                </c:pt>
                <c:pt idx="33">
                  <c:v>-4.7184149655076918E-3</c:v>
                </c:pt>
                <c:pt idx="34">
                  <c:v>-6.4537423984128324E-3</c:v>
                </c:pt>
                <c:pt idx="35">
                  <c:v>-2.1154231351567304E-3</c:v>
                </c:pt>
                <c:pt idx="36">
                  <c:v>-5.1522451212508485E-3</c:v>
                </c:pt>
                <c:pt idx="37">
                  <c:v>-2.9830865111126746E-3</c:v>
                </c:pt>
                <c:pt idx="38">
                  <c:v>-6.0199088377034188E-3</c:v>
                </c:pt>
                <c:pt idx="39">
                  <c:v>-1.2477594187041605E-3</c:v>
                </c:pt>
                <c:pt idx="40">
                  <c:v>-2.5492546528863898E-3</c:v>
                </c:pt>
                <c:pt idx="41">
                  <c:v>-8.1392756047787569E-4</c:v>
                </c:pt>
                <c:pt idx="42">
                  <c:v>-4.2845814047982782E-3</c:v>
                </c:pt>
                <c:pt idx="43">
                  <c:v>-6.0199088377034188E-3</c:v>
                </c:pt>
                <c:pt idx="44">
                  <c:v>-2.9830865111126746E-3</c:v>
                </c:pt>
                <c:pt idx="45">
                  <c:v>-8.1890664263517144E-3</c:v>
                </c:pt>
                <c:pt idx="46">
                  <c:v>-5.5860786819602612E-3</c:v>
                </c:pt>
                <c:pt idx="47">
                  <c:v>-6.4537423984128324E-3</c:v>
                </c:pt>
                <c:pt idx="48">
                  <c:v>-4.2845814047982782E-3</c:v>
                </c:pt>
                <c:pt idx="49">
                  <c:v>-4.2845814047982782E-3</c:v>
                </c:pt>
                <c:pt idx="50">
                  <c:v>-7.321402709899145E-3</c:v>
                </c:pt>
                <c:pt idx="51">
                  <c:v>-2.9830865111126746E-3</c:v>
                </c:pt>
                <c:pt idx="52">
                  <c:v>-2.5492546528863898E-3</c:v>
                </c:pt>
                <c:pt idx="53">
                  <c:v>-7.7552362706085586E-3</c:v>
                </c:pt>
                <c:pt idx="54">
                  <c:v>-8.6228999870611289E-3</c:v>
                </c:pt>
                <c:pt idx="55">
                  <c:v>-5.1522451212508485E-3</c:v>
                </c:pt>
                <c:pt idx="56">
                  <c:v>-6.0199088377034188E-3</c:v>
                </c:pt>
                <c:pt idx="57">
                  <c:v>-6.0199088377034188E-3</c:v>
                </c:pt>
                <c:pt idx="58">
                  <c:v>-1.6815912769304457E-3</c:v>
                </c:pt>
                <c:pt idx="59">
                  <c:v>-5.1522451212508485E-3</c:v>
                </c:pt>
                <c:pt idx="60">
                  <c:v>-3.8507512490551219E-3</c:v>
                </c:pt>
                <c:pt idx="61">
                  <c:v>-5.5860786819602612E-3</c:v>
                </c:pt>
                <c:pt idx="62">
                  <c:v>2.222894766112868E-3</c:v>
                </c:pt>
                <c:pt idx="63">
                  <c:v>-6.4537423984128324E-3</c:v>
                </c:pt>
                <c:pt idx="64">
                  <c:v>-2.1154231351567304E-3</c:v>
                </c:pt>
                <c:pt idx="65">
                  <c:v>4.8756767370435359E-4</c:v>
                </c:pt>
                <c:pt idx="66">
                  <c:v>-1.2477594187041605E-3</c:v>
                </c:pt>
                <c:pt idx="67">
                  <c:v>-3.8009604274821639E-4</c:v>
                </c:pt>
                <c:pt idx="68">
                  <c:v>-4.2845814047982782E-3</c:v>
                </c:pt>
                <c:pt idx="69">
                  <c:v>4.8756767370435359E-4</c:v>
                </c:pt>
                <c:pt idx="70">
                  <c:v>-3.8507512490551219E-3</c:v>
                </c:pt>
                <c:pt idx="71">
                  <c:v>-1.1659721292161996E-2</c:v>
                </c:pt>
                <c:pt idx="72">
                  <c:v>9.2139953193063858E-4</c:v>
                </c:pt>
                <c:pt idx="73">
                  <c:v>-3.4169176883457083E-3</c:v>
                </c:pt>
                <c:pt idx="74">
                  <c:v>3.0905584825654379E-3</c:v>
                </c:pt>
                <c:pt idx="75">
                  <c:v>-6.8875725541559882E-3</c:v>
                </c:pt>
                <c:pt idx="76">
                  <c:v>3.0905584825654379E-3</c:v>
                </c:pt>
                <c:pt idx="77">
                  <c:v>-7.7552362706085586E-3</c:v>
                </c:pt>
                <c:pt idx="78">
                  <c:v>-3.4169176883457083E-3</c:v>
                </c:pt>
                <c:pt idx="79">
                  <c:v>5.3735883577393753E-5</c:v>
                </c:pt>
                <c:pt idx="80">
                  <c:v>1.3552310496602979E-3</c:v>
                </c:pt>
                <c:pt idx="81">
                  <c:v>-2.5492546528863898E-3</c:v>
                </c:pt>
                <c:pt idx="82">
                  <c:v>-3.8009604274821639E-4</c:v>
                </c:pt>
                <c:pt idx="83">
                  <c:v>4.8756767370435359E-4</c:v>
                </c:pt>
                <c:pt idx="84">
                  <c:v>-3.8009604274821639E-4</c:v>
                </c:pt>
                <c:pt idx="85">
                  <c:v>1.3552310496602979E-3</c:v>
                </c:pt>
                <c:pt idx="86">
                  <c:v>2.6567266243391527E-3</c:v>
                </c:pt>
                <c:pt idx="87">
                  <c:v>-8.1392756047787569E-4</c:v>
                </c:pt>
                <c:pt idx="88">
                  <c:v>-4.2845814047982782E-3</c:v>
                </c:pt>
                <c:pt idx="89">
                  <c:v>4.8756767370435359E-4</c:v>
                </c:pt>
                <c:pt idx="90">
                  <c:v>3.0905584825654379E-3</c:v>
                </c:pt>
                <c:pt idx="91">
                  <c:v>-1.6815912769304457E-3</c:v>
                </c:pt>
                <c:pt idx="92">
                  <c:v>5.6935496319231475E-3</c:v>
                </c:pt>
                <c:pt idx="93">
                  <c:v>1.3552310496602979E-3</c:v>
                </c:pt>
                <c:pt idx="94">
                  <c:v>6.1273797876663051E-3</c:v>
                </c:pt>
                <c:pt idx="95">
                  <c:v>8.7303709370240151E-3</c:v>
                </c:pt>
                <c:pt idx="96">
                  <c:v>1.176719224212488E-2</c:v>
                </c:pt>
                <c:pt idx="97">
                  <c:v>9.5980346534765837E-3</c:v>
                </c:pt>
                <c:pt idx="98">
                  <c:v>4.8258859154705772E-3</c:v>
                </c:pt>
                <c:pt idx="99">
                  <c:v>8.2965407812808575E-3</c:v>
                </c:pt>
                <c:pt idx="100">
                  <c:v>1.69731745408403E-2</c:v>
                </c:pt>
                <c:pt idx="101">
                  <c:v>1.3502519675030021E-2</c:v>
                </c:pt>
                <c:pt idx="102">
                  <c:v>1.176719224212488E-2</c:v>
                </c:pt>
                <c:pt idx="103">
                  <c:v>1.4804016952192004E-2</c:v>
                </c:pt>
                <c:pt idx="104">
                  <c:v>1.3936353235739433E-2</c:v>
                </c:pt>
                <c:pt idx="105">
                  <c:v>8.7303709370240151E-3</c:v>
                </c:pt>
                <c:pt idx="106">
                  <c:v>2.0009999250907424E-2</c:v>
                </c:pt>
                <c:pt idx="107">
                  <c:v>1.4804016952192004E-2</c:v>
                </c:pt>
                <c:pt idx="108">
                  <c:v>1.7840838257292872E-2</c:v>
                </c:pt>
                <c:pt idx="109">
                  <c:v>1.5671680668644574E-2</c:v>
                </c:pt>
                <c:pt idx="110">
                  <c:v>1.6539344385097143E-2</c:v>
                </c:pt>
                <c:pt idx="111">
                  <c:v>1.4370183391482591E-2</c:v>
                </c:pt>
                <c:pt idx="112">
                  <c:v>1.523784710793516E-2</c:v>
                </c:pt>
                <c:pt idx="113">
                  <c:v>1.8274671818002283E-2</c:v>
                </c:pt>
                <c:pt idx="114">
                  <c:v>1.4804016952192004E-2</c:v>
                </c:pt>
                <c:pt idx="115">
                  <c:v>1.2634855958577449E-2</c:v>
                </c:pt>
                <c:pt idx="116">
                  <c:v>9.5980346534765837E-3</c:v>
                </c:pt>
                <c:pt idx="117">
                  <c:v>1.8708501973745441E-2</c:v>
                </c:pt>
                <c:pt idx="118">
                  <c:v>1.7840838257292872E-2</c:v>
                </c:pt>
                <c:pt idx="119">
                  <c:v>1.69731745408403E-2</c:v>
                </c:pt>
                <c:pt idx="120">
                  <c:v>1.0031868214185996E-2</c:v>
                </c:pt>
                <c:pt idx="121">
                  <c:v>1.6105510824387728E-2</c:v>
                </c:pt>
                <c:pt idx="122">
                  <c:v>1.0031868214185996E-2</c:v>
                </c:pt>
                <c:pt idx="123">
                  <c:v>1.4370183391482591E-2</c:v>
                </c:pt>
                <c:pt idx="124">
                  <c:v>1.6539344385097143E-2</c:v>
                </c:pt>
                <c:pt idx="125">
                  <c:v>1.0899531930638568E-2</c:v>
                </c:pt>
                <c:pt idx="126">
                  <c:v>1.0465698369929154E-2</c:v>
                </c:pt>
                <c:pt idx="127">
                  <c:v>1.0465698369929154E-2</c:v>
                </c:pt>
                <c:pt idx="128">
                  <c:v>1.0031868214185996E-2</c:v>
                </c:pt>
                <c:pt idx="129">
                  <c:v>1.4370183391482591E-2</c:v>
                </c:pt>
                <c:pt idx="130">
                  <c:v>1.4370183391482591E-2</c:v>
                </c:pt>
                <c:pt idx="131">
                  <c:v>1.0031868214185996E-2</c:v>
                </c:pt>
                <c:pt idx="132">
                  <c:v>1.0899531930638568E-2</c:v>
                </c:pt>
                <c:pt idx="133">
                  <c:v>1.6105510824387728E-2</c:v>
                </c:pt>
                <c:pt idx="134">
                  <c:v>1.0899531930638568E-2</c:v>
                </c:pt>
                <c:pt idx="135">
                  <c:v>8.7303709370240151E-3</c:v>
                </c:pt>
                <c:pt idx="136">
                  <c:v>1.176719224212488E-2</c:v>
                </c:pt>
                <c:pt idx="137">
                  <c:v>1.2201025802834295E-2</c:v>
                </c:pt>
                <c:pt idx="138">
                  <c:v>1.176719224212488E-2</c:v>
                </c:pt>
                <c:pt idx="139">
                  <c:v>1.1333362086381724E-2</c:v>
                </c:pt>
                <c:pt idx="140">
                  <c:v>1.0031868214185996E-2</c:v>
                </c:pt>
                <c:pt idx="141">
                  <c:v>1.3502519675030021E-2</c:v>
                </c:pt>
                <c:pt idx="142">
                  <c:v>1.3502519675030021E-2</c:v>
                </c:pt>
                <c:pt idx="143">
                  <c:v>1.4370183391482591E-2</c:v>
                </c:pt>
                <c:pt idx="144">
                  <c:v>8.2965407812808575E-3</c:v>
                </c:pt>
                <c:pt idx="145">
                  <c:v>4.8258859154705772E-3</c:v>
                </c:pt>
                <c:pt idx="146">
                  <c:v>2.6567266243391527E-3</c:v>
                </c:pt>
                <c:pt idx="147">
                  <c:v>1.2634855958577449E-2</c:v>
                </c:pt>
                <c:pt idx="148">
                  <c:v>9.1642044977334278E-3</c:v>
                </c:pt>
                <c:pt idx="149">
                  <c:v>1.3068689519286865E-2</c:v>
                </c:pt>
                <c:pt idx="150">
                  <c:v>1.0465698369929154E-2</c:v>
                </c:pt>
                <c:pt idx="151">
                  <c:v>1.0899531930638568E-2</c:v>
                </c:pt>
                <c:pt idx="152">
                  <c:v>8.7303709370240151E-3</c:v>
                </c:pt>
                <c:pt idx="153">
                  <c:v>6.1273797876663051E-3</c:v>
                </c:pt>
                <c:pt idx="154">
                  <c:v>1.0031868214185996E-2</c:v>
                </c:pt>
                <c:pt idx="155">
                  <c:v>1.4370183391482591E-2</c:v>
                </c:pt>
                <c:pt idx="156">
                  <c:v>9.1642044977334278E-3</c:v>
                </c:pt>
                <c:pt idx="157">
                  <c:v>8.2965407812808575E-3</c:v>
                </c:pt>
                <c:pt idx="158">
                  <c:v>1.0465698369929154E-2</c:v>
                </c:pt>
                <c:pt idx="159">
                  <c:v>6.5612133483757178E-3</c:v>
                </c:pt>
                <c:pt idx="160">
                  <c:v>7.8627072205714431E-3</c:v>
                </c:pt>
                <c:pt idx="161">
                  <c:v>1.6105510824387728E-2</c:v>
                </c:pt>
                <c:pt idx="162">
                  <c:v>1.1333362086381724E-2</c:v>
                </c:pt>
                <c:pt idx="163">
                  <c:v>8.7303709370240151E-3</c:v>
                </c:pt>
                <c:pt idx="164">
                  <c:v>8.2965407812808575E-3</c:v>
                </c:pt>
                <c:pt idx="165">
                  <c:v>9.1642044977334278E-3</c:v>
                </c:pt>
                <c:pt idx="166">
                  <c:v>1.1333362086381724E-2</c:v>
                </c:pt>
                <c:pt idx="167">
                  <c:v>1.176719224212488E-2</c:v>
                </c:pt>
                <c:pt idx="168">
                  <c:v>1.0899531930638568E-2</c:v>
                </c:pt>
                <c:pt idx="169">
                  <c:v>7.4288770648282881E-3</c:v>
                </c:pt>
                <c:pt idx="170">
                  <c:v>1.1333362086381724E-2</c:v>
                </c:pt>
                <c:pt idx="171">
                  <c:v>1.176719224212488E-2</c:v>
                </c:pt>
                <c:pt idx="172">
                  <c:v>1.4804016952192004E-2</c:v>
                </c:pt>
                <c:pt idx="173">
                  <c:v>4.3920523547611645E-3</c:v>
                </c:pt>
                <c:pt idx="174">
                  <c:v>1.0465698369929154E-2</c:v>
                </c:pt>
                <c:pt idx="175">
                  <c:v>1.0031868214185996E-2</c:v>
                </c:pt>
                <c:pt idx="176">
                  <c:v>1.0031868214185996E-2</c:v>
                </c:pt>
                <c:pt idx="177">
                  <c:v>1.0031868214185996E-2</c:v>
                </c:pt>
                <c:pt idx="178">
                  <c:v>1.2201025802834295E-2</c:v>
                </c:pt>
                <c:pt idx="179">
                  <c:v>1.176719224212488E-2</c:v>
                </c:pt>
                <c:pt idx="180">
                  <c:v>1.176719224212488E-2</c:v>
                </c:pt>
                <c:pt idx="181">
                  <c:v>8.2965407812808575E-3</c:v>
                </c:pt>
                <c:pt idx="182">
                  <c:v>6.5612133483757178E-3</c:v>
                </c:pt>
                <c:pt idx="183">
                  <c:v>1.0031868214185996E-2</c:v>
                </c:pt>
                <c:pt idx="184">
                  <c:v>1.1333362086381724E-2</c:v>
                </c:pt>
                <c:pt idx="185">
                  <c:v>8.7303709370240151E-3</c:v>
                </c:pt>
                <c:pt idx="186">
                  <c:v>9.1642044977334278E-3</c:v>
                </c:pt>
                <c:pt idx="187">
                  <c:v>1.0465698369929154E-2</c:v>
                </c:pt>
                <c:pt idx="188">
                  <c:v>1.2201025802834295E-2</c:v>
                </c:pt>
                <c:pt idx="189">
                  <c:v>5.6935496319231475E-3</c:v>
                </c:pt>
                <c:pt idx="190">
                  <c:v>9.1642044977334278E-3</c:v>
                </c:pt>
                <c:pt idx="191">
                  <c:v>9.1642044977334278E-3</c:v>
                </c:pt>
                <c:pt idx="192">
                  <c:v>9.1642044977334278E-3</c:v>
                </c:pt>
                <c:pt idx="193">
                  <c:v>1.2634855958577449E-2</c:v>
                </c:pt>
                <c:pt idx="194">
                  <c:v>7.8627072205714431E-3</c:v>
                </c:pt>
                <c:pt idx="195">
                  <c:v>1.2201025802834295E-2</c:v>
                </c:pt>
                <c:pt idx="196">
                  <c:v>6.1273797876663051E-3</c:v>
                </c:pt>
                <c:pt idx="197">
                  <c:v>1.4804016952192004E-2</c:v>
                </c:pt>
                <c:pt idx="198">
                  <c:v>1.176719224212488E-2</c:v>
                </c:pt>
                <c:pt idx="199">
                  <c:v>8.7303709370240151E-3</c:v>
                </c:pt>
                <c:pt idx="200">
                  <c:v>7.4288770648282881E-3</c:v>
                </c:pt>
                <c:pt idx="201">
                  <c:v>6.1273797876663051E-3</c:v>
                </c:pt>
                <c:pt idx="202">
                  <c:v>9.5980346534765837E-3</c:v>
                </c:pt>
                <c:pt idx="203">
                  <c:v>1.3936353235739433E-2</c:v>
                </c:pt>
                <c:pt idx="204">
                  <c:v>1.176719224212488E-2</c:v>
                </c:pt>
                <c:pt idx="205">
                  <c:v>1.0465698369929154E-2</c:v>
                </c:pt>
                <c:pt idx="206">
                  <c:v>7.8627072205714431E-3</c:v>
                </c:pt>
                <c:pt idx="207">
                  <c:v>5.6935496319231475E-3</c:v>
                </c:pt>
                <c:pt idx="208">
                  <c:v>6.5612133483757178E-3</c:v>
                </c:pt>
                <c:pt idx="209">
                  <c:v>7.4288770648282881E-3</c:v>
                </c:pt>
                <c:pt idx="210">
                  <c:v>1.1333362086381724E-2</c:v>
                </c:pt>
                <c:pt idx="211">
                  <c:v>9.1642044977334278E-3</c:v>
                </c:pt>
                <c:pt idx="212">
                  <c:v>1.176719224212488E-2</c:v>
                </c:pt>
                <c:pt idx="213">
                  <c:v>1.176719224212488E-2</c:v>
                </c:pt>
                <c:pt idx="214">
                  <c:v>1.0899531930638568E-2</c:v>
                </c:pt>
                <c:pt idx="215">
                  <c:v>9.5980346534765837E-3</c:v>
                </c:pt>
                <c:pt idx="216">
                  <c:v>6.1273797876663051E-3</c:v>
                </c:pt>
                <c:pt idx="217">
                  <c:v>7.4288770648282881E-3</c:v>
                </c:pt>
                <c:pt idx="218">
                  <c:v>1.3502519675030021E-2</c:v>
                </c:pt>
                <c:pt idx="219">
                  <c:v>1.176719224212488E-2</c:v>
                </c:pt>
                <c:pt idx="220">
                  <c:v>6.5612133483757178E-3</c:v>
                </c:pt>
                <c:pt idx="221">
                  <c:v>7.4288770648282881E-3</c:v>
                </c:pt>
                <c:pt idx="222">
                  <c:v>1.3068689519286865E-2</c:v>
                </c:pt>
                <c:pt idx="223">
                  <c:v>5.6935496319231475E-3</c:v>
                </c:pt>
                <c:pt idx="224">
                  <c:v>1.3936353235739433E-2</c:v>
                </c:pt>
                <c:pt idx="225">
                  <c:v>1.2201025802834295E-2</c:v>
                </c:pt>
                <c:pt idx="226">
                  <c:v>1.0031868214185996E-2</c:v>
                </c:pt>
                <c:pt idx="227">
                  <c:v>1.523784710793516E-2</c:v>
                </c:pt>
                <c:pt idx="228">
                  <c:v>1.4370183391482591E-2</c:v>
                </c:pt>
                <c:pt idx="229">
                  <c:v>7.8627072205714431E-3</c:v>
                </c:pt>
                <c:pt idx="230">
                  <c:v>8.2965407812808575E-3</c:v>
                </c:pt>
                <c:pt idx="231">
                  <c:v>1.1333362086381724E-2</c:v>
                </c:pt>
                <c:pt idx="232">
                  <c:v>1.3502519675030021E-2</c:v>
                </c:pt>
                <c:pt idx="233">
                  <c:v>9.5980346534765837E-3</c:v>
                </c:pt>
                <c:pt idx="234">
                  <c:v>6.5612133483757178E-3</c:v>
                </c:pt>
                <c:pt idx="235">
                  <c:v>1.3502519675030021E-2</c:v>
                </c:pt>
                <c:pt idx="236">
                  <c:v>9.1642044977334278E-3</c:v>
                </c:pt>
                <c:pt idx="237">
                  <c:v>8.2965407812808575E-3</c:v>
                </c:pt>
                <c:pt idx="238">
                  <c:v>1.2634855958577449E-2</c:v>
                </c:pt>
                <c:pt idx="239">
                  <c:v>1.2634855958577449E-2</c:v>
                </c:pt>
                <c:pt idx="240">
                  <c:v>1.3502519675030021E-2</c:v>
                </c:pt>
                <c:pt idx="241">
                  <c:v>1.7407008101549715E-2</c:v>
                </c:pt>
                <c:pt idx="242">
                  <c:v>1.523784710793516E-2</c:v>
                </c:pt>
                <c:pt idx="243">
                  <c:v>1.0031868214185996E-2</c:v>
                </c:pt>
                <c:pt idx="244">
                  <c:v>4.8258859154705772E-3</c:v>
                </c:pt>
                <c:pt idx="245">
                  <c:v>3.5243886383085946E-3</c:v>
                </c:pt>
                <c:pt idx="246">
                  <c:v>1.6105510824387728E-2</c:v>
                </c:pt>
                <c:pt idx="247">
                  <c:v>1.8708501973745441E-2</c:v>
                </c:pt>
                <c:pt idx="248">
                  <c:v>2.6951305577561726E-2</c:v>
                </c:pt>
                <c:pt idx="249">
                  <c:v>3.4326452274857956E-2</c:v>
                </c:pt>
                <c:pt idx="250">
                  <c:v>2.738513913827114E-2</c:v>
                </c:pt>
                <c:pt idx="251">
                  <c:v>3.3892615309182285E-2</c:v>
                </c:pt>
                <c:pt idx="252">
                  <c:v>2.6951305577561726E-2</c:v>
                </c:pt>
                <c:pt idx="253">
                  <c:v>2.6083641861109157E-2</c:v>
                </c:pt>
                <c:pt idx="254">
                  <c:v>1.7840838257292872E-2</c:v>
                </c:pt>
                <c:pt idx="255">
                  <c:v>1.8708501973745441E-2</c:v>
                </c:pt>
                <c:pt idx="256">
                  <c:v>9.5980346534765837E-3</c:v>
                </c:pt>
                <c:pt idx="257">
                  <c:v>9.2139953193063858E-4</c:v>
                </c:pt>
                <c:pt idx="258">
                  <c:v>-5.1522451212508485E-3</c:v>
                </c:pt>
                <c:pt idx="259">
                  <c:v>-3.4169176883457083E-3</c:v>
                </c:pt>
                <c:pt idx="260">
                  <c:v>-9.4905637035136974E-3</c:v>
                </c:pt>
                <c:pt idx="261">
                  <c:v>-1.4696546002229118E-2</c:v>
                </c:pt>
                <c:pt idx="262">
                  <c:v>-1.0358227419966268E-2</c:v>
                </c:pt>
                <c:pt idx="263">
                  <c:v>-1.5564209718681688E-2</c:v>
                </c:pt>
                <c:pt idx="264">
                  <c:v>-1.0358227419966268E-2</c:v>
                </c:pt>
                <c:pt idx="265">
                  <c:v>-9.0567301428042847E-3</c:v>
                </c:pt>
                <c:pt idx="266">
                  <c:v>-1.2093554852871407E-2</c:v>
                </c:pt>
                <c:pt idx="267">
                  <c:v>-1.3395048725067134E-2</c:v>
                </c:pt>
                <c:pt idx="268">
                  <c:v>-2.1154231351567304E-3</c:v>
                </c:pt>
                <c:pt idx="269">
                  <c:v>-1.2527385008614564E-2</c:v>
                </c:pt>
                <c:pt idx="270">
                  <c:v>-3.4169176883457083E-3</c:v>
                </c:pt>
                <c:pt idx="271">
                  <c:v>-5.1522451212508485E-3</c:v>
                </c:pt>
                <c:pt idx="272">
                  <c:v>-2.5492546528863898E-3</c:v>
                </c:pt>
                <c:pt idx="273">
                  <c:v>-2.9830865111126746E-3</c:v>
                </c:pt>
                <c:pt idx="274">
                  <c:v>1.3552310496602979E-3</c:v>
                </c:pt>
                <c:pt idx="275">
                  <c:v>-2.5492546528863898E-3</c:v>
                </c:pt>
                <c:pt idx="276">
                  <c:v>-1.2477594187041605E-3</c:v>
                </c:pt>
                <c:pt idx="277">
                  <c:v>2.222894766112868E-3</c:v>
                </c:pt>
                <c:pt idx="278">
                  <c:v>5.3735883577393753E-5</c:v>
                </c:pt>
                <c:pt idx="279">
                  <c:v>2.222894766112868E-3</c:v>
                </c:pt>
                <c:pt idx="280">
                  <c:v>1.3552310496602979E-3</c:v>
                </c:pt>
                <c:pt idx="281">
                  <c:v>2.222894766112868E-3</c:v>
                </c:pt>
                <c:pt idx="282">
                  <c:v>6.1273797876663051E-3</c:v>
                </c:pt>
                <c:pt idx="283">
                  <c:v>1.3552310496602979E-3</c:v>
                </c:pt>
                <c:pt idx="284">
                  <c:v>4.3920523547611645E-3</c:v>
                </c:pt>
                <c:pt idx="285">
                  <c:v>4.8756767370435359E-4</c:v>
                </c:pt>
                <c:pt idx="286">
                  <c:v>1.0031868214185996E-2</c:v>
                </c:pt>
                <c:pt idx="287">
                  <c:v>8.2965407812808575E-3</c:v>
                </c:pt>
                <c:pt idx="288">
                  <c:v>1.0899531930638568E-2</c:v>
                </c:pt>
                <c:pt idx="289">
                  <c:v>3.5243886383085946E-3</c:v>
                </c:pt>
                <c:pt idx="290">
                  <c:v>1.0899531930638568E-2</c:v>
                </c:pt>
                <c:pt idx="291">
                  <c:v>3.0905584825654379E-3</c:v>
                </c:pt>
                <c:pt idx="292">
                  <c:v>1.0031868214185996E-2</c:v>
                </c:pt>
                <c:pt idx="293">
                  <c:v>8.2965407812808575E-3</c:v>
                </c:pt>
                <c:pt idx="294">
                  <c:v>6.1273797876663051E-3</c:v>
                </c:pt>
                <c:pt idx="295">
                  <c:v>9.5980346534765837E-3</c:v>
                </c:pt>
                <c:pt idx="296">
                  <c:v>6.5612133483757178E-3</c:v>
                </c:pt>
                <c:pt idx="297">
                  <c:v>8.7303709370240151E-3</c:v>
                </c:pt>
                <c:pt idx="298">
                  <c:v>4.8258859154705772E-3</c:v>
                </c:pt>
                <c:pt idx="299">
                  <c:v>6.5612133483757178E-3</c:v>
                </c:pt>
                <c:pt idx="300">
                  <c:v>6.1273797876663051E-3</c:v>
                </c:pt>
                <c:pt idx="301">
                  <c:v>7.8627072205714431E-3</c:v>
                </c:pt>
                <c:pt idx="302">
                  <c:v>7.4288770648282881E-3</c:v>
                </c:pt>
                <c:pt idx="303">
                  <c:v>1.0031868214185996E-2</c:v>
                </c:pt>
                <c:pt idx="304">
                  <c:v>3.0905584825654379E-3</c:v>
                </c:pt>
                <c:pt idx="305">
                  <c:v>9.1642044977334278E-3</c:v>
                </c:pt>
                <c:pt idx="306">
                  <c:v>4.3920523547611645E-3</c:v>
                </c:pt>
                <c:pt idx="307">
                  <c:v>3.9582221990180078E-3</c:v>
                </c:pt>
                <c:pt idx="308">
                  <c:v>7.8627072205714431E-3</c:v>
                </c:pt>
                <c:pt idx="309">
                  <c:v>1.1333362086381724E-2</c:v>
                </c:pt>
                <c:pt idx="310">
                  <c:v>-2.9830865111126746E-3</c:v>
                </c:pt>
                <c:pt idx="311">
                  <c:v>2.6567266243391527E-3</c:v>
                </c:pt>
                <c:pt idx="312">
                  <c:v>7.4288770648282881E-3</c:v>
                </c:pt>
                <c:pt idx="313">
                  <c:v>8.7303709370240151E-3</c:v>
                </c:pt>
                <c:pt idx="314">
                  <c:v>1.2201025802834295E-2</c:v>
                </c:pt>
                <c:pt idx="315">
                  <c:v>3.9582221990180078E-3</c:v>
                </c:pt>
                <c:pt idx="316">
                  <c:v>7.8627072205714431E-3</c:v>
                </c:pt>
                <c:pt idx="317">
                  <c:v>3.0905584825654379E-3</c:v>
                </c:pt>
                <c:pt idx="318">
                  <c:v>1.176719224212488E-2</c:v>
                </c:pt>
                <c:pt idx="319">
                  <c:v>8.2965407812808575E-3</c:v>
                </c:pt>
                <c:pt idx="320">
                  <c:v>9.5980346534765837E-3</c:v>
                </c:pt>
                <c:pt idx="321">
                  <c:v>1.2201025802834295E-2</c:v>
                </c:pt>
                <c:pt idx="322">
                  <c:v>1.523784710793516E-2</c:v>
                </c:pt>
                <c:pt idx="323">
                  <c:v>2.8686633010466863E-2</c:v>
                </c:pt>
                <c:pt idx="324">
                  <c:v>5.6451854912117815E-2</c:v>
                </c:pt>
                <c:pt idx="325">
                  <c:v>9.0724576819443722E-2</c:v>
                </c:pt>
                <c:pt idx="326">
                  <c:v>0.13584306964517984</c:v>
                </c:pt>
                <c:pt idx="327">
                  <c:v>0.17879242871703141</c:v>
                </c:pt>
                <c:pt idx="328">
                  <c:v>0.21219746307314097</c:v>
                </c:pt>
                <c:pt idx="329">
                  <c:v>0.27163244297249017</c:v>
                </c:pt>
                <c:pt idx="330">
                  <c:v>0.34755307774899952</c:v>
                </c:pt>
                <c:pt idx="331">
                  <c:v>0.45601078693310154</c:v>
                </c:pt>
                <c:pt idx="332">
                  <c:v>0.71414093836330084</c:v>
                </c:pt>
                <c:pt idx="333">
                  <c:v>0.8677171744228015</c:v>
                </c:pt>
                <c:pt idx="334">
                  <c:v>0.71370714566218652</c:v>
                </c:pt>
                <c:pt idx="335">
                  <c:v>0.61566114229807989</c:v>
                </c:pt>
                <c:pt idx="336">
                  <c:v>0.51457824952954712</c:v>
                </c:pt>
                <c:pt idx="337">
                  <c:v>0.46468766244526516</c:v>
                </c:pt>
                <c:pt idx="338">
                  <c:v>0.40048055423770751</c:v>
                </c:pt>
                <c:pt idx="339">
                  <c:v>0.34408239564345922</c:v>
                </c:pt>
                <c:pt idx="340">
                  <c:v>0.30460365057782279</c:v>
                </c:pt>
                <c:pt idx="341">
                  <c:v>0.26469111281107205</c:v>
                </c:pt>
                <c:pt idx="342">
                  <c:v>0.20048400460351437</c:v>
                </c:pt>
                <c:pt idx="343">
                  <c:v>0.12629877897910033</c:v>
                </c:pt>
                <c:pt idx="344">
                  <c:v>0.10070269423630013</c:v>
                </c:pt>
                <c:pt idx="345">
                  <c:v>0.11588683481146701</c:v>
                </c:pt>
                <c:pt idx="346">
                  <c:v>0.14495353356048241</c:v>
                </c:pt>
                <c:pt idx="347">
                  <c:v>0.15926998658443295</c:v>
                </c:pt>
                <c:pt idx="348">
                  <c:v>0.14538739436092188</c:v>
                </c:pt>
                <c:pt idx="349">
                  <c:v>0.11762214181457462</c:v>
                </c:pt>
                <c:pt idx="350">
                  <c:v>3.7797100330735724E-2</c:v>
                </c:pt>
                <c:pt idx="351">
                  <c:v>-0.3595926979363635</c:v>
                </c:pt>
                <c:pt idx="352">
                  <c:v>-0.50449273947695183</c:v>
                </c:pt>
                <c:pt idx="353">
                  <c:v>-0.57737638270004743</c:v>
                </c:pt>
                <c:pt idx="354">
                  <c:v>-0.56696433638342647</c:v>
                </c:pt>
                <c:pt idx="355">
                  <c:v>-0.35308546692302278</c:v>
                </c:pt>
                <c:pt idx="356">
                  <c:v>-0.11274251872163947</c:v>
                </c:pt>
                <c:pt idx="357">
                  <c:v>0.11762214181457462</c:v>
                </c:pt>
                <c:pt idx="358">
                  <c:v>0.30547130407937656</c:v>
                </c:pt>
                <c:pt idx="359">
                  <c:v>-0.31490813401039197</c:v>
                </c:pt>
                <c:pt idx="360">
                  <c:v>-1.2489480924244041</c:v>
                </c:pt>
                <c:pt idx="361">
                  <c:v>-0.56349365427788611</c:v>
                </c:pt>
                <c:pt idx="362">
                  <c:v>-8.5411126975731666E-2</c:v>
                </c:pt>
                <c:pt idx="363">
                  <c:v>0.18139542327135538</c:v>
                </c:pt>
                <c:pt idx="364">
                  <c:v>6.6430006378636788E-2</c:v>
                </c:pt>
                <c:pt idx="365">
                  <c:v>-0.11664702757795671</c:v>
                </c:pt>
                <c:pt idx="366">
                  <c:v>-0.22250198055537268</c:v>
                </c:pt>
                <c:pt idx="367">
                  <c:v>-9.5823071143364968E-2</c:v>
                </c:pt>
                <c:pt idx="368">
                  <c:v>1.3502519675030021E-2</c:v>
                </c:pt>
                <c:pt idx="369">
                  <c:v>5.2597160712137339E-3</c:v>
                </c:pt>
                <c:pt idx="370">
                  <c:v>-1.5130376157972275E-2</c:v>
                </c:pt>
                <c:pt idx="371">
                  <c:v>-6.8875725541559882E-3</c:v>
                </c:pt>
                <c:pt idx="372">
                  <c:v>9.4629051626098387E-2</c:v>
                </c:pt>
                <c:pt idx="373">
                  <c:v>0.15406403152544759</c:v>
                </c:pt>
                <c:pt idx="374">
                  <c:v>1.523784710793516E-2</c:v>
                </c:pt>
                <c:pt idx="375">
                  <c:v>-9.2352423087487201E-2</c:v>
                </c:pt>
                <c:pt idx="376">
                  <c:v>-8.7580294779278728E-2</c:v>
                </c:pt>
                <c:pt idx="377">
                  <c:v>-2.901299221624714E-2</c:v>
                </c:pt>
                <c:pt idx="378">
                  <c:v>6.3393185073535918E-2</c:v>
                </c:pt>
                <c:pt idx="379">
                  <c:v>0.11892365611656788</c:v>
                </c:pt>
                <c:pt idx="380">
                  <c:v>8.248176640569492E-2</c:v>
                </c:pt>
                <c:pt idx="381">
                  <c:v>6.7731486630967494E-2</c:v>
                </c:pt>
                <c:pt idx="382">
                  <c:v>6.9900654434514556E-2</c:v>
                </c:pt>
                <c:pt idx="383">
                  <c:v>-7.4565322007658905E-2</c:v>
                </c:pt>
                <c:pt idx="384">
                  <c:v>-0.15655953129504485</c:v>
                </c:pt>
                <c:pt idx="385">
                  <c:v>-8.1072791368637542E-2</c:v>
                </c:pt>
                <c:pt idx="386">
                  <c:v>-3.6388125293678339E-2</c:v>
                </c:pt>
                <c:pt idx="387">
                  <c:v>-2.5542337350436855E-2</c:v>
                </c:pt>
                <c:pt idx="388">
                  <c:v>9.2139953193063858E-4</c:v>
                </c:pt>
                <c:pt idx="389">
                  <c:v>3.2591118032020298E-2</c:v>
                </c:pt>
                <c:pt idx="390">
                  <c:v>4.2135401888167293E-2</c:v>
                </c:pt>
                <c:pt idx="391">
                  <c:v>2.8686633010466863E-2</c:v>
                </c:pt>
                <c:pt idx="392">
                  <c:v>-3.8507512490551219E-3</c:v>
                </c:pt>
                <c:pt idx="393">
                  <c:v>-2.3807013322497971E-2</c:v>
                </c:pt>
                <c:pt idx="394">
                  <c:v>-1.6865703590877416E-2</c:v>
                </c:pt>
                <c:pt idx="395">
                  <c:v>-4.2027941153103168E-2</c:v>
                </c:pt>
                <c:pt idx="396">
                  <c:v>-5.4175226373506642E-2</c:v>
                </c:pt>
                <c:pt idx="397">
                  <c:v>-0.10016140675045911</c:v>
                </c:pt>
                <c:pt idx="398">
                  <c:v>-9.3220110638703571E-2</c:v>
                </c:pt>
                <c:pt idx="399">
                  <c:v>-1.5998039874424844E-2</c:v>
                </c:pt>
                <c:pt idx="400">
                  <c:v>1.8708501973745441E-2</c:v>
                </c:pt>
                <c:pt idx="401">
                  <c:v>-5.9381215482154567E-2</c:v>
                </c:pt>
                <c:pt idx="402">
                  <c:v>-0.11230869197086257</c:v>
                </c:pt>
                <c:pt idx="403">
                  <c:v>-0.19864120281568012</c:v>
                </c:pt>
                <c:pt idx="404">
                  <c:v>-9.799223894691203E-2</c:v>
                </c:pt>
                <c:pt idx="405">
                  <c:v>-2.0336358456687693E-2</c:v>
                </c:pt>
                <c:pt idx="406">
                  <c:v>-1.2477594187041605E-3</c:v>
                </c:pt>
                <c:pt idx="407">
                  <c:v>1.523784710793516E-2</c:v>
                </c:pt>
                <c:pt idx="408">
                  <c:v>6.2525497522319548E-2</c:v>
                </c:pt>
                <c:pt idx="409">
                  <c:v>6.6863833129413686E-2</c:v>
                </c:pt>
                <c:pt idx="410">
                  <c:v>2.3480650711751448E-2</c:v>
                </c:pt>
                <c:pt idx="411">
                  <c:v>1.4804016952192004E-2</c:v>
                </c:pt>
                <c:pt idx="412">
                  <c:v>-7.7552362706085586E-3</c:v>
                </c:pt>
                <c:pt idx="413">
                  <c:v>1.176719224212488E-2</c:v>
                </c:pt>
                <c:pt idx="414">
                  <c:v>2.4782147988913431E-2</c:v>
                </c:pt>
                <c:pt idx="415">
                  <c:v>2.1745323278846308E-2</c:v>
                </c:pt>
                <c:pt idx="416">
                  <c:v>1.8274671818002283E-2</c:v>
                </c:pt>
                <c:pt idx="417">
                  <c:v>-2.9830865111126746E-3</c:v>
                </c:pt>
                <c:pt idx="418">
                  <c:v>-4.2845814047982782E-3</c:v>
                </c:pt>
                <c:pt idx="419">
                  <c:v>7.8627072205714431E-3</c:v>
                </c:pt>
                <c:pt idx="420">
                  <c:v>6.9950435041188745E-3</c:v>
                </c:pt>
                <c:pt idx="421">
                  <c:v>1.2201025802834295E-2</c:v>
                </c:pt>
                <c:pt idx="422">
                  <c:v>1.176719224212488E-2</c:v>
                </c:pt>
                <c:pt idx="423">
                  <c:v>2.0443829406650578E-2</c:v>
                </c:pt>
                <c:pt idx="424">
                  <c:v>4.3920523547611645E-3</c:v>
                </c:pt>
                <c:pt idx="425">
                  <c:v>-1.2527385008614564E-2</c:v>
                </c:pt>
                <c:pt idx="426">
                  <c:v>-2.4674677038950543E-2</c:v>
                </c:pt>
                <c:pt idx="427">
                  <c:v>-1.7733367307329984E-2</c:v>
                </c:pt>
                <c:pt idx="428">
                  <c:v>-3.8009604274821639E-4</c:v>
                </c:pt>
                <c:pt idx="429">
                  <c:v>1.3936353235739433E-2</c:v>
                </c:pt>
                <c:pt idx="430">
                  <c:v>1.9142335534454852E-2</c:v>
                </c:pt>
                <c:pt idx="431">
                  <c:v>-8.1392756047787569E-4</c:v>
                </c:pt>
                <c:pt idx="432">
                  <c:v>-9.4905637035136974E-3</c:v>
                </c:pt>
                <c:pt idx="433">
                  <c:v>-1.2527385008614564E-2</c:v>
                </c:pt>
                <c:pt idx="434">
                  <c:v>-5.5860786819602612E-3</c:v>
                </c:pt>
                <c:pt idx="435">
                  <c:v>7.4288770648282881E-3</c:v>
                </c:pt>
                <c:pt idx="436">
                  <c:v>1.4370183391482591E-2</c:v>
                </c:pt>
                <c:pt idx="437">
                  <c:v>9.1642044977334278E-3</c:v>
                </c:pt>
                <c:pt idx="438">
                  <c:v>3.9582221990180078E-3</c:v>
                </c:pt>
                <c:pt idx="439">
                  <c:v>5.3735883577393753E-5</c:v>
                </c:pt>
                <c:pt idx="440">
                  <c:v>-1.2527385008614564E-2</c:v>
                </c:pt>
                <c:pt idx="441">
                  <c:v>-6.4537423984128324E-3</c:v>
                </c:pt>
                <c:pt idx="442">
                  <c:v>1.7890629078865829E-3</c:v>
                </c:pt>
                <c:pt idx="443">
                  <c:v>1.0899531930638568E-2</c:v>
                </c:pt>
                <c:pt idx="444">
                  <c:v>1.6539344385097143E-2</c:v>
                </c:pt>
                <c:pt idx="445">
                  <c:v>6.5612133483757178E-3</c:v>
                </c:pt>
                <c:pt idx="446">
                  <c:v>6.1273797876663051E-3</c:v>
                </c:pt>
                <c:pt idx="447">
                  <c:v>-8.1392756047787569E-4</c:v>
                </c:pt>
                <c:pt idx="448">
                  <c:v>5.3735883577393753E-5</c:v>
                </c:pt>
                <c:pt idx="449">
                  <c:v>1.176719224212488E-2</c:v>
                </c:pt>
                <c:pt idx="450">
                  <c:v>1.3068689519286865E-2</c:v>
                </c:pt>
                <c:pt idx="451">
                  <c:v>1.3502519675030021E-2</c:v>
                </c:pt>
                <c:pt idx="452">
                  <c:v>1.3068689519286865E-2</c:v>
                </c:pt>
                <c:pt idx="453">
                  <c:v>1.523784710793516E-2</c:v>
                </c:pt>
                <c:pt idx="454">
                  <c:v>1.4370183391482591E-2</c:v>
                </c:pt>
                <c:pt idx="455">
                  <c:v>1.69731745408403E-2</c:v>
                </c:pt>
                <c:pt idx="456">
                  <c:v>1.3068689519286865E-2</c:v>
                </c:pt>
                <c:pt idx="457">
                  <c:v>1.7407008101549715E-2</c:v>
                </c:pt>
                <c:pt idx="458">
                  <c:v>2.131149312310315E-2</c:v>
                </c:pt>
                <c:pt idx="459">
                  <c:v>1.4804016952192004E-2</c:v>
                </c:pt>
                <c:pt idx="460">
                  <c:v>1.4804016952192004E-2</c:v>
                </c:pt>
                <c:pt idx="461">
                  <c:v>1.3502519675030021E-2</c:v>
                </c:pt>
                <c:pt idx="462">
                  <c:v>1.3068689519286865E-2</c:v>
                </c:pt>
                <c:pt idx="463">
                  <c:v>1.2201025802834295E-2</c:v>
                </c:pt>
                <c:pt idx="464">
                  <c:v>1.4804016952192004E-2</c:v>
                </c:pt>
                <c:pt idx="465">
                  <c:v>1.7407008101549715E-2</c:v>
                </c:pt>
                <c:pt idx="466">
                  <c:v>1.9142335534454852E-2</c:v>
                </c:pt>
                <c:pt idx="467">
                  <c:v>1.523784710793516E-2</c:v>
                </c:pt>
                <c:pt idx="468">
                  <c:v>1.6539344385097143E-2</c:v>
                </c:pt>
                <c:pt idx="469">
                  <c:v>1.7407008101549715E-2</c:v>
                </c:pt>
                <c:pt idx="470">
                  <c:v>1.3936353235739433E-2</c:v>
                </c:pt>
                <c:pt idx="471">
                  <c:v>1.176719224212488E-2</c:v>
                </c:pt>
                <c:pt idx="472">
                  <c:v>1.0899531930638568E-2</c:v>
                </c:pt>
                <c:pt idx="473">
                  <c:v>1.4804016952192004E-2</c:v>
                </c:pt>
                <c:pt idx="474">
                  <c:v>1.6539344385097143E-2</c:v>
                </c:pt>
                <c:pt idx="475">
                  <c:v>9.1642044977334278E-3</c:v>
                </c:pt>
                <c:pt idx="476">
                  <c:v>1.2201025802834295E-2</c:v>
                </c:pt>
                <c:pt idx="477">
                  <c:v>1.0465698369929154E-2</c:v>
                </c:pt>
                <c:pt idx="478">
                  <c:v>1.2634855958577449E-2</c:v>
                </c:pt>
                <c:pt idx="479">
                  <c:v>1.5671680668644574E-2</c:v>
                </c:pt>
                <c:pt idx="480">
                  <c:v>1.2201025802834295E-2</c:v>
                </c:pt>
                <c:pt idx="481">
                  <c:v>1.3068689519286865E-2</c:v>
                </c:pt>
                <c:pt idx="482">
                  <c:v>7.4288770648282881E-3</c:v>
                </c:pt>
                <c:pt idx="483">
                  <c:v>6.5612133483757178E-3</c:v>
                </c:pt>
                <c:pt idx="484">
                  <c:v>1.4370183391482591E-2</c:v>
                </c:pt>
                <c:pt idx="485">
                  <c:v>6.5612133483757178E-3</c:v>
                </c:pt>
                <c:pt idx="486">
                  <c:v>1.2634855958577449E-2</c:v>
                </c:pt>
                <c:pt idx="487">
                  <c:v>9.1642044977334278E-3</c:v>
                </c:pt>
                <c:pt idx="488">
                  <c:v>1.3068689519286865E-2</c:v>
                </c:pt>
                <c:pt idx="489">
                  <c:v>1.3068689519286865E-2</c:v>
                </c:pt>
                <c:pt idx="490">
                  <c:v>1.4804016952192004E-2</c:v>
                </c:pt>
                <c:pt idx="491">
                  <c:v>5.6935496319231475E-3</c:v>
                </c:pt>
                <c:pt idx="492">
                  <c:v>1.2634855958577449E-2</c:v>
                </c:pt>
                <c:pt idx="493">
                  <c:v>9.5980346534765837E-3</c:v>
                </c:pt>
                <c:pt idx="494">
                  <c:v>1.176719224212488E-2</c:v>
                </c:pt>
                <c:pt idx="495">
                  <c:v>1.176719224212488E-2</c:v>
                </c:pt>
                <c:pt idx="496">
                  <c:v>1.176719224212488E-2</c:v>
                </c:pt>
                <c:pt idx="497">
                  <c:v>1.176719224212488E-2</c:v>
                </c:pt>
                <c:pt idx="498">
                  <c:v>1.176719224212488E-2</c:v>
                </c:pt>
                <c:pt idx="499">
                  <c:v>1.0465698369929154E-2</c:v>
                </c:pt>
                <c:pt idx="500">
                  <c:v>1.0031868214185996E-2</c:v>
                </c:pt>
                <c:pt idx="501">
                  <c:v>1.1333362086381724E-2</c:v>
                </c:pt>
                <c:pt idx="502">
                  <c:v>5.6935496319231475E-3</c:v>
                </c:pt>
                <c:pt idx="503">
                  <c:v>8.2965407812808575E-3</c:v>
                </c:pt>
                <c:pt idx="504">
                  <c:v>1.0031868214185996E-2</c:v>
                </c:pt>
                <c:pt idx="505">
                  <c:v>8.7303709370240151E-3</c:v>
                </c:pt>
                <c:pt idx="506">
                  <c:v>7.4288770648282881E-3</c:v>
                </c:pt>
                <c:pt idx="507">
                  <c:v>7.4288770648282881E-3</c:v>
                </c:pt>
                <c:pt idx="508">
                  <c:v>1.0899531930638568E-2</c:v>
                </c:pt>
                <c:pt idx="509">
                  <c:v>9.5980346534765837E-3</c:v>
                </c:pt>
                <c:pt idx="510">
                  <c:v>9.1642044977334278E-3</c:v>
                </c:pt>
                <c:pt idx="511">
                  <c:v>1.2201025802834295E-2</c:v>
                </c:pt>
                <c:pt idx="512">
                  <c:v>6.9950435041188745E-3</c:v>
                </c:pt>
                <c:pt idx="513">
                  <c:v>1.5671680668644574E-2</c:v>
                </c:pt>
                <c:pt idx="514">
                  <c:v>1.0031868214185996E-2</c:v>
                </c:pt>
                <c:pt idx="515">
                  <c:v>6.1273797876663051E-3</c:v>
                </c:pt>
                <c:pt idx="516">
                  <c:v>1.7890629078865829E-3</c:v>
                </c:pt>
                <c:pt idx="517">
                  <c:v>1.3936353235739433E-2</c:v>
                </c:pt>
                <c:pt idx="518">
                  <c:v>1.176719224212488E-2</c:v>
                </c:pt>
                <c:pt idx="519">
                  <c:v>8.7303709370240151E-3</c:v>
                </c:pt>
                <c:pt idx="520">
                  <c:v>8.2965407812808575E-3</c:v>
                </c:pt>
                <c:pt idx="521">
                  <c:v>8.7303709370240151E-3</c:v>
                </c:pt>
                <c:pt idx="522">
                  <c:v>5.2597160712137339E-3</c:v>
                </c:pt>
                <c:pt idx="523">
                  <c:v>1.0465698369929154E-2</c:v>
                </c:pt>
                <c:pt idx="524">
                  <c:v>7.4288770648282881E-3</c:v>
                </c:pt>
                <c:pt idx="525">
                  <c:v>1.0031868214185996E-2</c:v>
                </c:pt>
                <c:pt idx="526">
                  <c:v>1.176719224212488E-2</c:v>
                </c:pt>
                <c:pt idx="527">
                  <c:v>1.0899531930638568E-2</c:v>
                </c:pt>
                <c:pt idx="528">
                  <c:v>1.3936353235739433E-2</c:v>
                </c:pt>
                <c:pt idx="529">
                  <c:v>6.5612133483757178E-3</c:v>
                </c:pt>
                <c:pt idx="530">
                  <c:v>6.9950435041188745E-3</c:v>
                </c:pt>
                <c:pt idx="531">
                  <c:v>7.4288770648282881E-3</c:v>
                </c:pt>
                <c:pt idx="532">
                  <c:v>6.5612133483757178E-3</c:v>
                </c:pt>
                <c:pt idx="533">
                  <c:v>4.3920523547611645E-3</c:v>
                </c:pt>
                <c:pt idx="534">
                  <c:v>-3.8009604274821639E-4</c:v>
                </c:pt>
                <c:pt idx="535">
                  <c:v>-2.1154231351567304E-3</c:v>
                </c:pt>
                <c:pt idx="536">
                  <c:v>-1.903486117952571E-2</c:v>
                </c:pt>
                <c:pt idx="537">
                  <c:v>-1.903486117952571E-2</c:v>
                </c:pt>
                <c:pt idx="538">
                  <c:v>-2.6843834627598841E-2</c:v>
                </c:pt>
                <c:pt idx="539">
                  <c:v>-1.9468694740235125E-2</c:v>
                </c:pt>
                <c:pt idx="540">
                  <c:v>-2.8145328499794571E-2</c:v>
                </c:pt>
                <c:pt idx="541">
                  <c:v>-3.2049816926314263E-2</c:v>
                </c:pt>
                <c:pt idx="542">
                  <c:v>-3.4652818290570743E-2</c:v>
                </c:pt>
                <c:pt idx="543">
                  <c:v>-3.8557293097225408E-2</c:v>
                </c:pt>
                <c:pt idx="544">
                  <c:v>-4.3329455455096443E-2</c:v>
                </c:pt>
                <c:pt idx="545">
                  <c:v>-4.680010351097421E-2</c:v>
                </c:pt>
                <c:pt idx="546">
                  <c:v>-5.5476740675499903E-2</c:v>
                </c:pt>
                <c:pt idx="547">
                  <c:v>-5.8513561980600773E-2</c:v>
                </c:pt>
                <c:pt idx="548">
                  <c:v>-5.6344394177053704E-2</c:v>
                </c:pt>
                <c:pt idx="549">
                  <c:v>-6.2418036787255438E-2</c:v>
                </c:pt>
                <c:pt idx="550">
                  <c:v>-6.1116556534924739E-2</c:v>
                </c:pt>
                <c:pt idx="551">
                  <c:v>-5.1138405068405772E-2</c:v>
                </c:pt>
                <c:pt idx="552">
                  <c:v>-4.9403098065298176E-2</c:v>
                </c:pt>
                <c:pt idx="553">
                  <c:v>-3.8557293097225408E-2</c:v>
                </c:pt>
                <c:pt idx="554">
                  <c:v>-3.0748319649152277E-2</c:v>
                </c:pt>
                <c:pt idx="555">
                  <c:v>-1.9902524895978279E-2</c:v>
                </c:pt>
                <c:pt idx="556">
                  <c:v>-1.5130376157972275E-2</c:v>
                </c:pt>
                <c:pt idx="557">
                  <c:v>-1.2093554852871407E-2</c:v>
                </c:pt>
                <c:pt idx="558">
                  <c:v>-1.0358227419966268E-2</c:v>
                </c:pt>
                <c:pt idx="559">
                  <c:v>-8.6228999870611289E-3</c:v>
                </c:pt>
                <c:pt idx="560">
                  <c:v>-6.0199088377034188E-3</c:v>
                </c:pt>
                <c:pt idx="561">
                  <c:v>-7.321402709899145E-3</c:v>
                </c:pt>
                <c:pt idx="562">
                  <c:v>-4.2845814047982782E-3</c:v>
                </c:pt>
                <c:pt idx="563">
                  <c:v>-1.0358227419966268E-2</c:v>
                </c:pt>
                <c:pt idx="564">
                  <c:v>-1.6431870030168001E-2</c:v>
                </c:pt>
                <c:pt idx="565">
                  <c:v>-1.5130376157972275E-2</c:v>
                </c:pt>
                <c:pt idx="566">
                  <c:v>-1.9468694740235125E-2</c:v>
                </c:pt>
                <c:pt idx="567">
                  <c:v>-1.9902524895978279E-2</c:v>
                </c:pt>
                <c:pt idx="568">
                  <c:v>-1.9468694740235125E-2</c:v>
                </c:pt>
                <c:pt idx="569">
                  <c:v>-1.903486117952571E-2</c:v>
                </c:pt>
                <c:pt idx="570">
                  <c:v>-2.163785232888342E-2</c:v>
                </c:pt>
                <c:pt idx="571">
                  <c:v>-1.6865703590877416E-2</c:v>
                </c:pt>
                <c:pt idx="572">
                  <c:v>-2.0336358456687693E-2</c:v>
                </c:pt>
                <c:pt idx="573">
                  <c:v>-1.5998039874424844E-2</c:v>
                </c:pt>
                <c:pt idx="574">
                  <c:v>-1.9902524895978279E-2</c:v>
                </c:pt>
                <c:pt idx="575">
                  <c:v>-2.5108507194693701E-2</c:v>
                </c:pt>
                <c:pt idx="576">
                  <c:v>-1.5564209718681688E-2</c:v>
                </c:pt>
                <c:pt idx="577">
                  <c:v>-2.0336358456687693E-2</c:v>
                </c:pt>
                <c:pt idx="578">
                  <c:v>-2.1204022173140265E-2</c:v>
                </c:pt>
                <c:pt idx="579">
                  <c:v>-1.903486117952571E-2</c:v>
                </c:pt>
                <c:pt idx="580">
                  <c:v>-2.1204022173140265E-2</c:v>
                </c:pt>
                <c:pt idx="581">
                  <c:v>-1.0358227419966268E-2</c:v>
                </c:pt>
                <c:pt idx="582">
                  <c:v>-2.2939349606045403E-2</c:v>
                </c:pt>
                <c:pt idx="583">
                  <c:v>-1.8601031023782556E-2</c:v>
                </c:pt>
                <c:pt idx="584">
                  <c:v>-2.2071685889592834E-2</c:v>
                </c:pt>
                <c:pt idx="585">
                  <c:v>-2.2505516045335992E-2</c:v>
                </c:pt>
                <c:pt idx="586">
                  <c:v>-2.3373179761788564E-2</c:v>
                </c:pt>
                <c:pt idx="587">
                  <c:v>-2.1204022173140265E-2</c:v>
                </c:pt>
                <c:pt idx="588">
                  <c:v>-1.4262712441519703E-2</c:v>
                </c:pt>
                <c:pt idx="589">
                  <c:v>-1.8167197463073142E-2</c:v>
                </c:pt>
                <c:pt idx="590">
                  <c:v>-2.3373179761788564E-2</c:v>
                </c:pt>
                <c:pt idx="591">
                  <c:v>-1.5998039874424844E-2</c:v>
                </c:pt>
                <c:pt idx="592">
                  <c:v>-1.729953374662057E-2</c:v>
                </c:pt>
                <c:pt idx="593">
                  <c:v>-1.2961218569323979E-2</c:v>
                </c:pt>
                <c:pt idx="594">
                  <c:v>-1.7733367307329984E-2</c:v>
                </c:pt>
                <c:pt idx="595">
                  <c:v>-1.5564209718681688E-2</c:v>
                </c:pt>
                <c:pt idx="596">
                  <c:v>-1.8167197463073142E-2</c:v>
                </c:pt>
                <c:pt idx="597">
                  <c:v>-2.0770188612430851E-2</c:v>
                </c:pt>
                <c:pt idx="598">
                  <c:v>-2.0770188612430851E-2</c:v>
                </c:pt>
                <c:pt idx="599">
                  <c:v>-1.5564209718681688E-2</c:v>
                </c:pt>
                <c:pt idx="600">
                  <c:v>-1.4696546002229118E-2</c:v>
                </c:pt>
                <c:pt idx="601">
                  <c:v>-1.2527385008614564E-2</c:v>
                </c:pt>
                <c:pt idx="602">
                  <c:v>-1.1659721292161996E-2</c:v>
                </c:pt>
                <c:pt idx="603">
                  <c:v>-1.5998039874424844E-2</c:v>
                </c:pt>
                <c:pt idx="604">
                  <c:v>-1.5130376157972275E-2</c:v>
                </c:pt>
                <c:pt idx="605">
                  <c:v>-1.2961218569323979E-2</c:v>
                </c:pt>
                <c:pt idx="606">
                  <c:v>-1.3828882285776549E-2</c:v>
                </c:pt>
                <c:pt idx="607">
                  <c:v>-7.7552362706085586E-3</c:v>
                </c:pt>
                <c:pt idx="608">
                  <c:v>-1.4262712441519703E-2</c:v>
                </c:pt>
                <c:pt idx="609">
                  <c:v>-9.0567301428042847E-3</c:v>
                </c:pt>
                <c:pt idx="610">
                  <c:v>-8.1890664263517144E-3</c:v>
                </c:pt>
                <c:pt idx="611">
                  <c:v>-8.6228999870611289E-3</c:v>
                </c:pt>
                <c:pt idx="612">
                  <c:v>-9.0567301428042847E-3</c:v>
                </c:pt>
                <c:pt idx="613">
                  <c:v>-9.924393859256855E-3</c:v>
                </c:pt>
                <c:pt idx="614">
                  <c:v>-1.2961218569323979E-2</c:v>
                </c:pt>
                <c:pt idx="615">
                  <c:v>-8.6228999870611289E-3</c:v>
                </c:pt>
                <c:pt idx="616">
                  <c:v>-1.1225891136418838E-2</c:v>
                </c:pt>
                <c:pt idx="617">
                  <c:v>-1.6431870030168001E-2</c:v>
                </c:pt>
                <c:pt idx="618">
                  <c:v>-1.0792057575709425E-2</c:v>
                </c:pt>
                <c:pt idx="619">
                  <c:v>-8.6228999870611289E-3</c:v>
                </c:pt>
                <c:pt idx="620">
                  <c:v>-1.3828882285776549E-2</c:v>
                </c:pt>
                <c:pt idx="621">
                  <c:v>-1.4696546002229118E-2</c:v>
                </c:pt>
                <c:pt idx="622">
                  <c:v>-8.1392756047787569E-4</c:v>
                </c:pt>
                <c:pt idx="623">
                  <c:v>-8.1890664263517144E-3</c:v>
                </c:pt>
                <c:pt idx="624">
                  <c:v>-8.1890664263517144E-3</c:v>
                </c:pt>
                <c:pt idx="625">
                  <c:v>-1.1225891136418838E-2</c:v>
                </c:pt>
                <c:pt idx="626">
                  <c:v>-5.5860786819602612E-3</c:v>
                </c:pt>
                <c:pt idx="627">
                  <c:v>-9.4905637035136974E-3</c:v>
                </c:pt>
                <c:pt idx="628">
                  <c:v>-4.2845814047982782E-3</c:v>
                </c:pt>
                <c:pt idx="629">
                  <c:v>-9.924393859256855E-3</c:v>
                </c:pt>
                <c:pt idx="630">
                  <c:v>-3.8507512490551219E-3</c:v>
                </c:pt>
                <c:pt idx="631">
                  <c:v>-9.924393859256855E-3</c:v>
                </c:pt>
                <c:pt idx="632">
                  <c:v>-7.321402709899145E-3</c:v>
                </c:pt>
                <c:pt idx="633">
                  <c:v>-2.9830865111126746E-3</c:v>
                </c:pt>
                <c:pt idx="634">
                  <c:v>-4.2845814047982782E-3</c:v>
                </c:pt>
                <c:pt idx="635">
                  <c:v>-4.7184149655076918E-3</c:v>
                </c:pt>
                <c:pt idx="636">
                  <c:v>-7.7552362706085586E-3</c:v>
                </c:pt>
                <c:pt idx="637">
                  <c:v>-3.4169176883457083E-3</c:v>
                </c:pt>
                <c:pt idx="638">
                  <c:v>-3.8507512490551219E-3</c:v>
                </c:pt>
                <c:pt idx="639">
                  <c:v>2.222894766112868E-3</c:v>
                </c:pt>
                <c:pt idx="640">
                  <c:v>-6.0199088377034188E-3</c:v>
                </c:pt>
                <c:pt idx="641">
                  <c:v>-3.8507512490551219E-3</c:v>
                </c:pt>
                <c:pt idx="642">
                  <c:v>-3.4169176883457083E-3</c:v>
                </c:pt>
                <c:pt idx="643">
                  <c:v>-4.2845814047982782E-3</c:v>
                </c:pt>
                <c:pt idx="644">
                  <c:v>-6.0199088377034188E-3</c:v>
                </c:pt>
                <c:pt idx="645">
                  <c:v>-2.9830865111126746E-3</c:v>
                </c:pt>
                <c:pt idx="646">
                  <c:v>-5.1522451212508485E-3</c:v>
                </c:pt>
                <c:pt idx="647">
                  <c:v>-3.4169176883457083E-3</c:v>
                </c:pt>
                <c:pt idx="648">
                  <c:v>-8.1890664263517144E-3</c:v>
                </c:pt>
                <c:pt idx="649">
                  <c:v>-1.6815912769304457E-3</c:v>
                </c:pt>
                <c:pt idx="650">
                  <c:v>-7.321402709899145E-3</c:v>
                </c:pt>
                <c:pt idx="651">
                  <c:v>-1.2477594187041605E-3</c:v>
                </c:pt>
                <c:pt idx="652">
                  <c:v>-2.1154231351567304E-3</c:v>
                </c:pt>
                <c:pt idx="653">
                  <c:v>-3.8507512490551219E-3</c:v>
                </c:pt>
                <c:pt idx="654">
                  <c:v>-1.2477594187041605E-3</c:v>
                </c:pt>
                <c:pt idx="655">
                  <c:v>-5.5860786819602612E-3</c:v>
                </c:pt>
                <c:pt idx="656">
                  <c:v>-5.5860786819602612E-3</c:v>
                </c:pt>
                <c:pt idx="657">
                  <c:v>-3.8507512490551219E-3</c:v>
                </c:pt>
                <c:pt idx="658">
                  <c:v>-3.8009604274821639E-4</c:v>
                </c:pt>
                <c:pt idx="659">
                  <c:v>-6.4537423984128324E-3</c:v>
                </c:pt>
                <c:pt idx="660">
                  <c:v>-3.8507512490551219E-3</c:v>
                </c:pt>
                <c:pt idx="661">
                  <c:v>-1.6815912769304457E-3</c:v>
                </c:pt>
                <c:pt idx="662">
                  <c:v>-1.6815912769304457E-3</c:v>
                </c:pt>
                <c:pt idx="663">
                  <c:v>-5.5860786819602612E-3</c:v>
                </c:pt>
                <c:pt idx="664">
                  <c:v>-6.4537423984128324E-3</c:v>
                </c:pt>
                <c:pt idx="665">
                  <c:v>-2.1154231351567304E-3</c:v>
                </c:pt>
                <c:pt idx="666">
                  <c:v>2.222894766112868E-3</c:v>
                </c:pt>
                <c:pt idx="667">
                  <c:v>-5.5860786819602612E-3</c:v>
                </c:pt>
                <c:pt idx="668">
                  <c:v>-2.9830865111126746E-3</c:v>
                </c:pt>
                <c:pt idx="669">
                  <c:v>-6.0199088377034188E-3</c:v>
                </c:pt>
                <c:pt idx="670">
                  <c:v>-6.0199088377034188E-3</c:v>
                </c:pt>
                <c:pt idx="671">
                  <c:v>-4.2845814047982782E-3</c:v>
                </c:pt>
                <c:pt idx="672">
                  <c:v>-2.9830865111126746E-3</c:v>
                </c:pt>
                <c:pt idx="673">
                  <c:v>5.3735883577393753E-5</c:v>
                </c:pt>
                <c:pt idx="674">
                  <c:v>-1.6815912769304457E-3</c:v>
                </c:pt>
                <c:pt idx="675">
                  <c:v>-5.5860786819602612E-3</c:v>
                </c:pt>
                <c:pt idx="676">
                  <c:v>-7.7552362706085586E-3</c:v>
                </c:pt>
                <c:pt idx="677">
                  <c:v>-3.8507512490551219E-3</c:v>
                </c:pt>
                <c:pt idx="678">
                  <c:v>-4.7184149655076918E-3</c:v>
                </c:pt>
                <c:pt idx="679">
                  <c:v>4.8756767370435359E-4</c:v>
                </c:pt>
                <c:pt idx="680">
                  <c:v>-4.2845814047982782E-3</c:v>
                </c:pt>
                <c:pt idx="681">
                  <c:v>-6.4537423984128324E-3</c:v>
                </c:pt>
                <c:pt idx="682">
                  <c:v>-3.8507512490551219E-3</c:v>
                </c:pt>
                <c:pt idx="683">
                  <c:v>-4.7184149655076918E-3</c:v>
                </c:pt>
                <c:pt idx="684">
                  <c:v>5.3735883577393753E-5</c:v>
                </c:pt>
                <c:pt idx="685">
                  <c:v>-4.2845814047982782E-3</c:v>
                </c:pt>
                <c:pt idx="686">
                  <c:v>-2.1154231351567304E-3</c:v>
                </c:pt>
                <c:pt idx="687">
                  <c:v>-2.9830865111126746E-3</c:v>
                </c:pt>
                <c:pt idx="688">
                  <c:v>-4.2845814047982782E-3</c:v>
                </c:pt>
                <c:pt idx="689">
                  <c:v>-6.4537423984128324E-3</c:v>
                </c:pt>
                <c:pt idx="690">
                  <c:v>1.7890629078865829E-3</c:v>
                </c:pt>
                <c:pt idx="691">
                  <c:v>-3.8009604274821639E-4</c:v>
                </c:pt>
                <c:pt idx="692">
                  <c:v>-3.4169176883457083E-3</c:v>
                </c:pt>
                <c:pt idx="693">
                  <c:v>-2.9830865111126746E-3</c:v>
                </c:pt>
                <c:pt idx="694">
                  <c:v>-4.2845814047982782E-3</c:v>
                </c:pt>
                <c:pt idx="695">
                  <c:v>-2.1154231351567304E-3</c:v>
                </c:pt>
                <c:pt idx="696">
                  <c:v>-9.0567301428042847E-3</c:v>
                </c:pt>
                <c:pt idx="697">
                  <c:v>-1.6815912769304457E-3</c:v>
                </c:pt>
                <c:pt idx="698">
                  <c:v>-8.1392756047787569E-4</c:v>
                </c:pt>
                <c:pt idx="699">
                  <c:v>-3.8507512490551219E-3</c:v>
                </c:pt>
                <c:pt idx="700">
                  <c:v>-4.2845814047982782E-3</c:v>
                </c:pt>
                <c:pt idx="701">
                  <c:v>-2.9830865111126746E-3</c:v>
                </c:pt>
                <c:pt idx="702">
                  <c:v>-6.0199088377034188E-3</c:v>
                </c:pt>
                <c:pt idx="703">
                  <c:v>-4.7184149655076918E-3</c:v>
                </c:pt>
                <c:pt idx="704">
                  <c:v>-4.7184149655076918E-3</c:v>
                </c:pt>
                <c:pt idx="705">
                  <c:v>-5.5860786819602612E-3</c:v>
                </c:pt>
                <c:pt idx="706">
                  <c:v>-1.6815912769304457E-3</c:v>
                </c:pt>
                <c:pt idx="707">
                  <c:v>-1.6815912769304457E-3</c:v>
                </c:pt>
                <c:pt idx="708">
                  <c:v>-1.2477594187041605E-3</c:v>
                </c:pt>
                <c:pt idx="709">
                  <c:v>-7.321402709899145E-3</c:v>
                </c:pt>
                <c:pt idx="710">
                  <c:v>-2.9830865111126746E-3</c:v>
                </c:pt>
                <c:pt idx="711">
                  <c:v>-4.2845814047982782E-3</c:v>
                </c:pt>
                <c:pt idx="712">
                  <c:v>-4.7184149655076918E-3</c:v>
                </c:pt>
                <c:pt idx="713">
                  <c:v>-9.4905637035136974E-3</c:v>
                </c:pt>
                <c:pt idx="714">
                  <c:v>-1.2477594187041605E-3</c:v>
                </c:pt>
                <c:pt idx="715">
                  <c:v>5.3735883577393753E-5</c:v>
                </c:pt>
                <c:pt idx="716">
                  <c:v>4.8258859154705772E-3</c:v>
                </c:pt>
                <c:pt idx="717">
                  <c:v>-8.6228999870611289E-3</c:v>
                </c:pt>
                <c:pt idx="718">
                  <c:v>2.222894766112868E-3</c:v>
                </c:pt>
                <c:pt idx="719">
                  <c:v>9.2139953193063858E-4</c:v>
                </c:pt>
                <c:pt idx="720">
                  <c:v>-8.1392756047787569E-4</c:v>
                </c:pt>
                <c:pt idx="721">
                  <c:v>-4.7184149655076918E-3</c:v>
                </c:pt>
                <c:pt idx="722">
                  <c:v>-4.2845814047982782E-3</c:v>
                </c:pt>
                <c:pt idx="723">
                  <c:v>-1.1225891136418838E-2</c:v>
                </c:pt>
                <c:pt idx="724">
                  <c:v>2.6567266243391527E-3</c:v>
                </c:pt>
                <c:pt idx="725">
                  <c:v>-1.2477594187041605E-3</c:v>
                </c:pt>
                <c:pt idx="726">
                  <c:v>-3.4169176883457083E-3</c:v>
                </c:pt>
                <c:pt idx="727">
                  <c:v>-3.8009604274821639E-4</c:v>
                </c:pt>
                <c:pt idx="728">
                  <c:v>-2.1154231351567304E-3</c:v>
                </c:pt>
                <c:pt idx="729">
                  <c:v>-2.1154231351567304E-3</c:v>
                </c:pt>
                <c:pt idx="730">
                  <c:v>-3.8009604274821639E-4</c:v>
                </c:pt>
                <c:pt idx="731">
                  <c:v>-2.5492546528863898E-3</c:v>
                </c:pt>
                <c:pt idx="732">
                  <c:v>-6.8875725541559882E-3</c:v>
                </c:pt>
                <c:pt idx="733">
                  <c:v>-8.1392756047787569E-4</c:v>
                </c:pt>
                <c:pt idx="734">
                  <c:v>-3.8009604274821639E-4</c:v>
                </c:pt>
                <c:pt idx="735">
                  <c:v>3.5243886383085946E-3</c:v>
                </c:pt>
                <c:pt idx="736">
                  <c:v>-3.8507512490551219E-3</c:v>
                </c:pt>
                <c:pt idx="737">
                  <c:v>4.8756767370435359E-4</c:v>
                </c:pt>
                <c:pt idx="738">
                  <c:v>-4.2845814047982782E-3</c:v>
                </c:pt>
                <c:pt idx="739">
                  <c:v>-2.1154231351567304E-3</c:v>
                </c:pt>
                <c:pt idx="740">
                  <c:v>4.3920523547611645E-3</c:v>
                </c:pt>
                <c:pt idx="741">
                  <c:v>-3.4169176883457083E-3</c:v>
                </c:pt>
                <c:pt idx="742">
                  <c:v>-5.5860786819602612E-3</c:v>
                </c:pt>
                <c:pt idx="743">
                  <c:v>-2.5492546528863898E-3</c:v>
                </c:pt>
                <c:pt idx="744">
                  <c:v>1.3552310496602979E-3</c:v>
                </c:pt>
                <c:pt idx="745">
                  <c:v>-3.8009604274821639E-4</c:v>
                </c:pt>
                <c:pt idx="746">
                  <c:v>-3.8507512490551219E-3</c:v>
                </c:pt>
                <c:pt idx="747">
                  <c:v>-3.8009604274821639E-4</c:v>
                </c:pt>
                <c:pt idx="748">
                  <c:v>9.2139953193063858E-4</c:v>
                </c:pt>
                <c:pt idx="749">
                  <c:v>5.3735883577393753E-5</c:v>
                </c:pt>
                <c:pt idx="750">
                  <c:v>3.5243886383085946E-3</c:v>
                </c:pt>
                <c:pt idx="751">
                  <c:v>-3.8507512490551219E-3</c:v>
                </c:pt>
                <c:pt idx="752">
                  <c:v>4.3920523547611645E-3</c:v>
                </c:pt>
                <c:pt idx="753">
                  <c:v>5.3735883577393753E-5</c:v>
                </c:pt>
                <c:pt idx="754">
                  <c:v>-1.2477594187041605E-3</c:v>
                </c:pt>
                <c:pt idx="755">
                  <c:v>1.3552310496602979E-3</c:v>
                </c:pt>
                <c:pt idx="756">
                  <c:v>-6.0199088377034188E-3</c:v>
                </c:pt>
                <c:pt idx="757">
                  <c:v>2.6567266243391527E-3</c:v>
                </c:pt>
                <c:pt idx="758">
                  <c:v>-2.1154231351567304E-3</c:v>
                </c:pt>
                <c:pt idx="759">
                  <c:v>9.2139953193063858E-4</c:v>
                </c:pt>
                <c:pt idx="760">
                  <c:v>4.8258859154705772E-3</c:v>
                </c:pt>
                <c:pt idx="761">
                  <c:v>9.2139953193063858E-4</c:v>
                </c:pt>
                <c:pt idx="762">
                  <c:v>5.3735883577393753E-5</c:v>
                </c:pt>
                <c:pt idx="763">
                  <c:v>5.3735883577393753E-5</c:v>
                </c:pt>
                <c:pt idx="764">
                  <c:v>-2.5492546528863898E-3</c:v>
                </c:pt>
                <c:pt idx="765">
                  <c:v>5.2597160712137339E-3</c:v>
                </c:pt>
                <c:pt idx="766">
                  <c:v>-8.1392756047787569E-4</c:v>
                </c:pt>
                <c:pt idx="767">
                  <c:v>-1.6815912769304457E-3</c:v>
                </c:pt>
                <c:pt idx="768">
                  <c:v>3.5243886383085946E-3</c:v>
                </c:pt>
                <c:pt idx="769">
                  <c:v>-2.5492546528863898E-3</c:v>
                </c:pt>
                <c:pt idx="770">
                  <c:v>1.3552310496602979E-3</c:v>
                </c:pt>
                <c:pt idx="771">
                  <c:v>-3.8507512490551219E-3</c:v>
                </c:pt>
                <c:pt idx="772">
                  <c:v>5.3735883577393753E-5</c:v>
                </c:pt>
                <c:pt idx="773">
                  <c:v>5.6935496319231475E-3</c:v>
                </c:pt>
                <c:pt idx="774">
                  <c:v>-1.2477594187041605E-3</c:v>
                </c:pt>
                <c:pt idx="775">
                  <c:v>-1.2477594187041605E-3</c:v>
                </c:pt>
                <c:pt idx="776">
                  <c:v>-4.7184149655076918E-3</c:v>
                </c:pt>
                <c:pt idx="777">
                  <c:v>4.8756767370435359E-4</c:v>
                </c:pt>
                <c:pt idx="778">
                  <c:v>2.222894766112868E-3</c:v>
                </c:pt>
                <c:pt idx="779">
                  <c:v>4.8756767370435359E-4</c:v>
                </c:pt>
                <c:pt idx="780">
                  <c:v>1.7890629078865829E-3</c:v>
                </c:pt>
                <c:pt idx="781">
                  <c:v>-1.2477594187041605E-3</c:v>
                </c:pt>
                <c:pt idx="782">
                  <c:v>-1.6815912769304457E-3</c:v>
                </c:pt>
                <c:pt idx="783">
                  <c:v>-8.1392756047787569E-4</c:v>
                </c:pt>
                <c:pt idx="784">
                  <c:v>5.2597160712137339E-3</c:v>
                </c:pt>
                <c:pt idx="785">
                  <c:v>2.222894766112868E-3</c:v>
                </c:pt>
                <c:pt idx="786">
                  <c:v>-3.8009604274821639E-4</c:v>
                </c:pt>
                <c:pt idx="787">
                  <c:v>-8.1392756047787569E-4</c:v>
                </c:pt>
                <c:pt idx="788">
                  <c:v>9.2139953193063858E-4</c:v>
                </c:pt>
                <c:pt idx="789">
                  <c:v>3.0905584825654379E-3</c:v>
                </c:pt>
                <c:pt idx="790">
                  <c:v>-2.1154231351567304E-3</c:v>
                </c:pt>
                <c:pt idx="791">
                  <c:v>2.6567266243391527E-3</c:v>
                </c:pt>
                <c:pt idx="792">
                  <c:v>-1.2477594187041605E-3</c:v>
                </c:pt>
                <c:pt idx="793">
                  <c:v>-2.9830865111126746E-3</c:v>
                </c:pt>
                <c:pt idx="794">
                  <c:v>5.2597160712137339E-3</c:v>
                </c:pt>
                <c:pt idx="795">
                  <c:v>1.3552310496602979E-3</c:v>
                </c:pt>
                <c:pt idx="796">
                  <c:v>-3.8507512490551219E-3</c:v>
                </c:pt>
                <c:pt idx="797">
                  <c:v>-3.8507512490551219E-3</c:v>
                </c:pt>
                <c:pt idx="798">
                  <c:v>-2.5492546528863898E-3</c:v>
                </c:pt>
                <c:pt idx="799">
                  <c:v>4.3920523547611645E-3</c:v>
                </c:pt>
                <c:pt idx="800">
                  <c:v>4.8756767370435359E-4</c:v>
                </c:pt>
                <c:pt idx="801">
                  <c:v>9.2139953193063858E-4</c:v>
                </c:pt>
                <c:pt idx="802">
                  <c:v>-3.8009604274821639E-4</c:v>
                </c:pt>
                <c:pt idx="803">
                  <c:v>4.3920523547611645E-3</c:v>
                </c:pt>
                <c:pt idx="804">
                  <c:v>4.8756767370435359E-4</c:v>
                </c:pt>
                <c:pt idx="805">
                  <c:v>6.1273797876663051E-3</c:v>
                </c:pt>
                <c:pt idx="806">
                  <c:v>3.0905584825654379E-3</c:v>
                </c:pt>
                <c:pt idx="807">
                  <c:v>-3.8009604274821639E-4</c:v>
                </c:pt>
                <c:pt idx="808">
                  <c:v>-2.1154231351567304E-3</c:v>
                </c:pt>
                <c:pt idx="809">
                  <c:v>2.222894766112868E-3</c:v>
                </c:pt>
                <c:pt idx="810">
                  <c:v>5.6935496319231475E-3</c:v>
                </c:pt>
                <c:pt idx="811">
                  <c:v>3.5243886383085946E-3</c:v>
                </c:pt>
                <c:pt idx="812">
                  <c:v>1.3552310496602979E-3</c:v>
                </c:pt>
                <c:pt idx="813">
                  <c:v>-3.8507512490551219E-3</c:v>
                </c:pt>
                <c:pt idx="814">
                  <c:v>3.9582221990180078E-3</c:v>
                </c:pt>
                <c:pt idx="815">
                  <c:v>2.222894766112868E-3</c:v>
                </c:pt>
                <c:pt idx="816">
                  <c:v>4.8756767370435359E-4</c:v>
                </c:pt>
                <c:pt idx="817">
                  <c:v>3.5243886383085946E-3</c:v>
                </c:pt>
                <c:pt idx="818">
                  <c:v>5.2597160712137339E-3</c:v>
                </c:pt>
                <c:pt idx="819">
                  <c:v>3.0905584825654379E-3</c:v>
                </c:pt>
                <c:pt idx="820">
                  <c:v>4.8756767370435359E-4</c:v>
                </c:pt>
                <c:pt idx="821">
                  <c:v>3.9582221990180078E-3</c:v>
                </c:pt>
                <c:pt idx="822">
                  <c:v>3.5243886383085946E-3</c:v>
                </c:pt>
                <c:pt idx="823">
                  <c:v>2.6567266243391527E-3</c:v>
                </c:pt>
                <c:pt idx="824">
                  <c:v>3.9582221990180078E-3</c:v>
                </c:pt>
                <c:pt idx="825">
                  <c:v>8.2965407812808575E-3</c:v>
                </c:pt>
                <c:pt idx="826">
                  <c:v>5.6935496319231475E-3</c:v>
                </c:pt>
                <c:pt idx="827">
                  <c:v>3.0905584825654379E-3</c:v>
                </c:pt>
                <c:pt idx="828">
                  <c:v>-4.2845814047982782E-3</c:v>
                </c:pt>
                <c:pt idx="829">
                  <c:v>1.7890629078865829E-3</c:v>
                </c:pt>
                <c:pt idx="830">
                  <c:v>1.7890629078865829E-3</c:v>
                </c:pt>
                <c:pt idx="831">
                  <c:v>6.9950435041188745E-3</c:v>
                </c:pt>
                <c:pt idx="832">
                  <c:v>1.3552310496602979E-3</c:v>
                </c:pt>
                <c:pt idx="833">
                  <c:v>5.6935496319231475E-3</c:v>
                </c:pt>
                <c:pt idx="834">
                  <c:v>3.0905584825654379E-3</c:v>
                </c:pt>
                <c:pt idx="835">
                  <c:v>9.5980346534765837E-3</c:v>
                </c:pt>
                <c:pt idx="836">
                  <c:v>7.4288770648282881E-3</c:v>
                </c:pt>
                <c:pt idx="837">
                  <c:v>-1.2477594187041605E-3</c:v>
                </c:pt>
                <c:pt idx="838">
                  <c:v>4.8258859154705772E-3</c:v>
                </c:pt>
                <c:pt idx="839">
                  <c:v>1.2634855958577449E-2</c:v>
                </c:pt>
                <c:pt idx="840">
                  <c:v>6.1273797876663051E-3</c:v>
                </c:pt>
                <c:pt idx="841">
                  <c:v>5.3735883577393753E-5</c:v>
                </c:pt>
                <c:pt idx="842">
                  <c:v>1.7890629078865829E-3</c:v>
                </c:pt>
                <c:pt idx="843">
                  <c:v>5.6935496319231475E-3</c:v>
                </c:pt>
                <c:pt idx="844">
                  <c:v>2.222894766112868E-3</c:v>
                </c:pt>
                <c:pt idx="845">
                  <c:v>2.6567266243391527E-3</c:v>
                </c:pt>
                <c:pt idx="846">
                  <c:v>6.1273797876663051E-3</c:v>
                </c:pt>
                <c:pt idx="847">
                  <c:v>9.2139953193063858E-4</c:v>
                </c:pt>
                <c:pt idx="848">
                  <c:v>9.1642044977334278E-3</c:v>
                </c:pt>
                <c:pt idx="849">
                  <c:v>5.2597160712137339E-3</c:v>
                </c:pt>
                <c:pt idx="850">
                  <c:v>6.1273797876663051E-3</c:v>
                </c:pt>
                <c:pt idx="851">
                  <c:v>-2.9830865111126746E-3</c:v>
                </c:pt>
                <c:pt idx="852">
                  <c:v>3.5243886383085946E-3</c:v>
                </c:pt>
                <c:pt idx="853">
                  <c:v>8.2965407812808575E-3</c:v>
                </c:pt>
                <c:pt idx="854">
                  <c:v>9.1642044977334278E-3</c:v>
                </c:pt>
                <c:pt idx="855">
                  <c:v>5.6935496319231475E-3</c:v>
                </c:pt>
                <c:pt idx="856">
                  <c:v>3.9582221990180078E-3</c:v>
                </c:pt>
                <c:pt idx="857">
                  <c:v>1.7890629078865829E-3</c:v>
                </c:pt>
                <c:pt idx="858">
                  <c:v>9.1642044977334278E-3</c:v>
                </c:pt>
                <c:pt idx="859">
                  <c:v>5.6935496319231475E-3</c:v>
                </c:pt>
                <c:pt idx="860">
                  <c:v>9.2139953193063858E-4</c:v>
                </c:pt>
                <c:pt idx="861">
                  <c:v>1.3552310496602979E-3</c:v>
                </c:pt>
                <c:pt idx="862">
                  <c:v>3.5243886383085946E-3</c:v>
                </c:pt>
                <c:pt idx="863">
                  <c:v>7.4288770648282881E-3</c:v>
                </c:pt>
                <c:pt idx="864">
                  <c:v>6.1273797876663051E-3</c:v>
                </c:pt>
                <c:pt idx="865">
                  <c:v>2.222894766112868E-3</c:v>
                </c:pt>
                <c:pt idx="866">
                  <c:v>-3.8009604274821639E-4</c:v>
                </c:pt>
                <c:pt idx="867">
                  <c:v>7.8627072205714431E-3</c:v>
                </c:pt>
                <c:pt idx="868">
                  <c:v>1.3552310496602979E-3</c:v>
                </c:pt>
                <c:pt idx="869">
                  <c:v>1.7890629078865829E-3</c:v>
                </c:pt>
                <c:pt idx="870">
                  <c:v>7.4288770648282881E-3</c:v>
                </c:pt>
                <c:pt idx="871">
                  <c:v>4.8258859154705772E-3</c:v>
                </c:pt>
                <c:pt idx="872">
                  <c:v>7.8627072205714431E-3</c:v>
                </c:pt>
                <c:pt idx="873">
                  <c:v>6.5612133483757178E-3</c:v>
                </c:pt>
                <c:pt idx="874">
                  <c:v>1.3552310496602979E-3</c:v>
                </c:pt>
                <c:pt idx="875">
                  <c:v>6.9950435041188745E-3</c:v>
                </c:pt>
                <c:pt idx="876">
                  <c:v>-2.9830865111126746E-3</c:v>
                </c:pt>
                <c:pt idx="877">
                  <c:v>9.5980346534765837E-3</c:v>
                </c:pt>
                <c:pt idx="878">
                  <c:v>2.6567266243391527E-3</c:v>
                </c:pt>
                <c:pt idx="879">
                  <c:v>9.5980346534765837E-3</c:v>
                </c:pt>
                <c:pt idx="880">
                  <c:v>4.3920523547611645E-3</c:v>
                </c:pt>
                <c:pt idx="881">
                  <c:v>-2.5492546528863898E-3</c:v>
                </c:pt>
                <c:pt idx="882">
                  <c:v>5.2597160712137339E-3</c:v>
                </c:pt>
                <c:pt idx="883">
                  <c:v>9.1642044977334278E-3</c:v>
                </c:pt>
                <c:pt idx="884">
                  <c:v>8.2965407812808575E-3</c:v>
                </c:pt>
                <c:pt idx="885">
                  <c:v>4.8258859154705772E-3</c:v>
                </c:pt>
                <c:pt idx="886">
                  <c:v>6.1273797876663051E-3</c:v>
                </c:pt>
                <c:pt idx="887">
                  <c:v>8.2965407812808575E-3</c:v>
                </c:pt>
                <c:pt idx="888">
                  <c:v>-1.6815912769304457E-3</c:v>
                </c:pt>
                <c:pt idx="889">
                  <c:v>4.3920523547611645E-3</c:v>
                </c:pt>
                <c:pt idx="890">
                  <c:v>1.0031868214185996E-2</c:v>
                </c:pt>
                <c:pt idx="891">
                  <c:v>4.3920523547611645E-3</c:v>
                </c:pt>
                <c:pt idx="892">
                  <c:v>3.0905584825654379E-3</c:v>
                </c:pt>
                <c:pt idx="893">
                  <c:v>2.6567266243391527E-3</c:v>
                </c:pt>
                <c:pt idx="894">
                  <c:v>3.5243886383085946E-3</c:v>
                </c:pt>
                <c:pt idx="895">
                  <c:v>2.6567266243391527E-3</c:v>
                </c:pt>
                <c:pt idx="896">
                  <c:v>6.1273797876663051E-3</c:v>
                </c:pt>
                <c:pt idx="897">
                  <c:v>1.0031868214185996E-2</c:v>
                </c:pt>
                <c:pt idx="898">
                  <c:v>1.3552310496602979E-3</c:v>
                </c:pt>
                <c:pt idx="899">
                  <c:v>1.0031868214185996E-2</c:v>
                </c:pt>
                <c:pt idx="900">
                  <c:v>1.3552310496602979E-3</c:v>
                </c:pt>
                <c:pt idx="901">
                  <c:v>3.5243886383085946E-3</c:v>
                </c:pt>
                <c:pt idx="902">
                  <c:v>4.8258859154705772E-3</c:v>
                </c:pt>
                <c:pt idx="903">
                  <c:v>7.8627072205714431E-3</c:v>
                </c:pt>
                <c:pt idx="904">
                  <c:v>5.3735883577393753E-5</c:v>
                </c:pt>
                <c:pt idx="905">
                  <c:v>3.0905584825654379E-3</c:v>
                </c:pt>
                <c:pt idx="906">
                  <c:v>6.1273797876663051E-3</c:v>
                </c:pt>
                <c:pt idx="907">
                  <c:v>5.6935496319231475E-3</c:v>
                </c:pt>
                <c:pt idx="908">
                  <c:v>6.1273797876663051E-3</c:v>
                </c:pt>
                <c:pt idx="909">
                  <c:v>7.8627072205714431E-3</c:v>
                </c:pt>
                <c:pt idx="910">
                  <c:v>3.5243886383085946E-3</c:v>
                </c:pt>
                <c:pt idx="911">
                  <c:v>2.222894766112868E-3</c:v>
                </c:pt>
                <c:pt idx="912">
                  <c:v>-1.6815912769304457E-3</c:v>
                </c:pt>
                <c:pt idx="913">
                  <c:v>2.6567266243391527E-3</c:v>
                </c:pt>
                <c:pt idx="914">
                  <c:v>6.5612133483757178E-3</c:v>
                </c:pt>
                <c:pt idx="915">
                  <c:v>3.0905584825654379E-3</c:v>
                </c:pt>
                <c:pt idx="916">
                  <c:v>1.3552310496602979E-3</c:v>
                </c:pt>
                <c:pt idx="917">
                  <c:v>6.9950435041188745E-3</c:v>
                </c:pt>
                <c:pt idx="918">
                  <c:v>5.6935496319231475E-3</c:v>
                </c:pt>
                <c:pt idx="919">
                  <c:v>3.5243886383085946E-3</c:v>
                </c:pt>
                <c:pt idx="920">
                  <c:v>4.8258859154705772E-3</c:v>
                </c:pt>
                <c:pt idx="921">
                  <c:v>6.5612133483757178E-3</c:v>
                </c:pt>
                <c:pt idx="922">
                  <c:v>9.2139953193063858E-4</c:v>
                </c:pt>
                <c:pt idx="923">
                  <c:v>1.7890629078865829E-3</c:v>
                </c:pt>
                <c:pt idx="924">
                  <c:v>1.7890629078865829E-3</c:v>
                </c:pt>
                <c:pt idx="925">
                  <c:v>-8.1392756047787569E-4</c:v>
                </c:pt>
                <c:pt idx="926">
                  <c:v>-2.9830865111126746E-3</c:v>
                </c:pt>
                <c:pt idx="927">
                  <c:v>7.8627072205714431E-3</c:v>
                </c:pt>
                <c:pt idx="928">
                  <c:v>-3.8009604274821639E-4</c:v>
                </c:pt>
                <c:pt idx="929">
                  <c:v>3.5243886383085946E-3</c:v>
                </c:pt>
                <c:pt idx="930">
                  <c:v>3.5243886383085946E-3</c:v>
                </c:pt>
                <c:pt idx="931">
                  <c:v>1.7890629078865829E-3</c:v>
                </c:pt>
                <c:pt idx="932">
                  <c:v>5.6935496319231475E-3</c:v>
                </c:pt>
                <c:pt idx="933">
                  <c:v>4.8258859154705772E-3</c:v>
                </c:pt>
                <c:pt idx="934">
                  <c:v>3.0905584825654379E-3</c:v>
                </c:pt>
                <c:pt idx="935">
                  <c:v>4.3920523547611645E-3</c:v>
                </c:pt>
                <c:pt idx="936">
                  <c:v>-3.4169176883457083E-3</c:v>
                </c:pt>
                <c:pt idx="937">
                  <c:v>5.6935496319231475E-3</c:v>
                </c:pt>
                <c:pt idx="938">
                  <c:v>9.1642044977334278E-3</c:v>
                </c:pt>
                <c:pt idx="939">
                  <c:v>3.5243886383085946E-3</c:v>
                </c:pt>
                <c:pt idx="940">
                  <c:v>-5.5860786819602612E-3</c:v>
                </c:pt>
                <c:pt idx="941">
                  <c:v>3.0905584825654379E-3</c:v>
                </c:pt>
                <c:pt idx="942">
                  <c:v>4.3920523547611645E-3</c:v>
                </c:pt>
                <c:pt idx="943">
                  <c:v>4.8258859154705772E-3</c:v>
                </c:pt>
                <c:pt idx="944">
                  <c:v>4.8756767370435359E-4</c:v>
                </c:pt>
                <c:pt idx="945">
                  <c:v>-3.8009604274821639E-4</c:v>
                </c:pt>
                <c:pt idx="946">
                  <c:v>3.5243886383085946E-3</c:v>
                </c:pt>
                <c:pt idx="947">
                  <c:v>-8.1392756047787569E-4</c:v>
                </c:pt>
                <c:pt idx="948">
                  <c:v>5.6935496319231475E-3</c:v>
                </c:pt>
                <c:pt idx="949">
                  <c:v>-4.7184149655076918E-3</c:v>
                </c:pt>
                <c:pt idx="950">
                  <c:v>4.8756767370435359E-4</c:v>
                </c:pt>
                <c:pt idx="951">
                  <c:v>1.3552310496602979E-3</c:v>
                </c:pt>
                <c:pt idx="952">
                  <c:v>-4.2845814047982782E-3</c:v>
                </c:pt>
                <c:pt idx="953">
                  <c:v>4.8258859154705772E-3</c:v>
                </c:pt>
                <c:pt idx="954">
                  <c:v>-3.8507512490551219E-3</c:v>
                </c:pt>
                <c:pt idx="955">
                  <c:v>-8.1392756047787569E-4</c:v>
                </c:pt>
                <c:pt idx="956">
                  <c:v>4.8756767370435359E-4</c:v>
                </c:pt>
                <c:pt idx="957">
                  <c:v>1.3552310496602979E-3</c:v>
                </c:pt>
                <c:pt idx="958">
                  <c:v>-3.8507512490551219E-3</c:v>
                </c:pt>
                <c:pt idx="959">
                  <c:v>-4.2845814047982782E-3</c:v>
                </c:pt>
                <c:pt idx="960">
                  <c:v>1.7890629078865829E-3</c:v>
                </c:pt>
                <c:pt idx="961">
                  <c:v>5.3735883577393753E-5</c:v>
                </c:pt>
                <c:pt idx="962">
                  <c:v>-9.0567301428042847E-3</c:v>
                </c:pt>
                <c:pt idx="963">
                  <c:v>-1.2477594187041605E-3</c:v>
                </c:pt>
                <c:pt idx="964">
                  <c:v>5.3735883577393753E-5</c:v>
                </c:pt>
                <c:pt idx="965">
                  <c:v>-4.7184149655076918E-3</c:v>
                </c:pt>
                <c:pt idx="966">
                  <c:v>-4.2845814047982782E-3</c:v>
                </c:pt>
                <c:pt idx="967">
                  <c:v>-3.8507512490551219E-3</c:v>
                </c:pt>
                <c:pt idx="968">
                  <c:v>-7.321402709899145E-3</c:v>
                </c:pt>
                <c:pt idx="969">
                  <c:v>-2.5492546528863898E-3</c:v>
                </c:pt>
                <c:pt idx="970">
                  <c:v>-8.1392756047787569E-4</c:v>
                </c:pt>
                <c:pt idx="971">
                  <c:v>-5.1522451212508485E-3</c:v>
                </c:pt>
                <c:pt idx="972">
                  <c:v>-3.8507512490551219E-3</c:v>
                </c:pt>
                <c:pt idx="973">
                  <c:v>-2.9830865111126746E-3</c:v>
                </c:pt>
                <c:pt idx="974">
                  <c:v>-4.2845814047982782E-3</c:v>
                </c:pt>
                <c:pt idx="975">
                  <c:v>5.3735883577393753E-5</c:v>
                </c:pt>
                <c:pt idx="976">
                  <c:v>-1.2477594187041605E-3</c:v>
                </c:pt>
                <c:pt idx="977">
                  <c:v>-1.6815912769304457E-3</c:v>
                </c:pt>
                <c:pt idx="978">
                  <c:v>4.8756767370435359E-4</c:v>
                </c:pt>
                <c:pt idx="979">
                  <c:v>-1.6815912769304457E-3</c:v>
                </c:pt>
                <c:pt idx="980">
                  <c:v>-4.7184149655076918E-3</c:v>
                </c:pt>
                <c:pt idx="981">
                  <c:v>-2.1154231351567304E-3</c:v>
                </c:pt>
                <c:pt idx="982">
                  <c:v>-1.2477594187041605E-3</c:v>
                </c:pt>
                <c:pt idx="983">
                  <c:v>5.3735883577393753E-5</c:v>
                </c:pt>
                <c:pt idx="984">
                  <c:v>1.7890629078865829E-3</c:v>
                </c:pt>
                <c:pt idx="985">
                  <c:v>-2.1154231351567304E-3</c:v>
                </c:pt>
                <c:pt idx="986">
                  <c:v>-8.1890664263517144E-3</c:v>
                </c:pt>
                <c:pt idx="987">
                  <c:v>-2.5492546528863898E-3</c:v>
                </c:pt>
                <c:pt idx="988">
                  <c:v>-1.6815912769304457E-3</c:v>
                </c:pt>
                <c:pt idx="989">
                  <c:v>-6.0199088377034188E-3</c:v>
                </c:pt>
                <c:pt idx="990">
                  <c:v>-5.1522451212508485E-3</c:v>
                </c:pt>
                <c:pt idx="991">
                  <c:v>-3.8009604274821639E-4</c:v>
                </c:pt>
                <c:pt idx="992">
                  <c:v>-7.321402709899145E-3</c:v>
                </c:pt>
                <c:pt idx="993">
                  <c:v>-2.1154231351567304E-3</c:v>
                </c:pt>
                <c:pt idx="994">
                  <c:v>-2.5492546528863898E-3</c:v>
                </c:pt>
                <c:pt idx="995">
                  <c:v>-2.1154231351567304E-3</c:v>
                </c:pt>
                <c:pt idx="996">
                  <c:v>-1.6815912769304457E-3</c:v>
                </c:pt>
                <c:pt idx="997">
                  <c:v>2.222894766112868E-3</c:v>
                </c:pt>
                <c:pt idx="998">
                  <c:v>-2.5492546528863898E-3</c:v>
                </c:pt>
                <c:pt idx="999">
                  <c:v>-1.2477594187041605E-3</c:v>
                </c:pt>
                <c:pt idx="1000">
                  <c:v>3.0905584825654379E-3</c:v>
                </c:pt>
                <c:pt idx="1001">
                  <c:v>-1.6815912769304457E-3</c:v>
                </c:pt>
                <c:pt idx="1002">
                  <c:v>5.3735883577393753E-5</c:v>
                </c:pt>
                <c:pt idx="1003">
                  <c:v>3.9582221990180078E-3</c:v>
                </c:pt>
                <c:pt idx="1004">
                  <c:v>-4.2845814047982782E-3</c:v>
                </c:pt>
                <c:pt idx="1005">
                  <c:v>-1.2477594187041605E-3</c:v>
                </c:pt>
                <c:pt idx="1006">
                  <c:v>-4.7184149655076918E-3</c:v>
                </c:pt>
                <c:pt idx="1007">
                  <c:v>9.2139953193063858E-4</c:v>
                </c:pt>
                <c:pt idx="1008">
                  <c:v>-8.1392756047787569E-4</c:v>
                </c:pt>
                <c:pt idx="1009">
                  <c:v>2.6567266243391527E-3</c:v>
                </c:pt>
                <c:pt idx="1010">
                  <c:v>-7.321402709899145E-3</c:v>
                </c:pt>
                <c:pt idx="1011">
                  <c:v>9.2139953193063858E-4</c:v>
                </c:pt>
                <c:pt idx="1012">
                  <c:v>-3.8009604274821639E-4</c:v>
                </c:pt>
                <c:pt idx="1013">
                  <c:v>-5.1522451212508485E-3</c:v>
                </c:pt>
                <c:pt idx="1014">
                  <c:v>1.7890629078865829E-3</c:v>
                </c:pt>
                <c:pt idx="1015">
                  <c:v>3.5243886383085946E-3</c:v>
                </c:pt>
                <c:pt idx="1016">
                  <c:v>-1.6815912769304457E-3</c:v>
                </c:pt>
                <c:pt idx="1017">
                  <c:v>-8.1392756047787569E-4</c:v>
                </c:pt>
                <c:pt idx="1018">
                  <c:v>3.0905584825654379E-3</c:v>
                </c:pt>
                <c:pt idx="1019">
                  <c:v>2.6567266243391527E-3</c:v>
                </c:pt>
                <c:pt idx="1020">
                  <c:v>3.0905584825654379E-3</c:v>
                </c:pt>
                <c:pt idx="1021">
                  <c:v>2.6567266243391527E-3</c:v>
                </c:pt>
                <c:pt idx="1022">
                  <c:v>3.9582221990180078E-3</c:v>
                </c:pt>
                <c:pt idx="1023">
                  <c:v>-3.8009604274821639E-4</c:v>
                </c:pt>
                <c:pt idx="1024">
                  <c:v>4.8756767370435359E-4</c:v>
                </c:pt>
                <c:pt idx="1025">
                  <c:v>4.8756767370435359E-4</c:v>
                </c:pt>
                <c:pt idx="1026">
                  <c:v>3.0905584825654379E-3</c:v>
                </c:pt>
                <c:pt idx="1027">
                  <c:v>4.8258859154705772E-3</c:v>
                </c:pt>
                <c:pt idx="1028">
                  <c:v>2.6567266243391527E-3</c:v>
                </c:pt>
                <c:pt idx="1029">
                  <c:v>9.2139953193063858E-4</c:v>
                </c:pt>
                <c:pt idx="1030">
                  <c:v>2.6567266243391527E-3</c:v>
                </c:pt>
                <c:pt idx="1031">
                  <c:v>9.2139953193063858E-4</c:v>
                </c:pt>
                <c:pt idx="1032">
                  <c:v>6.1273797876663051E-3</c:v>
                </c:pt>
                <c:pt idx="1033">
                  <c:v>6.5612133483757178E-3</c:v>
                </c:pt>
                <c:pt idx="1034">
                  <c:v>4.8258859154705772E-3</c:v>
                </c:pt>
                <c:pt idx="1035">
                  <c:v>-3.8507512490551219E-3</c:v>
                </c:pt>
                <c:pt idx="1036">
                  <c:v>3.0905584825654379E-3</c:v>
                </c:pt>
                <c:pt idx="1037">
                  <c:v>-3.8009604274821639E-4</c:v>
                </c:pt>
                <c:pt idx="1038">
                  <c:v>-1.2477594187041605E-3</c:v>
                </c:pt>
                <c:pt idx="1039">
                  <c:v>-5.1522451212508485E-3</c:v>
                </c:pt>
                <c:pt idx="1040">
                  <c:v>-2.9830865111126746E-3</c:v>
                </c:pt>
                <c:pt idx="1041">
                  <c:v>-5.5860786819602612E-3</c:v>
                </c:pt>
                <c:pt idx="1042">
                  <c:v>-9.924393859256855E-3</c:v>
                </c:pt>
                <c:pt idx="1043">
                  <c:v>-7.321402709899145E-3</c:v>
                </c:pt>
                <c:pt idx="1044">
                  <c:v>-5.5860786819602612E-3</c:v>
                </c:pt>
                <c:pt idx="1045">
                  <c:v>-1.7733367307329984E-2</c:v>
                </c:pt>
                <c:pt idx="1046">
                  <c:v>-1.1225891136418838E-2</c:v>
                </c:pt>
                <c:pt idx="1047">
                  <c:v>-1.2527385008614564E-2</c:v>
                </c:pt>
                <c:pt idx="1048">
                  <c:v>-1.5564209718681688E-2</c:v>
                </c:pt>
                <c:pt idx="1049">
                  <c:v>-1.3828882285776549E-2</c:v>
                </c:pt>
                <c:pt idx="1050">
                  <c:v>-1.9468694740235125E-2</c:v>
                </c:pt>
                <c:pt idx="1051">
                  <c:v>-1.9902524895978279E-2</c:v>
                </c:pt>
                <c:pt idx="1052">
                  <c:v>-1.5998039874424844E-2</c:v>
                </c:pt>
                <c:pt idx="1053">
                  <c:v>-2.2071685889592834E-2</c:v>
                </c:pt>
                <c:pt idx="1054">
                  <c:v>-1.4696546002229118E-2</c:v>
                </c:pt>
                <c:pt idx="1055">
                  <c:v>-1.8167197463073142E-2</c:v>
                </c:pt>
                <c:pt idx="1056">
                  <c:v>-1.6865703590877416E-2</c:v>
                </c:pt>
                <c:pt idx="1057">
                  <c:v>-1.2093554852871407E-2</c:v>
                </c:pt>
                <c:pt idx="1058">
                  <c:v>-1.1225891136418838E-2</c:v>
                </c:pt>
                <c:pt idx="1059">
                  <c:v>-1.6431870030168001E-2</c:v>
                </c:pt>
                <c:pt idx="1060">
                  <c:v>-1.3828882285776549E-2</c:v>
                </c:pt>
                <c:pt idx="1061">
                  <c:v>-8.6228999870611289E-3</c:v>
                </c:pt>
                <c:pt idx="1062">
                  <c:v>-9.0567301428042847E-3</c:v>
                </c:pt>
                <c:pt idx="1063">
                  <c:v>-8.1392756047787569E-4</c:v>
                </c:pt>
                <c:pt idx="1064">
                  <c:v>-8.6228999870611289E-3</c:v>
                </c:pt>
                <c:pt idx="1065">
                  <c:v>-5.5860786819602612E-3</c:v>
                </c:pt>
                <c:pt idx="1066">
                  <c:v>-4.7184149655076918E-3</c:v>
                </c:pt>
                <c:pt idx="1067">
                  <c:v>5.3735883577393753E-5</c:v>
                </c:pt>
                <c:pt idx="1068">
                  <c:v>-4.2845814047982782E-3</c:v>
                </c:pt>
                <c:pt idx="1069">
                  <c:v>1.3552310496602979E-3</c:v>
                </c:pt>
                <c:pt idx="1070">
                  <c:v>3.9582221990180078E-3</c:v>
                </c:pt>
                <c:pt idx="1071">
                  <c:v>-5.1522451212508485E-3</c:v>
                </c:pt>
                <c:pt idx="1072">
                  <c:v>-1.6815912769304457E-3</c:v>
                </c:pt>
                <c:pt idx="1073">
                  <c:v>4.8258859154705772E-3</c:v>
                </c:pt>
                <c:pt idx="1074">
                  <c:v>4.8756767370435359E-4</c:v>
                </c:pt>
                <c:pt idx="1075">
                  <c:v>-3.8009604274821639E-4</c:v>
                </c:pt>
                <c:pt idx="1076">
                  <c:v>4.3920523547611645E-3</c:v>
                </c:pt>
                <c:pt idx="1077">
                  <c:v>-3.4169176883457083E-3</c:v>
                </c:pt>
                <c:pt idx="1078">
                  <c:v>3.5243886383085946E-3</c:v>
                </c:pt>
                <c:pt idx="1079">
                  <c:v>1.3552310496602979E-3</c:v>
                </c:pt>
                <c:pt idx="1080">
                  <c:v>2.6567266243391527E-3</c:v>
                </c:pt>
                <c:pt idx="1081">
                  <c:v>4.3920523547611645E-3</c:v>
                </c:pt>
                <c:pt idx="1082">
                  <c:v>5.3735883577393753E-5</c:v>
                </c:pt>
                <c:pt idx="1083">
                  <c:v>2.222894766112868E-3</c:v>
                </c:pt>
                <c:pt idx="1084">
                  <c:v>1.3552310496602979E-3</c:v>
                </c:pt>
                <c:pt idx="1085">
                  <c:v>-3.8009604274821639E-4</c:v>
                </c:pt>
                <c:pt idx="1086">
                  <c:v>-1.6815912769304457E-3</c:v>
                </c:pt>
                <c:pt idx="1087">
                  <c:v>-3.8009604274821639E-4</c:v>
                </c:pt>
                <c:pt idx="1088">
                  <c:v>6.5612133483757178E-3</c:v>
                </c:pt>
                <c:pt idx="1089">
                  <c:v>4.8756767370435359E-4</c:v>
                </c:pt>
                <c:pt idx="1090">
                  <c:v>1.3552310496602979E-3</c:v>
                </c:pt>
                <c:pt idx="1091">
                  <c:v>-1.2477594187041605E-3</c:v>
                </c:pt>
                <c:pt idx="1092">
                  <c:v>1.3552310496602979E-3</c:v>
                </c:pt>
                <c:pt idx="1093">
                  <c:v>-8.1392756047787569E-4</c:v>
                </c:pt>
                <c:pt idx="1094">
                  <c:v>9.2139953193063858E-4</c:v>
                </c:pt>
                <c:pt idx="1095">
                  <c:v>-3.8507512490551219E-3</c:v>
                </c:pt>
                <c:pt idx="1096">
                  <c:v>9.2139953193063858E-4</c:v>
                </c:pt>
                <c:pt idx="1097">
                  <c:v>-3.8009604274821639E-4</c:v>
                </c:pt>
                <c:pt idx="1098">
                  <c:v>-3.8507512490551219E-3</c:v>
                </c:pt>
                <c:pt idx="1099">
                  <c:v>3.0905584825654379E-3</c:v>
                </c:pt>
                <c:pt idx="1100">
                  <c:v>5.3735883577393753E-5</c:v>
                </c:pt>
                <c:pt idx="1101">
                  <c:v>-8.1392756047787569E-4</c:v>
                </c:pt>
                <c:pt idx="1102">
                  <c:v>-2.1154231351567304E-3</c:v>
                </c:pt>
                <c:pt idx="1103">
                  <c:v>3.0905584825654379E-3</c:v>
                </c:pt>
                <c:pt idx="1104">
                  <c:v>-2.5492546528863898E-3</c:v>
                </c:pt>
                <c:pt idx="1105">
                  <c:v>-2.9830865111126746E-3</c:v>
                </c:pt>
                <c:pt idx="1106">
                  <c:v>-4.7184149655076918E-3</c:v>
                </c:pt>
                <c:pt idx="1107">
                  <c:v>-8.1392756047787569E-4</c:v>
                </c:pt>
                <c:pt idx="1108">
                  <c:v>-2.1154231351567304E-3</c:v>
                </c:pt>
                <c:pt idx="1109">
                  <c:v>-2.9830865111126746E-3</c:v>
                </c:pt>
                <c:pt idx="1110">
                  <c:v>-5.1522451212508485E-3</c:v>
                </c:pt>
                <c:pt idx="1111">
                  <c:v>-2.1154231351567304E-3</c:v>
                </c:pt>
                <c:pt idx="1112">
                  <c:v>1.7890629078865829E-3</c:v>
                </c:pt>
                <c:pt idx="1113">
                  <c:v>1.7890629078865829E-3</c:v>
                </c:pt>
                <c:pt idx="1114">
                  <c:v>8.7303709370240151E-3</c:v>
                </c:pt>
                <c:pt idx="1115">
                  <c:v>4.3920523547611645E-3</c:v>
                </c:pt>
                <c:pt idx="1116">
                  <c:v>8.7303709370240151E-3</c:v>
                </c:pt>
                <c:pt idx="1117">
                  <c:v>1.7407008101549715E-2</c:v>
                </c:pt>
                <c:pt idx="1118">
                  <c:v>1.3068689519286865E-2</c:v>
                </c:pt>
                <c:pt idx="1119">
                  <c:v>1.8274671818002283E-2</c:v>
                </c:pt>
                <c:pt idx="1120">
                  <c:v>2.0443829406650578E-2</c:v>
                </c:pt>
                <c:pt idx="1121">
                  <c:v>1.8274671818002283E-2</c:v>
                </c:pt>
                <c:pt idx="1122">
                  <c:v>2.4348314428204017E-2</c:v>
                </c:pt>
                <c:pt idx="1123">
                  <c:v>2.3046820556008287E-2</c:v>
                </c:pt>
                <c:pt idx="1124">
                  <c:v>3.1289624159824579E-2</c:v>
                </c:pt>
                <c:pt idx="1125">
                  <c:v>2.998813028762885E-2</c:v>
                </c:pt>
                <c:pt idx="1126">
                  <c:v>2.6083641861109157E-2</c:v>
                </c:pt>
                <c:pt idx="1127">
                  <c:v>3.3892615309182285E-2</c:v>
                </c:pt>
                <c:pt idx="1128">
                  <c:v>3.4326452274857956E-2</c:v>
                </c:pt>
                <c:pt idx="1129">
                  <c:v>3.3892615309182285E-2</c:v>
                </c:pt>
                <c:pt idx="1130">
                  <c:v>3.9098580583066422E-2</c:v>
                </c:pt>
                <c:pt idx="1131">
                  <c:v>3.4326452274857956E-2</c:v>
                </c:pt>
                <c:pt idx="1132">
                  <c:v>3.6061759277965552E-2</c:v>
                </c:pt>
                <c:pt idx="1133">
                  <c:v>3.7797100330735724E-2</c:v>
                </c:pt>
                <c:pt idx="1134">
                  <c:v>3.6061759277965552E-2</c:v>
                </c:pt>
                <c:pt idx="1135">
                  <c:v>3.4760279025634853E-2</c:v>
                </c:pt>
                <c:pt idx="1136">
                  <c:v>3.6061759277965552E-2</c:v>
                </c:pt>
                <c:pt idx="1137">
                  <c:v>3.9098580583066422E-2</c:v>
                </c:pt>
                <c:pt idx="1138">
                  <c:v>3.8664753832289525E-2</c:v>
                </c:pt>
                <c:pt idx="1139">
                  <c:v>3.8230927081512621E-2</c:v>
                </c:pt>
                <c:pt idx="1140">
                  <c:v>3.7363273579958826E-2</c:v>
                </c:pt>
                <c:pt idx="1141">
                  <c:v>3.2591118032020298E-2</c:v>
                </c:pt>
                <c:pt idx="1142">
                  <c:v>3.4326452274857956E-2</c:v>
                </c:pt>
                <c:pt idx="1143">
                  <c:v>3.3024951592729716E-2</c:v>
                </c:pt>
                <c:pt idx="1144">
                  <c:v>3.5194105776411758E-2</c:v>
                </c:pt>
                <c:pt idx="1145">
                  <c:v>2.9120466571176278E-2</c:v>
                </c:pt>
                <c:pt idx="1146">
                  <c:v>3.2591118032020298E-2</c:v>
                </c:pt>
                <c:pt idx="1147">
                  <c:v>3.4326452274857956E-2</c:v>
                </c:pt>
                <c:pt idx="1148">
                  <c:v>3.3024951592729716E-2</c:v>
                </c:pt>
                <c:pt idx="1149">
                  <c:v>2.998813028762885E-2</c:v>
                </c:pt>
                <c:pt idx="1150">
                  <c:v>2.9554296726919439E-2</c:v>
                </c:pt>
                <c:pt idx="1151">
                  <c:v>3.0855790599115161E-2</c:v>
                </c:pt>
                <c:pt idx="1152">
                  <c:v>2.3914484272460863E-2</c:v>
                </c:pt>
                <c:pt idx="1153">
                  <c:v>3.0421960443372007E-2</c:v>
                </c:pt>
                <c:pt idx="1154">
                  <c:v>3.2157287876277148E-2</c:v>
                </c:pt>
                <c:pt idx="1155">
                  <c:v>2.2179156839555719E-2</c:v>
                </c:pt>
                <c:pt idx="1156">
                  <c:v>2.1745323278846308E-2</c:v>
                </c:pt>
                <c:pt idx="1157">
                  <c:v>2.5215978144656585E-2</c:v>
                </c:pt>
                <c:pt idx="1158">
                  <c:v>2.131149312310315E-2</c:v>
                </c:pt>
                <c:pt idx="1159">
                  <c:v>2.5649811705366E-2</c:v>
                </c:pt>
                <c:pt idx="1160">
                  <c:v>1.69731745408403E-2</c:v>
                </c:pt>
                <c:pt idx="1161">
                  <c:v>1.7840838257292872E-2</c:v>
                </c:pt>
                <c:pt idx="1162">
                  <c:v>1.69731745408403E-2</c:v>
                </c:pt>
                <c:pt idx="1163">
                  <c:v>1.8274671818002283E-2</c:v>
                </c:pt>
                <c:pt idx="1164">
                  <c:v>1.69731745408403E-2</c:v>
                </c:pt>
                <c:pt idx="1165">
                  <c:v>1.523784710793516E-2</c:v>
                </c:pt>
                <c:pt idx="1166">
                  <c:v>2.0443829406650578E-2</c:v>
                </c:pt>
                <c:pt idx="1167">
                  <c:v>2.0009999250907424E-2</c:v>
                </c:pt>
                <c:pt idx="1168">
                  <c:v>1.2201025802834295E-2</c:v>
                </c:pt>
                <c:pt idx="1169">
                  <c:v>1.8708501973745441E-2</c:v>
                </c:pt>
                <c:pt idx="1170">
                  <c:v>1.176719224212488E-2</c:v>
                </c:pt>
                <c:pt idx="1171">
                  <c:v>1.3502519675030021E-2</c:v>
                </c:pt>
                <c:pt idx="1172">
                  <c:v>8.2965407812808575E-3</c:v>
                </c:pt>
                <c:pt idx="1173">
                  <c:v>1.176719224212488E-2</c:v>
                </c:pt>
                <c:pt idx="1174">
                  <c:v>1.0031868214185996E-2</c:v>
                </c:pt>
                <c:pt idx="1175">
                  <c:v>1.3068689519286865E-2</c:v>
                </c:pt>
                <c:pt idx="1176">
                  <c:v>1.0465698369929154E-2</c:v>
                </c:pt>
                <c:pt idx="1177">
                  <c:v>6.5612133483757178E-3</c:v>
                </c:pt>
                <c:pt idx="1178">
                  <c:v>3.9582221990180078E-3</c:v>
                </c:pt>
                <c:pt idx="1179">
                  <c:v>8.7303709370240151E-3</c:v>
                </c:pt>
                <c:pt idx="1180">
                  <c:v>1.3068689519286865E-2</c:v>
                </c:pt>
                <c:pt idx="1181">
                  <c:v>6.9950435041188745E-3</c:v>
                </c:pt>
                <c:pt idx="1182">
                  <c:v>4.8258859154705772E-3</c:v>
                </c:pt>
                <c:pt idx="1183">
                  <c:v>-2.1154231351567304E-3</c:v>
                </c:pt>
                <c:pt idx="1184">
                  <c:v>5.2597160712137339E-3</c:v>
                </c:pt>
                <c:pt idx="1185">
                  <c:v>2.6567266243391527E-3</c:v>
                </c:pt>
                <c:pt idx="1186">
                  <c:v>2.6567266243391527E-3</c:v>
                </c:pt>
                <c:pt idx="1187">
                  <c:v>-4.2845814047982782E-3</c:v>
                </c:pt>
                <c:pt idx="1188">
                  <c:v>6.9950435041188745E-3</c:v>
                </c:pt>
                <c:pt idx="1189">
                  <c:v>-1.2477594187041605E-3</c:v>
                </c:pt>
                <c:pt idx="1190">
                  <c:v>-6.0199088377034188E-3</c:v>
                </c:pt>
                <c:pt idx="1191">
                  <c:v>-4.2845814047982782E-3</c:v>
                </c:pt>
                <c:pt idx="1192">
                  <c:v>3.9582221990180078E-3</c:v>
                </c:pt>
                <c:pt idx="1193">
                  <c:v>-1.6815912769304457E-3</c:v>
                </c:pt>
                <c:pt idx="1194">
                  <c:v>-1.6815912769304457E-3</c:v>
                </c:pt>
                <c:pt idx="1195">
                  <c:v>-3.8507512490551219E-3</c:v>
                </c:pt>
                <c:pt idx="1196">
                  <c:v>-7.7552362706085586E-3</c:v>
                </c:pt>
                <c:pt idx="1197">
                  <c:v>-3.4169176883457083E-3</c:v>
                </c:pt>
                <c:pt idx="1198">
                  <c:v>-5.1522451212508485E-3</c:v>
                </c:pt>
                <c:pt idx="1199">
                  <c:v>-8.1890664263517144E-3</c:v>
                </c:pt>
                <c:pt idx="1200">
                  <c:v>-9.924393859256855E-3</c:v>
                </c:pt>
                <c:pt idx="1201">
                  <c:v>-6.0199088377034188E-3</c:v>
                </c:pt>
                <c:pt idx="1202">
                  <c:v>-2.1154231351567304E-3</c:v>
                </c:pt>
                <c:pt idx="1203">
                  <c:v>-5.5860786819602612E-3</c:v>
                </c:pt>
                <c:pt idx="1204">
                  <c:v>-6.4537423984128324E-3</c:v>
                </c:pt>
                <c:pt idx="1205">
                  <c:v>4.8756767370435359E-4</c:v>
                </c:pt>
                <c:pt idx="1206">
                  <c:v>-9.4905637035136974E-3</c:v>
                </c:pt>
                <c:pt idx="1207">
                  <c:v>-7.321402709899145E-3</c:v>
                </c:pt>
                <c:pt idx="1208">
                  <c:v>-1.0358227419966268E-2</c:v>
                </c:pt>
                <c:pt idx="1209">
                  <c:v>-6.0199088377034188E-3</c:v>
                </c:pt>
                <c:pt idx="1210">
                  <c:v>-2.9830865111126746E-3</c:v>
                </c:pt>
                <c:pt idx="1211">
                  <c:v>-6.4537423984128324E-3</c:v>
                </c:pt>
                <c:pt idx="1212">
                  <c:v>-8.6228999870611289E-3</c:v>
                </c:pt>
                <c:pt idx="1213">
                  <c:v>-1.1225891136418838E-2</c:v>
                </c:pt>
                <c:pt idx="1214">
                  <c:v>-5.5860786819602612E-3</c:v>
                </c:pt>
                <c:pt idx="1215">
                  <c:v>-8.1890664263517144E-3</c:v>
                </c:pt>
                <c:pt idx="1216">
                  <c:v>-9.4905637035136974E-3</c:v>
                </c:pt>
                <c:pt idx="1217">
                  <c:v>-7.7552362706085586E-3</c:v>
                </c:pt>
                <c:pt idx="1218">
                  <c:v>-8.6228999870611289E-3</c:v>
                </c:pt>
                <c:pt idx="1219">
                  <c:v>-8.6228999870611289E-3</c:v>
                </c:pt>
                <c:pt idx="1220">
                  <c:v>-4.2845814047982782E-3</c:v>
                </c:pt>
                <c:pt idx="1221">
                  <c:v>-1.2093554852871407E-2</c:v>
                </c:pt>
                <c:pt idx="1222">
                  <c:v>-1.0358227419966268E-2</c:v>
                </c:pt>
                <c:pt idx="1223">
                  <c:v>-2.5492546528863898E-3</c:v>
                </c:pt>
                <c:pt idx="1224">
                  <c:v>-1.2527385008614564E-2</c:v>
                </c:pt>
                <c:pt idx="1225">
                  <c:v>-9.924393859256855E-3</c:v>
                </c:pt>
                <c:pt idx="1226">
                  <c:v>-1.3395048725067134E-2</c:v>
                </c:pt>
                <c:pt idx="1227">
                  <c:v>-7.321402709899145E-3</c:v>
                </c:pt>
                <c:pt idx="1228">
                  <c:v>-9.4905637035136974E-3</c:v>
                </c:pt>
                <c:pt idx="1229">
                  <c:v>-7.7552362706085586E-3</c:v>
                </c:pt>
                <c:pt idx="1230">
                  <c:v>-9.0567301428042847E-3</c:v>
                </c:pt>
                <c:pt idx="1231">
                  <c:v>-1.1659721292161996E-2</c:v>
                </c:pt>
                <c:pt idx="1232">
                  <c:v>-1.2527385008614564E-2</c:v>
                </c:pt>
                <c:pt idx="1233">
                  <c:v>-4.2845814047982782E-3</c:v>
                </c:pt>
                <c:pt idx="1234">
                  <c:v>-9.4905637035136974E-3</c:v>
                </c:pt>
                <c:pt idx="1235">
                  <c:v>-6.0199088377034188E-3</c:v>
                </c:pt>
                <c:pt idx="1236">
                  <c:v>-1.2093554852871407E-2</c:v>
                </c:pt>
                <c:pt idx="1237">
                  <c:v>-9.924393859256855E-3</c:v>
                </c:pt>
                <c:pt idx="1238">
                  <c:v>-9.4905637035136974E-3</c:v>
                </c:pt>
                <c:pt idx="1239">
                  <c:v>-5.5860786819602612E-3</c:v>
                </c:pt>
                <c:pt idx="1240">
                  <c:v>-9.924393859256855E-3</c:v>
                </c:pt>
                <c:pt idx="1241">
                  <c:v>-1.1225891136418838E-2</c:v>
                </c:pt>
                <c:pt idx="1242">
                  <c:v>-9.924393859256855E-3</c:v>
                </c:pt>
                <c:pt idx="1243">
                  <c:v>-5.5860786819602612E-3</c:v>
                </c:pt>
                <c:pt idx="1244">
                  <c:v>-9.0567301428042847E-3</c:v>
                </c:pt>
                <c:pt idx="1245">
                  <c:v>-1.8601031023782556E-2</c:v>
                </c:pt>
                <c:pt idx="1246">
                  <c:v>-1.2961218569323979E-2</c:v>
                </c:pt>
                <c:pt idx="1247">
                  <c:v>-5.1522451212508485E-3</c:v>
                </c:pt>
                <c:pt idx="1248">
                  <c:v>-1.5130376157972275E-2</c:v>
                </c:pt>
                <c:pt idx="1249">
                  <c:v>-1.1659721292161996E-2</c:v>
                </c:pt>
                <c:pt idx="1250">
                  <c:v>-7.321402709899145E-3</c:v>
                </c:pt>
                <c:pt idx="1251">
                  <c:v>-9.0567301428042847E-3</c:v>
                </c:pt>
                <c:pt idx="1252">
                  <c:v>-9.0567301428042847E-3</c:v>
                </c:pt>
                <c:pt idx="1253">
                  <c:v>-1.2961218569323979E-2</c:v>
                </c:pt>
                <c:pt idx="1254">
                  <c:v>-1.1225891136418838E-2</c:v>
                </c:pt>
                <c:pt idx="1255">
                  <c:v>-9.0567301428042847E-3</c:v>
                </c:pt>
                <c:pt idx="1256">
                  <c:v>-9.4905637035136974E-3</c:v>
                </c:pt>
                <c:pt idx="1257">
                  <c:v>-2.5492546528863898E-3</c:v>
                </c:pt>
                <c:pt idx="1258">
                  <c:v>-1.0792057575709425E-2</c:v>
                </c:pt>
                <c:pt idx="1259">
                  <c:v>-6.8875725541559882E-3</c:v>
                </c:pt>
                <c:pt idx="1260">
                  <c:v>-6.8875725541559882E-3</c:v>
                </c:pt>
                <c:pt idx="1261">
                  <c:v>-9.4905637035136974E-3</c:v>
                </c:pt>
                <c:pt idx="1262">
                  <c:v>-8.1890664263517144E-3</c:v>
                </c:pt>
                <c:pt idx="1263">
                  <c:v>-5.1522451212508485E-3</c:v>
                </c:pt>
                <c:pt idx="1264">
                  <c:v>-8.6228999870611289E-3</c:v>
                </c:pt>
                <c:pt idx="1265">
                  <c:v>-1.0792057575709425E-2</c:v>
                </c:pt>
                <c:pt idx="1266">
                  <c:v>-5.1522451212508485E-3</c:v>
                </c:pt>
                <c:pt idx="1267">
                  <c:v>-6.4537423984128324E-3</c:v>
                </c:pt>
                <c:pt idx="1268">
                  <c:v>-7.321402709899145E-3</c:v>
                </c:pt>
                <c:pt idx="1269">
                  <c:v>5.3735883577393753E-5</c:v>
                </c:pt>
                <c:pt idx="1270">
                  <c:v>-3.4169176883457083E-3</c:v>
                </c:pt>
                <c:pt idx="1271">
                  <c:v>-9.924393859256855E-3</c:v>
                </c:pt>
                <c:pt idx="1272">
                  <c:v>-2.9830865111126746E-3</c:v>
                </c:pt>
                <c:pt idx="1273">
                  <c:v>-1.6815912769304457E-3</c:v>
                </c:pt>
                <c:pt idx="1274">
                  <c:v>4.8258859154705772E-3</c:v>
                </c:pt>
                <c:pt idx="1275">
                  <c:v>-9.0567301428042847E-3</c:v>
                </c:pt>
                <c:pt idx="1276">
                  <c:v>-4.2845814047982782E-3</c:v>
                </c:pt>
                <c:pt idx="1277">
                  <c:v>-2.1154231351567304E-3</c:v>
                </c:pt>
                <c:pt idx="1278">
                  <c:v>-8.1890664263517144E-3</c:v>
                </c:pt>
                <c:pt idx="1279">
                  <c:v>-6.4537423984128324E-3</c:v>
                </c:pt>
                <c:pt idx="1280">
                  <c:v>-8.1890664263517144E-3</c:v>
                </c:pt>
                <c:pt idx="1281">
                  <c:v>-3.8507512490551219E-3</c:v>
                </c:pt>
                <c:pt idx="1282">
                  <c:v>-1.2477594187041605E-3</c:v>
                </c:pt>
                <c:pt idx="1283">
                  <c:v>-4.2845814047982782E-3</c:v>
                </c:pt>
                <c:pt idx="1284">
                  <c:v>-2.1154231351567304E-3</c:v>
                </c:pt>
                <c:pt idx="1285">
                  <c:v>-7.321402709899145E-3</c:v>
                </c:pt>
                <c:pt idx="1286">
                  <c:v>-3.8507512490551219E-3</c:v>
                </c:pt>
                <c:pt idx="1287">
                  <c:v>-5.5860786819602612E-3</c:v>
                </c:pt>
                <c:pt idx="1288">
                  <c:v>-5.5860786819602612E-3</c:v>
                </c:pt>
                <c:pt idx="1289">
                  <c:v>5.3735883577393753E-5</c:v>
                </c:pt>
                <c:pt idx="1290">
                  <c:v>-2.1154231351567304E-3</c:v>
                </c:pt>
                <c:pt idx="1291">
                  <c:v>-6.8875725541559882E-3</c:v>
                </c:pt>
                <c:pt idx="1292">
                  <c:v>-2.9830865111126746E-3</c:v>
                </c:pt>
                <c:pt idx="1293">
                  <c:v>-4.2845814047982782E-3</c:v>
                </c:pt>
                <c:pt idx="1294">
                  <c:v>-5.1522451212508485E-3</c:v>
                </c:pt>
                <c:pt idx="1295">
                  <c:v>-6.0199088377034188E-3</c:v>
                </c:pt>
                <c:pt idx="1296">
                  <c:v>-9.4905637035136974E-3</c:v>
                </c:pt>
                <c:pt idx="1297">
                  <c:v>-6.4537423984128324E-3</c:v>
                </c:pt>
                <c:pt idx="1298">
                  <c:v>-2.1154231351567304E-3</c:v>
                </c:pt>
                <c:pt idx="1299">
                  <c:v>-3.8009604274821639E-4</c:v>
                </c:pt>
                <c:pt idx="1300">
                  <c:v>-2.9830865111126746E-3</c:v>
                </c:pt>
                <c:pt idx="1301">
                  <c:v>-8.1890664263517144E-3</c:v>
                </c:pt>
                <c:pt idx="1302">
                  <c:v>-5.1522451212508485E-3</c:v>
                </c:pt>
                <c:pt idx="1303">
                  <c:v>-7.321402709899145E-3</c:v>
                </c:pt>
                <c:pt idx="1304">
                  <c:v>-9.924393859256855E-3</c:v>
                </c:pt>
                <c:pt idx="1305">
                  <c:v>-2.9830865111126746E-3</c:v>
                </c:pt>
                <c:pt idx="1306">
                  <c:v>5.3735883577393753E-5</c:v>
                </c:pt>
                <c:pt idx="1307">
                  <c:v>-6.0199088377034188E-3</c:v>
                </c:pt>
                <c:pt idx="1308">
                  <c:v>-2.1154231351567304E-3</c:v>
                </c:pt>
                <c:pt idx="1309">
                  <c:v>-2.9830865111126746E-3</c:v>
                </c:pt>
                <c:pt idx="1310">
                  <c:v>-8.1392756047787569E-4</c:v>
                </c:pt>
                <c:pt idx="1311">
                  <c:v>-3.4169176883457083E-3</c:v>
                </c:pt>
                <c:pt idx="1312">
                  <c:v>-6.8875725541559882E-3</c:v>
                </c:pt>
                <c:pt idx="1313">
                  <c:v>-3.8507512490551219E-3</c:v>
                </c:pt>
                <c:pt idx="1314">
                  <c:v>-2.9830865111126746E-3</c:v>
                </c:pt>
                <c:pt idx="1315">
                  <c:v>-3.8009604274821639E-4</c:v>
                </c:pt>
                <c:pt idx="1316">
                  <c:v>-8.1392756047787569E-4</c:v>
                </c:pt>
                <c:pt idx="1317">
                  <c:v>-6.8875725541559882E-3</c:v>
                </c:pt>
                <c:pt idx="1318">
                  <c:v>-2.5492546528863898E-3</c:v>
                </c:pt>
                <c:pt idx="1319">
                  <c:v>-6.8875725541559882E-3</c:v>
                </c:pt>
                <c:pt idx="1320">
                  <c:v>-7.321402709899145E-3</c:v>
                </c:pt>
                <c:pt idx="1321">
                  <c:v>-5.5860786819602612E-3</c:v>
                </c:pt>
                <c:pt idx="1322">
                  <c:v>-8.1890664263517144E-3</c:v>
                </c:pt>
                <c:pt idx="1323">
                  <c:v>-6.4537423984128324E-3</c:v>
                </c:pt>
                <c:pt idx="1324">
                  <c:v>-9.924393859256855E-3</c:v>
                </c:pt>
                <c:pt idx="1325">
                  <c:v>-3.4169176883457083E-3</c:v>
                </c:pt>
                <c:pt idx="1326">
                  <c:v>-6.4537423984128324E-3</c:v>
                </c:pt>
                <c:pt idx="1327">
                  <c:v>-1.2527385008614564E-2</c:v>
                </c:pt>
                <c:pt idx="1328">
                  <c:v>-1.2093554852871407E-2</c:v>
                </c:pt>
                <c:pt idx="1329">
                  <c:v>-6.0199088377034188E-3</c:v>
                </c:pt>
                <c:pt idx="1330">
                  <c:v>-3.4169176883457083E-3</c:v>
                </c:pt>
                <c:pt idx="1331">
                  <c:v>-5.5860786819602612E-3</c:v>
                </c:pt>
                <c:pt idx="1332">
                  <c:v>-7.7552362706085586E-3</c:v>
                </c:pt>
                <c:pt idx="1333">
                  <c:v>-4.7184149655076918E-3</c:v>
                </c:pt>
                <c:pt idx="1334">
                  <c:v>-9.4905637035136974E-3</c:v>
                </c:pt>
                <c:pt idx="1335">
                  <c:v>-9.924393859256855E-3</c:v>
                </c:pt>
                <c:pt idx="1336">
                  <c:v>-1.1659721292161996E-2</c:v>
                </c:pt>
                <c:pt idx="1337">
                  <c:v>-7.7552362706085586E-3</c:v>
                </c:pt>
                <c:pt idx="1338">
                  <c:v>-1.0792057575709425E-2</c:v>
                </c:pt>
                <c:pt idx="1339">
                  <c:v>-1.0792057575709425E-2</c:v>
                </c:pt>
                <c:pt idx="1340">
                  <c:v>-1.1225891136418838E-2</c:v>
                </c:pt>
                <c:pt idx="1341">
                  <c:v>-1.4262712441519703E-2</c:v>
                </c:pt>
                <c:pt idx="1342">
                  <c:v>-1.1225891136418838E-2</c:v>
                </c:pt>
                <c:pt idx="1343">
                  <c:v>-1.4262712441519703E-2</c:v>
                </c:pt>
                <c:pt idx="1344">
                  <c:v>-1.729953374662057E-2</c:v>
                </c:pt>
                <c:pt idx="1345">
                  <c:v>-1.1659721292161996E-2</c:v>
                </c:pt>
                <c:pt idx="1346">
                  <c:v>-1.7733367307329984E-2</c:v>
                </c:pt>
                <c:pt idx="1347">
                  <c:v>-1.9902524895978279E-2</c:v>
                </c:pt>
                <c:pt idx="1348">
                  <c:v>-1.5564209718681688E-2</c:v>
                </c:pt>
                <c:pt idx="1349">
                  <c:v>-1.4696546002229118E-2</c:v>
                </c:pt>
                <c:pt idx="1350">
                  <c:v>-2.163785232888342E-2</c:v>
                </c:pt>
                <c:pt idx="1351">
                  <c:v>-1.729953374662057E-2</c:v>
                </c:pt>
                <c:pt idx="1352">
                  <c:v>-1.5998039874424844E-2</c:v>
                </c:pt>
                <c:pt idx="1353">
                  <c:v>-1.9902524895978279E-2</c:v>
                </c:pt>
                <c:pt idx="1354">
                  <c:v>-2.3373179761788564E-2</c:v>
                </c:pt>
                <c:pt idx="1355">
                  <c:v>-1.8167197463073142E-2</c:v>
                </c:pt>
                <c:pt idx="1356">
                  <c:v>-1.9902524895978279E-2</c:v>
                </c:pt>
                <c:pt idx="1357">
                  <c:v>-2.4674677038950543E-2</c:v>
                </c:pt>
                <c:pt idx="1358">
                  <c:v>-2.4240843478241132E-2</c:v>
                </c:pt>
                <c:pt idx="1359">
                  <c:v>-2.1204022173140265E-2</c:v>
                </c:pt>
                <c:pt idx="1360">
                  <c:v>-2.2071685889592834E-2</c:v>
                </c:pt>
                <c:pt idx="1361">
                  <c:v>-1.7733367307329984E-2</c:v>
                </c:pt>
                <c:pt idx="1362">
                  <c:v>-2.1204022173140265E-2</c:v>
                </c:pt>
                <c:pt idx="1363">
                  <c:v>-2.6843834627598841E-2</c:v>
                </c:pt>
                <c:pt idx="1364">
                  <c:v>-2.3807013322497971E-2</c:v>
                </c:pt>
                <c:pt idx="1365">
                  <c:v>-2.3373179761788564E-2</c:v>
                </c:pt>
                <c:pt idx="1366">
                  <c:v>-1.903486117952571E-2</c:v>
                </c:pt>
                <c:pt idx="1367">
                  <c:v>-2.3373179761788564E-2</c:v>
                </c:pt>
                <c:pt idx="1368">
                  <c:v>-1.6865703590877416E-2</c:v>
                </c:pt>
                <c:pt idx="1369">
                  <c:v>-2.3373179761788564E-2</c:v>
                </c:pt>
                <c:pt idx="1370">
                  <c:v>-1.8601031023782556E-2</c:v>
                </c:pt>
                <c:pt idx="1371">
                  <c:v>-1.9468694740235125E-2</c:v>
                </c:pt>
                <c:pt idx="1372">
                  <c:v>-2.5976170911146269E-2</c:v>
                </c:pt>
                <c:pt idx="1373">
                  <c:v>-1.729953374662057E-2</c:v>
                </c:pt>
                <c:pt idx="1374">
                  <c:v>-2.5542337350436855E-2</c:v>
                </c:pt>
                <c:pt idx="1375">
                  <c:v>-1.9468694740235125E-2</c:v>
                </c:pt>
                <c:pt idx="1376">
                  <c:v>-2.4240843478241132E-2</c:v>
                </c:pt>
                <c:pt idx="1377">
                  <c:v>-2.2939349606045403E-2</c:v>
                </c:pt>
                <c:pt idx="1378">
                  <c:v>-1.903486117952571E-2</c:v>
                </c:pt>
                <c:pt idx="1379">
                  <c:v>-2.1204022173140265E-2</c:v>
                </c:pt>
                <c:pt idx="1380">
                  <c:v>-2.5108507194693701E-2</c:v>
                </c:pt>
                <c:pt idx="1381">
                  <c:v>-2.8145328499794571E-2</c:v>
                </c:pt>
                <c:pt idx="1382">
                  <c:v>-2.6410001066889427E-2</c:v>
                </c:pt>
                <c:pt idx="1383">
                  <c:v>-2.2505516045335992E-2</c:v>
                </c:pt>
                <c:pt idx="1384">
                  <c:v>-2.2505516045335992E-2</c:v>
                </c:pt>
                <c:pt idx="1385">
                  <c:v>-2.4240843478241132E-2</c:v>
                </c:pt>
                <c:pt idx="1386">
                  <c:v>-2.163785232888342E-2</c:v>
                </c:pt>
                <c:pt idx="1387">
                  <c:v>-2.901299221624714E-2</c:v>
                </c:pt>
                <c:pt idx="1388">
                  <c:v>-2.9446825776956547E-2</c:v>
                </c:pt>
                <c:pt idx="1389">
                  <c:v>-2.3373179761788564E-2</c:v>
                </c:pt>
                <c:pt idx="1390">
                  <c:v>-2.2939349606045403E-2</c:v>
                </c:pt>
                <c:pt idx="1391">
                  <c:v>-2.2505516045335992E-2</c:v>
                </c:pt>
                <c:pt idx="1392">
                  <c:v>-2.4674677038950543E-2</c:v>
                </c:pt>
                <c:pt idx="1393">
                  <c:v>-2.8579162060503979E-2</c:v>
                </c:pt>
                <c:pt idx="1394">
                  <c:v>-2.4674677038950543E-2</c:v>
                </c:pt>
                <c:pt idx="1395">
                  <c:v>-1.9902524895978279E-2</c:v>
                </c:pt>
                <c:pt idx="1396">
                  <c:v>-2.4674677038950543E-2</c:v>
                </c:pt>
                <c:pt idx="1397">
                  <c:v>-2.7277664783341996E-2</c:v>
                </c:pt>
                <c:pt idx="1398">
                  <c:v>-2.8579162060503979E-2</c:v>
                </c:pt>
                <c:pt idx="1399">
                  <c:v>-2.4674677038950543E-2</c:v>
                </c:pt>
                <c:pt idx="1400">
                  <c:v>-2.4674677038950543E-2</c:v>
                </c:pt>
                <c:pt idx="1401">
                  <c:v>-2.4240843478241132E-2</c:v>
                </c:pt>
                <c:pt idx="1402">
                  <c:v>-2.771149834405141E-2</c:v>
                </c:pt>
                <c:pt idx="1403">
                  <c:v>-2.6410001066889427E-2</c:v>
                </c:pt>
                <c:pt idx="1404">
                  <c:v>-2.3807013322497971E-2</c:v>
                </c:pt>
                <c:pt idx="1405">
                  <c:v>-2.2505516045335992E-2</c:v>
                </c:pt>
                <c:pt idx="1406">
                  <c:v>-2.8145328499794571E-2</c:v>
                </c:pt>
                <c:pt idx="1407">
                  <c:v>-2.163785232888342E-2</c:v>
                </c:pt>
                <c:pt idx="1408">
                  <c:v>-1.9902524895978279E-2</c:v>
                </c:pt>
                <c:pt idx="1409">
                  <c:v>-2.3807013322497971E-2</c:v>
                </c:pt>
                <c:pt idx="1410">
                  <c:v>-1.9902524895978279E-2</c:v>
                </c:pt>
                <c:pt idx="1411">
                  <c:v>-2.163785232888342E-2</c:v>
                </c:pt>
                <c:pt idx="1412">
                  <c:v>-2.5976170911146269E-2</c:v>
                </c:pt>
                <c:pt idx="1413">
                  <c:v>-2.0336358456687693E-2</c:v>
                </c:pt>
                <c:pt idx="1414">
                  <c:v>-1.9468694740235125E-2</c:v>
                </c:pt>
                <c:pt idx="1415">
                  <c:v>-1.9468694740235125E-2</c:v>
                </c:pt>
                <c:pt idx="1416">
                  <c:v>-2.1204022173140265E-2</c:v>
                </c:pt>
                <c:pt idx="1417">
                  <c:v>-2.0336358456687693E-2</c:v>
                </c:pt>
                <c:pt idx="1418">
                  <c:v>-1.6865703590877416E-2</c:v>
                </c:pt>
                <c:pt idx="1419">
                  <c:v>-1.7733367307329984E-2</c:v>
                </c:pt>
                <c:pt idx="1420">
                  <c:v>-2.1204022173140265E-2</c:v>
                </c:pt>
                <c:pt idx="1421">
                  <c:v>-2.163785232888342E-2</c:v>
                </c:pt>
                <c:pt idx="1422">
                  <c:v>-2.0770188612430851E-2</c:v>
                </c:pt>
                <c:pt idx="1423">
                  <c:v>-1.903486117952571E-2</c:v>
                </c:pt>
                <c:pt idx="1424">
                  <c:v>-2.3373179761788564E-2</c:v>
                </c:pt>
                <c:pt idx="1425">
                  <c:v>-2.1204022173140265E-2</c:v>
                </c:pt>
                <c:pt idx="1426">
                  <c:v>-1.5998039874424844E-2</c:v>
                </c:pt>
                <c:pt idx="1427">
                  <c:v>-2.2071685889592834E-2</c:v>
                </c:pt>
                <c:pt idx="1428">
                  <c:v>-1.903486117952571E-2</c:v>
                </c:pt>
                <c:pt idx="1429">
                  <c:v>-2.5976170911146269E-2</c:v>
                </c:pt>
                <c:pt idx="1430">
                  <c:v>-1.903486117952571E-2</c:v>
                </c:pt>
                <c:pt idx="1431">
                  <c:v>-1.5998039874424844E-2</c:v>
                </c:pt>
                <c:pt idx="1432">
                  <c:v>-2.3807013322497971E-2</c:v>
                </c:pt>
                <c:pt idx="1433">
                  <c:v>-1.9468694740235125E-2</c:v>
                </c:pt>
                <c:pt idx="1434">
                  <c:v>-1.9468694740235125E-2</c:v>
                </c:pt>
                <c:pt idx="1435">
                  <c:v>-1.8167197463073142E-2</c:v>
                </c:pt>
                <c:pt idx="1436">
                  <c:v>-1.8601031023782556E-2</c:v>
                </c:pt>
                <c:pt idx="1437">
                  <c:v>-1.8601031023782556E-2</c:v>
                </c:pt>
                <c:pt idx="1438">
                  <c:v>-1.6431870030168001E-2</c:v>
                </c:pt>
                <c:pt idx="1439">
                  <c:v>-2.1204022173140265E-2</c:v>
                </c:pt>
                <c:pt idx="1440">
                  <c:v>-2.0770188612430851E-2</c:v>
                </c:pt>
                <c:pt idx="1441">
                  <c:v>-2.3373179761788564E-2</c:v>
                </c:pt>
                <c:pt idx="1442">
                  <c:v>-2.2939349606045403E-2</c:v>
                </c:pt>
                <c:pt idx="1443">
                  <c:v>-2.1204022173140265E-2</c:v>
                </c:pt>
                <c:pt idx="1444">
                  <c:v>-1.9902524895978279E-2</c:v>
                </c:pt>
                <c:pt idx="1445">
                  <c:v>-1.8601031023782556E-2</c:v>
                </c:pt>
                <c:pt idx="1446">
                  <c:v>-1.8601031023782556E-2</c:v>
                </c:pt>
                <c:pt idx="1447">
                  <c:v>-1.9468694740235125E-2</c:v>
                </c:pt>
                <c:pt idx="1448">
                  <c:v>-2.3373179761788564E-2</c:v>
                </c:pt>
                <c:pt idx="1449">
                  <c:v>-1.9902524895978279E-2</c:v>
                </c:pt>
                <c:pt idx="1450">
                  <c:v>-2.1204022173140265E-2</c:v>
                </c:pt>
                <c:pt idx="1451">
                  <c:v>-1.903486117952571E-2</c:v>
                </c:pt>
                <c:pt idx="1452">
                  <c:v>-1.7733367307329984E-2</c:v>
                </c:pt>
                <c:pt idx="1453">
                  <c:v>-1.5998039874424844E-2</c:v>
                </c:pt>
                <c:pt idx="1454">
                  <c:v>-1.9468694740235125E-2</c:v>
                </c:pt>
                <c:pt idx="1455">
                  <c:v>-2.3807013322497971E-2</c:v>
                </c:pt>
                <c:pt idx="1456">
                  <c:v>-1.9902524895978279E-2</c:v>
                </c:pt>
                <c:pt idx="1457">
                  <c:v>-1.7733367307329984E-2</c:v>
                </c:pt>
                <c:pt idx="1458">
                  <c:v>-1.3828882285776549E-2</c:v>
                </c:pt>
                <c:pt idx="1459">
                  <c:v>-2.0336358456687693E-2</c:v>
                </c:pt>
                <c:pt idx="1460">
                  <c:v>-1.8601031023782556E-2</c:v>
                </c:pt>
                <c:pt idx="1461">
                  <c:v>-2.2505516045335992E-2</c:v>
                </c:pt>
                <c:pt idx="1462">
                  <c:v>-1.7733367307329984E-2</c:v>
                </c:pt>
                <c:pt idx="1463">
                  <c:v>-1.903486117952571E-2</c:v>
                </c:pt>
                <c:pt idx="1464">
                  <c:v>-1.2527385008614564E-2</c:v>
                </c:pt>
                <c:pt idx="1465">
                  <c:v>-1.5998039874424844E-2</c:v>
                </c:pt>
                <c:pt idx="1466">
                  <c:v>-1.903486117952571E-2</c:v>
                </c:pt>
                <c:pt idx="1467">
                  <c:v>-1.6431870030168001E-2</c:v>
                </c:pt>
                <c:pt idx="1468">
                  <c:v>-1.9468694740235125E-2</c:v>
                </c:pt>
                <c:pt idx="1469">
                  <c:v>-1.5130376157972275E-2</c:v>
                </c:pt>
                <c:pt idx="1470">
                  <c:v>-1.729953374662057E-2</c:v>
                </c:pt>
                <c:pt idx="1471">
                  <c:v>-1.5564209718681688E-2</c:v>
                </c:pt>
                <c:pt idx="1472">
                  <c:v>-1.2527385008614564E-2</c:v>
                </c:pt>
                <c:pt idx="1473">
                  <c:v>-9.4905637035136974E-3</c:v>
                </c:pt>
                <c:pt idx="1474">
                  <c:v>-1.2527385008614564E-2</c:v>
                </c:pt>
                <c:pt idx="1475">
                  <c:v>-1.3828882285776549E-2</c:v>
                </c:pt>
                <c:pt idx="1476">
                  <c:v>-1.9468694740235125E-2</c:v>
                </c:pt>
                <c:pt idx="1477">
                  <c:v>-1.5998039874424844E-2</c:v>
                </c:pt>
                <c:pt idx="1478">
                  <c:v>-1.4696546002229118E-2</c:v>
                </c:pt>
                <c:pt idx="1479">
                  <c:v>-1.4262712441519703E-2</c:v>
                </c:pt>
                <c:pt idx="1480">
                  <c:v>-1.5130376157972275E-2</c:v>
                </c:pt>
                <c:pt idx="1481">
                  <c:v>-1.4696546002229118E-2</c:v>
                </c:pt>
                <c:pt idx="1482">
                  <c:v>-1.3828882285776549E-2</c:v>
                </c:pt>
                <c:pt idx="1483">
                  <c:v>-1.3828882285776549E-2</c:v>
                </c:pt>
                <c:pt idx="1484">
                  <c:v>-1.5998039874424844E-2</c:v>
                </c:pt>
                <c:pt idx="1485">
                  <c:v>-1.3395048725067134E-2</c:v>
                </c:pt>
                <c:pt idx="1486">
                  <c:v>-1.5130376157972275E-2</c:v>
                </c:pt>
                <c:pt idx="1487">
                  <c:v>-1.5564209718681688E-2</c:v>
                </c:pt>
                <c:pt idx="1488">
                  <c:v>-1.2527385008614564E-2</c:v>
                </c:pt>
                <c:pt idx="1489">
                  <c:v>-1.7733367307329984E-2</c:v>
                </c:pt>
                <c:pt idx="1490">
                  <c:v>-1.4262712441519703E-2</c:v>
                </c:pt>
                <c:pt idx="1491">
                  <c:v>-1.5998039874424844E-2</c:v>
                </c:pt>
                <c:pt idx="1492">
                  <c:v>-1.6865703590877416E-2</c:v>
                </c:pt>
                <c:pt idx="1493">
                  <c:v>-1.0792057575709425E-2</c:v>
                </c:pt>
                <c:pt idx="1494">
                  <c:v>-1.6431870030168001E-2</c:v>
                </c:pt>
                <c:pt idx="1495">
                  <c:v>-1.8167197463073142E-2</c:v>
                </c:pt>
                <c:pt idx="1496">
                  <c:v>-1.4696546002229118E-2</c:v>
                </c:pt>
                <c:pt idx="1497">
                  <c:v>-1.2961218569323979E-2</c:v>
                </c:pt>
                <c:pt idx="1498">
                  <c:v>-1.4262712441519703E-2</c:v>
                </c:pt>
                <c:pt idx="1499">
                  <c:v>-1.903486117952571E-2</c:v>
                </c:pt>
                <c:pt idx="1500">
                  <c:v>-1.729953374662057E-2</c:v>
                </c:pt>
                <c:pt idx="1501">
                  <c:v>-1.6865703590877416E-2</c:v>
                </c:pt>
                <c:pt idx="1502">
                  <c:v>-1.3828882285776549E-2</c:v>
                </c:pt>
                <c:pt idx="1503">
                  <c:v>-1.2527385008614564E-2</c:v>
                </c:pt>
                <c:pt idx="1504">
                  <c:v>-1.4696546002229118E-2</c:v>
                </c:pt>
                <c:pt idx="1505">
                  <c:v>-1.7733367307329984E-2</c:v>
                </c:pt>
                <c:pt idx="1506">
                  <c:v>-1.2527385008614564E-2</c:v>
                </c:pt>
                <c:pt idx="1507">
                  <c:v>-1.1225891136418838E-2</c:v>
                </c:pt>
                <c:pt idx="1508">
                  <c:v>-1.4696546002229118E-2</c:v>
                </c:pt>
                <c:pt idx="1509">
                  <c:v>-1.1225891136418838E-2</c:v>
                </c:pt>
                <c:pt idx="1510">
                  <c:v>-9.924393859256855E-3</c:v>
                </c:pt>
                <c:pt idx="1511">
                  <c:v>-1.1659721292161996E-2</c:v>
                </c:pt>
                <c:pt idx="1512">
                  <c:v>-1.2961218569323979E-2</c:v>
                </c:pt>
                <c:pt idx="1513">
                  <c:v>-1.4262712441519703E-2</c:v>
                </c:pt>
                <c:pt idx="1514">
                  <c:v>-1.4262712441519703E-2</c:v>
                </c:pt>
                <c:pt idx="1515">
                  <c:v>-1.3395048725067134E-2</c:v>
                </c:pt>
                <c:pt idx="1516">
                  <c:v>-7.321402709899145E-3</c:v>
                </c:pt>
                <c:pt idx="1517">
                  <c:v>-9.0567301428042847E-3</c:v>
                </c:pt>
                <c:pt idx="1518">
                  <c:v>-1.5564209718681688E-2</c:v>
                </c:pt>
                <c:pt idx="1519">
                  <c:v>-1.3828882285776549E-2</c:v>
                </c:pt>
                <c:pt idx="1520">
                  <c:v>-9.4905637035136974E-3</c:v>
                </c:pt>
                <c:pt idx="1521">
                  <c:v>-1.6865703590877416E-2</c:v>
                </c:pt>
                <c:pt idx="1522">
                  <c:v>-1.3395048725067134E-2</c:v>
                </c:pt>
                <c:pt idx="1523">
                  <c:v>-1.2961218569323979E-2</c:v>
                </c:pt>
                <c:pt idx="1524">
                  <c:v>-9.924393859256855E-3</c:v>
                </c:pt>
                <c:pt idx="1525">
                  <c:v>-1.2093554852871407E-2</c:v>
                </c:pt>
                <c:pt idx="1526">
                  <c:v>-1.2093554852871407E-2</c:v>
                </c:pt>
                <c:pt idx="1527">
                  <c:v>-1.4262712441519703E-2</c:v>
                </c:pt>
                <c:pt idx="1528">
                  <c:v>-1.2527385008614564E-2</c:v>
                </c:pt>
                <c:pt idx="1529">
                  <c:v>-1.2961218569323979E-2</c:v>
                </c:pt>
                <c:pt idx="1530">
                  <c:v>-1.2093554852871407E-2</c:v>
                </c:pt>
                <c:pt idx="1531">
                  <c:v>-1.2527385008614564E-2</c:v>
                </c:pt>
                <c:pt idx="1532">
                  <c:v>-1.6431870030168001E-2</c:v>
                </c:pt>
                <c:pt idx="1533">
                  <c:v>-9.0567301428042847E-3</c:v>
                </c:pt>
                <c:pt idx="1534">
                  <c:v>-6.0199088377034188E-3</c:v>
                </c:pt>
                <c:pt idx="1535">
                  <c:v>-1.4262712441519703E-2</c:v>
                </c:pt>
                <c:pt idx="1536">
                  <c:v>-1.4262712441519703E-2</c:v>
                </c:pt>
                <c:pt idx="1537">
                  <c:v>-1.1225891136418838E-2</c:v>
                </c:pt>
                <c:pt idx="1538">
                  <c:v>-9.924393859256855E-3</c:v>
                </c:pt>
                <c:pt idx="1539">
                  <c:v>-1.1659721292161996E-2</c:v>
                </c:pt>
                <c:pt idx="1540">
                  <c:v>-1.4262712441519703E-2</c:v>
                </c:pt>
                <c:pt idx="1541">
                  <c:v>-1.2961218569323979E-2</c:v>
                </c:pt>
                <c:pt idx="1542">
                  <c:v>-9.0567301428042847E-3</c:v>
                </c:pt>
                <c:pt idx="1543">
                  <c:v>-1.5564209718681688E-2</c:v>
                </c:pt>
                <c:pt idx="1544">
                  <c:v>-1.0792057575709425E-2</c:v>
                </c:pt>
                <c:pt idx="1545">
                  <c:v>-1.5998039874424844E-2</c:v>
                </c:pt>
                <c:pt idx="1546">
                  <c:v>-1.5130376157972275E-2</c:v>
                </c:pt>
                <c:pt idx="1547">
                  <c:v>-9.924393859256855E-3</c:v>
                </c:pt>
                <c:pt idx="1548">
                  <c:v>-1.2093554852871407E-2</c:v>
                </c:pt>
                <c:pt idx="1549">
                  <c:v>-1.5130376157972275E-2</c:v>
                </c:pt>
                <c:pt idx="1550">
                  <c:v>-1.5564209718681688E-2</c:v>
                </c:pt>
                <c:pt idx="1551">
                  <c:v>-1.4696546002229118E-2</c:v>
                </c:pt>
                <c:pt idx="1552">
                  <c:v>-8.1890664263517144E-3</c:v>
                </c:pt>
                <c:pt idx="1553">
                  <c:v>-1.5564209718681688E-2</c:v>
                </c:pt>
                <c:pt idx="1554">
                  <c:v>-1.2527385008614564E-2</c:v>
                </c:pt>
                <c:pt idx="1555">
                  <c:v>-1.4696546002229118E-2</c:v>
                </c:pt>
                <c:pt idx="1556">
                  <c:v>-8.1890664263517144E-3</c:v>
                </c:pt>
                <c:pt idx="1557">
                  <c:v>-1.3828882285776549E-2</c:v>
                </c:pt>
                <c:pt idx="1558">
                  <c:v>-8.1890664263517144E-3</c:v>
                </c:pt>
                <c:pt idx="1559">
                  <c:v>-1.3395048725067134E-2</c:v>
                </c:pt>
                <c:pt idx="1560">
                  <c:v>-1.1225891136418838E-2</c:v>
                </c:pt>
                <c:pt idx="1561">
                  <c:v>-1.2961218569323979E-2</c:v>
                </c:pt>
                <c:pt idx="1562">
                  <c:v>-2.9830865111126746E-3</c:v>
                </c:pt>
                <c:pt idx="1563">
                  <c:v>-1.2961218569323979E-2</c:v>
                </c:pt>
                <c:pt idx="1564">
                  <c:v>-9.924393859256855E-3</c:v>
                </c:pt>
                <c:pt idx="1565">
                  <c:v>-1.4262712441519703E-2</c:v>
                </c:pt>
                <c:pt idx="1566">
                  <c:v>-1.5130376157972275E-2</c:v>
                </c:pt>
                <c:pt idx="1567">
                  <c:v>-7.7552362706085586E-3</c:v>
                </c:pt>
                <c:pt idx="1568">
                  <c:v>-1.0358227419966268E-2</c:v>
                </c:pt>
                <c:pt idx="1569">
                  <c:v>-7.7552362706085586E-3</c:v>
                </c:pt>
                <c:pt idx="1570">
                  <c:v>-8.6228999870611289E-3</c:v>
                </c:pt>
                <c:pt idx="1571">
                  <c:v>-5.5860786819602612E-3</c:v>
                </c:pt>
                <c:pt idx="1572">
                  <c:v>-1.2093554852871407E-2</c:v>
                </c:pt>
                <c:pt idx="1573">
                  <c:v>-8.6228999870611289E-3</c:v>
                </c:pt>
                <c:pt idx="1574">
                  <c:v>-9.4905637035136974E-3</c:v>
                </c:pt>
                <c:pt idx="1575">
                  <c:v>-1.2961218569323979E-2</c:v>
                </c:pt>
                <c:pt idx="1576">
                  <c:v>-1.0792057575709425E-2</c:v>
                </c:pt>
                <c:pt idx="1577">
                  <c:v>-8.6228999870611289E-3</c:v>
                </c:pt>
                <c:pt idx="1578">
                  <c:v>-1.1225891136418838E-2</c:v>
                </c:pt>
                <c:pt idx="1579">
                  <c:v>-1.4696546002229118E-2</c:v>
                </c:pt>
                <c:pt idx="1580">
                  <c:v>-8.1890664263517144E-3</c:v>
                </c:pt>
                <c:pt idx="1581">
                  <c:v>-1.1659721292161996E-2</c:v>
                </c:pt>
                <c:pt idx="1582">
                  <c:v>-6.0199088377034188E-3</c:v>
                </c:pt>
                <c:pt idx="1583">
                  <c:v>-1.2093554852871407E-2</c:v>
                </c:pt>
                <c:pt idx="1584">
                  <c:v>-1.6865703590877416E-2</c:v>
                </c:pt>
                <c:pt idx="1585">
                  <c:v>-1.2527385008614564E-2</c:v>
                </c:pt>
                <c:pt idx="1586">
                  <c:v>-1.1659721292161996E-2</c:v>
                </c:pt>
                <c:pt idx="1587">
                  <c:v>-7.321402709899145E-3</c:v>
                </c:pt>
                <c:pt idx="1588">
                  <c:v>-1.3395048725067134E-2</c:v>
                </c:pt>
                <c:pt idx="1589">
                  <c:v>-1.4696546002229118E-2</c:v>
                </c:pt>
                <c:pt idx="1590">
                  <c:v>-1.3828882285776549E-2</c:v>
                </c:pt>
                <c:pt idx="1591">
                  <c:v>-1.3395048725067134E-2</c:v>
                </c:pt>
                <c:pt idx="1592">
                  <c:v>-9.4905637035136974E-3</c:v>
                </c:pt>
                <c:pt idx="1593">
                  <c:v>-1.0358227419966268E-2</c:v>
                </c:pt>
                <c:pt idx="1594">
                  <c:v>-1.0358227419966268E-2</c:v>
                </c:pt>
                <c:pt idx="1595">
                  <c:v>-1.2527385008614564E-2</c:v>
                </c:pt>
                <c:pt idx="1596">
                  <c:v>-1.5130376157972275E-2</c:v>
                </c:pt>
                <c:pt idx="1597">
                  <c:v>-6.4537423984128324E-3</c:v>
                </c:pt>
                <c:pt idx="1598">
                  <c:v>-1.1225891136418838E-2</c:v>
                </c:pt>
                <c:pt idx="1599">
                  <c:v>-1.3395048725067134E-2</c:v>
                </c:pt>
                <c:pt idx="1600">
                  <c:v>-9.924393859256855E-3</c:v>
                </c:pt>
                <c:pt idx="1601">
                  <c:v>-9.924393859256855E-3</c:v>
                </c:pt>
                <c:pt idx="1602">
                  <c:v>-8.6228999870611289E-3</c:v>
                </c:pt>
                <c:pt idx="1603">
                  <c:v>-1.1659721292161996E-2</c:v>
                </c:pt>
                <c:pt idx="1604">
                  <c:v>-1.0792057575709425E-2</c:v>
                </c:pt>
                <c:pt idx="1605">
                  <c:v>-1.0358227419966268E-2</c:v>
                </c:pt>
                <c:pt idx="1606">
                  <c:v>-1.2093554852871407E-2</c:v>
                </c:pt>
                <c:pt idx="1607">
                  <c:v>-1.2093554852871407E-2</c:v>
                </c:pt>
                <c:pt idx="1608">
                  <c:v>-7.321402709899145E-3</c:v>
                </c:pt>
                <c:pt idx="1609">
                  <c:v>-6.0199088377034188E-3</c:v>
                </c:pt>
                <c:pt idx="1610">
                  <c:v>-9.0567301428042847E-3</c:v>
                </c:pt>
                <c:pt idx="1611">
                  <c:v>-9.0567301428042847E-3</c:v>
                </c:pt>
                <c:pt idx="1612">
                  <c:v>-8.6228999870611289E-3</c:v>
                </c:pt>
                <c:pt idx="1613">
                  <c:v>-9.924393859256855E-3</c:v>
                </c:pt>
                <c:pt idx="1614">
                  <c:v>-8.6228999870611289E-3</c:v>
                </c:pt>
                <c:pt idx="1615">
                  <c:v>-8.6228999870611289E-3</c:v>
                </c:pt>
                <c:pt idx="1616">
                  <c:v>-5.5860786819602612E-3</c:v>
                </c:pt>
                <c:pt idx="1617">
                  <c:v>-5.1522451212508485E-3</c:v>
                </c:pt>
                <c:pt idx="1618">
                  <c:v>-7.7552362706085586E-3</c:v>
                </c:pt>
                <c:pt idx="1619">
                  <c:v>-1.2961218569323979E-2</c:v>
                </c:pt>
                <c:pt idx="1620">
                  <c:v>-5.1522451212508485E-3</c:v>
                </c:pt>
                <c:pt idx="1621">
                  <c:v>-7.321402709899145E-3</c:v>
                </c:pt>
                <c:pt idx="1622">
                  <c:v>-9.924393859256855E-3</c:v>
                </c:pt>
                <c:pt idx="1623">
                  <c:v>-7.7552362706085586E-3</c:v>
                </c:pt>
                <c:pt idx="1624">
                  <c:v>-7.321402709899145E-3</c:v>
                </c:pt>
                <c:pt idx="1625">
                  <c:v>-8.6228999870611289E-3</c:v>
                </c:pt>
                <c:pt idx="1626">
                  <c:v>-8.1890664263517144E-3</c:v>
                </c:pt>
                <c:pt idx="1627">
                  <c:v>-1.3828882285776549E-2</c:v>
                </c:pt>
                <c:pt idx="1628">
                  <c:v>-4.2845814047982782E-3</c:v>
                </c:pt>
                <c:pt idx="1629">
                  <c:v>-8.6228999870611289E-3</c:v>
                </c:pt>
                <c:pt idx="1630">
                  <c:v>-5.5860786819602612E-3</c:v>
                </c:pt>
                <c:pt idx="1631">
                  <c:v>-6.0199088377034188E-3</c:v>
                </c:pt>
                <c:pt idx="1632">
                  <c:v>-8.1890664263517144E-3</c:v>
                </c:pt>
                <c:pt idx="1633">
                  <c:v>-6.4537423984128324E-3</c:v>
                </c:pt>
                <c:pt idx="1634">
                  <c:v>-1.0792057575709425E-2</c:v>
                </c:pt>
                <c:pt idx="1635">
                  <c:v>-9.0567301428042847E-3</c:v>
                </c:pt>
                <c:pt idx="1636">
                  <c:v>-1.2527385008614564E-2</c:v>
                </c:pt>
                <c:pt idx="1637">
                  <c:v>-8.6228999870611289E-3</c:v>
                </c:pt>
                <c:pt idx="1638">
                  <c:v>-5.5860786819602612E-3</c:v>
                </c:pt>
                <c:pt idx="1639">
                  <c:v>-9.924393859256855E-3</c:v>
                </c:pt>
                <c:pt idx="1640">
                  <c:v>-2.9830865111126746E-3</c:v>
                </c:pt>
                <c:pt idx="1641">
                  <c:v>-6.8875725541559882E-3</c:v>
                </c:pt>
                <c:pt idx="1642">
                  <c:v>-7.321402709899145E-3</c:v>
                </c:pt>
                <c:pt idx="1643">
                  <c:v>-1.2527385008614564E-2</c:v>
                </c:pt>
                <c:pt idx="1644">
                  <c:v>-1.0358227419966268E-2</c:v>
                </c:pt>
                <c:pt idx="1645">
                  <c:v>-1.1659721292161996E-2</c:v>
                </c:pt>
                <c:pt idx="1646">
                  <c:v>-1.1225891136418838E-2</c:v>
                </c:pt>
                <c:pt idx="1647">
                  <c:v>-6.0199088377034188E-3</c:v>
                </c:pt>
                <c:pt idx="1648">
                  <c:v>-9.4905637035136974E-3</c:v>
                </c:pt>
                <c:pt idx="1649">
                  <c:v>-1.0358227419966268E-2</c:v>
                </c:pt>
                <c:pt idx="1650">
                  <c:v>-8.1890664263517144E-3</c:v>
                </c:pt>
                <c:pt idx="1651">
                  <c:v>-8.1890664263517144E-3</c:v>
                </c:pt>
                <c:pt idx="1652">
                  <c:v>-9.924393859256855E-3</c:v>
                </c:pt>
                <c:pt idx="1653">
                  <c:v>-1.2527385008614564E-2</c:v>
                </c:pt>
                <c:pt idx="1654">
                  <c:v>-5.1522451212508485E-3</c:v>
                </c:pt>
                <c:pt idx="1655">
                  <c:v>-8.6228999870611289E-3</c:v>
                </c:pt>
                <c:pt idx="1656">
                  <c:v>-5.5860786819602612E-3</c:v>
                </c:pt>
                <c:pt idx="1657">
                  <c:v>-3.8507512490551219E-3</c:v>
                </c:pt>
                <c:pt idx="1658">
                  <c:v>-9.4905637035136974E-3</c:v>
                </c:pt>
                <c:pt idx="1659">
                  <c:v>-5.1522451212508485E-3</c:v>
                </c:pt>
                <c:pt idx="1660">
                  <c:v>-6.0199088377034188E-3</c:v>
                </c:pt>
                <c:pt idx="1661">
                  <c:v>-8.6228999870611289E-3</c:v>
                </c:pt>
                <c:pt idx="1662">
                  <c:v>-1.6815912769304457E-3</c:v>
                </c:pt>
                <c:pt idx="1663">
                  <c:v>-9.924393859256855E-3</c:v>
                </c:pt>
                <c:pt idx="1664">
                  <c:v>-7.321402709899145E-3</c:v>
                </c:pt>
                <c:pt idx="1665">
                  <c:v>-7.321402709899145E-3</c:v>
                </c:pt>
                <c:pt idx="1666">
                  <c:v>-6.0199088377034188E-3</c:v>
                </c:pt>
                <c:pt idx="1667">
                  <c:v>-8.6228999870611289E-3</c:v>
                </c:pt>
                <c:pt idx="1668">
                  <c:v>-2.1154231351567304E-3</c:v>
                </c:pt>
                <c:pt idx="1669">
                  <c:v>-6.0199088377034188E-3</c:v>
                </c:pt>
                <c:pt idx="1670">
                  <c:v>-1.2477594187041605E-3</c:v>
                </c:pt>
                <c:pt idx="1671">
                  <c:v>-8.1392756047787569E-4</c:v>
                </c:pt>
                <c:pt idx="1672">
                  <c:v>-6.4537423984128324E-3</c:v>
                </c:pt>
                <c:pt idx="1673">
                  <c:v>-3.4169176883457083E-3</c:v>
                </c:pt>
                <c:pt idx="1674">
                  <c:v>-3.8009604274821639E-4</c:v>
                </c:pt>
                <c:pt idx="1675">
                  <c:v>-7.321402709899145E-3</c:v>
                </c:pt>
                <c:pt idx="1676">
                  <c:v>-8.6228999870611289E-3</c:v>
                </c:pt>
                <c:pt idx="1677">
                  <c:v>-9.0567301428042847E-3</c:v>
                </c:pt>
                <c:pt idx="1678">
                  <c:v>-3.4169176883457083E-3</c:v>
                </c:pt>
                <c:pt idx="1679">
                  <c:v>-5.5860786819602612E-3</c:v>
                </c:pt>
                <c:pt idx="1680">
                  <c:v>-5.1522451212508485E-3</c:v>
                </c:pt>
                <c:pt idx="1681">
                  <c:v>-2.5492546528863898E-3</c:v>
                </c:pt>
                <c:pt idx="1682">
                  <c:v>-1.0792057575709425E-2</c:v>
                </c:pt>
                <c:pt idx="1683">
                  <c:v>-6.0199088377034188E-3</c:v>
                </c:pt>
                <c:pt idx="1684">
                  <c:v>-1.0792057575709425E-2</c:v>
                </c:pt>
                <c:pt idx="1685">
                  <c:v>-8.1890664263517144E-3</c:v>
                </c:pt>
                <c:pt idx="1686">
                  <c:v>-6.4537423984128324E-3</c:v>
                </c:pt>
                <c:pt idx="1687">
                  <c:v>-7.321402709899145E-3</c:v>
                </c:pt>
                <c:pt idx="1688">
                  <c:v>-4.2845814047982782E-3</c:v>
                </c:pt>
                <c:pt idx="1689">
                  <c:v>-7.321402709899145E-3</c:v>
                </c:pt>
                <c:pt idx="1690">
                  <c:v>-8.6228999870611289E-3</c:v>
                </c:pt>
                <c:pt idx="1691">
                  <c:v>-9.4905637035136974E-3</c:v>
                </c:pt>
                <c:pt idx="1692">
                  <c:v>-9.0567301428042847E-3</c:v>
                </c:pt>
                <c:pt idx="1693">
                  <c:v>-4.7184149655076918E-3</c:v>
                </c:pt>
                <c:pt idx="1694">
                  <c:v>-6.8875725541559882E-3</c:v>
                </c:pt>
                <c:pt idx="1695">
                  <c:v>-5.5860786819602612E-3</c:v>
                </c:pt>
                <c:pt idx="1696">
                  <c:v>-5.1522451212508485E-3</c:v>
                </c:pt>
                <c:pt idx="1697">
                  <c:v>5.3735883577393753E-5</c:v>
                </c:pt>
                <c:pt idx="1698">
                  <c:v>-7.7552362706085586E-3</c:v>
                </c:pt>
                <c:pt idx="1699">
                  <c:v>-5.5860786819602612E-3</c:v>
                </c:pt>
                <c:pt idx="1700">
                  <c:v>-9.924393859256855E-3</c:v>
                </c:pt>
                <c:pt idx="1701">
                  <c:v>-3.8507512490551219E-3</c:v>
                </c:pt>
                <c:pt idx="1702">
                  <c:v>-6.4537423984128324E-3</c:v>
                </c:pt>
                <c:pt idx="1703">
                  <c:v>-9.4905637035136974E-3</c:v>
                </c:pt>
                <c:pt idx="1704">
                  <c:v>-6.8875725541559882E-3</c:v>
                </c:pt>
                <c:pt idx="1705">
                  <c:v>-9.4905637035136974E-3</c:v>
                </c:pt>
                <c:pt idx="1706">
                  <c:v>-1.2477594187041605E-3</c:v>
                </c:pt>
                <c:pt idx="1707">
                  <c:v>-7.321402709899145E-3</c:v>
                </c:pt>
                <c:pt idx="1708">
                  <c:v>-6.8875725541559882E-3</c:v>
                </c:pt>
                <c:pt idx="1709">
                  <c:v>-5.1522451212508485E-3</c:v>
                </c:pt>
                <c:pt idx="1710">
                  <c:v>-1.6815912769304457E-3</c:v>
                </c:pt>
                <c:pt idx="1711">
                  <c:v>-9.4905637035136974E-3</c:v>
                </c:pt>
                <c:pt idx="1712">
                  <c:v>-6.4537423984128324E-3</c:v>
                </c:pt>
                <c:pt idx="1713">
                  <c:v>-5.5860786819602612E-3</c:v>
                </c:pt>
                <c:pt idx="1714">
                  <c:v>2.6567266243391527E-3</c:v>
                </c:pt>
                <c:pt idx="1715">
                  <c:v>-8.6228999870611289E-3</c:v>
                </c:pt>
                <c:pt idx="1716">
                  <c:v>-9.0567301428042847E-3</c:v>
                </c:pt>
                <c:pt idx="1717">
                  <c:v>-2.5492546528863898E-3</c:v>
                </c:pt>
                <c:pt idx="1718">
                  <c:v>-1.2093554852871407E-2</c:v>
                </c:pt>
                <c:pt idx="1719">
                  <c:v>-2.1154231351567304E-3</c:v>
                </c:pt>
                <c:pt idx="1720">
                  <c:v>-3.8009604274821639E-4</c:v>
                </c:pt>
                <c:pt idx="1721">
                  <c:v>-3.8507512490551219E-3</c:v>
                </c:pt>
                <c:pt idx="1722">
                  <c:v>-7.321402709899145E-3</c:v>
                </c:pt>
                <c:pt idx="1723">
                  <c:v>-1.2527385008614564E-2</c:v>
                </c:pt>
                <c:pt idx="1724">
                  <c:v>-3.8009604274821639E-4</c:v>
                </c:pt>
                <c:pt idx="1725">
                  <c:v>-9.924393859256855E-3</c:v>
                </c:pt>
                <c:pt idx="1726">
                  <c:v>-8.6228999870611289E-3</c:v>
                </c:pt>
                <c:pt idx="1727">
                  <c:v>-8.6228999870611289E-3</c:v>
                </c:pt>
                <c:pt idx="1728">
                  <c:v>-6.8875725541559882E-3</c:v>
                </c:pt>
                <c:pt idx="1729">
                  <c:v>1.3552310496602979E-3</c:v>
                </c:pt>
                <c:pt idx="1730">
                  <c:v>-9.0567301428042847E-3</c:v>
                </c:pt>
                <c:pt idx="1731">
                  <c:v>-8.6228999870611289E-3</c:v>
                </c:pt>
                <c:pt idx="1732">
                  <c:v>-8.6228999870611289E-3</c:v>
                </c:pt>
                <c:pt idx="1733">
                  <c:v>-7.321402709899145E-3</c:v>
                </c:pt>
                <c:pt idx="1734">
                  <c:v>-9.0567301428042847E-3</c:v>
                </c:pt>
                <c:pt idx="1735">
                  <c:v>-8.6228999870611289E-3</c:v>
                </c:pt>
                <c:pt idx="1736">
                  <c:v>-4.2845814047982782E-3</c:v>
                </c:pt>
                <c:pt idx="1737">
                  <c:v>-5.5860786819602612E-3</c:v>
                </c:pt>
                <c:pt idx="1738">
                  <c:v>-3.8009604274821639E-4</c:v>
                </c:pt>
                <c:pt idx="1739">
                  <c:v>-1.0358227419966268E-2</c:v>
                </c:pt>
                <c:pt idx="1740">
                  <c:v>-1.3828882285776549E-2</c:v>
                </c:pt>
                <c:pt idx="1741">
                  <c:v>-8.1890664263517144E-3</c:v>
                </c:pt>
                <c:pt idx="1742">
                  <c:v>-1.0358227419966268E-2</c:v>
                </c:pt>
                <c:pt idx="1743">
                  <c:v>-1.0792057575709425E-2</c:v>
                </c:pt>
                <c:pt idx="1744">
                  <c:v>-8.1890664263517144E-3</c:v>
                </c:pt>
                <c:pt idx="1745">
                  <c:v>-1.0792057575709425E-2</c:v>
                </c:pt>
                <c:pt idx="1746">
                  <c:v>-8.6228999870611289E-3</c:v>
                </c:pt>
                <c:pt idx="1747">
                  <c:v>-7.7552362706085586E-3</c:v>
                </c:pt>
                <c:pt idx="1748">
                  <c:v>-6.0199088377034188E-3</c:v>
                </c:pt>
                <c:pt idx="1749">
                  <c:v>-1.2527385008614564E-2</c:v>
                </c:pt>
                <c:pt idx="1750">
                  <c:v>-1.0792057575709425E-2</c:v>
                </c:pt>
                <c:pt idx="1751">
                  <c:v>-3.8507512490551219E-3</c:v>
                </c:pt>
                <c:pt idx="1752">
                  <c:v>-1.2093554852871407E-2</c:v>
                </c:pt>
                <c:pt idx="1753">
                  <c:v>-5.5860786819602612E-3</c:v>
                </c:pt>
                <c:pt idx="1754">
                  <c:v>1.3552310496602979E-3</c:v>
                </c:pt>
                <c:pt idx="1755">
                  <c:v>-1.1659721292161996E-2</c:v>
                </c:pt>
                <c:pt idx="1756">
                  <c:v>-6.4537423984128324E-3</c:v>
                </c:pt>
                <c:pt idx="1757">
                  <c:v>-1.0792057575709425E-2</c:v>
                </c:pt>
                <c:pt idx="1758">
                  <c:v>-6.8875725541559882E-3</c:v>
                </c:pt>
                <c:pt idx="1759">
                  <c:v>-9.0567301428042847E-3</c:v>
                </c:pt>
                <c:pt idx="1760">
                  <c:v>-9.0567301428042847E-3</c:v>
                </c:pt>
                <c:pt idx="1761">
                  <c:v>-1.0792057575709425E-2</c:v>
                </c:pt>
                <c:pt idx="1762">
                  <c:v>-7.7552362706085586E-3</c:v>
                </c:pt>
                <c:pt idx="1763">
                  <c:v>-6.8875725541559882E-3</c:v>
                </c:pt>
                <c:pt idx="1764">
                  <c:v>-9.0567301428042847E-3</c:v>
                </c:pt>
                <c:pt idx="1765">
                  <c:v>-8.6228999870611289E-3</c:v>
                </c:pt>
                <c:pt idx="1766">
                  <c:v>-2.5492546528863898E-3</c:v>
                </c:pt>
                <c:pt idx="1767">
                  <c:v>-9.4905637035136974E-3</c:v>
                </c:pt>
                <c:pt idx="1768">
                  <c:v>-9.4905637035136974E-3</c:v>
                </c:pt>
                <c:pt idx="1769">
                  <c:v>-1.2477594187041605E-3</c:v>
                </c:pt>
                <c:pt idx="1770">
                  <c:v>-9.4905637035136974E-3</c:v>
                </c:pt>
                <c:pt idx="1771">
                  <c:v>-4.2845814047982782E-3</c:v>
                </c:pt>
                <c:pt idx="1772">
                  <c:v>-6.4537423984128324E-3</c:v>
                </c:pt>
                <c:pt idx="1773">
                  <c:v>-1.0358227419966268E-2</c:v>
                </c:pt>
                <c:pt idx="1774">
                  <c:v>-9.4905637035136974E-3</c:v>
                </c:pt>
                <c:pt idx="1775">
                  <c:v>-2.9830865111126746E-3</c:v>
                </c:pt>
                <c:pt idx="1776">
                  <c:v>-4.2845814047982782E-3</c:v>
                </c:pt>
                <c:pt idx="1777">
                  <c:v>-6.8875725541559882E-3</c:v>
                </c:pt>
                <c:pt idx="1778">
                  <c:v>-1.2093554852871407E-2</c:v>
                </c:pt>
                <c:pt idx="1779">
                  <c:v>-8.6228999870611289E-3</c:v>
                </c:pt>
                <c:pt idx="1780">
                  <c:v>-7.321402709899145E-3</c:v>
                </c:pt>
                <c:pt idx="1781">
                  <c:v>-1.3828882285776549E-2</c:v>
                </c:pt>
                <c:pt idx="1782">
                  <c:v>-9.4905637035136974E-3</c:v>
                </c:pt>
                <c:pt idx="1783">
                  <c:v>-1.1225891136418838E-2</c:v>
                </c:pt>
                <c:pt idx="1784">
                  <c:v>-9.924393859256855E-3</c:v>
                </c:pt>
                <c:pt idx="1785">
                  <c:v>-9.0567301428042847E-3</c:v>
                </c:pt>
                <c:pt idx="1786">
                  <c:v>-1.0358227419966268E-2</c:v>
                </c:pt>
                <c:pt idx="1787">
                  <c:v>-1.4696546002229118E-2</c:v>
                </c:pt>
                <c:pt idx="1788">
                  <c:v>-1.5130376157972275E-2</c:v>
                </c:pt>
                <c:pt idx="1789">
                  <c:v>-1.2961218569323979E-2</c:v>
                </c:pt>
                <c:pt idx="1790">
                  <c:v>-7.7552362706085586E-3</c:v>
                </c:pt>
                <c:pt idx="1791">
                  <c:v>-9.4905637035136974E-3</c:v>
                </c:pt>
                <c:pt idx="1792">
                  <c:v>-1.6431870030168001E-2</c:v>
                </c:pt>
                <c:pt idx="1793">
                  <c:v>-1.5130376157972275E-2</c:v>
                </c:pt>
                <c:pt idx="1794">
                  <c:v>-1.9468694740235125E-2</c:v>
                </c:pt>
                <c:pt idx="1795">
                  <c:v>-1.2093554852871407E-2</c:v>
                </c:pt>
                <c:pt idx="1796">
                  <c:v>-1.6865703590877416E-2</c:v>
                </c:pt>
                <c:pt idx="1797">
                  <c:v>-1.3395048725067134E-2</c:v>
                </c:pt>
                <c:pt idx="1798">
                  <c:v>-1.4262712441519703E-2</c:v>
                </c:pt>
                <c:pt idx="1799">
                  <c:v>-1.0358227419966268E-2</c:v>
                </c:pt>
                <c:pt idx="1800">
                  <c:v>-1.5998039874424844E-2</c:v>
                </c:pt>
                <c:pt idx="1801">
                  <c:v>-1.3395048725067134E-2</c:v>
                </c:pt>
                <c:pt idx="1802">
                  <c:v>-1.729953374662057E-2</c:v>
                </c:pt>
                <c:pt idx="1803">
                  <c:v>-1.3395048725067134E-2</c:v>
                </c:pt>
                <c:pt idx="1804">
                  <c:v>-9.0567301428042847E-3</c:v>
                </c:pt>
                <c:pt idx="1805">
                  <c:v>-7.321402709899145E-3</c:v>
                </c:pt>
                <c:pt idx="1806">
                  <c:v>-1.2527385008614564E-2</c:v>
                </c:pt>
                <c:pt idx="1807">
                  <c:v>-9.4905637035136974E-3</c:v>
                </c:pt>
                <c:pt idx="1808">
                  <c:v>-7.321402709899145E-3</c:v>
                </c:pt>
                <c:pt idx="1809">
                  <c:v>-1.2527385008614564E-2</c:v>
                </c:pt>
                <c:pt idx="1810">
                  <c:v>-6.8875725541559882E-3</c:v>
                </c:pt>
                <c:pt idx="1811">
                  <c:v>-5.5860786819602612E-3</c:v>
                </c:pt>
                <c:pt idx="1812">
                  <c:v>-6.4537423984128324E-3</c:v>
                </c:pt>
                <c:pt idx="1813">
                  <c:v>-9.924393859256855E-3</c:v>
                </c:pt>
                <c:pt idx="1814">
                  <c:v>-1.4262712441519703E-2</c:v>
                </c:pt>
                <c:pt idx="1815">
                  <c:v>-1.2961218569323979E-2</c:v>
                </c:pt>
                <c:pt idx="1816">
                  <c:v>-1.1225891136418838E-2</c:v>
                </c:pt>
                <c:pt idx="1817">
                  <c:v>-9.0567301428042847E-3</c:v>
                </c:pt>
                <c:pt idx="1818">
                  <c:v>-6.8875725541559882E-3</c:v>
                </c:pt>
                <c:pt idx="1819">
                  <c:v>-6.4537423984128324E-3</c:v>
                </c:pt>
                <c:pt idx="1820">
                  <c:v>-6.8875725541559882E-3</c:v>
                </c:pt>
                <c:pt idx="1821">
                  <c:v>-1.1659721292161996E-2</c:v>
                </c:pt>
                <c:pt idx="1822">
                  <c:v>-1.2527385008614564E-2</c:v>
                </c:pt>
                <c:pt idx="1823">
                  <c:v>-1.0358227419966268E-2</c:v>
                </c:pt>
                <c:pt idx="1824">
                  <c:v>-6.4537423984128324E-3</c:v>
                </c:pt>
                <c:pt idx="1825">
                  <c:v>-1.2527385008614564E-2</c:v>
                </c:pt>
                <c:pt idx="1826">
                  <c:v>-1.2527385008614564E-2</c:v>
                </c:pt>
                <c:pt idx="1827">
                  <c:v>-1.2527385008614564E-2</c:v>
                </c:pt>
                <c:pt idx="1828">
                  <c:v>-6.8875725541559882E-3</c:v>
                </c:pt>
                <c:pt idx="1829">
                  <c:v>-5.1522451212508485E-3</c:v>
                </c:pt>
                <c:pt idx="1830">
                  <c:v>-1.1225891136418838E-2</c:v>
                </c:pt>
                <c:pt idx="1831">
                  <c:v>-1.2527385008614564E-2</c:v>
                </c:pt>
                <c:pt idx="1832">
                  <c:v>-1.2527385008614564E-2</c:v>
                </c:pt>
                <c:pt idx="1833">
                  <c:v>-2.5492546528863898E-3</c:v>
                </c:pt>
                <c:pt idx="1834">
                  <c:v>-6.8875725541559882E-3</c:v>
                </c:pt>
                <c:pt idx="1835">
                  <c:v>-7.7552362706085586E-3</c:v>
                </c:pt>
                <c:pt idx="1836">
                  <c:v>-1.0792057575709425E-2</c:v>
                </c:pt>
                <c:pt idx="1837">
                  <c:v>-1.5564209718681688E-2</c:v>
                </c:pt>
                <c:pt idx="1838">
                  <c:v>-1.6865703590877416E-2</c:v>
                </c:pt>
                <c:pt idx="1839">
                  <c:v>-4.2845814047982782E-3</c:v>
                </c:pt>
                <c:pt idx="1840">
                  <c:v>-1.2093554852871407E-2</c:v>
                </c:pt>
                <c:pt idx="1841">
                  <c:v>-1.3828882285776549E-2</c:v>
                </c:pt>
                <c:pt idx="1842">
                  <c:v>-8.1890664263517144E-3</c:v>
                </c:pt>
                <c:pt idx="1843">
                  <c:v>-1.1659721292161996E-2</c:v>
                </c:pt>
                <c:pt idx="1844">
                  <c:v>-1.4696546002229118E-2</c:v>
                </c:pt>
                <c:pt idx="1845">
                  <c:v>-1.3395048725067134E-2</c:v>
                </c:pt>
                <c:pt idx="1846">
                  <c:v>-1.2093554852871407E-2</c:v>
                </c:pt>
                <c:pt idx="1847">
                  <c:v>-6.8875725541559882E-3</c:v>
                </c:pt>
                <c:pt idx="1848">
                  <c:v>-7.321402709899145E-3</c:v>
                </c:pt>
                <c:pt idx="1849">
                  <c:v>-9.0567301428042847E-3</c:v>
                </c:pt>
                <c:pt idx="1850">
                  <c:v>-1.3395048725067134E-2</c:v>
                </c:pt>
                <c:pt idx="1851">
                  <c:v>-1.2093554852871407E-2</c:v>
                </c:pt>
                <c:pt idx="1852">
                  <c:v>-6.4537423984128324E-3</c:v>
                </c:pt>
                <c:pt idx="1853">
                  <c:v>-9.0567301428042847E-3</c:v>
                </c:pt>
                <c:pt idx="1854">
                  <c:v>-6.0199088377034188E-3</c:v>
                </c:pt>
                <c:pt idx="1855">
                  <c:v>-6.4537423984128324E-3</c:v>
                </c:pt>
                <c:pt idx="1856">
                  <c:v>-1.1225891136418838E-2</c:v>
                </c:pt>
                <c:pt idx="1857">
                  <c:v>-6.0199088377034188E-3</c:v>
                </c:pt>
                <c:pt idx="1858">
                  <c:v>-7.321402709899145E-3</c:v>
                </c:pt>
                <c:pt idx="1859">
                  <c:v>-3.8507512490551219E-3</c:v>
                </c:pt>
                <c:pt idx="1860">
                  <c:v>-5.5860786819602612E-3</c:v>
                </c:pt>
                <c:pt idx="1861">
                  <c:v>-2.1154231351567304E-3</c:v>
                </c:pt>
                <c:pt idx="1862">
                  <c:v>-3.8009604274821639E-4</c:v>
                </c:pt>
                <c:pt idx="1863">
                  <c:v>-9.0567301428042847E-3</c:v>
                </c:pt>
                <c:pt idx="1864">
                  <c:v>-7.7552362706085586E-3</c:v>
                </c:pt>
                <c:pt idx="1865">
                  <c:v>-2.1154231351567304E-3</c:v>
                </c:pt>
                <c:pt idx="1866">
                  <c:v>-2.9830865111126746E-3</c:v>
                </c:pt>
                <c:pt idx="1867">
                  <c:v>-5.1522451212508485E-3</c:v>
                </c:pt>
                <c:pt idx="1868">
                  <c:v>-1.6815912769304457E-3</c:v>
                </c:pt>
                <c:pt idx="1869">
                  <c:v>-4.2845814047982782E-3</c:v>
                </c:pt>
                <c:pt idx="1870">
                  <c:v>-2.1154231351567304E-3</c:v>
                </c:pt>
                <c:pt idx="1871">
                  <c:v>-3.8507512490551219E-3</c:v>
                </c:pt>
                <c:pt idx="1872">
                  <c:v>-2.5492546528863898E-3</c:v>
                </c:pt>
                <c:pt idx="1873">
                  <c:v>-9.924393859256855E-3</c:v>
                </c:pt>
                <c:pt idx="1874">
                  <c:v>-9.924393859256855E-3</c:v>
                </c:pt>
                <c:pt idx="1875">
                  <c:v>-5.5860786819602612E-3</c:v>
                </c:pt>
                <c:pt idx="1876">
                  <c:v>-8.6228999870611289E-3</c:v>
                </c:pt>
                <c:pt idx="1877">
                  <c:v>-2.5492546528863898E-3</c:v>
                </c:pt>
                <c:pt idx="1878">
                  <c:v>-2.9830865111126746E-3</c:v>
                </c:pt>
                <c:pt idx="1879">
                  <c:v>-5.5860786819602612E-3</c:v>
                </c:pt>
                <c:pt idx="1880">
                  <c:v>-2.9830865111126746E-3</c:v>
                </c:pt>
                <c:pt idx="1881">
                  <c:v>-8.6228999870611289E-3</c:v>
                </c:pt>
                <c:pt idx="1882">
                  <c:v>-5.1522451212508485E-3</c:v>
                </c:pt>
                <c:pt idx="1883">
                  <c:v>-6.8875725541559882E-3</c:v>
                </c:pt>
                <c:pt idx="1884">
                  <c:v>-9.4905637035136974E-3</c:v>
                </c:pt>
                <c:pt idx="1885">
                  <c:v>-7.7552362706085586E-3</c:v>
                </c:pt>
                <c:pt idx="1886">
                  <c:v>-4.7184149655076918E-3</c:v>
                </c:pt>
                <c:pt idx="1887">
                  <c:v>-2.9830865111126746E-3</c:v>
                </c:pt>
                <c:pt idx="1888">
                  <c:v>-4.7184149655076918E-3</c:v>
                </c:pt>
                <c:pt idx="1889">
                  <c:v>-5.5860786819602612E-3</c:v>
                </c:pt>
                <c:pt idx="1890">
                  <c:v>-9.0567301428042847E-3</c:v>
                </c:pt>
                <c:pt idx="1891">
                  <c:v>-3.8507512490551219E-3</c:v>
                </c:pt>
                <c:pt idx="1892">
                  <c:v>-5.1522451212508485E-3</c:v>
                </c:pt>
                <c:pt idx="1893">
                  <c:v>-1.6815912769304457E-3</c:v>
                </c:pt>
                <c:pt idx="1894">
                  <c:v>-6.0199088377034188E-3</c:v>
                </c:pt>
                <c:pt idx="1895">
                  <c:v>-1.2093554852871407E-2</c:v>
                </c:pt>
                <c:pt idx="1896">
                  <c:v>-5.5860786819602612E-3</c:v>
                </c:pt>
                <c:pt idx="1897">
                  <c:v>-7.7552362706085586E-3</c:v>
                </c:pt>
                <c:pt idx="1898">
                  <c:v>-5.5860786819602612E-3</c:v>
                </c:pt>
                <c:pt idx="1899">
                  <c:v>-3.8507512490551219E-3</c:v>
                </c:pt>
                <c:pt idx="1900">
                  <c:v>-4.7184149655076918E-3</c:v>
                </c:pt>
                <c:pt idx="1901">
                  <c:v>-6.0199088377034188E-3</c:v>
                </c:pt>
                <c:pt idx="1902">
                  <c:v>-5.1522451212508485E-3</c:v>
                </c:pt>
                <c:pt idx="1903">
                  <c:v>-6.4537423984128324E-3</c:v>
                </c:pt>
                <c:pt idx="1904">
                  <c:v>-8.1890664263517144E-3</c:v>
                </c:pt>
                <c:pt idx="1905">
                  <c:v>-3.8507512490551219E-3</c:v>
                </c:pt>
                <c:pt idx="1906">
                  <c:v>-6.0199088377034188E-3</c:v>
                </c:pt>
                <c:pt idx="1907">
                  <c:v>-2.5492546528863898E-3</c:v>
                </c:pt>
                <c:pt idx="1908">
                  <c:v>-1.6815912769304457E-3</c:v>
                </c:pt>
                <c:pt idx="1909">
                  <c:v>-2.9830865111126746E-3</c:v>
                </c:pt>
                <c:pt idx="1910">
                  <c:v>5.3735883577393753E-5</c:v>
                </c:pt>
                <c:pt idx="1911">
                  <c:v>-2.9830865111126746E-3</c:v>
                </c:pt>
                <c:pt idx="1912">
                  <c:v>-8.1890664263517144E-3</c:v>
                </c:pt>
                <c:pt idx="1913">
                  <c:v>-5.5860786819602612E-3</c:v>
                </c:pt>
                <c:pt idx="1914">
                  <c:v>5.3735883577393753E-5</c:v>
                </c:pt>
                <c:pt idx="1915">
                  <c:v>4.8756767370435359E-4</c:v>
                </c:pt>
                <c:pt idx="1916">
                  <c:v>5.3735883577393753E-5</c:v>
                </c:pt>
                <c:pt idx="1917">
                  <c:v>-8.1392756047787569E-4</c:v>
                </c:pt>
                <c:pt idx="1918">
                  <c:v>-2.9830865111126746E-3</c:v>
                </c:pt>
                <c:pt idx="1919">
                  <c:v>-3.8507512490551219E-3</c:v>
                </c:pt>
                <c:pt idx="1920">
                  <c:v>-4.2845814047982782E-3</c:v>
                </c:pt>
                <c:pt idx="1921">
                  <c:v>-2.5492546528863898E-3</c:v>
                </c:pt>
                <c:pt idx="1922">
                  <c:v>-1.6815912769304457E-3</c:v>
                </c:pt>
                <c:pt idx="1923">
                  <c:v>-6.0199088377034188E-3</c:v>
                </c:pt>
                <c:pt idx="1924">
                  <c:v>-3.8507512490551219E-3</c:v>
                </c:pt>
                <c:pt idx="1925">
                  <c:v>-2.9830865111126746E-3</c:v>
                </c:pt>
                <c:pt idx="1926">
                  <c:v>4.8756767370435359E-4</c:v>
                </c:pt>
                <c:pt idx="1927">
                  <c:v>-3.4169176883457083E-3</c:v>
                </c:pt>
                <c:pt idx="1928">
                  <c:v>-4.7184149655076918E-3</c:v>
                </c:pt>
                <c:pt idx="1929">
                  <c:v>-2.9830865111126746E-3</c:v>
                </c:pt>
                <c:pt idx="1930">
                  <c:v>-9.4905637035136974E-3</c:v>
                </c:pt>
                <c:pt idx="1931">
                  <c:v>-3.8009604274821639E-4</c:v>
                </c:pt>
                <c:pt idx="1932">
                  <c:v>-2.1154231351567304E-3</c:v>
                </c:pt>
                <c:pt idx="1933">
                  <c:v>-7.7552362706085586E-3</c:v>
                </c:pt>
                <c:pt idx="1934">
                  <c:v>-1.0792057575709425E-2</c:v>
                </c:pt>
                <c:pt idx="1935">
                  <c:v>-4.2845814047982782E-3</c:v>
                </c:pt>
                <c:pt idx="1936">
                  <c:v>-9.924393859256855E-3</c:v>
                </c:pt>
                <c:pt idx="1937">
                  <c:v>-7.321402709899145E-3</c:v>
                </c:pt>
                <c:pt idx="1938">
                  <c:v>-8.6228999870611289E-3</c:v>
                </c:pt>
                <c:pt idx="1939">
                  <c:v>-5.1522451212508485E-3</c:v>
                </c:pt>
                <c:pt idx="1940">
                  <c:v>-7.321402709899145E-3</c:v>
                </c:pt>
                <c:pt idx="1941">
                  <c:v>-5.5860786819602612E-3</c:v>
                </c:pt>
                <c:pt idx="1942">
                  <c:v>-8.6228999870611289E-3</c:v>
                </c:pt>
                <c:pt idx="1943">
                  <c:v>-1.2527385008614564E-2</c:v>
                </c:pt>
                <c:pt idx="1944">
                  <c:v>-8.6228999870611289E-3</c:v>
                </c:pt>
                <c:pt idx="1945">
                  <c:v>-6.0199088377034188E-3</c:v>
                </c:pt>
                <c:pt idx="1946">
                  <c:v>-1.1225891136418838E-2</c:v>
                </c:pt>
                <c:pt idx="1947">
                  <c:v>-3.4169176883457083E-3</c:v>
                </c:pt>
                <c:pt idx="1948">
                  <c:v>-5.1522451212508485E-3</c:v>
                </c:pt>
                <c:pt idx="1949">
                  <c:v>-7.7552362706085586E-3</c:v>
                </c:pt>
                <c:pt idx="1950">
                  <c:v>-1.2961218569323979E-2</c:v>
                </c:pt>
                <c:pt idx="1951">
                  <c:v>-3.8507512490551219E-3</c:v>
                </c:pt>
                <c:pt idx="1952">
                  <c:v>4.8756767370435359E-4</c:v>
                </c:pt>
                <c:pt idx="1953">
                  <c:v>-4.7184149655076918E-3</c:v>
                </c:pt>
                <c:pt idx="1954">
                  <c:v>3.9582221990180078E-3</c:v>
                </c:pt>
                <c:pt idx="1955">
                  <c:v>-6.4537423984128324E-3</c:v>
                </c:pt>
                <c:pt idx="1956">
                  <c:v>5.3735883577393753E-5</c:v>
                </c:pt>
                <c:pt idx="1957">
                  <c:v>-9.0567301428042847E-3</c:v>
                </c:pt>
                <c:pt idx="1958">
                  <c:v>-8.1890664263517144E-3</c:v>
                </c:pt>
                <c:pt idx="1959">
                  <c:v>-1.1225891136418838E-2</c:v>
                </c:pt>
                <c:pt idx="1960">
                  <c:v>-1.2477594187041605E-3</c:v>
                </c:pt>
                <c:pt idx="1961">
                  <c:v>-2.1154231351567304E-3</c:v>
                </c:pt>
                <c:pt idx="1962">
                  <c:v>2.222894766112868E-3</c:v>
                </c:pt>
                <c:pt idx="1963">
                  <c:v>-3.8507512490551219E-3</c:v>
                </c:pt>
                <c:pt idx="1964">
                  <c:v>-2.9830865111126746E-3</c:v>
                </c:pt>
                <c:pt idx="1965">
                  <c:v>-5.5860786819602612E-3</c:v>
                </c:pt>
                <c:pt idx="1966">
                  <c:v>-4.7184149655076918E-3</c:v>
                </c:pt>
                <c:pt idx="1967">
                  <c:v>-8.1392756047787569E-4</c:v>
                </c:pt>
                <c:pt idx="1968">
                  <c:v>-2.1154231351567304E-3</c:v>
                </c:pt>
                <c:pt idx="1969">
                  <c:v>-3.4169176883457083E-3</c:v>
                </c:pt>
                <c:pt idx="1970">
                  <c:v>2.222894766112868E-3</c:v>
                </c:pt>
                <c:pt idx="1971">
                  <c:v>4.8756767370435359E-4</c:v>
                </c:pt>
                <c:pt idx="1972">
                  <c:v>-1.6815912769304457E-3</c:v>
                </c:pt>
                <c:pt idx="1973">
                  <c:v>-3.8009604274821639E-4</c:v>
                </c:pt>
                <c:pt idx="1974">
                  <c:v>-4.7184149655076918E-3</c:v>
                </c:pt>
                <c:pt idx="1975">
                  <c:v>-2.9830865111126746E-3</c:v>
                </c:pt>
                <c:pt idx="1976">
                  <c:v>-1.2477594187041605E-3</c:v>
                </c:pt>
                <c:pt idx="1977">
                  <c:v>2.222894766112868E-3</c:v>
                </c:pt>
                <c:pt idx="1978">
                  <c:v>-2.5492546528863898E-3</c:v>
                </c:pt>
                <c:pt idx="1979">
                  <c:v>5.3735883577393753E-5</c:v>
                </c:pt>
                <c:pt idx="1980">
                  <c:v>-9.924393859256855E-3</c:v>
                </c:pt>
                <c:pt idx="1981">
                  <c:v>-1.0792057575709425E-2</c:v>
                </c:pt>
                <c:pt idx="1982">
                  <c:v>-2.9830865111126746E-3</c:v>
                </c:pt>
                <c:pt idx="1983">
                  <c:v>-2.5492546528863898E-3</c:v>
                </c:pt>
                <c:pt idx="1984">
                  <c:v>-5.5860786819602612E-3</c:v>
                </c:pt>
                <c:pt idx="1985">
                  <c:v>4.8756767370435359E-4</c:v>
                </c:pt>
                <c:pt idx="1986">
                  <c:v>1.3552310496602979E-3</c:v>
                </c:pt>
                <c:pt idx="1987">
                  <c:v>-5.1522451212508485E-3</c:v>
                </c:pt>
                <c:pt idx="1988">
                  <c:v>-2.5492546528863898E-3</c:v>
                </c:pt>
                <c:pt idx="1989">
                  <c:v>-1.4696546002229118E-2</c:v>
                </c:pt>
                <c:pt idx="1990">
                  <c:v>-3.8009604274821639E-4</c:v>
                </c:pt>
                <c:pt idx="1991">
                  <c:v>-3.8009604274821639E-4</c:v>
                </c:pt>
                <c:pt idx="1992">
                  <c:v>-7.321402709899145E-3</c:v>
                </c:pt>
                <c:pt idx="1993">
                  <c:v>3.0905584825654379E-3</c:v>
                </c:pt>
                <c:pt idx="1994">
                  <c:v>-3.8507512490551219E-3</c:v>
                </c:pt>
                <c:pt idx="1995">
                  <c:v>-2.9830865111126746E-3</c:v>
                </c:pt>
                <c:pt idx="1996">
                  <c:v>-1.2477594187041605E-3</c:v>
                </c:pt>
                <c:pt idx="1997">
                  <c:v>-7.321402709899145E-3</c:v>
                </c:pt>
                <c:pt idx="1998">
                  <c:v>-2.1154231351567304E-3</c:v>
                </c:pt>
                <c:pt idx="1999">
                  <c:v>1.7890629078865829E-3</c:v>
                </c:pt>
                <c:pt idx="2000">
                  <c:v>4.8756767370435359E-4</c:v>
                </c:pt>
                <c:pt idx="2001">
                  <c:v>3.9582221990180078E-3</c:v>
                </c:pt>
                <c:pt idx="2002">
                  <c:v>-2.1154231351567304E-3</c:v>
                </c:pt>
                <c:pt idx="2003">
                  <c:v>-3.8009604274821639E-4</c:v>
                </c:pt>
                <c:pt idx="2004">
                  <c:v>1.3552310496602979E-3</c:v>
                </c:pt>
                <c:pt idx="2005">
                  <c:v>-2.5492546528863898E-3</c:v>
                </c:pt>
                <c:pt idx="2006">
                  <c:v>1.3552310496602979E-3</c:v>
                </c:pt>
                <c:pt idx="2007">
                  <c:v>1.3552310496602979E-3</c:v>
                </c:pt>
                <c:pt idx="2008">
                  <c:v>2.6567266243391527E-3</c:v>
                </c:pt>
                <c:pt idx="2009">
                  <c:v>9.2139953193063858E-4</c:v>
                </c:pt>
                <c:pt idx="2010">
                  <c:v>5.3735883577393753E-5</c:v>
                </c:pt>
                <c:pt idx="2011">
                  <c:v>-8.1392756047787569E-4</c:v>
                </c:pt>
                <c:pt idx="2012">
                  <c:v>1.3552310496602979E-3</c:v>
                </c:pt>
                <c:pt idx="2013">
                  <c:v>6.1273797876663051E-3</c:v>
                </c:pt>
                <c:pt idx="2014">
                  <c:v>6.9950435041188745E-3</c:v>
                </c:pt>
                <c:pt idx="2015">
                  <c:v>1.3068689519286865E-2</c:v>
                </c:pt>
                <c:pt idx="2016">
                  <c:v>1.2201025802834295E-2</c:v>
                </c:pt>
                <c:pt idx="2017">
                  <c:v>1.9576165690198009E-2</c:v>
                </c:pt>
                <c:pt idx="2018">
                  <c:v>1.8274671818002283E-2</c:v>
                </c:pt>
                <c:pt idx="2019">
                  <c:v>2.0009999250907424E-2</c:v>
                </c:pt>
                <c:pt idx="2020">
                  <c:v>2.0443829406650578E-2</c:v>
                </c:pt>
                <c:pt idx="2021">
                  <c:v>2.131149312310315E-2</c:v>
                </c:pt>
                <c:pt idx="2022">
                  <c:v>2.738513913827114E-2</c:v>
                </c:pt>
                <c:pt idx="2023">
                  <c:v>3.0421960443372007E-2</c:v>
                </c:pt>
                <c:pt idx="2024">
                  <c:v>3.5194105776411758E-2</c:v>
                </c:pt>
                <c:pt idx="2025">
                  <c:v>3.8664753832289525E-2</c:v>
                </c:pt>
                <c:pt idx="2026">
                  <c:v>4.4304569691714354E-2</c:v>
                </c:pt>
                <c:pt idx="2027">
                  <c:v>4.3870742940937457E-2</c:v>
                </c:pt>
                <c:pt idx="2028">
                  <c:v>4.1701575137390388E-2</c:v>
                </c:pt>
                <c:pt idx="2029">
                  <c:v>3.6061759277965552E-2</c:v>
                </c:pt>
                <c:pt idx="2030">
                  <c:v>3.9532441383505888E-2</c:v>
                </c:pt>
                <c:pt idx="2031">
                  <c:v>3.8230927081512621E-2</c:v>
                </c:pt>
                <c:pt idx="2032">
                  <c:v>3.9532441383505888E-2</c:v>
                </c:pt>
                <c:pt idx="2033">
                  <c:v>4.4738396442491252E-2</c:v>
                </c:pt>
                <c:pt idx="2034">
                  <c:v>4.2569262688606752E-2</c:v>
                </c:pt>
                <c:pt idx="2035">
                  <c:v>4.1701575137390388E-2</c:v>
                </c:pt>
                <c:pt idx="2036">
                  <c:v>4.0833921635836594E-2</c:v>
                </c:pt>
                <c:pt idx="2037">
                  <c:v>3.5194105776411758E-2</c:v>
                </c:pt>
                <c:pt idx="2038">
                  <c:v>3.5194105776411758E-2</c:v>
                </c:pt>
                <c:pt idx="2039">
                  <c:v>3.4326452274857956E-2</c:v>
                </c:pt>
                <c:pt idx="2040">
                  <c:v>3.8230927081512621E-2</c:v>
                </c:pt>
                <c:pt idx="2041">
                  <c:v>3.172345431556773E-2</c:v>
                </c:pt>
                <c:pt idx="2042">
                  <c:v>2.6951305577561726E-2</c:v>
                </c:pt>
                <c:pt idx="2043">
                  <c:v>2.4782147988913431E-2</c:v>
                </c:pt>
                <c:pt idx="2044">
                  <c:v>2.6083641861109157E-2</c:v>
                </c:pt>
                <c:pt idx="2045">
                  <c:v>3.2591118032020298E-2</c:v>
                </c:pt>
                <c:pt idx="2046">
                  <c:v>2.261298699529888E-2</c:v>
                </c:pt>
                <c:pt idx="2047">
                  <c:v>2.3046820556008287E-2</c:v>
                </c:pt>
                <c:pt idx="2048">
                  <c:v>3.1289624159824579E-2</c:v>
                </c:pt>
                <c:pt idx="2049">
                  <c:v>2.0443829406650578E-2</c:v>
                </c:pt>
                <c:pt idx="2050">
                  <c:v>2.1745323278846308E-2</c:v>
                </c:pt>
                <c:pt idx="2051">
                  <c:v>2.261298699529888E-2</c:v>
                </c:pt>
                <c:pt idx="2052">
                  <c:v>1.523784710793516E-2</c:v>
                </c:pt>
                <c:pt idx="2053">
                  <c:v>1.2201025802834295E-2</c:v>
                </c:pt>
                <c:pt idx="2054">
                  <c:v>5.6935496319231475E-3</c:v>
                </c:pt>
                <c:pt idx="2055">
                  <c:v>-1.3395048725067134E-2</c:v>
                </c:pt>
                <c:pt idx="2056">
                  <c:v>-2.3373179761788564E-2</c:v>
                </c:pt>
                <c:pt idx="2057">
                  <c:v>-3.4652818290570743E-2</c:v>
                </c:pt>
                <c:pt idx="2058">
                  <c:v>-3.1182153209861691E-2</c:v>
                </c:pt>
                <c:pt idx="2059">
                  <c:v>-2.9880655932699708E-2</c:v>
                </c:pt>
                <c:pt idx="2060">
                  <c:v>-3.3351310798509989E-2</c:v>
                </c:pt>
                <c:pt idx="2061">
                  <c:v>-2.4240843478241132E-2</c:v>
                </c:pt>
                <c:pt idx="2062">
                  <c:v>-1.5564209718681688E-2</c:v>
                </c:pt>
                <c:pt idx="2063">
                  <c:v>-6.8875725541559882E-3</c:v>
                </c:pt>
                <c:pt idx="2064">
                  <c:v>-1.2477594187041605E-3</c:v>
                </c:pt>
                <c:pt idx="2065">
                  <c:v>-3.5520471792124537E-2</c:v>
                </c:pt>
                <c:pt idx="2066">
                  <c:v>-5.0704578317628875E-2</c:v>
                </c:pt>
                <c:pt idx="2067">
                  <c:v>-9.6256931943804441E-2</c:v>
                </c:pt>
                <c:pt idx="2068">
                  <c:v>-0.13009579305069086</c:v>
                </c:pt>
                <c:pt idx="2069">
                  <c:v>-7.7168316561982864E-2</c:v>
                </c:pt>
                <c:pt idx="2070">
                  <c:v>-9.2352423087487201E-2</c:v>
                </c:pt>
                <c:pt idx="2071">
                  <c:v>-5.0704578317628875E-2</c:v>
                </c:pt>
                <c:pt idx="2072">
                  <c:v>1.2634855958577449E-2</c:v>
                </c:pt>
                <c:pt idx="2073">
                  <c:v>3.172345431556773E-2</c:v>
                </c:pt>
                <c:pt idx="2074">
                  <c:v>-5.1522451212508485E-3</c:v>
                </c:pt>
                <c:pt idx="2075">
                  <c:v>-3.37851443592194E-2</c:v>
                </c:pt>
                <c:pt idx="2076">
                  <c:v>-2.3373179761788564E-2</c:v>
                </c:pt>
                <c:pt idx="2077">
                  <c:v>-8.6228999870611289E-3</c:v>
                </c:pt>
                <c:pt idx="2078">
                  <c:v>-2.4674677038950543E-2</c:v>
                </c:pt>
                <c:pt idx="2079">
                  <c:v>-3.508664504134764E-2</c:v>
                </c:pt>
                <c:pt idx="2080">
                  <c:v>-5.8079735229823869E-2</c:v>
                </c:pt>
                <c:pt idx="2081">
                  <c:v>-6.1116556534924739E-2</c:v>
                </c:pt>
                <c:pt idx="2082">
                  <c:v>-4.8101583763304909E-2</c:v>
                </c:pt>
                <c:pt idx="2083">
                  <c:v>-4.0292634149995579E-2</c:v>
                </c:pt>
                <c:pt idx="2084">
                  <c:v>-4.1160287651549374E-2</c:v>
                </c:pt>
                <c:pt idx="2085">
                  <c:v>-1.9468694740235125E-2</c:v>
                </c:pt>
                <c:pt idx="2086">
                  <c:v>-7.321402709899145E-3</c:v>
                </c:pt>
                <c:pt idx="2087">
                  <c:v>1.0899531930638568E-2</c:v>
                </c:pt>
                <c:pt idx="2088">
                  <c:v>1.3936353235739433E-2</c:v>
                </c:pt>
                <c:pt idx="2089">
                  <c:v>-6.8875725541559882E-3</c:v>
                </c:pt>
                <c:pt idx="2090">
                  <c:v>-2.2939349606045403E-2</c:v>
                </c:pt>
                <c:pt idx="2091">
                  <c:v>-2.2505516045335992E-2</c:v>
                </c:pt>
                <c:pt idx="2092">
                  <c:v>-3.5520471792124537E-2</c:v>
                </c:pt>
                <c:pt idx="2093">
                  <c:v>-6.1116556534924739E-2</c:v>
                </c:pt>
                <c:pt idx="2094">
                  <c:v>-7.9337484365529939E-2</c:v>
                </c:pt>
                <c:pt idx="2095">
                  <c:v>-7.4999148758435802E-2</c:v>
                </c:pt>
                <c:pt idx="2096">
                  <c:v>-1.6431870030168001E-2</c:v>
                </c:pt>
                <c:pt idx="2097">
                  <c:v>4.1267748386613491E-2</c:v>
                </c:pt>
                <c:pt idx="2098">
                  <c:v>2.9120466571176278E-2</c:v>
                </c:pt>
                <c:pt idx="2099">
                  <c:v>5.2597160712137339E-3</c:v>
                </c:pt>
                <c:pt idx="2100">
                  <c:v>3.0905584825654379E-3</c:v>
                </c:pt>
                <c:pt idx="2101">
                  <c:v>-2.5542337350436855E-2</c:v>
                </c:pt>
                <c:pt idx="2102">
                  <c:v>-7.8469830863976131E-2</c:v>
                </c:pt>
                <c:pt idx="2103">
                  <c:v>-9.4087764140257366E-2</c:v>
                </c:pt>
                <c:pt idx="2104">
                  <c:v>-8.7580294779278728E-2</c:v>
                </c:pt>
                <c:pt idx="2105">
                  <c:v>-5.59105674262768E-2</c:v>
                </c:pt>
                <c:pt idx="2106">
                  <c:v>-2.4240843478241132E-2</c:v>
                </c:pt>
                <c:pt idx="2107">
                  <c:v>-1.2961218569323979E-2</c:v>
                </c:pt>
                <c:pt idx="2108">
                  <c:v>-8.1890664263517144E-3</c:v>
                </c:pt>
                <c:pt idx="2109">
                  <c:v>7.8627072205714431E-3</c:v>
                </c:pt>
                <c:pt idx="2110">
                  <c:v>1.176719224212488E-2</c:v>
                </c:pt>
                <c:pt idx="2111">
                  <c:v>6.5612133483757178E-3</c:v>
                </c:pt>
                <c:pt idx="2112">
                  <c:v>1.523784710793516E-2</c:v>
                </c:pt>
                <c:pt idx="2113">
                  <c:v>1.1333362086381724E-2</c:v>
                </c:pt>
                <c:pt idx="2114">
                  <c:v>1.0899531930638568E-2</c:v>
                </c:pt>
                <c:pt idx="2115">
                  <c:v>6.5612133483757178E-3</c:v>
                </c:pt>
                <c:pt idx="2116">
                  <c:v>2.261298699529888E-2</c:v>
                </c:pt>
                <c:pt idx="2117">
                  <c:v>1.3068689519286865E-2</c:v>
                </c:pt>
                <c:pt idx="2118">
                  <c:v>-6.4537423984128324E-3</c:v>
                </c:pt>
                <c:pt idx="2119">
                  <c:v>4.3920523547611645E-3</c:v>
                </c:pt>
                <c:pt idx="2120">
                  <c:v>2.3914484272460863E-2</c:v>
                </c:pt>
                <c:pt idx="2121">
                  <c:v>4.2135401888167293E-2</c:v>
                </c:pt>
                <c:pt idx="2122">
                  <c:v>3.8230927081512621E-2</c:v>
                </c:pt>
                <c:pt idx="2123">
                  <c:v>1.8708501973745441E-2</c:v>
                </c:pt>
                <c:pt idx="2124">
                  <c:v>1.7840838257292872E-2</c:v>
                </c:pt>
                <c:pt idx="2125">
                  <c:v>1.523784710793516E-2</c:v>
                </c:pt>
                <c:pt idx="2126">
                  <c:v>1.7890629078865829E-3</c:v>
                </c:pt>
                <c:pt idx="2127">
                  <c:v>-2.9830865111126746E-3</c:v>
                </c:pt>
                <c:pt idx="2128">
                  <c:v>-5.1522451212508485E-3</c:v>
                </c:pt>
                <c:pt idx="2129">
                  <c:v>3.5243886383085946E-3</c:v>
                </c:pt>
                <c:pt idx="2130">
                  <c:v>1.4370183391482591E-2</c:v>
                </c:pt>
                <c:pt idx="2131">
                  <c:v>6.1273797876663051E-3</c:v>
                </c:pt>
                <c:pt idx="2132">
                  <c:v>-5.1522451212508485E-3</c:v>
                </c:pt>
                <c:pt idx="2133">
                  <c:v>-1.5564209718681688E-2</c:v>
                </c:pt>
                <c:pt idx="2134">
                  <c:v>-9.924393859256855E-3</c:v>
                </c:pt>
                <c:pt idx="2135">
                  <c:v>-2.163785232888342E-2</c:v>
                </c:pt>
                <c:pt idx="2136">
                  <c:v>-2.0770188612430851E-2</c:v>
                </c:pt>
                <c:pt idx="2137">
                  <c:v>-6.0199088377034188E-3</c:v>
                </c:pt>
                <c:pt idx="2138">
                  <c:v>-2.1154231351567304E-3</c:v>
                </c:pt>
                <c:pt idx="2139">
                  <c:v>-7.7552362706085586E-3</c:v>
                </c:pt>
                <c:pt idx="2140">
                  <c:v>-1.4262712441519703E-2</c:v>
                </c:pt>
                <c:pt idx="2141">
                  <c:v>-1.6431870030168001E-2</c:v>
                </c:pt>
                <c:pt idx="2142">
                  <c:v>-2.8145328499794571E-2</c:v>
                </c:pt>
                <c:pt idx="2143">
                  <c:v>-2.8145328499794571E-2</c:v>
                </c:pt>
                <c:pt idx="2144">
                  <c:v>-2.5542337350436855E-2</c:v>
                </c:pt>
                <c:pt idx="2145">
                  <c:v>-1.9468694740235125E-2</c:v>
                </c:pt>
                <c:pt idx="2146">
                  <c:v>-1.1225891136418838E-2</c:v>
                </c:pt>
                <c:pt idx="2147">
                  <c:v>-6.4537423984128324E-3</c:v>
                </c:pt>
                <c:pt idx="2148">
                  <c:v>1.7890629078865829E-3</c:v>
                </c:pt>
                <c:pt idx="2149">
                  <c:v>-5.5860786819602612E-3</c:v>
                </c:pt>
                <c:pt idx="2150">
                  <c:v>-8.1392756047787569E-4</c:v>
                </c:pt>
                <c:pt idx="2151">
                  <c:v>-9.924393859256855E-3</c:v>
                </c:pt>
                <c:pt idx="2152">
                  <c:v>-1.729953374662057E-2</c:v>
                </c:pt>
                <c:pt idx="2153">
                  <c:v>-2.163785232888342E-2</c:v>
                </c:pt>
                <c:pt idx="2154">
                  <c:v>-1.9468694740235125E-2</c:v>
                </c:pt>
                <c:pt idx="2155">
                  <c:v>-1.8167197463073142E-2</c:v>
                </c:pt>
                <c:pt idx="2156">
                  <c:v>-1.0358227419966268E-2</c:v>
                </c:pt>
                <c:pt idx="2157">
                  <c:v>-1.4262712441519703E-2</c:v>
                </c:pt>
                <c:pt idx="2158">
                  <c:v>-1.1225891136418838E-2</c:v>
                </c:pt>
                <c:pt idx="2159">
                  <c:v>-9.0567301428042847E-3</c:v>
                </c:pt>
                <c:pt idx="2160">
                  <c:v>-8.6228999870611289E-3</c:v>
                </c:pt>
                <c:pt idx="2161">
                  <c:v>-1.4262712441519703E-2</c:v>
                </c:pt>
                <c:pt idx="2162">
                  <c:v>-1.729953374662057E-2</c:v>
                </c:pt>
                <c:pt idx="2163">
                  <c:v>-1.9468694740235125E-2</c:v>
                </c:pt>
                <c:pt idx="2164">
                  <c:v>-2.1204022173140265E-2</c:v>
                </c:pt>
                <c:pt idx="2165">
                  <c:v>-1.5998039874424844E-2</c:v>
                </c:pt>
                <c:pt idx="2166">
                  <c:v>-1.1225891136418838E-2</c:v>
                </c:pt>
                <c:pt idx="2167">
                  <c:v>-7.7552362706085586E-3</c:v>
                </c:pt>
                <c:pt idx="2168">
                  <c:v>-5.5860786819602612E-3</c:v>
                </c:pt>
                <c:pt idx="2169">
                  <c:v>-1.1225891136418838E-2</c:v>
                </c:pt>
                <c:pt idx="2170">
                  <c:v>-9.0567301428042847E-3</c:v>
                </c:pt>
                <c:pt idx="2171">
                  <c:v>-1.6865703590877416E-2</c:v>
                </c:pt>
                <c:pt idx="2172">
                  <c:v>-1.9468694740235125E-2</c:v>
                </c:pt>
                <c:pt idx="2173">
                  <c:v>-9.4905637035136974E-3</c:v>
                </c:pt>
                <c:pt idx="2174">
                  <c:v>-1.4262712441519703E-2</c:v>
                </c:pt>
                <c:pt idx="2175">
                  <c:v>-1.1225891136418838E-2</c:v>
                </c:pt>
                <c:pt idx="2176">
                  <c:v>-8.6228999870611289E-3</c:v>
                </c:pt>
                <c:pt idx="2177">
                  <c:v>-6.8875725541559882E-3</c:v>
                </c:pt>
                <c:pt idx="2178">
                  <c:v>-3.4169176883457083E-3</c:v>
                </c:pt>
                <c:pt idx="2179">
                  <c:v>-4.2845814047982782E-3</c:v>
                </c:pt>
                <c:pt idx="2180">
                  <c:v>-9.0567301428042847E-3</c:v>
                </c:pt>
                <c:pt idx="2181">
                  <c:v>-1.3395048725067134E-2</c:v>
                </c:pt>
                <c:pt idx="2182">
                  <c:v>-1.3395048725067134E-2</c:v>
                </c:pt>
                <c:pt idx="2183">
                  <c:v>-1.1225891136418838E-2</c:v>
                </c:pt>
                <c:pt idx="2184">
                  <c:v>-9.924393859256855E-3</c:v>
                </c:pt>
                <c:pt idx="2185">
                  <c:v>-1.2527385008614564E-2</c:v>
                </c:pt>
                <c:pt idx="2186">
                  <c:v>-9.924393859256855E-3</c:v>
                </c:pt>
                <c:pt idx="2187">
                  <c:v>-2.9830865111126746E-3</c:v>
                </c:pt>
                <c:pt idx="2188">
                  <c:v>4.8756767370435359E-4</c:v>
                </c:pt>
                <c:pt idx="2189">
                  <c:v>7.4288770648282881E-3</c:v>
                </c:pt>
                <c:pt idx="2190">
                  <c:v>-4.7184149655076918E-3</c:v>
                </c:pt>
                <c:pt idx="2191">
                  <c:v>-1.2093554852871407E-2</c:v>
                </c:pt>
                <c:pt idx="2192">
                  <c:v>-1.729953374662057E-2</c:v>
                </c:pt>
                <c:pt idx="2193">
                  <c:v>-9.0567301428042847E-3</c:v>
                </c:pt>
                <c:pt idx="2194">
                  <c:v>-2.1154231351567304E-3</c:v>
                </c:pt>
                <c:pt idx="2195">
                  <c:v>-7.321402709899145E-3</c:v>
                </c:pt>
                <c:pt idx="2196">
                  <c:v>-2.9830865111126746E-3</c:v>
                </c:pt>
                <c:pt idx="2197">
                  <c:v>5.6935496319231475E-3</c:v>
                </c:pt>
                <c:pt idx="2198">
                  <c:v>7.4288770648282881E-3</c:v>
                </c:pt>
                <c:pt idx="2199">
                  <c:v>6.9950435041188745E-3</c:v>
                </c:pt>
                <c:pt idx="2200">
                  <c:v>-1.3395048725067134E-2</c:v>
                </c:pt>
                <c:pt idx="2201">
                  <c:v>-2.6410001066889427E-2</c:v>
                </c:pt>
                <c:pt idx="2202">
                  <c:v>-1.4696546002229118E-2</c:v>
                </c:pt>
                <c:pt idx="2203">
                  <c:v>-1.1659721292161996E-2</c:v>
                </c:pt>
                <c:pt idx="2204">
                  <c:v>-8.1890664263517144E-3</c:v>
                </c:pt>
                <c:pt idx="2205">
                  <c:v>4.8756767370435359E-4</c:v>
                </c:pt>
                <c:pt idx="2206">
                  <c:v>2.6567266243391527E-3</c:v>
                </c:pt>
                <c:pt idx="2207">
                  <c:v>1.2634855958577449E-2</c:v>
                </c:pt>
                <c:pt idx="2208">
                  <c:v>1.3068689519286865E-2</c:v>
                </c:pt>
                <c:pt idx="2209">
                  <c:v>-1.0792057575709425E-2</c:v>
                </c:pt>
                <c:pt idx="2210">
                  <c:v>-2.3807013322497971E-2</c:v>
                </c:pt>
                <c:pt idx="2211">
                  <c:v>-1.8601031023782556E-2</c:v>
                </c:pt>
                <c:pt idx="2212">
                  <c:v>-2.1154231351567304E-3</c:v>
                </c:pt>
                <c:pt idx="2213">
                  <c:v>4.3920523547611645E-3</c:v>
                </c:pt>
                <c:pt idx="2214">
                  <c:v>9.5980346534765837E-3</c:v>
                </c:pt>
                <c:pt idx="2215">
                  <c:v>6.5612133483757178E-3</c:v>
                </c:pt>
                <c:pt idx="2216">
                  <c:v>1.6539344385097143E-2</c:v>
                </c:pt>
                <c:pt idx="2217">
                  <c:v>8.2965407812808575E-3</c:v>
                </c:pt>
                <c:pt idx="2218">
                  <c:v>2.6567266243391527E-3</c:v>
                </c:pt>
                <c:pt idx="2219">
                  <c:v>-4.2845814047982782E-3</c:v>
                </c:pt>
                <c:pt idx="2220">
                  <c:v>2.6567266243391527E-3</c:v>
                </c:pt>
                <c:pt idx="2221">
                  <c:v>9.2139953193063858E-4</c:v>
                </c:pt>
                <c:pt idx="2222">
                  <c:v>1.3068689519286865E-2</c:v>
                </c:pt>
                <c:pt idx="2223">
                  <c:v>1.4804016952192004E-2</c:v>
                </c:pt>
                <c:pt idx="2224">
                  <c:v>2.0443829406650578E-2</c:v>
                </c:pt>
                <c:pt idx="2225">
                  <c:v>2.4782147988913431E-2</c:v>
                </c:pt>
                <c:pt idx="2226">
                  <c:v>1.7407008101549715E-2</c:v>
                </c:pt>
                <c:pt idx="2227">
                  <c:v>1.3502519675030021E-2</c:v>
                </c:pt>
                <c:pt idx="2228">
                  <c:v>9.2139953193063858E-4</c:v>
                </c:pt>
                <c:pt idx="2229">
                  <c:v>-8.1392756047787569E-4</c:v>
                </c:pt>
                <c:pt idx="2230">
                  <c:v>8.2965407812808575E-3</c:v>
                </c:pt>
                <c:pt idx="2231">
                  <c:v>1.5671680668644574E-2</c:v>
                </c:pt>
                <c:pt idx="2232">
                  <c:v>1.7407008101549715E-2</c:v>
                </c:pt>
                <c:pt idx="2233">
                  <c:v>1.3502519675030021E-2</c:v>
                </c:pt>
                <c:pt idx="2234">
                  <c:v>1.523784710793516E-2</c:v>
                </c:pt>
                <c:pt idx="2235">
                  <c:v>1.7407008101549715E-2</c:v>
                </c:pt>
                <c:pt idx="2236">
                  <c:v>3.0905584825654379E-3</c:v>
                </c:pt>
                <c:pt idx="2237">
                  <c:v>-1.6815912769304457E-3</c:v>
                </c:pt>
                <c:pt idx="2238">
                  <c:v>4.3920523547611645E-3</c:v>
                </c:pt>
                <c:pt idx="2239">
                  <c:v>1.4804016952192004E-2</c:v>
                </c:pt>
                <c:pt idx="2240">
                  <c:v>1.1333362086381724E-2</c:v>
                </c:pt>
                <c:pt idx="2241">
                  <c:v>8.2965407812808575E-3</c:v>
                </c:pt>
                <c:pt idx="2242">
                  <c:v>7.8627072205714431E-3</c:v>
                </c:pt>
                <c:pt idx="2243">
                  <c:v>4.3920523547611645E-3</c:v>
                </c:pt>
                <c:pt idx="2244">
                  <c:v>-8.1392756047787569E-4</c:v>
                </c:pt>
                <c:pt idx="2245">
                  <c:v>5.2597160712137339E-3</c:v>
                </c:pt>
                <c:pt idx="2246">
                  <c:v>4.8258859154705772E-3</c:v>
                </c:pt>
                <c:pt idx="2247">
                  <c:v>7.8627072205714431E-3</c:v>
                </c:pt>
                <c:pt idx="2248">
                  <c:v>1.3936353235739433E-2</c:v>
                </c:pt>
                <c:pt idx="2249">
                  <c:v>7.8627072205714431E-3</c:v>
                </c:pt>
                <c:pt idx="2250">
                  <c:v>6.1273797876663051E-3</c:v>
                </c:pt>
                <c:pt idx="2251">
                  <c:v>2.222894766112868E-3</c:v>
                </c:pt>
                <c:pt idx="2252">
                  <c:v>-3.8009604274821639E-4</c:v>
                </c:pt>
                <c:pt idx="2253">
                  <c:v>-7.7552362706085586E-3</c:v>
                </c:pt>
                <c:pt idx="2254">
                  <c:v>2.6567266243391527E-3</c:v>
                </c:pt>
                <c:pt idx="2255">
                  <c:v>2.6567266243391527E-3</c:v>
                </c:pt>
                <c:pt idx="2256">
                  <c:v>-8.1392756047787569E-4</c:v>
                </c:pt>
                <c:pt idx="2257">
                  <c:v>1.0465698369929154E-2</c:v>
                </c:pt>
                <c:pt idx="2258">
                  <c:v>-2.9830865111126746E-3</c:v>
                </c:pt>
                <c:pt idx="2259">
                  <c:v>4.8258859154705772E-3</c:v>
                </c:pt>
                <c:pt idx="2260">
                  <c:v>-6.8875725541559882E-3</c:v>
                </c:pt>
                <c:pt idx="2261">
                  <c:v>-9.0567301428042847E-3</c:v>
                </c:pt>
                <c:pt idx="2262">
                  <c:v>-2.1154231351567304E-3</c:v>
                </c:pt>
                <c:pt idx="2263">
                  <c:v>3.9582221990180078E-3</c:v>
                </c:pt>
                <c:pt idx="2264">
                  <c:v>3.5243886383085946E-3</c:v>
                </c:pt>
                <c:pt idx="2265">
                  <c:v>-3.4169176883457083E-3</c:v>
                </c:pt>
                <c:pt idx="2266">
                  <c:v>5.3735883577393753E-5</c:v>
                </c:pt>
                <c:pt idx="2267">
                  <c:v>-4.7184149655076918E-3</c:v>
                </c:pt>
                <c:pt idx="2268">
                  <c:v>1.7890629078865829E-3</c:v>
                </c:pt>
                <c:pt idx="2269">
                  <c:v>-3.8009604274821639E-4</c:v>
                </c:pt>
                <c:pt idx="2270">
                  <c:v>9.2139953193063858E-4</c:v>
                </c:pt>
                <c:pt idx="2271">
                  <c:v>6.1273797876663051E-3</c:v>
                </c:pt>
                <c:pt idx="2272">
                  <c:v>9.1642044977334278E-3</c:v>
                </c:pt>
                <c:pt idx="2273">
                  <c:v>4.8258859154705772E-3</c:v>
                </c:pt>
                <c:pt idx="2274">
                  <c:v>3.0905584825654379E-3</c:v>
                </c:pt>
                <c:pt idx="2275">
                  <c:v>-5.1522451212508485E-3</c:v>
                </c:pt>
                <c:pt idx="2276">
                  <c:v>5.3735883577393753E-5</c:v>
                </c:pt>
                <c:pt idx="2277">
                  <c:v>1.3552310496602979E-3</c:v>
                </c:pt>
                <c:pt idx="2278">
                  <c:v>-2.9830865111126746E-3</c:v>
                </c:pt>
                <c:pt idx="2279">
                  <c:v>5.2597160712137339E-3</c:v>
                </c:pt>
                <c:pt idx="2280">
                  <c:v>4.3920523547611645E-3</c:v>
                </c:pt>
                <c:pt idx="2281">
                  <c:v>4.3920523547611645E-3</c:v>
                </c:pt>
                <c:pt idx="2282">
                  <c:v>4.8756767370435359E-4</c:v>
                </c:pt>
                <c:pt idx="2283">
                  <c:v>-8.6228999870611289E-3</c:v>
                </c:pt>
                <c:pt idx="2284">
                  <c:v>9.2139953193063858E-4</c:v>
                </c:pt>
                <c:pt idx="2285">
                  <c:v>-3.8009604274821639E-4</c:v>
                </c:pt>
                <c:pt idx="2286">
                  <c:v>7.8627072205714431E-3</c:v>
                </c:pt>
                <c:pt idx="2287">
                  <c:v>4.8258859154705772E-3</c:v>
                </c:pt>
                <c:pt idx="2288">
                  <c:v>7.8627072205714431E-3</c:v>
                </c:pt>
                <c:pt idx="2289">
                  <c:v>2.6567266243391527E-3</c:v>
                </c:pt>
                <c:pt idx="2290">
                  <c:v>-3.8507512490551219E-3</c:v>
                </c:pt>
                <c:pt idx="2291">
                  <c:v>3.0905584825654379E-3</c:v>
                </c:pt>
                <c:pt idx="2292">
                  <c:v>1.3552310496602979E-3</c:v>
                </c:pt>
                <c:pt idx="2293">
                  <c:v>3.9582221990180078E-3</c:v>
                </c:pt>
                <c:pt idx="2294">
                  <c:v>1.3552310496602979E-3</c:v>
                </c:pt>
                <c:pt idx="2295">
                  <c:v>7.4288770648282881E-3</c:v>
                </c:pt>
                <c:pt idx="2296">
                  <c:v>5.2597160712137339E-3</c:v>
                </c:pt>
                <c:pt idx="2297">
                  <c:v>-8.1392756047787569E-4</c:v>
                </c:pt>
                <c:pt idx="2298">
                  <c:v>-2.9830865111126746E-3</c:v>
                </c:pt>
                <c:pt idx="2299">
                  <c:v>-2.9830865111126746E-3</c:v>
                </c:pt>
                <c:pt idx="2300">
                  <c:v>-2.1154231351567304E-3</c:v>
                </c:pt>
                <c:pt idx="2301">
                  <c:v>5.2597160712137339E-3</c:v>
                </c:pt>
                <c:pt idx="2302">
                  <c:v>-2.1154231351567304E-3</c:v>
                </c:pt>
                <c:pt idx="2303">
                  <c:v>9.5980346534765837E-3</c:v>
                </c:pt>
                <c:pt idx="2304">
                  <c:v>8.2965407812808575E-3</c:v>
                </c:pt>
                <c:pt idx="2305">
                  <c:v>-4.7184149655076918E-3</c:v>
                </c:pt>
                <c:pt idx="2306">
                  <c:v>4.8756767370435359E-4</c:v>
                </c:pt>
                <c:pt idx="2307">
                  <c:v>4.8756767370435359E-4</c:v>
                </c:pt>
                <c:pt idx="2308">
                  <c:v>3.0905584825654379E-3</c:v>
                </c:pt>
                <c:pt idx="2309">
                  <c:v>8.7303709370240151E-3</c:v>
                </c:pt>
                <c:pt idx="2310">
                  <c:v>1.3552310496602979E-3</c:v>
                </c:pt>
                <c:pt idx="2311">
                  <c:v>1.2634855958577449E-2</c:v>
                </c:pt>
                <c:pt idx="2312">
                  <c:v>4.8756767370435359E-4</c:v>
                </c:pt>
                <c:pt idx="2313">
                  <c:v>5.2597160712137339E-3</c:v>
                </c:pt>
                <c:pt idx="2314">
                  <c:v>6.1273797876663051E-3</c:v>
                </c:pt>
                <c:pt idx="2315">
                  <c:v>3.9582221990180078E-3</c:v>
                </c:pt>
                <c:pt idx="2316">
                  <c:v>2.6567266243391527E-3</c:v>
                </c:pt>
                <c:pt idx="2317">
                  <c:v>3.9582221990180078E-3</c:v>
                </c:pt>
                <c:pt idx="2318">
                  <c:v>4.8258859154705772E-3</c:v>
                </c:pt>
                <c:pt idx="2319">
                  <c:v>9.1642044977334278E-3</c:v>
                </c:pt>
                <c:pt idx="2320">
                  <c:v>3.5243886383085946E-3</c:v>
                </c:pt>
                <c:pt idx="2321">
                  <c:v>5.2597160712137339E-3</c:v>
                </c:pt>
                <c:pt idx="2322">
                  <c:v>1.3552310496602979E-3</c:v>
                </c:pt>
                <c:pt idx="2323">
                  <c:v>9.1642044977334278E-3</c:v>
                </c:pt>
                <c:pt idx="2324">
                  <c:v>3.5243886383085946E-3</c:v>
                </c:pt>
                <c:pt idx="2325">
                  <c:v>5.6935496319231475E-3</c:v>
                </c:pt>
                <c:pt idx="2326">
                  <c:v>1.4370183391482591E-2</c:v>
                </c:pt>
                <c:pt idx="2327">
                  <c:v>7.8627072205714431E-3</c:v>
                </c:pt>
                <c:pt idx="2328">
                  <c:v>5.6935496319231475E-3</c:v>
                </c:pt>
                <c:pt idx="2329">
                  <c:v>7.8627072205714431E-3</c:v>
                </c:pt>
                <c:pt idx="2330">
                  <c:v>9.1642044977334278E-3</c:v>
                </c:pt>
                <c:pt idx="2331">
                  <c:v>5.2597160712137339E-3</c:v>
                </c:pt>
                <c:pt idx="2332">
                  <c:v>3.5243886383085946E-3</c:v>
                </c:pt>
                <c:pt idx="2333">
                  <c:v>4.8258859154705772E-3</c:v>
                </c:pt>
                <c:pt idx="2334">
                  <c:v>6.9950435041188745E-3</c:v>
                </c:pt>
                <c:pt idx="2335">
                  <c:v>6.9950435041188745E-3</c:v>
                </c:pt>
                <c:pt idx="2336">
                  <c:v>1.2201025802834295E-2</c:v>
                </c:pt>
                <c:pt idx="2337">
                  <c:v>6.1273797876663051E-3</c:v>
                </c:pt>
                <c:pt idx="2338">
                  <c:v>3.5243886383085946E-3</c:v>
                </c:pt>
                <c:pt idx="2339">
                  <c:v>7.4288770648282881E-3</c:v>
                </c:pt>
                <c:pt idx="2340">
                  <c:v>-1.6815912769304457E-3</c:v>
                </c:pt>
                <c:pt idx="2341">
                  <c:v>2.222894766112868E-3</c:v>
                </c:pt>
                <c:pt idx="2342">
                  <c:v>9.5980346534765837E-3</c:v>
                </c:pt>
                <c:pt idx="2343">
                  <c:v>4.8756767370435359E-4</c:v>
                </c:pt>
                <c:pt idx="2344">
                  <c:v>5.2597160712137339E-3</c:v>
                </c:pt>
                <c:pt idx="2345">
                  <c:v>6.5612133483757178E-3</c:v>
                </c:pt>
                <c:pt idx="2346">
                  <c:v>6.1273797876663051E-3</c:v>
                </c:pt>
                <c:pt idx="2347">
                  <c:v>3.0905584825654379E-3</c:v>
                </c:pt>
                <c:pt idx="2348">
                  <c:v>6.9950435041188745E-3</c:v>
                </c:pt>
                <c:pt idx="2349">
                  <c:v>5.2597160712137339E-3</c:v>
                </c:pt>
                <c:pt idx="2350">
                  <c:v>1.0031868214185996E-2</c:v>
                </c:pt>
                <c:pt idx="2351">
                  <c:v>3.0905584825654379E-3</c:v>
                </c:pt>
                <c:pt idx="2352">
                  <c:v>6.1273797876663051E-3</c:v>
                </c:pt>
                <c:pt idx="2353">
                  <c:v>1.0031868214185996E-2</c:v>
                </c:pt>
                <c:pt idx="2354">
                  <c:v>4.3920523547611645E-3</c:v>
                </c:pt>
                <c:pt idx="2355">
                  <c:v>3.5243886383085946E-3</c:v>
                </c:pt>
                <c:pt idx="2356">
                  <c:v>7.4288770648282881E-3</c:v>
                </c:pt>
                <c:pt idx="2357">
                  <c:v>8.2965407812808575E-3</c:v>
                </c:pt>
                <c:pt idx="2358">
                  <c:v>1.1333362086381724E-2</c:v>
                </c:pt>
                <c:pt idx="2359">
                  <c:v>9.1642044977334278E-3</c:v>
                </c:pt>
                <c:pt idx="2360">
                  <c:v>2.222894766112868E-3</c:v>
                </c:pt>
                <c:pt idx="2361">
                  <c:v>3.9582221990180078E-3</c:v>
                </c:pt>
                <c:pt idx="2362">
                  <c:v>7.4288770648282881E-3</c:v>
                </c:pt>
                <c:pt idx="2363">
                  <c:v>5.6935496319231475E-3</c:v>
                </c:pt>
                <c:pt idx="2364">
                  <c:v>3.9582221990180078E-3</c:v>
                </c:pt>
                <c:pt idx="2365">
                  <c:v>6.5612133483757178E-3</c:v>
                </c:pt>
                <c:pt idx="2366">
                  <c:v>1.69731745408403E-2</c:v>
                </c:pt>
                <c:pt idx="2367">
                  <c:v>7.4288770648282881E-3</c:v>
                </c:pt>
                <c:pt idx="2368">
                  <c:v>1.3552310496602979E-3</c:v>
                </c:pt>
                <c:pt idx="2369">
                  <c:v>9.1642044977334278E-3</c:v>
                </c:pt>
                <c:pt idx="2370">
                  <c:v>4.8258859154705772E-3</c:v>
                </c:pt>
                <c:pt idx="2371">
                  <c:v>4.8258859154705772E-3</c:v>
                </c:pt>
                <c:pt idx="2372">
                  <c:v>4.8258859154705772E-3</c:v>
                </c:pt>
                <c:pt idx="2373">
                  <c:v>6.1273797876663051E-3</c:v>
                </c:pt>
                <c:pt idx="2374">
                  <c:v>1.6105510824387728E-2</c:v>
                </c:pt>
                <c:pt idx="2375">
                  <c:v>8.2965407812808575E-3</c:v>
                </c:pt>
                <c:pt idx="2376">
                  <c:v>5.6935496319231475E-3</c:v>
                </c:pt>
                <c:pt idx="2377">
                  <c:v>9.5980346534765837E-3</c:v>
                </c:pt>
                <c:pt idx="2378">
                  <c:v>4.3920523547611645E-3</c:v>
                </c:pt>
                <c:pt idx="2379">
                  <c:v>6.5612133483757178E-3</c:v>
                </c:pt>
                <c:pt idx="2380">
                  <c:v>2.6567266243391527E-3</c:v>
                </c:pt>
                <c:pt idx="2381">
                  <c:v>6.5612133483757178E-3</c:v>
                </c:pt>
                <c:pt idx="2382">
                  <c:v>1.0465698369929154E-2</c:v>
                </c:pt>
                <c:pt idx="2383">
                  <c:v>8.7303709370240151E-3</c:v>
                </c:pt>
                <c:pt idx="2384">
                  <c:v>7.8627072205714431E-3</c:v>
                </c:pt>
                <c:pt idx="2385">
                  <c:v>4.3920523547611645E-3</c:v>
                </c:pt>
                <c:pt idx="2386">
                  <c:v>6.5612133483757178E-3</c:v>
                </c:pt>
                <c:pt idx="2387">
                  <c:v>1.0031868214185996E-2</c:v>
                </c:pt>
                <c:pt idx="2388">
                  <c:v>-1.2477594187041605E-3</c:v>
                </c:pt>
                <c:pt idx="2389">
                  <c:v>3.0905584825654379E-3</c:v>
                </c:pt>
                <c:pt idx="2390">
                  <c:v>1.2201025802834295E-2</c:v>
                </c:pt>
                <c:pt idx="2391">
                  <c:v>7.8627072205714431E-3</c:v>
                </c:pt>
                <c:pt idx="2392">
                  <c:v>5.2597160712137339E-3</c:v>
                </c:pt>
                <c:pt idx="2393">
                  <c:v>7.4288770648282881E-3</c:v>
                </c:pt>
                <c:pt idx="2394">
                  <c:v>1.0465698369929154E-2</c:v>
                </c:pt>
                <c:pt idx="2395">
                  <c:v>3.0905584825654379E-3</c:v>
                </c:pt>
                <c:pt idx="2396">
                  <c:v>1.176719224212488E-2</c:v>
                </c:pt>
                <c:pt idx="2397">
                  <c:v>3.9582221990180078E-3</c:v>
                </c:pt>
                <c:pt idx="2398">
                  <c:v>1.3068689519286865E-2</c:v>
                </c:pt>
                <c:pt idx="2399">
                  <c:v>1.2201025802834295E-2</c:v>
                </c:pt>
                <c:pt idx="2400">
                  <c:v>1.7890629078865829E-3</c:v>
                </c:pt>
                <c:pt idx="2401">
                  <c:v>9.1642044977334278E-3</c:v>
                </c:pt>
                <c:pt idx="2402">
                  <c:v>1.176719224212488E-2</c:v>
                </c:pt>
                <c:pt idx="2403">
                  <c:v>-1.6815912769304457E-3</c:v>
                </c:pt>
                <c:pt idx="2404">
                  <c:v>4.8756767370435359E-4</c:v>
                </c:pt>
                <c:pt idx="2405">
                  <c:v>6.9950435041188745E-3</c:v>
                </c:pt>
                <c:pt idx="2406">
                  <c:v>2.6567266243391527E-3</c:v>
                </c:pt>
                <c:pt idx="2407">
                  <c:v>1.6105510824387728E-2</c:v>
                </c:pt>
                <c:pt idx="2408">
                  <c:v>1.0899531930638568E-2</c:v>
                </c:pt>
                <c:pt idx="2409">
                  <c:v>7.4288770648282881E-3</c:v>
                </c:pt>
                <c:pt idx="2410">
                  <c:v>1.6539344385097143E-2</c:v>
                </c:pt>
                <c:pt idx="2411">
                  <c:v>1.2634855958577449E-2</c:v>
                </c:pt>
                <c:pt idx="2412">
                  <c:v>-2.1154231351567304E-3</c:v>
                </c:pt>
                <c:pt idx="2413">
                  <c:v>9.2139953193063858E-4</c:v>
                </c:pt>
                <c:pt idx="2414">
                  <c:v>1.7890629078865829E-3</c:v>
                </c:pt>
                <c:pt idx="2415">
                  <c:v>1.8274671818002283E-2</c:v>
                </c:pt>
                <c:pt idx="2416">
                  <c:v>2.2179156839555719E-2</c:v>
                </c:pt>
                <c:pt idx="2417">
                  <c:v>7.4288770648282881E-3</c:v>
                </c:pt>
                <c:pt idx="2418">
                  <c:v>1.3068689519286865E-2</c:v>
                </c:pt>
                <c:pt idx="2419">
                  <c:v>1.6105510824387728E-2</c:v>
                </c:pt>
                <c:pt idx="2420">
                  <c:v>1.0899531930638568E-2</c:v>
                </c:pt>
                <c:pt idx="2421">
                  <c:v>4.8756767370435359E-4</c:v>
                </c:pt>
                <c:pt idx="2422">
                  <c:v>-5.1522451212508485E-3</c:v>
                </c:pt>
                <c:pt idx="2423">
                  <c:v>1.7890629078865829E-3</c:v>
                </c:pt>
                <c:pt idx="2424">
                  <c:v>1.7840838257292872E-2</c:v>
                </c:pt>
                <c:pt idx="2425">
                  <c:v>1.4804016952192004E-2</c:v>
                </c:pt>
                <c:pt idx="2426">
                  <c:v>1.0031868214185996E-2</c:v>
                </c:pt>
                <c:pt idx="2427">
                  <c:v>8.7303709370240151E-3</c:v>
                </c:pt>
                <c:pt idx="2428">
                  <c:v>2.4348314428204017E-2</c:v>
                </c:pt>
                <c:pt idx="2429">
                  <c:v>1.3068689519286865E-2</c:v>
                </c:pt>
                <c:pt idx="2430">
                  <c:v>-1.6815912769304457E-3</c:v>
                </c:pt>
                <c:pt idx="2431">
                  <c:v>-1.2477594187041605E-3</c:v>
                </c:pt>
                <c:pt idx="2432">
                  <c:v>5.3735883577393753E-5</c:v>
                </c:pt>
                <c:pt idx="2433">
                  <c:v>1.4370183391482591E-2</c:v>
                </c:pt>
                <c:pt idx="2434">
                  <c:v>1.7840838257292872E-2</c:v>
                </c:pt>
                <c:pt idx="2435">
                  <c:v>6.1273797876663051E-3</c:v>
                </c:pt>
                <c:pt idx="2436">
                  <c:v>5.2597160712137339E-3</c:v>
                </c:pt>
                <c:pt idx="2437">
                  <c:v>2.131149312310315E-2</c:v>
                </c:pt>
                <c:pt idx="2438">
                  <c:v>1.69731745408403E-2</c:v>
                </c:pt>
                <c:pt idx="2439">
                  <c:v>6.1273797876663051E-3</c:v>
                </c:pt>
                <c:pt idx="2440">
                  <c:v>-9.924393859256855E-3</c:v>
                </c:pt>
                <c:pt idx="2441">
                  <c:v>-4.2845814047982782E-3</c:v>
                </c:pt>
                <c:pt idx="2442">
                  <c:v>-2.1154231351567304E-3</c:v>
                </c:pt>
                <c:pt idx="2443">
                  <c:v>4.8258859154705772E-3</c:v>
                </c:pt>
                <c:pt idx="2444">
                  <c:v>7.4288770648282881E-3</c:v>
                </c:pt>
                <c:pt idx="2445">
                  <c:v>1.3552310496602979E-3</c:v>
                </c:pt>
                <c:pt idx="2446">
                  <c:v>3.9582221990180078E-3</c:v>
                </c:pt>
                <c:pt idx="2447">
                  <c:v>1.9576165690198009E-2</c:v>
                </c:pt>
                <c:pt idx="2448">
                  <c:v>2.3046820556008287E-2</c:v>
                </c:pt>
                <c:pt idx="2449">
                  <c:v>1.176719224212488E-2</c:v>
                </c:pt>
                <c:pt idx="2450">
                  <c:v>-9.0567301428042847E-3</c:v>
                </c:pt>
                <c:pt idx="2451">
                  <c:v>-9.0567301428042847E-3</c:v>
                </c:pt>
                <c:pt idx="2452">
                  <c:v>7.4288770648282881E-3</c:v>
                </c:pt>
                <c:pt idx="2453">
                  <c:v>-2.1154231351567304E-3</c:v>
                </c:pt>
                <c:pt idx="2454">
                  <c:v>-3.4169176883457083E-3</c:v>
                </c:pt>
                <c:pt idx="2455">
                  <c:v>-2.9830865111126746E-3</c:v>
                </c:pt>
                <c:pt idx="2456">
                  <c:v>1.3552310496602979E-3</c:v>
                </c:pt>
                <c:pt idx="2457">
                  <c:v>2.3480650711751448E-2</c:v>
                </c:pt>
                <c:pt idx="2458">
                  <c:v>3.5194105776411758E-2</c:v>
                </c:pt>
                <c:pt idx="2459">
                  <c:v>2.4348314428204017E-2</c:v>
                </c:pt>
                <c:pt idx="2460">
                  <c:v>5.3735883577393753E-5</c:v>
                </c:pt>
                <c:pt idx="2461">
                  <c:v>-7.7552362706085586E-3</c:v>
                </c:pt>
                <c:pt idx="2462">
                  <c:v>2.6567266243391527E-3</c:v>
                </c:pt>
                <c:pt idx="2463">
                  <c:v>1.176719224212488E-2</c:v>
                </c:pt>
                <c:pt idx="2464">
                  <c:v>1.3552310496602979E-3</c:v>
                </c:pt>
                <c:pt idx="2465">
                  <c:v>-6.4537423984128324E-3</c:v>
                </c:pt>
                <c:pt idx="2466">
                  <c:v>6.1273797876663051E-3</c:v>
                </c:pt>
                <c:pt idx="2467">
                  <c:v>2.5649811705366E-2</c:v>
                </c:pt>
                <c:pt idx="2468">
                  <c:v>2.8252802854723709E-2</c:v>
                </c:pt>
                <c:pt idx="2469">
                  <c:v>9.1642044977334278E-3</c:v>
                </c:pt>
                <c:pt idx="2470">
                  <c:v>4.8258859154705772E-3</c:v>
                </c:pt>
                <c:pt idx="2471">
                  <c:v>1.3552310496602979E-3</c:v>
                </c:pt>
                <c:pt idx="2472">
                  <c:v>8.2965407812808575E-3</c:v>
                </c:pt>
                <c:pt idx="2473">
                  <c:v>1.7407008101549715E-2</c:v>
                </c:pt>
                <c:pt idx="2474">
                  <c:v>1.6539344385097143E-2</c:v>
                </c:pt>
                <c:pt idx="2475">
                  <c:v>3.9582221990180078E-3</c:v>
                </c:pt>
                <c:pt idx="2476">
                  <c:v>9.1642044977334278E-3</c:v>
                </c:pt>
                <c:pt idx="2477">
                  <c:v>2.131149312310315E-2</c:v>
                </c:pt>
                <c:pt idx="2478">
                  <c:v>1.8708501973745441E-2</c:v>
                </c:pt>
                <c:pt idx="2479">
                  <c:v>1.3936353235739433E-2</c:v>
                </c:pt>
                <c:pt idx="2480">
                  <c:v>1.176719224212488E-2</c:v>
                </c:pt>
                <c:pt idx="2481">
                  <c:v>8.2965407812808575E-3</c:v>
                </c:pt>
                <c:pt idx="2482">
                  <c:v>1.2634855958577449E-2</c:v>
                </c:pt>
                <c:pt idx="2483">
                  <c:v>1.3936353235739433E-2</c:v>
                </c:pt>
                <c:pt idx="2484">
                  <c:v>9.2139953193063858E-4</c:v>
                </c:pt>
                <c:pt idx="2485">
                  <c:v>1.7890629078865829E-3</c:v>
                </c:pt>
                <c:pt idx="2486">
                  <c:v>1.2201025802834295E-2</c:v>
                </c:pt>
                <c:pt idx="2487">
                  <c:v>2.3046820556008287E-2</c:v>
                </c:pt>
                <c:pt idx="2488">
                  <c:v>2.9120466571176278E-2</c:v>
                </c:pt>
                <c:pt idx="2489">
                  <c:v>2.6083641861109157E-2</c:v>
                </c:pt>
                <c:pt idx="2490">
                  <c:v>2.5649811705366E-2</c:v>
                </c:pt>
                <c:pt idx="2491">
                  <c:v>1.6539344385097143E-2</c:v>
                </c:pt>
                <c:pt idx="2492">
                  <c:v>1.3068689519286865E-2</c:v>
                </c:pt>
                <c:pt idx="2493">
                  <c:v>1.3502519675030021E-2</c:v>
                </c:pt>
                <c:pt idx="2494">
                  <c:v>4.8258859154705772E-3</c:v>
                </c:pt>
                <c:pt idx="2495">
                  <c:v>3.0905584825654379E-3</c:v>
                </c:pt>
                <c:pt idx="2496">
                  <c:v>1.3936353235739433E-2</c:v>
                </c:pt>
                <c:pt idx="2497">
                  <c:v>1.6539344385097143E-2</c:v>
                </c:pt>
                <c:pt idx="2498">
                  <c:v>2.3480650711751448E-2</c:v>
                </c:pt>
                <c:pt idx="2499">
                  <c:v>2.5649811705366E-2</c:v>
                </c:pt>
                <c:pt idx="2500">
                  <c:v>2.1745323278846308E-2</c:v>
                </c:pt>
                <c:pt idx="2501">
                  <c:v>2.261298699529888E-2</c:v>
                </c:pt>
                <c:pt idx="2502">
                  <c:v>1.0031868214185996E-2</c:v>
                </c:pt>
                <c:pt idx="2503">
                  <c:v>1.2634855958577449E-2</c:v>
                </c:pt>
                <c:pt idx="2504">
                  <c:v>5.6935496319231475E-3</c:v>
                </c:pt>
                <c:pt idx="2505">
                  <c:v>3.9582221990180078E-3</c:v>
                </c:pt>
                <c:pt idx="2506">
                  <c:v>1.0465698369929154E-2</c:v>
                </c:pt>
                <c:pt idx="2507">
                  <c:v>1.69731745408403E-2</c:v>
                </c:pt>
                <c:pt idx="2508">
                  <c:v>2.4348314428204017E-2</c:v>
                </c:pt>
                <c:pt idx="2509">
                  <c:v>2.0877659562393736E-2</c:v>
                </c:pt>
                <c:pt idx="2510">
                  <c:v>2.0009999250907424E-2</c:v>
                </c:pt>
                <c:pt idx="2511">
                  <c:v>1.3068689519286865E-2</c:v>
                </c:pt>
                <c:pt idx="2512">
                  <c:v>4.8258859154705772E-3</c:v>
                </c:pt>
                <c:pt idx="2513">
                  <c:v>1.0899531930638568E-2</c:v>
                </c:pt>
                <c:pt idx="2514">
                  <c:v>1.0899531930638568E-2</c:v>
                </c:pt>
                <c:pt idx="2515">
                  <c:v>8.2965407812808575E-3</c:v>
                </c:pt>
                <c:pt idx="2516">
                  <c:v>1.176719224212488E-2</c:v>
                </c:pt>
                <c:pt idx="2517">
                  <c:v>1.7840838257292872E-2</c:v>
                </c:pt>
                <c:pt idx="2518">
                  <c:v>2.261298699529888E-2</c:v>
                </c:pt>
                <c:pt idx="2519">
                  <c:v>1.4804016952192004E-2</c:v>
                </c:pt>
                <c:pt idx="2520">
                  <c:v>1.0899531930638568E-2</c:v>
                </c:pt>
                <c:pt idx="2521">
                  <c:v>-4.7184149655076918E-3</c:v>
                </c:pt>
                <c:pt idx="2522">
                  <c:v>-2.9830865111126746E-3</c:v>
                </c:pt>
                <c:pt idx="2523">
                  <c:v>6.5612133483757178E-3</c:v>
                </c:pt>
                <c:pt idx="2524">
                  <c:v>4.8258859154705772E-3</c:v>
                </c:pt>
                <c:pt idx="2525">
                  <c:v>5.6935496319231475E-3</c:v>
                </c:pt>
                <c:pt idx="2526">
                  <c:v>1.0031868214185996E-2</c:v>
                </c:pt>
                <c:pt idx="2527">
                  <c:v>1.8274671818002283E-2</c:v>
                </c:pt>
                <c:pt idx="2528">
                  <c:v>2.131149312310315E-2</c:v>
                </c:pt>
                <c:pt idx="2529">
                  <c:v>4.8258859154705772E-3</c:v>
                </c:pt>
                <c:pt idx="2530">
                  <c:v>-4.2845814047982782E-3</c:v>
                </c:pt>
                <c:pt idx="2531">
                  <c:v>-7.321402709899145E-3</c:v>
                </c:pt>
                <c:pt idx="2532">
                  <c:v>1.3552310496602979E-3</c:v>
                </c:pt>
                <c:pt idx="2533">
                  <c:v>6.9950435041188745E-3</c:v>
                </c:pt>
                <c:pt idx="2534">
                  <c:v>1.0031868214185996E-2</c:v>
                </c:pt>
                <c:pt idx="2535">
                  <c:v>1.0465698369929154E-2</c:v>
                </c:pt>
                <c:pt idx="2536">
                  <c:v>1.9142335534454852E-2</c:v>
                </c:pt>
                <c:pt idx="2537">
                  <c:v>6.5612133483757178E-3</c:v>
                </c:pt>
                <c:pt idx="2538">
                  <c:v>2.6567266243391527E-3</c:v>
                </c:pt>
                <c:pt idx="2539">
                  <c:v>-5.5860786819602612E-3</c:v>
                </c:pt>
                <c:pt idx="2540">
                  <c:v>-1.2527385008614564E-2</c:v>
                </c:pt>
                <c:pt idx="2541">
                  <c:v>-5.5860786819602612E-3</c:v>
                </c:pt>
                <c:pt idx="2542">
                  <c:v>-2.9830865111126746E-3</c:v>
                </c:pt>
                <c:pt idx="2543">
                  <c:v>6.1273797876663051E-3</c:v>
                </c:pt>
                <c:pt idx="2544">
                  <c:v>1.0031868214185996E-2</c:v>
                </c:pt>
                <c:pt idx="2545">
                  <c:v>1.0465698369929154E-2</c:v>
                </c:pt>
                <c:pt idx="2546">
                  <c:v>3.0905584825654379E-3</c:v>
                </c:pt>
                <c:pt idx="2547">
                  <c:v>-2.9830865111126746E-3</c:v>
                </c:pt>
                <c:pt idx="2548">
                  <c:v>-8.1890664263517144E-3</c:v>
                </c:pt>
                <c:pt idx="2549">
                  <c:v>-4.7184149655076918E-3</c:v>
                </c:pt>
                <c:pt idx="2550">
                  <c:v>4.8258859154705772E-3</c:v>
                </c:pt>
                <c:pt idx="2551">
                  <c:v>5.6935496319231475E-3</c:v>
                </c:pt>
                <c:pt idx="2552">
                  <c:v>8.2965407812808575E-3</c:v>
                </c:pt>
                <c:pt idx="2553">
                  <c:v>5.6935496319231475E-3</c:v>
                </c:pt>
                <c:pt idx="2554">
                  <c:v>4.3920523547611645E-3</c:v>
                </c:pt>
                <c:pt idx="2555">
                  <c:v>1.7890629078865829E-3</c:v>
                </c:pt>
                <c:pt idx="2556">
                  <c:v>-2.1154231351567304E-3</c:v>
                </c:pt>
                <c:pt idx="2557">
                  <c:v>2.6567266243391527E-3</c:v>
                </c:pt>
                <c:pt idx="2558">
                  <c:v>2.222894766112868E-3</c:v>
                </c:pt>
                <c:pt idx="2559">
                  <c:v>1.3552310496602979E-3</c:v>
                </c:pt>
                <c:pt idx="2560">
                  <c:v>6.5612133483757178E-3</c:v>
                </c:pt>
                <c:pt idx="2561">
                  <c:v>3.0905584825654379E-3</c:v>
                </c:pt>
                <c:pt idx="2562">
                  <c:v>4.8258859154705772E-3</c:v>
                </c:pt>
                <c:pt idx="2563">
                  <c:v>-3.8009604274821639E-4</c:v>
                </c:pt>
                <c:pt idx="2564">
                  <c:v>-2.9830865111126746E-3</c:v>
                </c:pt>
                <c:pt idx="2565">
                  <c:v>-2.9830865111126746E-3</c:v>
                </c:pt>
                <c:pt idx="2566">
                  <c:v>2.6567266243391527E-3</c:v>
                </c:pt>
                <c:pt idx="2567">
                  <c:v>3.9582221990180078E-3</c:v>
                </c:pt>
                <c:pt idx="2568">
                  <c:v>8.7303709370240151E-3</c:v>
                </c:pt>
                <c:pt idx="2569">
                  <c:v>6.1273797876663051E-3</c:v>
                </c:pt>
                <c:pt idx="2570">
                  <c:v>6.1273797876663051E-3</c:v>
                </c:pt>
                <c:pt idx="2571">
                  <c:v>3.0905584825654379E-3</c:v>
                </c:pt>
                <c:pt idx="2572">
                  <c:v>3.0905584825654379E-3</c:v>
                </c:pt>
                <c:pt idx="2573">
                  <c:v>2.6567266243391527E-3</c:v>
                </c:pt>
                <c:pt idx="2574">
                  <c:v>3.9582221990180078E-3</c:v>
                </c:pt>
                <c:pt idx="2575">
                  <c:v>4.3920523547611645E-3</c:v>
                </c:pt>
                <c:pt idx="2576">
                  <c:v>4.3920523547611645E-3</c:v>
                </c:pt>
                <c:pt idx="2577">
                  <c:v>6.1273797876663051E-3</c:v>
                </c:pt>
                <c:pt idx="2578">
                  <c:v>1.3552310496602979E-3</c:v>
                </c:pt>
                <c:pt idx="2579">
                  <c:v>4.3920523547611645E-3</c:v>
                </c:pt>
                <c:pt idx="2580">
                  <c:v>-2.1154231351567304E-3</c:v>
                </c:pt>
                <c:pt idx="2581">
                  <c:v>3.0905584825654379E-3</c:v>
                </c:pt>
                <c:pt idx="2582">
                  <c:v>1.7890629078865829E-3</c:v>
                </c:pt>
                <c:pt idx="2583">
                  <c:v>3.9582221990180078E-3</c:v>
                </c:pt>
                <c:pt idx="2584">
                  <c:v>3.0905584825654379E-3</c:v>
                </c:pt>
                <c:pt idx="2585">
                  <c:v>5.2597160712137339E-3</c:v>
                </c:pt>
                <c:pt idx="2586">
                  <c:v>6.5612133483757178E-3</c:v>
                </c:pt>
                <c:pt idx="2587">
                  <c:v>4.8756767370435359E-4</c:v>
                </c:pt>
                <c:pt idx="2588">
                  <c:v>-1.2477594187041605E-3</c:v>
                </c:pt>
                <c:pt idx="2589">
                  <c:v>1.7890629078865829E-3</c:v>
                </c:pt>
                <c:pt idx="2590">
                  <c:v>-1.6815912769304457E-3</c:v>
                </c:pt>
                <c:pt idx="2591">
                  <c:v>3.9582221990180078E-3</c:v>
                </c:pt>
                <c:pt idx="2592">
                  <c:v>9.5980346534765837E-3</c:v>
                </c:pt>
                <c:pt idx="2593">
                  <c:v>9.1642044977334278E-3</c:v>
                </c:pt>
                <c:pt idx="2594">
                  <c:v>1.0031868214185996E-2</c:v>
                </c:pt>
                <c:pt idx="2595">
                  <c:v>7.8627072205714431E-3</c:v>
                </c:pt>
                <c:pt idx="2596">
                  <c:v>1.3552310496602979E-3</c:v>
                </c:pt>
                <c:pt idx="2597">
                  <c:v>-1.6815912769304457E-3</c:v>
                </c:pt>
                <c:pt idx="2598">
                  <c:v>4.8258859154705772E-3</c:v>
                </c:pt>
                <c:pt idx="2599">
                  <c:v>-3.4169176883457083E-3</c:v>
                </c:pt>
                <c:pt idx="2600">
                  <c:v>3.9582221990180078E-3</c:v>
                </c:pt>
                <c:pt idx="2601">
                  <c:v>4.3920523547611645E-3</c:v>
                </c:pt>
                <c:pt idx="2602">
                  <c:v>6.5612133483757178E-3</c:v>
                </c:pt>
                <c:pt idx="2603">
                  <c:v>1.176719224212488E-2</c:v>
                </c:pt>
                <c:pt idx="2604">
                  <c:v>4.3920523547611645E-3</c:v>
                </c:pt>
                <c:pt idx="2605">
                  <c:v>-8.1392756047787569E-4</c:v>
                </c:pt>
                <c:pt idx="2606">
                  <c:v>-1.6815912769304457E-3</c:v>
                </c:pt>
                <c:pt idx="2607">
                  <c:v>4.8258859154705772E-3</c:v>
                </c:pt>
                <c:pt idx="2608">
                  <c:v>6.1273797876663051E-3</c:v>
                </c:pt>
                <c:pt idx="2609">
                  <c:v>9.1642044977334278E-3</c:v>
                </c:pt>
                <c:pt idx="2610">
                  <c:v>1.0031868214185996E-2</c:v>
                </c:pt>
                <c:pt idx="2611">
                  <c:v>1.2201025802834295E-2</c:v>
                </c:pt>
                <c:pt idx="2612">
                  <c:v>6.9950435041188745E-3</c:v>
                </c:pt>
                <c:pt idx="2613">
                  <c:v>1.3552310496602979E-3</c:v>
                </c:pt>
                <c:pt idx="2614">
                  <c:v>5.2597160712137339E-3</c:v>
                </c:pt>
                <c:pt idx="2615">
                  <c:v>2.6567266243391527E-3</c:v>
                </c:pt>
                <c:pt idx="2616">
                  <c:v>3.5243886383085946E-3</c:v>
                </c:pt>
                <c:pt idx="2617">
                  <c:v>1.2201025802834295E-2</c:v>
                </c:pt>
                <c:pt idx="2618">
                  <c:v>7.8627072205714431E-3</c:v>
                </c:pt>
                <c:pt idx="2619">
                  <c:v>1.3068689519286865E-2</c:v>
                </c:pt>
                <c:pt idx="2620">
                  <c:v>8.7303709370240151E-3</c:v>
                </c:pt>
                <c:pt idx="2621">
                  <c:v>6.1273797876663051E-3</c:v>
                </c:pt>
                <c:pt idx="2622">
                  <c:v>3.0905584825654379E-3</c:v>
                </c:pt>
                <c:pt idx="2623">
                  <c:v>6.5612133483757178E-3</c:v>
                </c:pt>
                <c:pt idx="2624">
                  <c:v>8.2965407812808575E-3</c:v>
                </c:pt>
                <c:pt idx="2625">
                  <c:v>1.1333362086381724E-2</c:v>
                </c:pt>
                <c:pt idx="2626">
                  <c:v>8.2965407812808575E-3</c:v>
                </c:pt>
                <c:pt idx="2627">
                  <c:v>8.2965407812808575E-3</c:v>
                </c:pt>
                <c:pt idx="2628">
                  <c:v>1.0031868214185996E-2</c:v>
                </c:pt>
                <c:pt idx="2629">
                  <c:v>9.5980346534765837E-3</c:v>
                </c:pt>
                <c:pt idx="2630">
                  <c:v>5.6935496319231475E-3</c:v>
                </c:pt>
                <c:pt idx="2631">
                  <c:v>5.6935496319231475E-3</c:v>
                </c:pt>
                <c:pt idx="2632">
                  <c:v>3.0905584825654379E-3</c:v>
                </c:pt>
                <c:pt idx="2633">
                  <c:v>-3.8009604274821639E-4</c:v>
                </c:pt>
                <c:pt idx="2634">
                  <c:v>3.5243886383085946E-3</c:v>
                </c:pt>
                <c:pt idx="2635">
                  <c:v>7.4288770648282881E-3</c:v>
                </c:pt>
                <c:pt idx="2636">
                  <c:v>1.2634855958577449E-2</c:v>
                </c:pt>
                <c:pt idx="2637">
                  <c:v>7.8627072205714431E-3</c:v>
                </c:pt>
                <c:pt idx="2638">
                  <c:v>4.8756767370435359E-4</c:v>
                </c:pt>
                <c:pt idx="2639">
                  <c:v>6.9950435041188745E-3</c:v>
                </c:pt>
                <c:pt idx="2640">
                  <c:v>-3.8507512490551219E-3</c:v>
                </c:pt>
                <c:pt idx="2641">
                  <c:v>-9.4905637035136974E-3</c:v>
                </c:pt>
                <c:pt idx="2642">
                  <c:v>-6.4537423984128324E-3</c:v>
                </c:pt>
                <c:pt idx="2643">
                  <c:v>8.2965407812808575E-3</c:v>
                </c:pt>
                <c:pt idx="2644">
                  <c:v>1.0465698369929154E-2</c:v>
                </c:pt>
                <c:pt idx="2645">
                  <c:v>3.9582221990180078E-3</c:v>
                </c:pt>
                <c:pt idx="2646">
                  <c:v>-2.9830865111126746E-3</c:v>
                </c:pt>
                <c:pt idx="2647">
                  <c:v>1.2634855958577449E-2</c:v>
                </c:pt>
                <c:pt idx="2648">
                  <c:v>1.3552310496602979E-3</c:v>
                </c:pt>
                <c:pt idx="2649">
                  <c:v>-9.4905637035136974E-3</c:v>
                </c:pt>
                <c:pt idx="2650">
                  <c:v>-1.2093554852871407E-2</c:v>
                </c:pt>
                <c:pt idx="2651">
                  <c:v>-1.2477594187041605E-3</c:v>
                </c:pt>
                <c:pt idx="2652">
                  <c:v>1.3936353235739433E-2</c:v>
                </c:pt>
                <c:pt idx="2653">
                  <c:v>3.0905584825654379E-3</c:v>
                </c:pt>
                <c:pt idx="2654">
                  <c:v>4.8756767370435359E-4</c:v>
                </c:pt>
                <c:pt idx="2655">
                  <c:v>4.3920523547611645E-3</c:v>
                </c:pt>
                <c:pt idx="2656">
                  <c:v>8.2965407812808575E-3</c:v>
                </c:pt>
                <c:pt idx="2657">
                  <c:v>-4.7184149655076918E-3</c:v>
                </c:pt>
                <c:pt idx="2658">
                  <c:v>-6.8875725541559882E-3</c:v>
                </c:pt>
                <c:pt idx="2659">
                  <c:v>-1.4262712441519703E-2</c:v>
                </c:pt>
                <c:pt idx="2660">
                  <c:v>2.6567266243391527E-3</c:v>
                </c:pt>
                <c:pt idx="2661">
                  <c:v>1.3936353235739433E-2</c:v>
                </c:pt>
                <c:pt idx="2662">
                  <c:v>1.4804016952192004E-2</c:v>
                </c:pt>
                <c:pt idx="2663">
                  <c:v>2.6567266243391527E-3</c:v>
                </c:pt>
                <c:pt idx="2664">
                  <c:v>-4.2845814047982782E-3</c:v>
                </c:pt>
                <c:pt idx="2665">
                  <c:v>-2.5492546528863898E-3</c:v>
                </c:pt>
                <c:pt idx="2666">
                  <c:v>-6.8875725541559882E-3</c:v>
                </c:pt>
                <c:pt idx="2667">
                  <c:v>-1.0792057575709425E-2</c:v>
                </c:pt>
                <c:pt idx="2668">
                  <c:v>-1.8167197463073142E-2</c:v>
                </c:pt>
                <c:pt idx="2669">
                  <c:v>-9.4905637035136974E-3</c:v>
                </c:pt>
                <c:pt idx="2670">
                  <c:v>1.0465698369929154E-2</c:v>
                </c:pt>
                <c:pt idx="2671">
                  <c:v>5.3735883577393753E-5</c:v>
                </c:pt>
                <c:pt idx="2672">
                  <c:v>-1.6815912769304457E-3</c:v>
                </c:pt>
                <c:pt idx="2673">
                  <c:v>-1.0358227419966268E-2</c:v>
                </c:pt>
                <c:pt idx="2674">
                  <c:v>-1.5564209718681688E-2</c:v>
                </c:pt>
                <c:pt idx="2675">
                  <c:v>6.5612133483757178E-3</c:v>
                </c:pt>
                <c:pt idx="2676">
                  <c:v>9.5980346534765837E-3</c:v>
                </c:pt>
                <c:pt idx="2677">
                  <c:v>3.9582221990180078E-3</c:v>
                </c:pt>
                <c:pt idx="2678">
                  <c:v>-9.4905637035136974E-3</c:v>
                </c:pt>
                <c:pt idx="2679">
                  <c:v>-4.2845814047982782E-3</c:v>
                </c:pt>
                <c:pt idx="2680">
                  <c:v>2.6567266243391527E-3</c:v>
                </c:pt>
                <c:pt idx="2681">
                  <c:v>-1.4262712441519703E-2</c:v>
                </c:pt>
                <c:pt idx="2682">
                  <c:v>-2.8145328499794571E-2</c:v>
                </c:pt>
                <c:pt idx="2683">
                  <c:v>-2.1204022173140265E-2</c:v>
                </c:pt>
                <c:pt idx="2684">
                  <c:v>-4.2845814047982782E-3</c:v>
                </c:pt>
                <c:pt idx="2685">
                  <c:v>2.998813028762885E-2</c:v>
                </c:pt>
                <c:pt idx="2686">
                  <c:v>2.9554296726919439E-2</c:v>
                </c:pt>
                <c:pt idx="2687">
                  <c:v>2.3480650711751448E-2</c:v>
                </c:pt>
                <c:pt idx="2688">
                  <c:v>1.3552310496602979E-3</c:v>
                </c:pt>
                <c:pt idx="2689">
                  <c:v>-3.8009604274821639E-4</c:v>
                </c:pt>
                <c:pt idx="2690">
                  <c:v>6.1273797876663051E-3</c:v>
                </c:pt>
                <c:pt idx="2691">
                  <c:v>-5.5860786819602612E-3</c:v>
                </c:pt>
                <c:pt idx="2692">
                  <c:v>-2.0336358456687693E-2</c:v>
                </c:pt>
                <c:pt idx="2693">
                  <c:v>-1.3395048725067134E-2</c:v>
                </c:pt>
                <c:pt idx="2694">
                  <c:v>6.9950435041188745E-3</c:v>
                </c:pt>
                <c:pt idx="2695">
                  <c:v>1.8708501973745441E-2</c:v>
                </c:pt>
                <c:pt idx="2696">
                  <c:v>1.7407008101549715E-2</c:v>
                </c:pt>
                <c:pt idx="2697">
                  <c:v>3.9582221990180078E-3</c:v>
                </c:pt>
                <c:pt idx="2698">
                  <c:v>-4.7184149655076918E-3</c:v>
                </c:pt>
                <c:pt idx="2699">
                  <c:v>9.1642044977334278E-3</c:v>
                </c:pt>
                <c:pt idx="2700">
                  <c:v>4.3920523547611645E-3</c:v>
                </c:pt>
                <c:pt idx="2701">
                  <c:v>-9.924393859256855E-3</c:v>
                </c:pt>
                <c:pt idx="2702">
                  <c:v>-1.729953374662057E-2</c:v>
                </c:pt>
                <c:pt idx="2703">
                  <c:v>-5.5860786819602612E-3</c:v>
                </c:pt>
                <c:pt idx="2704">
                  <c:v>1.523784710793516E-2</c:v>
                </c:pt>
                <c:pt idx="2705">
                  <c:v>2.6083641861109157E-2</c:v>
                </c:pt>
                <c:pt idx="2706">
                  <c:v>2.8252802854723709E-2</c:v>
                </c:pt>
                <c:pt idx="2707">
                  <c:v>1.3502519675030021E-2</c:v>
                </c:pt>
                <c:pt idx="2708">
                  <c:v>7.4288770648282881E-3</c:v>
                </c:pt>
                <c:pt idx="2709">
                  <c:v>1.3502519675030021E-2</c:v>
                </c:pt>
                <c:pt idx="2710">
                  <c:v>3.9582221990180078E-3</c:v>
                </c:pt>
                <c:pt idx="2711">
                  <c:v>-4.7184149655076918E-3</c:v>
                </c:pt>
                <c:pt idx="2712">
                  <c:v>-5.1522451212508485E-3</c:v>
                </c:pt>
                <c:pt idx="2713">
                  <c:v>2.222894766112868E-3</c:v>
                </c:pt>
                <c:pt idx="2714">
                  <c:v>2.0009999250907424E-2</c:v>
                </c:pt>
                <c:pt idx="2715">
                  <c:v>3.5627932527188655E-2</c:v>
                </c:pt>
                <c:pt idx="2716">
                  <c:v>2.6517475421818572E-2</c:v>
                </c:pt>
                <c:pt idx="2717">
                  <c:v>2.1745323278846308E-2</c:v>
                </c:pt>
                <c:pt idx="2718">
                  <c:v>1.0465698369929154E-2</c:v>
                </c:pt>
                <c:pt idx="2719">
                  <c:v>9.5980346534765837E-3</c:v>
                </c:pt>
                <c:pt idx="2720">
                  <c:v>6.1273797876663051E-3</c:v>
                </c:pt>
                <c:pt idx="2721">
                  <c:v>-4.7184149655076918E-3</c:v>
                </c:pt>
                <c:pt idx="2722">
                  <c:v>-9.0567301428042847E-3</c:v>
                </c:pt>
                <c:pt idx="2723">
                  <c:v>5.3735883577393753E-5</c:v>
                </c:pt>
                <c:pt idx="2724">
                  <c:v>1.8274671818002283E-2</c:v>
                </c:pt>
                <c:pt idx="2725">
                  <c:v>3.2591118032020298E-2</c:v>
                </c:pt>
                <c:pt idx="2726">
                  <c:v>2.261298699529888E-2</c:v>
                </c:pt>
                <c:pt idx="2727">
                  <c:v>1.8708501973745441E-2</c:v>
                </c:pt>
                <c:pt idx="2728">
                  <c:v>7.4288770648282881E-3</c:v>
                </c:pt>
                <c:pt idx="2729">
                  <c:v>8.2965407812808575E-3</c:v>
                </c:pt>
                <c:pt idx="2730">
                  <c:v>3.0905584825654379E-3</c:v>
                </c:pt>
                <c:pt idx="2731">
                  <c:v>-9.0567301428042847E-3</c:v>
                </c:pt>
                <c:pt idx="2732">
                  <c:v>-8.1392756047787569E-4</c:v>
                </c:pt>
                <c:pt idx="2733">
                  <c:v>-3.8009604274821639E-4</c:v>
                </c:pt>
                <c:pt idx="2734">
                  <c:v>1.1333362086381724E-2</c:v>
                </c:pt>
                <c:pt idx="2735">
                  <c:v>3.0421960443372007E-2</c:v>
                </c:pt>
                <c:pt idx="2736">
                  <c:v>2.5215978144656585E-2</c:v>
                </c:pt>
                <c:pt idx="2737">
                  <c:v>1.0031868214185996E-2</c:v>
                </c:pt>
                <c:pt idx="2738">
                  <c:v>-2.9830865111126746E-3</c:v>
                </c:pt>
                <c:pt idx="2739">
                  <c:v>6.1273797876663051E-3</c:v>
                </c:pt>
                <c:pt idx="2740">
                  <c:v>9.2139953193063858E-4</c:v>
                </c:pt>
                <c:pt idx="2741">
                  <c:v>-9.924393859256855E-3</c:v>
                </c:pt>
                <c:pt idx="2742">
                  <c:v>-1.5998039874424844E-2</c:v>
                </c:pt>
                <c:pt idx="2743">
                  <c:v>-8.1890664263517144E-3</c:v>
                </c:pt>
                <c:pt idx="2744">
                  <c:v>7.8627072205714431E-3</c:v>
                </c:pt>
                <c:pt idx="2745">
                  <c:v>2.261298699529888E-2</c:v>
                </c:pt>
                <c:pt idx="2746">
                  <c:v>2.3046820556008287E-2</c:v>
                </c:pt>
                <c:pt idx="2747">
                  <c:v>6.1273797876663051E-3</c:v>
                </c:pt>
                <c:pt idx="2748">
                  <c:v>5.3735883577393753E-5</c:v>
                </c:pt>
                <c:pt idx="2749">
                  <c:v>9.2139953193063858E-4</c:v>
                </c:pt>
                <c:pt idx="2750">
                  <c:v>-4.2845814047982782E-3</c:v>
                </c:pt>
                <c:pt idx="2751">
                  <c:v>-1.0792057575709425E-2</c:v>
                </c:pt>
                <c:pt idx="2752">
                  <c:v>-1.5130376157972275E-2</c:v>
                </c:pt>
                <c:pt idx="2753">
                  <c:v>-4.2845814047982782E-3</c:v>
                </c:pt>
                <c:pt idx="2754">
                  <c:v>1.3068689519286865E-2</c:v>
                </c:pt>
                <c:pt idx="2755">
                  <c:v>3.0421960443372007E-2</c:v>
                </c:pt>
                <c:pt idx="2756">
                  <c:v>2.1745323278846308E-2</c:v>
                </c:pt>
                <c:pt idx="2757">
                  <c:v>9.2139953193063858E-4</c:v>
                </c:pt>
                <c:pt idx="2758">
                  <c:v>-1.2477594187041605E-3</c:v>
                </c:pt>
                <c:pt idx="2759">
                  <c:v>1.3552310496602979E-3</c:v>
                </c:pt>
                <c:pt idx="2760">
                  <c:v>-8.1890664263517144E-3</c:v>
                </c:pt>
                <c:pt idx="2761">
                  <c:v>-1.8601031023782556E-2</c:v>
                </c:pt>
                <c:pt idx="2762">
                  <c:v>-2.5108507194693701E-2</c:v>
                </c:pt>
                <c:pt idx="2763">
                  <c:v>-6.8875725541559882E-3</c:v>
                </c:pt>
                <c:pt idx="2764">
                  <c:v>1.6539344385097143E-2</c:v>
                </c:pt>
                <c:pt idx="2765">
                  <c:v>1.9142335534454852E-2</c:v>
                </c:pt>
                <c:pt idx="2766">
                  <c:v>1.2634855958577449E-2</c:v>
                </c:pt>
                <c:pt idx="2767">
                  <c:v>3.0905584825654379E-3</c:v>
                </c:pt>
                <c:pt idx="2768">
                  <c:v>4.8258859154705772E-3</c:v>
                </c:pt>
                <c:pt idx="2769">
                  <c:v>8.7303709370240151E-3</c:v>
                </c:pt>
                <c:pt idx="2770">
                  <c:v>-8.1392756047787569E-4</c:v>
                </c:pt>
                <c:pt idx="2771">
                  <c:v>-1.4696546002229118E-2</c:v>
                </c:pt>
                <c:pt idx="2772">
                  <c:v>-2.163785232888342E-2</c:v>
                </c:pt>
                <c:pt idx="2773">
                  <c:v>-5.5860786819602612E-3</c:v>
                </c:pt>
                <c:pt idx="2774">
                  <c:v>1.0031868214185996E-2</c:v>
                </c:pt>
                <c:pt idx="2775">
                  <c:v>1.69731745408403E-2</c:v>
                </c:pt>
                <c:pt idx="2776">
                  <c:v>1.7840838257292872E-2</c:v>
                </c:pt>
                <c:pt idx="2777">
                  <c:v>1.0899531930638568E-2</c:v>
                </c:pt>
                <c:pt idx="2778">
                  <c:v>3.9582221990180078E-3</c:v>
                </c:pt>
                <c:pt idx="2779">
                  <c:v>9.5980346534765837E-3</c:v>
                </c:pt>
                <c:pt idx="2780">
                  <c:v>2.6567266243391527E-3</c:v>
                </c:pt>
                <c:pt idx="2781">
                  <c:v>-1.3395048725067134E-2</c:v>
                </c:pt>
                <c:pt idx="2782">
                  <c:v>-2.5542337350436855E-2</c:v>
                </c:pt>
                <c:pt idx="2783">
                  <c:v>-1.1659721292161996E-2</c:v>
                </c:pt>
                <c:pt idx="2784">
                  <c:v>9.1642044977334278E-3</c:v>
                </c:pt>
                <c:pt idx="2785">
                  <c:v>2.131149312310315E-2</c:v>
                </c:pt>
                <c:pt idx="2786">
                  <c:v>1.0465698369929154E-2</c:v>
                </c:pt>
                <c:pt idx="2787">
                  <c:v>1.3068689519286865E-2</c:v>
                </c:pt>
                <c:pt idx="2788">
                  <c:v>-8.1392756047787569E-4</c:v>
                </c:pt>
                <c:pt idx="2789">
                  <c:v>4.8258859154705772E-3</c:v>
                </c:pt>
                <c:pt idx="2790">
                  <c:v>8.7303709370240151E-3</c:v>
                </c:pt>
                <c:pt idx="2791">
                  <c:v>-7.321402709899145E-3</c:v>
                </c:pt>
                <c:pt idx="2792">
                  <c:v>-1.9902524895978279E-2</c:v>
                </c:pt>
                <c:pt idx="2793">
                  <c:v>-1.5564209718681688E-2</c:v>
                </c:pt>
                <c:pt idx="2794">
                  <c:v>1.2201025802834295E-2</c:v>
                </c:pt>
                <c:pt idx="2795">
                  <c:v>2.131149312310315E-2</c:v>
                </c:pt>
                <c:pt idx="2796">
                  <c:v>2.5649811705366E-2</c:v>
                </c:pt>
                <c:pt idx="2797">
                  <c:v>1.1333362086381724E-2</c:v>
                </c:pt>
                <c:pt idx="2798">
                  <c:v>5.3735883577393753E-5</c:v>
                </c:pt>
                <c:pt idx="2799">
                  <c:v>5.2597160712137339E-3</c:v>
                </c:pt>
                <c:pt idx="2800">
                  <c:v>1.0031868214185996E-2</c:v>
                </c:pt>
                <c:pt idx="2801">
                  <c:v>-6.4537423984128324E-3</c:v>
                </c:pt>
                <c:pt idx="2802">
                  <c:v>-1.903486117952571E-2</c:v>
                </c:pt>
                <c:pt idx="2803">
                  <c:v>-1.0358227419966268E-2</c:v>
                </c:pt>
                <c:pt idx="2804">
                  <c:v>4.8258859154705772E-3</c:v>
                </c:pt>
                <c:pt idx="2805">
                  <c:v>1.6539344385097143E-2</c:v>
                </c:pt>
                <c:pt idx="2806">
                  <c:v>1.9142335534454852E-2</c:v>
                </c:pt>
                <c:pt idx="2807">
                  <c:v>1.3502519675030021E-2</c:v>
                </c:pt>
                <c:pt idx="2808">
                  <c:v>9.5980346534765837E-3</c:v>
                </c:pt>
                <c:pt idx="2809">
                  <c:v>6.5612133483757178E-3</c:v>
                </c:pt>
                <c:pt idx="2810">
                  <c:v>1.3936353235739433E-2</c:v>
                </c:pt>
                <c:pt idx="2811">
                  <c:v>-3.4169176883457083E-3</c:v>
                </c:pt>
                <c:pt idx="2812">
                  <c:v>-1.4696546002229118E-2</c:v>
                </c:pt>
                <c:pt idx="2813">
                  <c:v>-9.0567301428042847E-3</c:v>
                </c:pt>
                <c:pt idx="2814">
                  <c:v>3.0905584825654379E-3</c:v>
                </c:pt>
                <c:pt idx="2815">
                  <c:v>1.4804016952192004E-2</c:v>
                </c:pt>
                <c:pt idx="2816">
                  <c:v>2.3914484272460863E-2</c:v>
                </c:pt>
                <c:pt idx="2817">
                  <c:v>1.0899531930638568E-2</c:v>
                </c:pt>
                <c:pt idx="2818">
                  <c:v>5.6935496319231475E-3</c:v>
                </c:pt>
                <c:pt idx="2819">
                  <c:v>4.3920523547611645E-3</c:v>
                </c:pt>
                <c:pt idx="2820">
                  <c:v>9.1642044977334278E-3</c:v>
                </c:pt>
                <c:pt idx="2821">
                  <c:v>3.5243886383085946E-3</c:v>
                </c:pt>
                <c:pt idx="2822">
                  <c:v>-9.924393859256855E-3</c:v>
                </c:pt>
                <c:pt idx="2823">
                  <c:v>-1.0358227419966268E-2</c:v>
                </c:pt>
                <c:pt idx="2824">
                  <c:v>-4.7184149655076918E-3</c:v>
                </c:pt>
                <c:pt idx="2825">
                  <c:v>1.7840838257292872E-2</c:v>
                </c:pt>
                <c:pt idx="2826">
                  <c:v>2.9120466571176278E-2</c:v>
                </c:pt>
                <c:pt idx="2827">
                  <c:v>1.3936353235739433E-2</c:v>
                </c:pt>
                <c:pt idx="2828">
                  <c:v>1.2201025802834295E-2</c:v>
                </c:pt>
                <c:pt idx="2829">
                  <c:v>-3.8009604274821639E-4</c:v>
                </c:pt>
                <c:pt idx="2830">
                  <c:v>8.2965407812808575E-3</c:v>
                </c:pt>
                <c:pt idx="2831">
                  <c:v>9.5980346534765837E-3</c:v>
                </c:pt>
                <c:pt idx="2832">
                  <c:v>-5.5860786819602612E-3</c:v>
                </c:pt>
                <c:pt idx="2833">
                  <c:v>-8.1890664263517144E-3</c:v>
                </c:pt>
                <c:pt idx="2834">
                  <c:v>-5.5860786819602612E-3</c:v>
                </c:pt>
                <c:pt idx="2835">
                  <c:v>4.3920523547611645E-3</c:v>
                </c:pt>
                <c:pt idx="2836">
                  <c:v>1.9576165690198009E-2</c:v>
                </c:pt>
                <c:pt idx="2837">
                  <c:v>2.0009999250907424E-2</c:v>
                </c:pt>
                <c:pt idx="2838">
                  <c:v>7.4288770648282881E-3</c:v>
                </c:pt>
                <c:pt idx="2839">
                  <c:v>-4.2845814047982782E-3</c:v>
                </c:pt>
                <c:pt idx="2840">
                  <c:v>5.3735883577393753E-5</c:v>
                </c:pt>
                <c:pt idx="2841">
                  <c:v>5.2597160712137339E-3</c:v>
                </c:pt>
                <c:pt idx="2842">
                  <c:v>-8.6228999870611289E-3</c:v>
                </c:pt>
                <c:pt idx="2843">
                  <c:v>-1.5564209718681688E-2</c:v>
                </c:pt>
                <c:pt idx="2844">
                  <c:v>-5.5860786819602612E-3</c:v>
                </c:pt>
                <c:pt idx="2845">
                  <c:v>4.3920523547611645E-3</c:v>
                </c:pt>
                <c:pt idx="2846">
                  <c:v>1.4370183391482591E-2</c:v>
                </c:pt>
                <c:pt idx="2847">
                  <c:v>2.0443829406650578E-2</c:v>
                </c:pt>
                <c:pt idx="2848">
                  <c:v>1.6539344385097143E-2</c:v>
                </c:pt>
                <c:pt idx="2849">
                  <c:v>6.5612133483757178E-3</c:v>
                </c:pt>
                <c:pt idx="2850">
                  <c:v>1.3552310496602979E-3</c:v>
                </c:pt>
                <c:pt idx="2851">
                  <c:v>8.2965407812808575E-3</c:v>
                </c:pt>
                <c:pt idx="2852">
                  <c:v>2.222894766112868E-3</c:v>
                </c:pt>
                <c:pt idx="2853">
                  <c:v>-4.7184149655076918E-3</c:v>
                </c:pt>
                <c:pt idx="2854">
                  <c:v>-9.924393859256855E-3</c:v>
                </c:pt>
                <c:pt idx="2855">
                  <c:v>4.8756767370435359E-4</c:v>
                </c:pt>
                <c:pt idx="2856">
                  <c:v>2.0443829406650578E-2</c:v>
                </c:pt>
                <c:pt idx="2857">
                  <c:v>2.738513913827114E-2</c:v>
                </c:pt>
                <c:pt idx="2858">
                  <c:v>1.7840838257292872E-2</c:v>
                </c:pt>
                <c:pt idx="2859">
                  <c:v>9.5980346534765837E-3</c:v>
                </c:pt>
                <c:pt idx="2860">
                  <c:v>5.6935496319231475E-3</c:v>
                </c:pt>
                <c:pt idx="2861">
                  <c:v>3.0905584825654379E-3</c:v>
                </c:pt>
                <c:pt idx="2862">
                  <c:v>-4.2845814047982782E-3</c:v>
                </c:pt>
                <c:pt idx="2863">
                  <c:v>-8.1890664263517144E-3</c:v>
                </c:pt>
                <c:pt idx="2864">
                  <c:v>-7.7552362706085586E-3</c:v>
                </c:pt>
                <c:pt idx="2865">
                  <c:v>-7.7552362706085586E-3</c:v>
                </c:pt>
                <c:pt idx="2866">
                  <c:v>9.2139953193063858E-4</c:v>
                </c:pt>
                <c:pt idx="2867">
                  <c:v>1.7840838257292872E-2</c:v>
                </c:pt>
                <c:pt idx="2868">
                  <c:v>1.8708501973745441E-2</c:v>
                </c:pt>
                <c:pt idx="2869">
                  <c:v>1.3502519675030021E-2</c:v>
                </c:pt>
                <c:pt idx="2870">
                  <c:v>2.6567266243391527E-3</c:v>
                </c:pt>
                <c:pt idx="2871">
                  <c:v>1.7890629078865829E-3</c:v>
                </c:pt>
                <c:pt idx="2872">
                  <c:v>3.5243886383085946E-3</c:v>
                </c:pt>
                <c:pt idx="2873">
                  <c:v>-4.7184149655076918E-3</c:v>
                </c:pt>
                <c:pt idx="2874">
                  <c:v>2.222894766112868E-3</c:v>
                </c:pt>
                <c:pt idx="2875">
                  <c:v>-6.0199088377034188E-3</c:v>
                </c:pt>
                <c:pt idx="2876">
                  <c:v>-6.4537423984128324E-3</c:v>
                </c:pt>
                <c:pt idx="2877">
                  <c:v>2.6567266243391527E-3</c:v>
                </c:pt>
                <c:pt idx="2878">
                  <c:v>-2.9830865111126746E-3</c:v>
                </c:pt>
                <c:pt idx="2879">
                  <c:v>-2.1154231351567304E-3</c:v>
                </c:pt>
                <c:pt idx="2880">
                  <c:v>-8.1890664263517144E-3</c:v>
                </c:pt>
                <c:pt idx="2881">
                  <c:v>-6.8875725541559882E-3</c:v>
                </c:pt>
                <c:pt idx="2882">
                  <c:v>1.7890629078865829E-3</c:v>
                </c:pt>
                <c:pt idx="2883">
                  <c:v>1.0899531930638568E-2</c:v>
                </c:pt>
                <c:pt idx="2884">
                  <c:v>1.5671680668644574E-2</c:v>
                </c:pt>
                <c:pt idx="2885">
                  <c:v>4.8756767370435359E-4</c:v>
                </c:pt>
                <c:pt idx="2886">
                  <c:v>-4.2845814047982782E-3</c:v>
                </c:pt>
                <c:pt idx="2887">
                  <c:v>-3.8009604274821639E-4</c:v>
                </c:pt>
                <c:pt idx="2888">
                  <c:v>7.4288770648282881E-3</c:v>
                </c:pt>
                <c:pt idx="2889">
                  <c:v>-2.1154231351567304E-3</c:v>
                </c:pt>
                <c:pt idx="2890">
                  <c:v>-4.7184149655076918E-3</c:v>
                </c:pt>
                <c:pt idx="2891">
                  <c:v>-4.2845814047982782E-3</c:v>
                </c:pt>
                <c:pt idx="2892">
                  <c:v>8.7303709370240151E-3</c:v>
                </c:pt>
                <c:pt idx="2893">
                  <c:v>1.3068689519286865E-2</c:v>
                </c:pt>
                <c:pt idx="2894">
                  <c:v>1.69731745408403E-2</c:v>
                </c:pt>
                <c:pt idx="2895">
                  <c:v>1.2201025802834295E-2</c:v>
                </c:pt>
                <c:pt idx="2896">
                  <c:v>6.5612133483757178E-3</c:v>
                </c:pt>
                <c:pt idx="2897">
                  <c:v>-8.1392756047787569E-4</c:v>
                </c:pt>
                <c:pt idx="2898">
                  <c:v>1.3552310496602979E-3</c:v>
                </c:pt>
                <c:pt idx="2899">
                  <c:v>-3.8009604274821639E-4</c:v>
                </c:pt>
                <c:pt idx="2900">
                  <c:v>3.0905584825654379E-3</c:v>
                </c:pt>
                <c:pt idx="2901">
                  <c:v>-3.8507512490551219E-3</c:v>
                </c:pt>
                <c:pt idx="2902">
                  <c:v>3.5243886383085946E-3</c:v>
                </c:pt>
                <c:pt idx="2903">
                  <c:v>8.7303709370240151E-3</c:v>
                </c:pt>
                <c:pt idx="2904">
                  <c:v>1.5671680668644574E-2</c:v>
                </c:pt>
                <c:pt idx="2905">
                  <c:v>6.1273797876663051E-3</c:v>
                </c:pt>
                <c:pt idx="2906">
                  <c:v>5.2597160712137339E-3</c:v>
                </c:pt>
                <c:pt idx="2907">
                  <c:v>5.3735883577393753E-5</c:v>
                </c:pt>
                <c:pt idx="2908">
                  <c:v>1.3552310496602979E-3</c:v>
                </c:pt>
                <c:pt idx="2909">
                  <c:v>-2.1154231351567304E-3</c:v>
                </c:pt>
                <c:pt idx="2910">
                  <c:v>-3.4169176883457083E-3</c:v>
                </c:pt>
                <c:pt idx="2911">
                  <c:v>-5.1522451212508485E-3</c:v>
                </c:pt>
                <c:pt idx="2912">
                  <c:v>3.5243886383085946E-3</c:v>
                </c:pt>
                <c:pt idx="2913">
                  <c:v>6.5612133483757178E-3</c:v>
                </c:pt>
                <c:pt idx="2914">
                  <c:v>1.176719224212488E-2</c:v>
                </c:pt>
                <c:pt idx="2915">
                  <c:v>1.4804016952192004E-2</c:v>
                </c:pt>
                <c:pt idx="2916">
                  <c:v>1.1333362086381724E-2</c:v>
                </c:pt>
                <c:pt idx="2917">
                  <c:v>-2.1154231351567304E-3</c:v>
                </c:pt>
                <c:pt idx="2918">
                  <c:v>-6.4537423984128324E-3</c:v>
                </c:pt>
                <c:pt idx="2919">
                  <c:v>4.8756767370435359E-4</c:v>
                </c:pt>
                <c:pt idx="2920">
                  <c:v>9.2139953193063858E-4</c:v>
                </c:pt>
                <c:pt idx="2921">
                  <c:v>4.8258859154705772E-3</c:v>
                </c:pt>
                <c:pt idx="2922">
                  <c:v>4.8756767370435359E-4</c:v>
                </c:pt>
                <c:pt idx="2923">
                  <c:v>1.3552310496602979E-3</c:v>
                </c:pt>
                <c:pt idx="2924">
                  <c:v>9.5980346534765837E-3</c:v>
                </c:pt>
                <c:pt idx="2925">
                  <c:v>1.0465698369929154E-2</c:v>
                </c:pt>
                <c:pt idx="2926">
                  <c:v>5.6935496319231475E-3</c:v>
                </c:pt>
                <c:pt idx="2927">
                  <c:v>-4.7184149655076918E-3</c:v>
                </c:pt>
                <c:pt idx="2928">
                  <c:v>-6.4537423984128324E-3</c:v>
                </c:pt>
                <c:pt idx="2929">
                  <c:v>-1.6815912769304457E-3</c:v>
                </c:pt>
                <c:pt idx="2930">
                  <c:v>-3.8507512490551219E-3</c:v>
                </c:pt>
                <c:pt idx="2931">
                  <c:v>-2.9830865111126746E-3</c:v>
                </c:pt>
                <c:pt idx="2932">
                  <c:v>-1.2477594187041605E-3</c:v>
                </c:pt>
                <c:pt idx="2933">
                  <c:v>6.9950435041188745E-3</c:v>
                </c:pt>
                <c:pt idx="2934">
                  <c:v>9.5980346534765837E-3</c:v>
                </c:pt>
                <c:pt idx="2935">
                  <c:v>5.2597160712137339E-3</c:v>
                </c:pt>
                <c:pt idx="2936">
                  <c:v>-6.8875725541559882E-3</c:v>
                </c:pt>
                <c:pt idx="2937">
                  <c:v>-7.7552362706085586E-3</c:v>
                </c:pt>
                <c:pt idx="2938">
                  <c:v>-1.3395048725067134E-2</c:v>
                </c:pt>
                <c:pt idx="2939">
                  <c:v>-5.5860786819602612E-3</c:v>
                </c:pt>
                <c:pt idx="2940">
                  <c:v>-6.0199088377034188E-3</c:v>
                </c:pt>
                <c:pt idx="2941">
                  <c:v>4.8756767370435359E-4</c:v>
                </c:pt>
                <c:pt idx="2942">
                  <c:v>7.8627072205714431E-3</c:v>
                </c:pt>
                <c:pt idx="2943">
                  <c:v>3.0905584825654379E-3</c:v>
                </c:pt>
                <c:pt idx="2944">
                  <c:v>7.8627072205714431E-3</c:v>
                </c:pt>
                <c:pt idx="2945">
                  <c:v>-1.6815912769304457E-3</c:v>
                </c:pt>
                <c:pt idx="2946">
                  <c:v>-1.6865703590877416E-2</c:v>
                </c:pt>
                <c:pt idx="2947">
                  <c:v>-1.9468694740235125E-2</c:v>
                </c:pt>
                <c:pt idx="2948">
                  <c:v>-1.5998039874424844E-2</c:v>
                </c:pt>
                <c:pt idx="2949">
                  <c:v>-1.6815912769304457E-3</c:v>
                </c:pt>
                <c:pt idx="2950">
                  <c:v>4.8756767370435359E-4</c:v>
                </c:pt>
                <c:pt idx="2951">
                  <c:v>4.3920523547611645E-3</c:v>
                </c:pt>
                <c:pt idx="2952">
                  <c:v>7.8627072205714431E-3</c:v>
                </c:pt>
                <c:pt idx="2953">
                  <c:v>8.2965407812808575E-3</c:v>
                </c:pt>
                <c:pt idx="2954">
                  <c:v>-1.1659721292161996E-2</c:v>
                </c:pt>
                <c:pt idx="2955">
                  <c:v>-1.1225891136418838E-2</c:v>
                </c:pt>
                <c:pt idx="2956">
                  <c:v>-1.2093554852871407E-2</c:v>
                </c:pt>
                <c:pt idx="2957">
                  <c:v>-9.924393859256855E-3</c:v>
                </c:pt>
                <c:pt idx="2958">
                  <c:v>-3.8507512490551219E-3</c:v>
                </c:pt>
                <c:pt idx="2959">
                  <c:v>2.6567266243391527E-3</c:v>
                </c:pt>
                <c:pt idx="2960">
                  <c:v>4.8258859154705772E-3</c:v>
                </c:pt>
                <c:pt idx="2961">
                  <c:v>1.2634855958577449E-2</c:v>
                </c:pt>
                <c:pt idx="2962">
                  <c:v>6.1273797876663051E-3</c:v>
                </c:pt>
                <c:pt idx="2963">
                  <c:v>-6.4537423984128324E-3</c:v>
                </c:pt>
                <c:pt idx="2964">
                  <c:v>-5.5860786819602612E-3</c:v>
                </c:pt>
                <c:pt idx="2965">
                  <c:v>-9.4905637035136974E-3</c:v>
                </c:pt>
                <c:pt idx="2966">
                  <c:v>-1.2093554852871407E-2</c:v>
                </c:pt>
                <c:pt idx="2967">
                  <c:v>-4.2845814047982782E-3</c:v>
                </c:pt>
                <c:pt idx="2968">
                  <c:v>5.6935496319231475E-3</c:v>
                </c:pt>
                <c:pt idx="2969">
                  <c:v>2.6567266243391527E-3</c:v>
                </c:pt>
                <c:pt idx="2970">
                  <c:v>1.3502519675030021E-2</c:v>
                </c:pt>
                <c:pt idx="2971">
                  <c:v>7.8627072205714431E-3</c:v>
                </c:pt>
                <c:pt idx="2972">
                  <c:v>-6.8875725541559882E-3</c:v>
                </c:pt>
                <c:pt idx="2973">
                  <c:v>-1.3828882285776549E-2</c:v>
                </c:pt>
                <c:pt idx="2974">
                  <c:v>-9.0567301428042847E-3</c:v>
                </c:pt>
                <c:pt idx="2975">
                  <c:v>-5.1522451212508485E-3</c:v>
                </c:pt>
                <c:pt idx="2976">
                  <c:v>-6.4537423984128324E-3</c:v>
                </c:pt>
                <c:pt idx="2977">
                  <c:v>7.4288770648282881E-3</c:v>
                </c:pt>
                <c:pt idx="2978">
                  <c:v>1.1333362086381724E-2</c:v>
                </c:pt>
                <c:pt idx="2979">
                  <c:v>1.0031868214185996E-2</c:v>
                </c:pt>
                <c:pt idx="2980">
                  <c:v>2.6567266243391527E-3</c:v>
                </c:pt>
                <c:pt idx="2981">
                  <c:v>-9.0567301428042847E-3</c:v>
                </c:pt>
                <c:pt idx="2982">
                  <c:v>-1.2527385008614564E-2</c:v>
                </c:pt>
                <c:pt idx="2983">
                  <c:v>-1.0792057575709425E-2</c:v>
                </c:pt>
                <c:pt idx="2984">
                  <c:v>-4.7184149655076918E-3</c:v>
                </c:pt>
                <c:pt idx="2985">
                  <c:v>-2.1154231351567304E-3</c:v>
                </c:pt>
                <c:pt idx="2986">
                  <c:v>2.222894766112868E-3</c:v>
                </c:pt>
                <c:pt idx="2987">
                  <c:v>1.2201025802834295E-2</c:v>
                </c:pt>
                <c:pt idx="2988">
                  <c:v>1.523784710793516E-2</c:v>
                </c:pt>
                <c:pt idx="2989">
                  <c:v>3.5243886383085946E-3</c:v>
                </c:pt>
                <c:pt idx="2990">
                  <c:v>-5.5860786819602612E-3</c:v>
                </c:pt>
                <c:pt idx="2991">
                  <c:v>-1.3395048725067134E-2</c:v>
                </c:pt>
                <c:pt idx="2992">
                  <c:v>-7.7552362706085586E-3</c:v>
                </c:pt>
                <c:pt idx="2993">
                  <c:v>-5.5860786819602612E-3</c:v>
                </c:pt>
                <c:pt idx="2994">
                  <c:v>9.2139953193063858E-4</c:v>
                </c:pt>
                <c:pt idx="2995">
                  <c:v>6.1273797876663051E-3</c:v>
                </c:pt>
                <c:pt idx="2996">
                  <c:v>6.5612133483757178E-3</c:v>
                </c:pt>
                <c:pt idx="2997">
                  <c:v>9.5980346534765837E-3</c:v>
                </c:pt>
                <c:pt idx="2998">
                  <c:v>1.3552310496602979E-3</c:v>
                </c:pt>
                <c:pt idx="2999">
                  <c:v>-7.321402709899145E-3</c:v>
                </c:pt>
              </c:numCache>
            </c:numRef>
          </c:y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3-1D2F-4A37-BD85-79BD40381DA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822875152"/>
        <c:axId val="822875712"/>
      </c:scatterChart>
      <c:valAx>
        <c:axId val="822875152"/>
        <c:scaling>
          <c:orientation val="minMax"/>
          <c:max val="1.3"/>
          <c:min val="1.1000000000000001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de-DE" sz="1600" dirty="0">
                    <a:solidFill>
                      <a:sysClr val="windowText" lastClr="000000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Time (seconds)</a:t>
                </a: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#,##0.0" sourceLinked="0"/>
        <c:majorTickMark val="out"/>
        <c:minorTickMark val="none"/>
        <c:tickLblPos val="nextTo"/>
        <c:spPr>
          <a:noFill/>
          <a:ln w="6350" cap="flat" cmpd="sng" algn="ctr">
            <a:solidFill>
              <a:schemeClr val="tx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ysClr val="windowText" lastClr="000000"/>
                </a:solidFill>
                <a:latin typeface="Helvetica" panose="020B0604020202020204" pitchFamily="34" charset="0"/>
                <a:ea typeface="+mn-ea"/>
                <a:cs typeface="Helvetica" panose="020B0604020202020204" pitchFamily="34" charset="0"/>
              </a:defRPr>
            </a:pPr>
            <a:endParaRPr lang="en-US"/>
          </a:p>
        </c:txPr>
        <c:crossAx val="822875712"/>
        <c:crossesAt val="-0.2"/>
        <c:crossBetween val="midCat"/>
        <c:majorUnit val="0.1"/>
      </c:valAx>
      <c:valAx>
        <c:axId val="822875712"/>
        <c:scaling>
          <c:orientation val="minMax"/>
          <c:max val="3"/>
          <c:min val="-0.2"/>
        </c:scaling>
        <c:delete val="0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de-DE" sz="1600" dirty="0" smtClean="0">
                    <a:solidFill>
                      <a:sysClr val="windowText" lastClr="000000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Current</a:t>
                </a:r>
                <a:r>
                  <a:rPr lang="de-DE" sz="1600" baseline="0" dirty="0" smtClean="0">
                    <a:solidFill>
                      <a:sysClr val="windowText" lastClr="000000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 </a:t>
                </a:r>
                <a:r>
                  <a:rPr lang="de-DE" sz="1600" baseline="0" dirty="0">
                    <a:solidFill>
                      <a:sysClr val="windowText" lastClr="000000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(nA)</a:t>
                </a:r>
                <a:endParaRPr lang="de-DE" sz="1600" dirty="0">
                  <a:solidFill>
                    <a:sysClr val="windowText" lastClr="000000"/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#,##0.0" sourceLinked="0"/>
        <c:majorTickMark val="out"/>
        <c:minorTickMark val="none"/>
        <c:tickLblPos val="nextTo"/>
        <c:spPr>
          <a:noFill/>
          <a:ln w="6350" cap="flat" cmpd="sng" algn="ctr">
            <a:solidFill>
              <a:schemeClr val="tx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ysClr val="windowText" lastClr="000000"/>
                </a:solidFill>
                <a:latin typeface="Helvetica" panose="020B0604020202020204" pitchFamily="34" charset="0"/>
                <a:ea typeface="+mn-ea"/>
                <a:cs typeface="Helvetica" panose="020B0604020202020204" pitchFamily="34" charset="0"/>
              </a:defRPr>
            </a:pPr>
            <a:endParaRPr lang="en-US"/>
          </a:p>
        </c:txPr>
        <c:crossAx val="822875152"/>
        <c:crosses val="autoZero"/>
        <c:crossBetween val="midCat"/>
        <c:majorUnit val="0.8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 w="9525" cap="flat" cmpd="sng" algn="ctr">
      <a:noFill/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C453E4B-7A4C-47F2-B441-028EC345DD0B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AF66DE-6619-4724-A53B-6B1D1C0A99A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67964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624009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5017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554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5230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01645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5783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68923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54110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35727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157525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44610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C105AC-EB09-482D-9979-CA44DE4359AF}" type="datetimeFigureOut">
              <a:rPr lang="en-GB" smtClean="0"/>
              <a:t>07/07/2020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BCD4ED-27B2-4558-98BB-E27A96BB91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838034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1063171" y="0"/>
            <a:ext cx="9535400" cy="6013775"/>
            <a:chOff x="1063171" y="324077"/>
            <a:chExt cx="9535400" cy="6013775"/>
          </a:xfrm>
        </p:grpSpPr>
        <p:grpSp>
          <p:nvGrpSpPr>
            <p:cNvPr id="14" name="Group 13"/>
            <p:cNvGrpSpPr/>
            <p:nvPr/>
          </p:nvGrpSpPr>
          <p:grpSpPr>
            <a:xfrm>
              <a:off x="3539505" y="324077"/>
              <a:ext cx="7059066" cy="6013775"/>
              <a:chOff x="1971962" y="1325563"/>
              <a:chExt cx="7059066" cy="6013775"/>
            </a:xfrm>
          </p:grpSpPr>
          <p:graphicFrame>
            <p:nvGraphicFramePr>
              <p:cNvPr id="5" name="Chart 4"/>
              <p:cNvGraphicFramePr>
                <a:graphicFrameLocks/>
              </p:cNvGraphicFramePr>
              <p:nvPr>
                <p:extLst/>
              </p:nvPr>
            </p:nvGraphicFramePr>
            <p:xfrm>
              <a:off x="4397828" y="1325563"/>
              <a:ext cx="4633200" cy="6013775"/>
            </p:xfrm>
            <a:graphic>
              <a:graphicData uri="http://schemas.openxmlformats.org/drawingml/2006/chart">
                <c:chart xmlns:c="http://schemas.openxmlformats.org/drawingml/2006/chart" xmlns:r="http://schemas.openxmlformats.org/officeDocument/2006/relationships" r:id="rId2"/>
              </a:graphicData>
            </a:graphic>
          </p:graphicFrame>
          <p:sp>
            <p:nvSpPr>
              <p:cNvPr id="6" name="TextBox 5"/>
              <p:cNvSpPr txBox="1"/>
              <p:nvPr/>
            </p:nvSpPr>
            <p:spPr>
              <a:xfrm>
                <a:off x="1971962" y="1538469"/>
                <a:ext cx="94129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dirty="0" err="1" smtClean="0">
                    <a:latin typeface="Helvetica" panose="020B0604020202020204" pitchFamily="34" charset="0"/>
                    <a:cs typeface="Helvetica" panose="020B0604020202020204" pitchFamily="34" charset="0"/>
                  </a:rPr>
                  <a:t>AmtB</a:t>
                </a:r>
                <a:endParaRPr lang="de-DE" sz="1600" dirty="0"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p:txBody>
          </p:sp>
          <p:sp>
            <p:nvSpPr>
              <p:cNvPr id="7" name="TextBox 6"/>
              <p:cNvSpPr txBox="1"/>
              <p:nvPr/>
            </p:nvSpPr>
            <p:spPr>
              <a:xfrm>
                <a:off x="1982267" y="1772704"/>
                <a:ext cx="94129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dirty="0" smtClean="0">
                    <a:solidFill>
                      <a:srgbClr val="6161F9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D160A</a:t>
                </a:r>
                <a:endParaRPr lang="de-DE" sz="1600" dirty="0">
                  <a:solidFill>
                    <a:srgbClr val="6161F9"/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p:txBody>
          </p:sp>
          <p:sp>
            <p:nvSpPr>
              <p:cNvPr id="8" name="TextBox 7"/>
              <p:cNvSpPr txBox="1"/>
              <p:nvPr/>
            </p:nvSpPr>
            <p:spPr>
              <a:xfrm>
                <a:off x="1982267" y="1985610"/>
                <a:ext cx="94129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dirty="0" smtClean="0">
                    <a:solidFill>
                      <a:srgbClr val="FF8000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D160E</a:t>
                </a:r>
                <a:endParaRPr lang="de-DE" sz="1600" dirty="0">
                  <a:solidFill>
                    <a:srgbClr val="FF8000"/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p:txBody>
          </p:sp>
          <p:sp>
            <p:nvSpPr>
              <p:cNvPr id="9" name="TextBox 8"/>
              <p:cNvSpPr txBox="1"/>
              <p:nvPr/>
            </p:nvSpPr>
            <p:spPr>
              <a:xfrm>
                <a:off x="1982267" y="2219845"/>
                <a:ext cx="94129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dirty="0" smtClean="0">
                    <a:solidFill>
                      <a:schemeClr val="bg1">
                        <a:lumMod val="65000"/>
                      </a:schemeClr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Empty</a:t>
                </a:r>
                <a:endParaRPr lang="de-DE" sz="1600" dirty="0">
                  <a:solidFill>
                    <a:schemeClr val="bg1">
                      <a:lumMod val="65000"/>
                    </a:schemeClr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p:txBody>
          </p:sp>
          <p:sp>
            <p:nvSpPr>
              <p:cNvPr id="10" name="TextBox 9"/>
              <p:cNvSpPr txBox="1"/>
              <p:nvPr/>
            </p:nvSpPr>
            <p:spPr>
              <a:xfrm>
                <a:off x="6195799" y="1532864"/>
                <a:ext cx="1547571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dirty="0" smtClean="0">
                    <a:solidFill>
                      <a:schemeClr val="accent6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D160A LPR 5</a:t>
                </a:r>
                <a:endParaRPr lang="de-DE" sz="1600" dirty="0">
                  <a:solidFill>
                    <a:schemeClr val="accent6"/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p:txBody>
          </p:sp>
          <p:sp>
            <p:nvSpPr>
              <p:cNvPr id="11" name="TextBox 10"/>
              <p:cNvSpPr txBox="1"/>
              <p:nvPr/>
            </p:nvSpPr>
            <p:spPr>
              <a:xfrm>
                <a:off x="6206104" y="1767099"/>
                <a:ext cx="1537265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dirty="0" smtClean="0">
                    <a:solidFill>
                      <a:srgbClr val="6161F9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D160A LPR 10</a:t>
                </a:r>
                <a:endParaRPr lang="de-DE" sz="1600" dirty="0">
                  <a:solidFill>
                    <a:srgbClr val="6161F9"/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p:txBody>
          </p:sp>
          <p:sp>
            <p:nvSpPr>
              <p:cNvPr id="12" name="TextBox 11"/>
              <p:cNvSpPr txBox="1"/>
              <p:nvPr/>
            </p:nvSpPr>
            <p:spPr>
              <a:xfrm>
                <a:off x="6206104" y="1980005"/>
                <a:ext cx="1547569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dirty="0" smtClean="0">
                    <a:solidFill>
                      <a:srgbClr val="FF0000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D160E LPR 5</a:t>
                </a:r>
                <a:endParaRPr lang="de-DE" sz="1600" dirty="0">
                  <a:solidFill>
                    <a:srgbClr val="FF0000"/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p:txBody>
          </p:sp>
          <p:sp>
            <p:nvSpPr>
              <p:cNvPr id="13" name="TextBox 12"/>
              <p:cNvSpPr txBox="1"/>
              <p:nvPr/>
            </p:nvSpPr>
            <p:spPr>
              <a:xfrm>
                <a:off x="6206105" y="2219845"/>
                <a:ext cx="153726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600" dirty="0" smtClean="0">
                    <a:solidFill>
                      <a:srgbClr val="FF8000"/>
                    </a:solidFill>
                    <a:latin typeface="Helvetica" panose="020B0604020202020204" pitchFamily="34" charset="0"/>
                    <a:cs typeface="Helvetica" panose="020B0604020202020204" pitchFamily="34" charset="0"/>
                  </a:rPr>
                  <a:t>D160E LPR 10</a:t>
                </a:r>
                <a:endParaRPr lang="de-DE" sz="1600" dirty="0">
                  <a:solidFill>
                    <a:srgbClr val="FF8000"/>
                  </a:solidFill>
                  <a:latin typeface="Helvetica" panose="020B0604020202020204" pitchFamily="34" charset="0"/>
                  <a:cs typeface="Helvetica" panose="020B0604020202020204" pitchFamily="34" charset="0"/>
                </a:endParaRPr>
              </a:p>
            </p:txBody>
          </p:sp>
        </p:grpSp>
        <p:graphicFrame>
          <p:nvGraphicFramePr>
            <p:cNvPr id="16" name="Chart 15"/>
            <p:cNvGraphicFramePr>
              <a:graphicFrameLocks/>
            </p:cNvGraphicFramePr>
            <p:nvPr>
              <p:extLst/>
            </p:nvPr>
          </p:nvGraphicFramePr>
          <p:xfrm>
            <a:off x="1063171" y="324077"/>
            <a:ext cx="4368800" cy="5273592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</p:grpSp>
      <p:sp>
        <p:nvSpPr>
          <p:cNvPr id="18" name="Rectangle 17"/>
          <p:cNvSpPr/>
          <p:nvPr/>
        </p:nvSpPr>
        <p:spPr>
          <a:xfrm>
            <a:off x="529771" y="5169524"/>
            <a:ext cx="108712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Bef>
                <a:spcPts val="600"/>
              </a:spcBef>
              <a:spcAft>
                <a:spcPts val="0"/>
              </a:spcAft>
            </a:pPr>
            <a:r>
              <a:rPr lang="en-US" b="1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Figure 4 – figure </a:t>
            </a:r>
            <a:r>
              <a:rPr lang="en-US" b="1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supplement </a:t>
            </a:r>
            <a:r>
              <a:rPr lang="en-US" b="1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2: </a:t>
            </a:r>
            <a:r>
              <a:rPr lang="en-US" b="1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Characterization of the activity and specificity of </a:t>
            </a:r>
            <a:r>
              <a:rPr lang="en-US" b="1" dirty="0" err="1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AmtB</a:t>
            </a:r>
            <a:r>
              <a:rPr lang="en-US" b="1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variants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  <a:r>
              <a:rPr lang="en-US" b="1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A</a:t>
            </a:r>
            <a:r>
              <a:rPr lang="en-US" b="1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-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SSME analysis. Transient current measured after a 200 </a:t>
            </a:r>
            <a:r>
              <a:rPr lang="en-US" dirty="0" err="1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mM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pulse of ammonium in proteoliposomes containing </a:t>
            </a:r>
            <a:r>
              <a:rPr lang="en-US" dirty="0" err="1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AmtB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(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black), AmtB</a:t>
            </a:r>
            <a:r>
              <a:rPr lang="en-US" baseline="30000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D160A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(blue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), or AmtB</a:t>
            </a:r>
            <a:r>
              <a:rPr lang="en-US" baseline="30000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D160E 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(orange) 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at LPR 10. </a:t>
            </a:r>
            <a:r>
              <a:rPr lang="en-US" b="1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B</a:t>
            </a:r>
            <a:r>
              <a:rPr lang="en-US" b="1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-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Normalized traces following a 200 </a:t>
            </a:r>
            <a:r>
              <a:rPr lang="en-US" dirty="0" err="1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mM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ammonium pulse in proteoliposomes containing 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AmtB</a:t>
            </a:r>
            <a:r>
              <a:rPr lang="en-US" baseline="30000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D160E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at LPR 10 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(orange), AmtB</a:t>
            </a:r>
            <a:r>
              <a:rPr lang="en-US" baseline="30000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D160E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at LPR 5 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(red), 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AmtB</a:t>
            </a:r>
            <a:r>
              <a:rPr lang="en-US" baseline="30000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D160A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at LPR 10 (blue), and AmtB</a:t>
            </a:r>
            <a:r>
              <a:rPr lang="en-US" baseline="30000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D160A</a:t>
            </a:r>
            <a:r>
              <a:rPr lang="en-US" dirty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 at LPR 5 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Arial" panose="020B0604020202020204" pitchFamily="34" charset="0"/>
              </a:rPr>
              <a:t>(green). </a:t>
            </a:r>
            <a:endParaRPr lang="de-DE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04313" y="0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A</a:t>
            </a:r>
            <a:endParaRPr lang="en-GB" dirty="0"/>
          </a:p>
        </p:txBody>
      </p:sp>
      <p:sp>
        <p:nvSpPr>
          <p:cNvPr id="19" name="TextBox 18"/>
          <p:cNvSpPr txBox="1"/>
          <p:nvPr/>
        </p:nvSpPr>
        <p:spPr>
          <a:xfrm>
            <a:off x="6119912" y="0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B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205919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127</Words>
  <Application>Microsoft Office PowerPoint</Application>
  <PresentationFormat>Widescreen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Helvetica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Arnaud Javelle</dc:creator>
  <cp:lastModifiedBy>Arnaud Javelle</cp:lastModifiedBy>
  <cp:revision>10</cp:revision>
  <dcterms:created xsi:type="dcterms:W3CDTF">2020-06-30T08:58:39Z</dcterms:created>
  <dcterms:modified xsi:type="dcterms:W3CDTF">2020-07-07T05:04:25Z</dcterms:modified>
</cp:coreProperties>
</file>

<file path=docProps/thumbnail.jpeg>
</file>