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0" d="100"/>
          <a:sy n="80" d="100"/>
        </p:scale>
        <p:origin x="120" y="8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C453E4B-7A4C-47F2-B441-028EC345DD0B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AF66DE-6619-4724-A53B-6B1D1C0A99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67964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624009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15017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554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652300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01645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5783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68923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54110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735727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157525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44610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C105AC-EB09-482D-9979-CA44DE4359AF}" type="datetimeFigureOut">
              <a:rPr lang="en-GB" smtClean="0"/>
              <a:t>02/07/2020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838034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86327" y="5486401"/>
            <a:ext cx="1153621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Figure 5 – supplement </a:t>
            </a:r>
            <a:r>
              <a:rPr lang="en-US" b="1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figure </a:t>
            </a:r>
            <a:r>
              <a:rPr lang="en-US" b="1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2</a:t>
            </a:r>
            <a:r>
              <a:rPr lang="en-US" b="1" smtClean="0">
                <a:latin typeface="Times New Roman" panose="02020603050405020304" pitchFamily="18" charset="0"/>
                <a:ea typeface="Calibri" panose="020F0502020204030204" pitchFamily="34" charset="0"/>
              </a:rPr>
              <a:t>: </a:t>
            </a:r>
            <a:r>
              <a:rPr lang="en-GB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MD </a:t>
            </a:r>
            <a:r>
              <a:rPr lang="en-GB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simulation of AmtB</a:t>
            </a:r>
            <a:r>
              <a:rPr lang="en-GB" baseline="30000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H168A </a:t>
            </a:r>
            <a:r>
              <a:rPr lang="en-GB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showing formation of a continuous water wire traversing the central pore region. </a:t>
            </a:r>
            <a:endParaRPr lang="de-DE" dirty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72" r="1017"/>
          <a:stretch/>
        </p:blipFill>
        <p:spPr>
          <a:xfrm>
            <a:off x="4153048" y="477821"/>
            <a:ext cx="4076552" cy="4667908"/>
          </a:xfrm>
          <a:prstGeom prst="rect">
            <a:avLst/>
          </a:prstGeom>
          <a:ln w="19050">
            <a:solidFill>
              <a:schemeClr val="tx1"/>
            </a:solidFill>
          </a:ln>
        </p:spPr>
      </p:pic>
    </p:spTree>
    <p:extLst>
      <p:ext uri="{BB962C8B-B14F-4D97-AF65-F5344CB8AC3E}">
        <p14:creationId xmlns:p14="http://schemas.microsoft.com/office/powerpoint/2010/main" val="38889045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24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Arnaud Javelle</dc:creator>
  <cp:lastModifiedBy>Arnaud Javelle</cp:lastModifiedBy>
  <cp:revision>9</cp:revision>
  <dcterms:created xsi:type="dcterms:W3CDTF">2020-06-30T08:58:39Z</dcterms:created>
  <dcterms:modified xsi:type="dcterms:W3CDTF">2020-07-02T09:38:52Z</dcterms:modified>
</cp:coreProperties>
</file>

<file path=docProps/thumbnail.jpeg>
</file>