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pfb12147\Documents\Papers\Universal%20Transport%20Mechanism%20SCIENCE\ReDraft%20for%20%20Nature%20Comms\eLife%20submission\LPR%205%20vs%20LPR%2010%20Comparison%20Figu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Rh50 LPR 10</c:v>
          </c:tx>
          <c:spPr>
            <a:ln w="635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'NH4'!$AG$8:$AG$3007</c:f>
              <c:numCache>
                <c:formatCode>0.00E+00</c:formatCode>
                <c:ptCount val="3000"/>
                <c:pt idx="0">
                  <c:v>-1.4999999999999902E-2</c:v>
                </c:pt>
                <c:pt idx="1">
                  <c:v>-1.3999999999999901E-2</c:v>
                </c:pt>
                <c:pt idx="2">
                  <c:v>-1.2999999999999902E-2</c:v>
                </c:pt>
                <c:pt idx="3">
                  <c:v>-1.1999999999999903E-2</c:v>
                </c:pt>
                <c:pt idx="4">
                  <c:v>-1.0999999999999902E-2</c:v>
                </c:pt>
                <c:pt idx="5">
                  <c:v>-9.9999999999999013E-3</c:v>
                </c:pt>
                <c:pt idx="6">
                  <c:v>-8.9999999999999022E-3</c:v>
                </c:pt>
                <c:pt idx="7">
                  <c:v>-7.999999999999903E-3</c:v>
                </c:pt>
                <c:pt idx="8">
                  <c:v>-6.9999999999999021E-3</c:v>
                </c:pt>
                <c:pt idx="9">
                  <c:v>-5.999999999999903E-3</c:v>
                </c:pt>
                <c:pt idx="10">
                  <c:v>-4.9999999999999021E-3</c:v>
                </c:pt>
                <c:pt idx="11">
                  <c:v>-3.9999999999999029E-3</c:v>
                </c:pt>
                <c:pt idx="12">
                  <c:v>-2.9999999999999021E-3</c:v>
                </c:pt>
                <c:pt idx="13">
                  <c:v>-1.9999999999999029E-3</c:v>
                </c:pt>
                <c:pt idx="14">
                  <c:v>-9.9999999999990201E-4</c:v>
                </c:pt>
                <c:pt idx="15">
                  <c:v>9.7144514654701197E-17</c:v>
                </c:pt>
                <c:pt idx="16">
                  <c:v>1.000000000000098E-3</c:v>
                </c:pt>
                <c:pt idx="17">
                  <c:v>2.0000000000000989E-3</c:v>
                </c:pt>
                <c:pt idx="18">
                  <c:v>3.0000000000000963E-3</c:v>
                </c:pt>
                <c:pt idx="19">
                  <c:v>4.0000000000000972E-3</c:v>
                </c:pt>
                <c:pt idx="20">
                  <c:v>5.0000000000000981E-3</c:v>
                </c:pt>
                <c:pt idx="21">
                  <c:v>6.000000000000099E-3</c:v>
                </c:pt>
                <c:pt idx="22">
                  <c:v>7.0000000000000964E-3</c:v>
                </c:pt>
                <c:pt idx="23">
                  <c:v>8.0000000000000973E-3</c:v>
                </c:pt>
                <c:pt idx="24">
                  <c:v>9.0000000000000982E-3</c:v>
                </c:pt>
                <c:pt idx="25">
                  <c:v>1.0000000000000099E-2</c:v>
                </c:pt>
                <c:pt idx="26">
                  <c:v>1.1000000000000097E-2</c:v>
                </c:pt>
                <c:pt idx="27">
                  <c:v>1.2000000000000097E-2</c:v>
                </c:pt>
                <c:pt idx="28">
                  <c:v>1.3000000000000098E-2</c:v>
                </c:pt>
                <c:pt idx="29">
                  <c:v>1.4000000000000099E-2</c:v>
                </c:pt>
                <c:pt idx="30">
                  <c:v>1.5000000000000097E-2</c:v>
                </c:pt>
                <c:pt idx="31">
                  <c:v>1.6000000000000097E-2</c:v>
                </c:pt>
                <c:pt idx="32">
                  <c:v>1.7000000000000098E-2</c:v>
                </c:pt>
                <c:pt idx="33">
                  <c:v>1.8000000000000099E-2</c:v>
                </c:pt>
                <c:pt idx="34">
                  <c:v>1.90000000000001E-2</c:v>
                </c:pt>
                <c:pt idx="35">
                  <c:v>2.0000000000000101E-2</c:v>
                </c:pt>
                <c:pt idx="36">
                  <c:v>2.1000000000000095E-2</c:v>
                </c:pt>
                <c:pt idx="37">
                  <c:v>2.2000000000000096E-2</c:v>
                </c:pt>
                <c:pt idx="38">
                  <c:v>2.3000000000000097E-2</c:v>
                </c:pt>
                <c:pt idx="39">
                  <c:v>2.4000000000000098E-2</c:v>
                </c:pt>
                <c:pt idx="40">
                  <c:v>2.5000000000000099E-2</c:v>
                </c:pt>
                <c:pt idx="41">
                  <c:v>2.6000000000000099E-2</c:v>
                </c:pt>
                <c:pt idx="42">
                  <c:v>2.70000000000001E-2</c:v>
                </c:pt>
                <c:pt idx="43">
                  <c:v>2.8000000000000094E-2</c:v>
                </c:pt>
                <c:pt idx="44">
                  <c:v>2.9000000000000095E-2</c:v>
                </c:pt>
                <c:pt idx="45">
                  <c:v>3.0000000000000096E-2</c:v>
                </c:pt>
                <c:pt idx="46">
                  <c:v>3.1000000000000097E-2</c:v>
                </c:pt>
                <c:pt idx="47">
                  <c:v>3.2000000000000098E-2</c:v>
                </c:pt>
                <c:pt idx="48">
                  <c:v>3.3000000000000099E-2</c:v>
                </c:pt>
                <c:pt idx="49">
                  <c:v>3.40000000000001E-2</c:v>
                </c:pt>
                <c:pt idx="50">
                  <c:v>3.50000000000001E-2</c:v>
                </c:pt>
                <c:pt idx="51">
                  <c:v>3.6000000000000094E-2</c:v>
                </c:pt>
                <c:pt idx="52">
                  <c:v>3.7000000000000095E-2</c:v>
                </c:pt>
                <c:pt idx="53">
                  <c:v>3.8000000000000096E-2</c:v>
                </c:pt>
                <c:pt idx="54">
                  <c:v>3.9000000000000097E-2</c:v>
                </c:pt>
                <c:pt idx="55">
                  <c:v>4.0000000000000098E-2</c:v>
                </c:pt>
                <c:pt idx="56">
                  <c:v>4.1000000000000099E-2</c:v>
                </c:pt>
                <c:pt idx="57">
                  <c:v>4.20000000000001E-2</c:v>
                </c:pt>
                <c:pt idx="58">
                  <c:v>4.3000000000000101E-2</c:v>
                </c:pt>
                <c:pt idx="59">
                  <c:v>4.4000000000000095E-2</c:v>
                </c:pt>
                <c:pt idx="60">
                  <c:v>4.5000000000000095E-2</c:v>
                </c:pt>
                <c:pt idx="61">
                  <c:v>4.6000000000000096E-2</c:v>
                </c:pt>
                <c:pt idx="62">
                  <c:v>4.7000000000000097E-2</c:v>
                </c:pt>
                <c:pt idx="63">
                  <c:v>4.8000000000000098E-2</c:v>
                </c:pt>
                <c:pt idx="64">
                  <c:v>4.9000000000000099E-2</c:v>
                </c:pt>
                <c:pt idx="65">
                  <c:v>5.00000000000001E-2</c:v>
                </c:pt>
                <c:pt idx="66">
                  <c:v>5.1000000000000101E-2</c:v>
                </c:pt>
                <c:pt idx="67">
                  <c:v>5.2000000000000102E-2</c:v>
                </c:pt>
                <c:pt idx="68">
                  <c:v>5.3000000000000103E-2</c:v>
                </c:pt>
                <c:pt idx="69">
                  <c:v>5.4000000000000103E-2</c:v>
                </c:pt>
                <c:pt idx="70">
                  <c:v>5.5000000000000104E-2</c:v>
                </c:pt>
                <c:pt idx="71">
                  <c:v>5.6000000000000091E-2</c:v>
                </c:pt>
                <c:pt idx="72">
                  <c:v>5.7000000000000092E-2</c:v>
                </c:pt>
                <c:pt idx="73">
                  <c:v>5.8000000000000093E-2</c:v>
                </c:pt>
                <c:pt idx="74">
                  <c:v>5.9000000000000094E-2</c:v>
                </c:pt>
                <c:pt idx="75">
                  <c:v>6.0000000000000095E-2</c:v>
                </c:pt>
                <c:pt idx="76">
                  <c:v>6.1000000000000096E-2</c:v>
                </c:pt>
                <c:pt idx="77">
                  <c:v>6.2000000000000097E-2</c:v>
                </c:pt>
                <c:pt idx="78">
                  <c:v>6.3000000000000098E-2</c:v>
                </c:pt>
                <c:pt idx="79">
                  <c:v>6.4000000000000098E-2</c:v>
                </c:pt>
                <c:pt idx="80">
                  <c:v>6.5000000000000099E-2</c:v>
                </c:pt>
                <c:pt idx="81">
                  <c:v>6.60000000000001E-2</c:v>
                </c:pt>
                <c:pt idx="82">
                  <c:v>6.7000000000000101E-2</c:v>
                </c:pt>
                <c:pt idx="83">
                  <c:v>6.8000000000000102E-2</c:v>
                </c:pt>
                <c:pt idx="84">
                  <c:v>6.9000000000000103E-2</c:v>
                </c:pt>
                <c:pt idx="85">
                  <c:v>7.0000000000000104E-2</c:v>
                </c:pt>
                <c:pt idx="86">
                  <c:v>7.1000000000000091E-2</c:v>
                </c:pt>
                <c:pt idx="87">
                  <c:v>7.2000000000000092E-2</c:v>
                </c:pt>
                <c:pt idx="88">
                  <c:v>7.3000000000000093E-2</c:v>
                </c:pt>
                <c:pt idx="89">
                  <c:v>7.4000000000000093E-2</c:v>
                </c:pt>
                <c:pt idx="90">
                  <c:v>7.5000000000000094E-2</c:v>
                </c:pt>
                <c:pt idx="91">
                  <c:v>7.6000000000000095E-2</c:v>
                </c:pt>
                <c:pt idx="92">
                  <c:v>7.7000000000000096E-2</c:v>
                </c:pt>
                <c:pt idx="93">
                  <c:v>7.8000000000000097E-2</c:v>
                </c:pt>
                <c:pt idx="94">
                  <c:v>7.9000000000000098E-2</c:v>
                </c:pt>
                <c:pt idx="95">
                  <c:v>8.0000000000000099E-2</c:v>
                </c:pt>
                <c:pt idx="96">
                  <c:v>8.10000000000001E-2</c:v>
                </c:pt>
                <c:pt idx="97">
                  <c:v>8.2000000000000101E-2</c:v>
                </c:pt>
                <c:pt idx="98">
                  <c:v>8.3000000000000101E-2</c:v>
                </c:pt>
                <c:pt idx="99">
                  <c:v>8.4000000000000102E-2</c:v>
                </c:pt>
                <c:pt idx="100">
                  <c:v>8.5000000000000103E-2</c:v>
                </c:pt>
                <c:pt idx="101">
                  <c:v>8.6000000000000104E-2</c:v>
                </c:pt>
                <c:pt idx="102">
                  <c:v>8.7000000000000091E-2</c:v>
                </c:pt>
                <c:pt idx="103">
                  <c:v>8.8000000000000092E-2</c:v>
                </c:pt>
                <c:pt idx="104">
                  <c:v>8.9000000000000093E-2</c:v>
                </c:pt>
                <c:pt idx="105">
                  <c:v>9.0000000000000094E-2</c:v>
                </c:pt>
                <c:pt idx="106">
                  <c:v>9.1000000000000095E-2</c:v>
                </c:pt>
                <c:pt idx="107">
                  <c:v>9.2000000000000096E-2</c:v>
                </c:pt>
                <c:pt idx="108">
                  <c:v>9.3000000000000096E-2</c:v>
                </c:pt>
                <c:pt idx="109">
                  <c:v>9.4000000000000097E-2</c:v>
                </c:pt>
                <c:pt idx="110">
                  <c:v>9.5000000000000098E-2</c:v>
                </c:pt>
                <c:pt idx="111">
                  <c:v>9.6000000000000099E-2</c:v>
                </c:pt>
                <c:pt idx="112">
                  <c:v>9.70000000000001E-2</c:v>
                </c:pt>
                <c:pt idx="113">
                  <c:v>9.8000000000000101E-2</c:v>
                </c:pt>
                <c:pt idx="114">
                  <c:v>9.9000000000000102E-2</c:v>
                </c:pt>
                <c:pt idx="115">
                  <c:v>0.1000000000000001</c:v>
                </c:pt>
                <c:pt idx="116">
                  <c:v>0.1010000000000001</c:v>
                </c:pt>
                <c:pt idx="117">
                  <c:v>0.1020000000000001</c:v>
                </c:pt>
                <c:pt idx="118">
                  <c:v>0.10300000000000009</c:v>
                </c:pt>
                <c:pt idx="119">
                  <c:v>0.10400000000000009</c:v>
                </c:pt>
                <c:pt idx="120">
                  <c:v>0.10500000000000009</c:v>
                </c:pt>
                <c:pt idx="121">
                  <c:v>0.10600000000000009</c:v>
                </c:pt>
                <c:pt idx="122">
                  <c:v>0.1070000000000001</c:v>
                </c:pt>
                <c:pt idx="123">
                  <c:v>0.1080000000000001</c:v>
                </c:pt>
                <c:pt idx="124">
                  <c:v>0.1090000000000001</c:v>
                </c:pt>
                <c:pt idx="125">
                  <c:v>0.1100000000000001</c:v>
                </c:pt>
                <c:pt idx="126">
                  <c:v>0.1110000000000001</c:v>
                </c:pt>
                <c:pt idx="127">
                  <c:v>0.1120000000000001</c:v>
                </c:pt>
                <c:pt idx="128">
                  <c:v>0.1130000000000001</c:v>
                </c:pt>
                <c:pt idx="129">
                  <c:v>0.1140000000000001</c:v>
                </c:pt>
                <c:pt idx="130">
                  <c:v>0.1150000000000001</c:v>
                </c:pt>
                <c:pt idx="131">
                  <c:v>0.1160000000000001</c:v>
                </c:pt>
                <c:pt idx="132">
                  <c:v>0.1170000000000001</c:v>
                </c:pt>
                <c:pt idx="133">
                  <c:v>0.1180000000000001</c:v>
                </c:pt>
                <c:pt idx="134">
                  <c:v>0.11900000000000011</c:v>
                </c:pt>
                <c:pt idx="135">
                  <c:v>0.12000000000000011</c:v>
                </c:pt>
                <c:pt idx="136">
                  <c:v>0.12100000000000011</c:v>
                </c:pt>
                <c:pt idx="137">
                  <c:v>0.12200000000000011</c:v>
                </c:pt>
                <c:pt idx="138">
                  <c:v>0.12300000000000011</c:v>
                </c:pt>
                <c:pt idx="139">
                  <c:v>0.12400000000000011</c:v>
                </c:pt>
                <c:pt idx="140">
                  <c:v>0.12500000000000011</c:v>
                </c:pt>
                <c:pt idx="141">
                  <c:v>0.12600000000000008</c:v>
                </c:pt>
                <c:pt idx="142">
                  <c:v>0.12700000000000009</c:v>
                </c:pt>
                <c:pt idx="143">
                  <c:v>0.12800000000000009</c:v>
                </c:pt>
                <c:pt idx="144">
                  <c:v>0.12900000000000009</c:v>
                </c:pt>
                <c:pt idx="145">
                  <c:v>0.13000000000000009</c:v>
                </c:pt>
                <c:pt idx="146">
                  <c:v>0.13100000000000009</c:v>
                </c:pt>
                <c:pt idx="147">
                  <c:v>0.13200000000000009</c:v>
                </c:pt>
                <c:pt idx="148">
                  <c:v>0.13300000000000009</c:v>
                </c:pt>
                <c:pt idx="149">
                  <c:v>0.13400000000000009</c:v>
                </c:pt>
                <c:pt idx="150">
                  <c:v>0.13500000000000009</c:v>
                </c:pt>
                <c:pt idx="151">
                  <c:v>0.13600000000000009</c:v>
                </c:pt>
                <c:pt idx="152">
                  <c:v>0.13700000000000009</c:v>
                </c:pt>
                <c:pt idx="153">
                  <c:v>0.13800000000000009</c:v>
                </c:pt>
                <c:pt idx="154">
                  <c:v>0.1390000000000001</c:v>
                </c:pt>
                <c:pt idx="155">
                  <c:v>0.1400000000000001</c:v>
                </c:pt>
                <c:pt idx="156">
                  <c:v>0.1410000000000001</c:v>
                </c:pt>
                <c:pt idx="157">
                  <c:v>0.1420000000000001</c:v>
                </c:pt>
                <c:pt idx="158">
                  <c:v>0.1430000000000001</c:v>
                </c:pt>
                <c:pt idx="159">
                  <c:v>0.1440000000000001</c:v>
                </c:pt>
                <c:pt idx="160">
                  <c:v>0.1450000000000001</c:v>
                </c:pt>
                <c:pt idx="161">
                  <c:v>0.1460000000000001</c:v>
                </c:pt>
                <c:pt idx="162">
                  <c:v>0.1470000000000001</c:v>
                </c:pt>
                <c:pt idx="163">
                  <c:v>0.1480000000000001</c:v>
                </c:pt>
                <c:pt idx="164">
                  <c:v>0.1490000000000001</c:v>
                </c:pt>
                <c:pt idx="165">
                  <c:v>0.15000000000000011</c:v>
                </c:pt>
                <c:pt idx="166">
                  <c:v>0.15100000000000011</c:v>
                </c:pt>
                <c:pt idx="167">
                  <c:v>0.15200000000000011</c:v>
                </c:pt>
                <c:pt idx="168">
                  <c:v>0.15300000000000011</c:v>
                </c:pt>
                <c:pt idx="169">
                  <c:v>0.15400000000000011</c:v>
                </c:pt>
                <c:pt idx="170">
                  <c:v>0.15500000000000011</c:v>
                </c:pt>
                <c:pt idx="171">
                  <c:v>0.15600000000000011</c:v>
                </c:pt>
                <c:pt idx="172">
                  <c:v>0.15700000000000008</c:v>
                </c:pt>
                <c:pt idx="173">
                  <c:v>0.15800000000000008</c:v>
                </c:pt>
                <c:pt idx="174">
                  <c:v>0.15900000000000009</c:v>
                </c:pt>
                <c:pt idx="175">
                  <c:v>0.16000000000000009</c:v>
                </c:pt>
                <c:pt idx="176">
                  <c:v>0.16100000000000009</c:v>
                </c:pt>
                <c:pt idx="177">
                  <c:v>0.16200000000000009</c:v>
                </c:pt>
                <c:pt idx="178">
                  <c:v>0.16300000000000009</c:v>
                </c:pt>
                <c:pt idx="179">
                  <c:v>0.16400000000000009</c:v>
                </c:pt>
                <c:pt idx="180">
                  <c:v>0.16500000000000009</c:v>
                </c:pt>
                <c:pt idx="181">
                  <c:v>0.16600000000000009</c:v>
                </c:pt>
                <c:pt idx="182">
                  <c:v>0.16700000000000009</c:v>
                </c:pt>
                <c:pt idx="183">
                  <c:v>0.16800000000000009</c:v>
                </c:pt>
                <c:pt idx="184">
                  <c:v>0.16900000000000009</c:v>
                </c:pt>
                <c:pt idx="185">
                  <c:v>0.1700000000000001</c:v>
                </c:pt>
                <c:pt idx="186">
                  <c:v>0.1710000000000001</c:v>
                </c:pt>
                <c:pt idx="187">
                  <c:v>0.1720000000000001</c:v>
                </c:pt>
                <c:pt idx="188">
                  <c:v>0.1730000000000001</c:v>
                </c:pt>
                <c:pt idx="189">
                  <c:v>0.1740000000000001</c:v>
                </c:pt>
                <c:pt idx="190">
                  <c:v>0.1750000000000001</c:v>
                </c:pt>
                <c:pt idx="191">
                  <c:v>0.1760000000000001</c:v>
                </c:pt>
                <c:pt idx="192">
                  <c:v>0.1770000000000001</c:v>
                </c:pt>
                <c:pt idx="193">
                  <c:v>0.1780000000000001</c:v>
                </c:pt>
                <c:pt idx="194">
                  <c:v>0.1790000000000001</c:v>
                </c:pt>
                <c:pt idx="195">
                  <c:v>0.1800000000000001</c:v>
                </c:pt>
                <c:pt idx="196">
                  <c:v>0.18100000000000011</c:v>
                </c:pt>
                <c:pt idx="197">
                  <c:v>0.18200000000000011</c:v>
                </c:pt>
                <c:pt idx="198">
                  <c:v>0.18300000000000011</c:v>
                </c:pt>
                <c:pt idx="199">
                  <c:v>0.18400000000000011</c:v>
                </c:pt>
                <c:pt idx="200">
                  <c:v>0.18500000000000011</c:v>
                </c:pt>
                <c:pt idx="201">
                  <c:v>0.18600000000000011</c:v>
                </c:pt>
                <c:pt idx="202">
                  <c:v>0.18700000000000011</c:v>
                </c:pt>
                <c:pt idx="203">
                  <c:v>0.18800000000000011</c:v>
                </c:pt>
                <c:pt idx="204">
                  <c:v>0.18900000000000008</c:v>
                </c:pt>
                <c:pt idx="205">
                  <c:v>0.19000000000000009</c:v>
                </c:pt>
                <c:pt idx="206">
                  <c:v>0.19100000000000009</c:v>
                </c:pt>
                <c:pt idx="207">
                  <c:v>0.19200000000000009</c:v>
                </c:pt>
                <c:pt idx="208">
                  <c:v>0.19300000000000009</c:v>
                </c:pt>
                <c:pt idx="209">
                  <c:v>0.19400000000000009</c:v>
                </c:pt>
                <c:pt idx="210">
                  <c:v>0.19500000000000009</c:v>
                </c:pt>
                <c:pt idx="211">
                  <c:v>0.19600000000000009</c:v>
                </c:pt>
                <c:pt idx="212">
                  <c:v>0.19700000000000009</c:v>
                </c:pt>
                <c:pt idx="213">
                  <c:v>0.19800000000000009</c:v>
                </c:pt>
                <c:pt idx="214">
                  <c:v>0.19900000000000009</c:v>
                </c:pt>
                <c:pt idx="215">
                  <c:v>0.20000000000000009</c:v>
                </c:pt>
                <c:pt idx="216">
                  <c:v>0.2010000000000001</c:v>
                </c:pt>
                <c:pt idx="217">
                  <c:v>0.2020000000000001</c:v>
                </c:pt>
                <c:pt idx="218">
                  <c:v>0.2030000000000001</c:v>
                </c:pt>
                <c:pt idx="219">
                  <c:v>0.2040000000000001</c:v>
                </c:pt>
                <c:pt idx="220">
                  <c:v>0.2050000000000001</c:v>
                </c:pt>
                <c:pt idx="221">
                  <c:v>0.2060000000000001</c:v>
                </c:pt>
                <c:pt idx="222">
                  <c:v>0.2070000000000001</c:v>
                </c:pt>
                <c:pt idx="223">
                  <c:v>0.2080000000000001</c:v>
                </c:pt>
                <c:pt idx="224">
                  <c:v>0.2090000000000001</c:v>
                </c:pt>
                <c:pt idx="225">
                  <c:v>0.2100000000000001</c:v>
                </c:pt>
                <c:pt idx="226">
                  <c:v>0.2110000000000001</c:v>
                </c:pt>
                <c:pt idx="227">
                  <c:v>0.21200000000000011</c:v>
                </c:pt>
                <c:pt idx="228">
                  <c:v>0.21300000000000011</c:v>
                </c:pt>
                <c:pt idx="229">
                  <c:v>0.21400000000000011</c:v>
                </c:pt>
                <c:pt idx="230">
                  <c:v>0.21500000000000011</c:v>
                </c:pt>
                <c:pt idx="231">
                  <c:v>0.21600000000000011</c:v>
                </c:pt>
                <c:pt idx="232">
                  <c:v>0.21700000000000011</c:v>
                </c:pt>
                <c:pt idx="233">
                  <c:v>0.21800000000000011</c:v>
                </c:pt>
                <c:pt idx="234">
                  <c:v>0.21900000000000011</c:v>
                </c:pt>
                <c:pt idx="235">
                  <c:v>0.22000000000000008</c:v>
                </c:pt>
                <c:pt idx="236">
                  <c:v>0.22100000000000009</c:v>
                </c:pt>
                <c:pt idx="237">
                  <c:v>0.22200000000000009</c:v>
                </c:pt>
                <c:pt idx="238">
                  <c:v>0.22300000000000009</c:v>
                </c:pt>
                <c:pt idx="239">
                  <c:v>0.22400000000000009</c:v>
                </c:pt>
                <c:pt idx="240">
                  <c:v>0.22500000000000009</c:v>
                </c:pt>
                <c:pt idx="241">
                  <c:v>0.22600000000000009</c:v>
                </c:pt>
                <c:pt idx="242">
                  <c:v>0.22700000000000009</c:v>
                </c:pt>
                <c:pt idx="243">
                  <c:v>0.22800000000000009</c:v>
                </c:pt>
                <c:pt idx="244">
                  <c:v>0.22900000000000009</c:v>
                </c:pt>
                <c:pt idx="245">
                  <c:v>0.23000000000000009</c:v>
                </c:pt>
                <c:pt idx="246">
                  <c:v>0.23100000000000009</c:v>
                </c:pt>
                <c:pt idx="247">
                  <c:v>0.2320000000000001</c:v>
                </c:pt>
                <c:pt idx="248">
                  <c:v>0.2330000000000001</c:v>
                </c:pt>
                <c:pt idx="249">
                  <c:v>0.2340000000000001</c:v>
                </c:pt>
                <c:pt idx="250">
                  <c:v>0.2350000000000001</c:v>
                </c:pt>
                <c:pt idx="251">
                  <c:v>0.2360000000000001</c:v>
                </c:pt>
                <c:pt idx="252">
                  <c:v>0.2370000000000001</c:v>
                </c:pt>
                <c:pt idx="253">
                  <c:v>0.2380000000000001</c:v>
                </c:pt>
                <c:pt idx="254">
                  <c:v>0.2390000000000001</c:v>
                </c:pt>
                <c:pt idx="255">
                  <c:v>0.2400000000000001</c:v>
                </c:pt>
                <c:pt idx="256">
                  <c:v>0.2410000000000001</c:v>
                </c:pt>
                <c:pt idx="257">
                  <c:v>0.2420000000000001</c:v>
                </c:pt>
                <c:pt idx="258">
                  <c:v>0.2430000000000001</c:v>
                </c:pt>
                <c:pt idx="259">
                  <c:v>0.24400000000000011</c:v>
                </c:pt>
                <c:pt idx="260">
                  <c:v>0.24500000000000011</c:v>
                </c:pt>
                <c:pt idx="261">
                  <c:v>0.24600000000000011</c:v>
                </c:pt>
                <c:pt idx="262">
                  <c:v>0.24700000000000011</c:v>
                </c:pt>
                <c:pt idx="263">
                  <c:v>0.24800000000000011</c:v>
                </c:pt>
                <c:pt idx="264">
                  <c:v>0.24900000000000011</c:v>
                </c:pt>
                <c:pt idx="265">
                  <c:v>0.25000000000000011</c:v>
                </c:pt>
                <c:pt idx="266">
                  <c:v>0.25100000000000011</c:v>
                </c:pt>
                <c:pt idx="267">
                  <c:v>0.25200000000000011</c:v>
                </c:pt>
                <c:pt idx="268">
                  <c:v>0.25300000000000011</c:v>
                </c:pt>
                <c:pt idx="269">
                  <c:v>0.25400000000000011</c:v>
                </c:pt>
                <c:pt idx="270">
                  <c:v>0.25500000000000012</c:v>
                </c:pt>
                <c:pt idx="271">
                  <c:v>0.25600000000000012</c:v>
                </c:pt>
                <c:pt idx="272">
                  <c:v>0.25700000000000012</c:v>
                </c:pt>
                <c:pt idx="273">
                  <c:v>0.25800000000000012</c:v>
                </c:pt>
                <c:pt idx="274">
                  <c:v>0.25900000000000012</c:v>
                </c:pt>
                <c:pt idx="275">
                  <c:v>0.26000000000000012</c:v>
                </c:pt>
                <c:pt idx="276">
                  <c:v>0.26100000000000012</c:v>
                </c:pt>
                <c:pt idx="277">
                  <c:v>0.26200000000000012</c:v>
                </c:pt>
                <c:pt idx="278">
                  <c:v>0.26300000000000012</c:v>
                </c:pt>
                <c:pt idx="279">
                  <c:v>0.26400000000000012</c:v>
                </c:pt>
                <c:pt idx="280">
                  <c:v>0.26500000000000012</c:v>
                </c:pt>
                <c:pt idx="281">
                  <c:v>0.26600000000000013</c:v>
                </c:pt>
                <c:pt idx="282">
                  <c:v>0.26700000000000007</c:v>
                </c:pt>
                <c:pt idx="283">
                  <c:v>0.26800000000000007</c:v>
                </c:pt>
                <c:pt idx="284">
                  <c:v>0.26900000000000007</c:v>
                </c:pt>
                <c:pt idx="285">
                  <c:v>0.27000000000000007</c:v>
                </c:pt>
                <c:pt idx="286">
                  <c:v>0.27100000000000007</c:v>
                </c:pt>
                <c:pt idx="287">
                  <c:v>0.27200000000000008</c:v>
                </c:pt>
                <c:pt idx="288">
                  <c:v>0.27300000000000008</c:v>
                </c:pt>
                <c:pt idx="289">
                  <c:v>0.27400000000000008</c:v>
                </c:pt>
                <c:pt idx="290">
                  <c:v>0.27500000000000008</c:v>
                </c:pt>
                <c:pt idx="291">
                  <c:v>0.27600000000000008</c:v>
                </c:pt>
                <c:pt idx="292">
                  <c:v>0.27700000000000008</c:v>
                </c:pt>
                <c:pt idx="293">
                  <c:v>0.27800000000000008</c:v>
                </c:pt>
                <c:pt idx="294">
                  <c:v>0.27900000000000008</c:v>
                </c:pt>
                <c:pt idx="295">
                  <c:v>0.28000000000000008</c:v>
                </c:pt>
                <c:pt idx="296">
                  <c:v>0.28100000000000008</c:v>
                </c:pt>
                <c:pt idx="297">
                  <c:v>0.28200000000000008</c:v>
                </c:pt>
                <c:pt idx="298">
                  <c:v>0.28300000000000008</c:v>
                </c:pt>
                <c:pt idx="299">
                  <c:v>0.28400000000000009</c:v>
                </c:pt>
                <c:pt idx="300">
                  <c:v>0.28500000000000009</c:v>
                </c:pt>
                <c:pt idx="301">
                  <c:v>0.28600000000000009</c:v>
                </c:pt>
                <c:pt idx="302">
                  <c:v>0.28700000000000009</c:v>
                </c:pt>
                <c:pt idx="303">
                  <c:v>0.28800000000000009</c:v>
                </c:pt>
                <c:pt idx="304">
                  <c:v>0.28900000000000009</c:v>
                </c:pt>
                <c:pt idx="305">
                  <c:v>0.29000000000000009</c:v>
                </c:pt>
                <c:pt idx="306">
                  <c:v>0.29100000000000009</c:v>
                </c:pt>
                <c:pt idx="307">
                  <c:v>0.29200000000000009</c:v>
                </c:pt>
                <c:pt idx="308">
                  <c:v>0.29300000000000009</c:v>
                </c:pt>
                <c:pt idx="309">
                  <c:v>0.29400000000000009</c:v>
                </c:pt>
                <c:pt idx="310">
                  <c:v>0.2950000000000001</c:v>
                </c:pt>
                <c:pt idx="311">
                  <c:v>0.2960000000000001</c:v>
                </c:pt>
                <c:pt idx="312">
                  <c:v>0.2970000000000001</c:v>
                </c:pt>
                <c:pt idx="313">
                  <c:v>0.2980000000000001</c:v>
                </c:pt>
                <c:pt idx="314">
                  <c:v>0.2990000000000001</c:v>
                </c:pt>
                <c:pt idx="315">
                  <c:v>0.3000000000000001</c:v>
                </c:pt>
                <c:pt idx="316">
                  <c:v>0.3010000000000001</c:v>
                </c:pt>
                <c:pt idx="317">
                  <c:v>0.3020000000000001</c:v>
                </c:pt>
                <c:pt idx="318">
                  <c:v>0.3030000000000001</c:v>
                </c:pt>
                <c:pt idx="319">
                  <c:v>0.3040000000000001</c:v>
                </c:pt>
                <c:pt idx="320">
                  <c:v>0.3050000000000001</c:v>
                </c:pt>
                <c:pt idx="321">
                  <c:v>0.30600000000000011</c:v>
                </c:pt>
                <c:pt idx="322">
                  <c:v>0.30700000000000011</c:v>
                </c:pt>
                <c:pt idx="323">
                  <c:v>0.30800000000000011</c:v>
                </c:pt>
                <c:pt idx="324">
                  <c:v>0.30900000000000011</c:v>
                </c:pt>
                <c:pt idx="325">
                  <c:v>0.31000000000000011</c:v>
                </c:pt>
                <c:pt idx="326">
                  <c:v>0.31100000000000011</c:v>
                </c:pt>
                <c:pt idx="327">
                  <c:v>0.31200000000000011</c:v>
                </c:pt>
                <c:pt idx="328">
                  <c:v>0.31300000000000011</c:v>
                </c:pt>
                <c:pt idx="329">
                  <c:v>0.31400000000000011</c:v>
                </c:pt>
                <c:pt idx="330">
                  <c:v>0.31500000000000011</c:v>
                </c:pt>
                <c:pt idx="331">
                  <c:v>0.31600000000000011</c:v>
                </c:pt>
                <c:pt idx="332">
                  <c:v>0.31700000000000012</c:v>
                </c:pt>
                <c:pt idx="333">
                  <c:v>0.31800000000000012</c:v>
                </c:pt>
                <c:pt idx="334">
                  <c:v>0.31900000000000012</c:v>
                </c:pt>
                <c:pt idx="335">
                  <c:v>0.32000000000000012</c:v>
                </c:pt>
                <c:pt idx="336">
                  <c:v>0.32100000000000012</c:v>
                </c:pt>
                <c:pt idx="337">
                  <c:v>0.32200000000000012</c:v>
                </c:pt>
                <c:pt idx="338">
                  <c:v>0.32300000000000012</c:v>
                </c:pt>
                <c:pt idx="339">
                  <c:v>0.32400000000000012</c:v>
                </c:pt>
                <c:pt idx="340">
                  <c:v>0.32500000000000012</c:v>
                </c:pt>
                <c:pt idx="341">
                  <c:v>0.32600000000000012</c:v>
                </c:pt>
                <c:pt idx="342">
                  <c:v>0.32700000000000012</c:v>
                </c:pt>
                <c:pt idx="343">
                  <c:v>0.32800000000000012</c:v>
                </c:pt>
                <c:pt idx="344">
                  <c:v>0.32900000000000007</c:v>
                </c:pt>
                <c:pt idx="345">
                  <c:v>0.33000000000000007</c:v>
                </c:pt>
                <c:pt idx="346">
                  <c:v>0.33100000000000007</c:v>
                </c:pt>
                <c:pt idx="347">
                  <c:v>0.33200000000000007</c:v>
                </c:pt>
                <c:pt idx="348">
                  <c:v>0.33300000000000007</c:v>
                </c:pt>
                <c:pt idx="349">
                  <c:v>0.33400000000000007</c:v>
                </c:pt>
                <c:pt idx="350">
                  <c:v>0.33500000000000008</c:v>
                </c:pt>
                <c:pt idx="351">
                  <c:v>0.33600000000000008</c:v>
                </c:pt>
                <c:pt idx="352">
                  <c:v>0.33700000000000008</c:v>
                </c:pt>
                <c:pt idx="353">
                  <c:v>0.33800000000000008</c:v>
                </c:pt>
                <c:pt idx="354">
                  <c:v>0.33900000000000008</c:v>
                </c:pt>
                <c:pt idx="355">
                  <c:v>0.34000000000000008</c:v>
                </c:pt>
                <c:pt idx="356">
                  <c:v>0.34100000000000008</c:v>
                </c:pt>
                <c:pt idx="357">
                  <c:v>0.34200000000000008</c:v>
                </c:pt>
                <c:pt idx="358">
                  <c:v>0.34300000000000008</c:v>
                </c:pt>
                <c:pt idx="359">
                  <c:v>0.34400000000000008</c:v>
                </c:pt>
                <c:pt idx="360">
                  <c:v>0.34500000000000008</c:v>
                </c:pt>
                <c:pt idx="361">
                  <c:v>0.34600000000000009</c:v>
                </c:pt>
                <c:pt idx="362">
                  <c:v>0.34700000000000009</c:v>
                </c:pt>
                <c:pt idx="363">
                  <c:v>0.34800000000000009</c:v>
                </c:pt>
                <c:pt idx="364">
                  <c:v>0.34900000000000009</c:v>
                </c:pt>
                <c:pt idx="365">
                  <c:v>0.35000000000000009</c:v>
                </c:pt>
                <c:pt idx="366">
                  <c:v>0.35100000000000009</c:v>
                </c:pt>
                <c:pt idx="367">
                  <c:v>0.35200000000000009</c:v>
                </c:pt>
                <c:pt idx="368">
                  <c:v>0.35300000000000009</c:v>
                </c:pt>
                <c:pt idx="369">
                  <c:v>0.35400000000000009</c:v>
                </c:pt>
                <c:pt idx="370">
                  <c:v>0.35500000000000009</c:v>
                </c:pt>
                <c:pt idx="371">
                  <c:v>0.35600000000000009</c:v>
                </c:pt>
                <c:pt idx="372">
                  <c:v>0.3570000000000001</c:v>
                </c:pt>
                <c:pt idx="373">
                  <c:v>0.3580000000000001</c:v>
                </c:pt>
                <c:pt idx="374">
                  <c:v>0.3590000000000001</c:v>
                </c:pt>
                <c:pt idx="375">
                  <c:v>0.3600000000000001</c:v>
                </c:pt>
                <c:pt idx="376">
                  <c:v>0.3610000000000001</c:v>
                </c:pt>
                <c:pt idx="377">
                  <c:v>0.3620000000000001</c:v>
                </c:pt>
                <c:pt idx="378">
                  <c:v>0.3630000000000001</c:v>
                </c:pt>
                <c:pt idx="379">
                  <c:v>0.3640000000000001</c:v>
                </c:pt>
                <c:pt idx="380">
                  <c:v>0.3650000000000001</c:v>
                </c:pt>
                <c:pt idx="381">
                  <c:v>0.3660000000000001</c:v>
                </c:pt>
                <c:pt idx="382">
                  <c:v>0.3670000000000001</c:v>
                </c:pt>
                <c:pt idx="383">
                  <c:v>0.3680000000000001</c:v>
                </c:pt>
                <c:pt idx="384">
                  <c:v>0.36900000000000011</c:v>
                </c:pt>
                <c:pt idx="385">
                  <c:v>0.37000000000000011</c:v>
                </c:pt>
                <c:pt idx="386">
                  <c:v>0.37100000000000011</c:v>
                </c:pt>
                <c:pt idx="387">
                  <c:v>0.37200000000000011</c:v>
                </c:pt>
                <c:pt idx="388">
                  <c:v>0.37300000000000011</c:v>
                </c:pt>
                <c:pt idx="389">
                  <c:v>0.37400000000000011</c:v>
                </c:pt>
                <c:pt idx="390">
                  <c:v>0.37500000000000011</c:v>
                </c:pt>
                <c:pt idx="391">
                  <c:v>0.37600000000000011</c:v>
                </c:pt>
                <c:pt idx="392">
                  <c:v>0.37700000000000011</c:v>
                </c:pt>
                <c:pt idx="393">
                  <c:v>0.37800000000000011</c:v>
                </c:pt>
                <c:pt idx="394">
                  <c:v>0.37900000000000011</c:v>
                </c:pt>
                <c:pt idx="395">
                  <c:v>0.38000000000000012</c:v>
                </c:pt>
                <c:pt idx="396">
                  <c:v>0.38100000000000012</c:v>
                </c:pt>
                <c:pt idx="397">
                  <c:v>0.38200000000000012</c:v>
                </c:pt>
                <c:pt idx="398">
                  <c:v>0.38300000000000012</c:v>
                </c:pt>
                <c:pt idx="399">
                  <c:v>0.38400000000000012</c:v>
                </c:pt>
                <c:pt idx="400">
                  <c:v>0.38500000000000012</c:v>
                </c:pt>
                <c:pt idx="401">
                  <c:v>0.38600000000000012</c:v>
                </c:pt>
                <c:pt idx="402">
                  <c:v>0.38700000000000012</c:v>
                </c:pt>
                <c:pt idx="403">
                  <c:v>0.38800000000000012</c:v>
                </c:pt>
                <c:pt idx="404">
                  <c:v>0.38900000000000012</c:v>
                </c:pt>
                <c:pt idx="405">
                  <c:v>0.39000000000000012</c:v>
                </c:pt>
                <c:pt idx="406">
                  <c:v>0.39100000000000013</c:v>
                </c:pt>
                <c:pt idx="407">
                  <c:v>0.39200000000000007</c:v>
                </c:pt>
                <c:pt idx="408">
                  <c:v>0.39300000000000007</c:v>
                </c:pt>
                <c:pt idx="409">
                  <c:v>0.39400000000000007</c:v>
                </c:pt>
                <c:pt idx="410">
                  <c:v>0.39500000000000007</c:v>
                </c:pt>
                <c:pt idx="411">
                  <c:v>0.39600000000000007</c:v>
                </c:pt>
                <c:pt idx="412">
                  <c:v>0.39700000000000008</c:v>
                </c:pt>
                <c:pt idx="413">
                  <c:v>0.39800000000000008</c:v>
                </c:pt>
                <c:pt idx="414">
                  <c:v>0.39900000000000008</c:v>
                </c:pt>
                <c:pt idx="415">
                  <c:v>0.40000000000000008</c:v>
                </c:pt>
                <c:pt idx="416">
                  <c:v>0.40100000000000008</c:v>
                </c:pt>
                <c:pt idx="417">
                  <c:v>0.40200000000000008</c:v>
                </c:pt>
                <c:pt idx="418">
                  <c:v>0.40300000000000008</c:v>
                </c:pt>
                <c:pt idx="419">
                  <c:v>0.40400000000000008</c:v>
                </c:pt>
                <c:pt idx="420">
                  <c:v>0.40500000000000008</c:v>
                </c:pt>
                <c:pt idx="421">
                  <c:v>0.40600000000000008</c:v>
                </c:pt>
                <c:pt idx="422">
                  <c:v>0.40700000000000008</c:v>
                </c:pt>
                <c:pt idx="423">
                  <c:v>0.40800000000000008</c:v>
                </c:pt>
                <c:pt idx="424">
                  <c:v>0.40900000000000009</c:v>
                </c:pt>
                <c:pt idx="425">
                  <c:v>0.41000000000000009</c:v>
                </c:pt>
                <c:pt idx="426">
                  <c:v>0.41100000000000009</c:v>
                </c:pt>
                <c:pt idx="427">
                  <c:v>0.41200000000000009</c:v>
                </c:pt>
                <c:pt idx="428">
                  <c:v>0.41300000000000009</c:v>
                </c:pt>
                <c:pt idx="429">
                  <c:v>0.41400000000000009</c:v>
                </c:pt>
                <c:pt idx="430">
                  <c:v>0.41500000000000009</c:v>
                </c:pt>
                <c:pt idx="431">
                  <c:v>0.41600000000000009</c:v>
                </c:pt>
                <c:pt idx="432">
                  <c:v>0.41700000000000009</c:v>
                </c:pt>
                <c:pt idx="433">
                  <c:v>0.41800000000000009</c:v>
                </c:pt>
                <c:pt idx="434">
                  <c:v>0.41900000000000009</c:v>
                </c:pt>
                <c:pt idx="435">
                  <c:v>0.4200000000000001</c:v>
                </c:pt>
                <c:pt idx="436">
                  <c:v>0.4210000000000001</c:v>
                </c:pt>
                <c:pt idx="437">
                  <c:v>0.4220000000000001</c:v>
                </c:pt>
                <c:pt idx="438">
                  <c:v>0.4230000000000001</c:v>
                </c:pt>
                <c:pt idx="439">
                  <c:v>0.4240000000000001</c:v>
                </c:pt>
                <c:pt idx="440">
                  <c:v>0.4250000000000001</c:v>
                </c:pt>
                <c:pt idx="441">
                  <c:v>0.4260000000000001</c:v>
                </c:pt>
                <c:pt idx="442">
                  <c:v>0.4270000000000001</c:v>
                </c:pt>
                <c:pt idx="443">
                  <c:v>0.4280000000000001</c:v>
                </c:pt>
                <c:pt idx="444">
                  <c:v>0.4290000000000001</c:v>
                </c:pt>
                <c:pt idx="445">
                  <c:v>0.4300000000000001</c:v>
                </c:pt>
                <c:pt idx="446">
                  <c:v>0.43100000000000011</c:v>
                </c:pt>
                <c:pt idx="447">
                  <c:v>0.43200000000000011</c:v>
                </c:pt>
                <c:pt idx="448">
                  <c:v>0.43300000000000011</c:v>
                </c:pt>
                <c:pt idx="449">
                  <c:v>0.43400000000000011</c:v>
                </c:pt>
                <c:pt idx="450">
                  <c:v>0.43500000000000011</c:v>
                </c:pt>
                <c:pt idx="451">
                  <c:v>0.43600000000000011</c:v>
                </c:pt>
                <c:pt idx="452">
                  <c:v>0.43700000000000011</c:v>
                </c:pt>
                <c:pt idx="453">
                  <c:v>0.43800000000000011</c:v>
                </c:pt>
                <c:pt idx="454">
                  <c:v>0.43900000000000011</c:v>
                </c:pt>
                <c:pt idx="455">
                  <c:v>0.44000000000000011</c:v>
                </c:pt>
                <c:pt idx="456">
                  <c:v>0.44100000000000011</c:v>
                </c:pt>
                <c:pt idx="457">
                  <c:v>0.44200000000000012</c:v>
                </c:pt>
                <c:pt idx="458">
                  <c:v>0.44300000000000012</c:v>
                </c:pt>
                <c:pt idx="459">
                  <c:v>0.44400000000000012</c:v>
                </c:pt>
                <c:pt idx="460">
                  <c:v>0.44500000000000012</c:v>
                </c:pt>
                <c:pt idx="461">
                  <c:v>0.44600000000000012</c:v>
                </c:pt>
                <c:pt idx="462">
                  <c:v>0.44700000000000012</c:v>
                </c:pt>
                <c:pt idx="463">
                  <c:v>0.44800000000000012</c:v>
                </c:pt>
                <c:pt idx="464">
                  <c:v>0.44900000000000012</c:v>
                </c:pt>
                <c:pt idx="465">
                  <c:v>0.45000000000000012</c:v>
                </c:pt>
                <c:pt idx="466">
                  <c:v>0.45100000000000012</c:v>
                </c:pt>
                <c:pt idx="467">
                  <c:v>0.45200000000000012</c:v>
                </c:pt>
                <c:pt idx="468">
                  <c:v>0.45300000000000012</c:v>
                </c:pt>
                <c:pt idx="469">
                  <c:v>0.45400000000000007</c:v>
                </c:pt>
                <c:pt idx="470">
                  <c:v>0.45500000000000007</c:v>
                </c:pt>
                <c:pt idx="471">
                  <c:v>0.45600000000000007</c:v>
                </c:pt>
                <c:pt idx="472">
                  <c:v>0.45700000000000007</c:v>
                </c:pt>
                <c:pt idx="473">
                  <c:v>0.45800000000000007</c:v>
                </c:pt>
                <c:pt idx="474">
                  <c:v>0.45900000000000007</c:v>
                </c:pt>
                <c:pt idx="475">
                  <c:v>0.46000000000000008</c:v>
                </c:pt>
                <c:pt idx="476">
                  <c:v>0.46100000000000008</c:v>
                </c:pt>
                <c:pt idx="477">
                  <c:v>0.46200000000000008</c:v>
                </c:pt>
                <c:pt idx="478">
                  <c:v>0.46300000000000008</c:v>
                </c:pt>
                <c:pt idx="479">
                  <c:v>0.46400000000000008</c:v>
                </c:pt>
                <c:pt idx="480">
                  <c:v>0.46500000000000008</c:v>
                </c:pt>
                <c:pt idx="481">
                  <c:v>0.46600000000000008</c:v>
                </c:pt>
                <c:pt idx="482">
                  <c:v>0.46700000000000008</c:v>
                </c:pt>
                <c:pt idx="483">
                  <c:v>0.46800000000000008</c:v>
                </c:pt>
                <c:pt idx="484">
                  <c:v>0.46900000000000008</c:v>
                </c:pt>
                <c:pt idx="485">
                  <c:v>0.47000000000000008</c:v>
                </c:pt>
                <c:pt idx="486">
                  <c:v>0.47100000000000009</c:v>
                </c:pt>
                <c:pt idx="487">
                  <c:v>0.47200000000000009</c:v>
                </c:pt>
                <c:pt idx="488">
                  <c:v>0.47300000000000009</c:v>
                </c:pt>
                <c:pt idx="489">
                  <c:v>0.47400000000000009</c:v>
                </c:pt>
                <c:pt idx="490">
                  <c:v>0.47500000000000009</c:v>
                </c:pt>
                <c:pt idx="491">
                  <c:v>0.47600000000000009</c:v>
                </c:pt>
                <c:pt idx="492">
                  <c:v>0.47700000000000009</c:v>
                </c:pt>
                <c:pt idx="493">
                  <c:v>0.47800000000000009</c:v>
                </c:pt>
                <c:pt idx="494">
                  <c:v>0.47900000000000009</c:v>
                </c:pt>
                <c:pt idx="495">
                  <c:v>0.48000000000000009</c:v>
                </c:pt>
                <c:pt idx="496">
                  <c:v>0.48100000000000009</c:v>
                </c:pt>
                <c:pt idx="497">
                  <c:v>0.4820000000000001</c:v>
                </c:pt>
                <c:pt idx="498">
                  <c:v>0.4830000000000001</c:v>
                </c:pt>
                <c:pt idx="499">
                  <c:v>0.4840000000000001</c:v>
                </c:pt>
                <c:pt idx="500">
                  <c:v>0.4850000000000001</c:v>
                </c:pt>
                <c:pt idx="501">
                  <c:v>0.4860000000000001</c:v>
                </c:pt>
                <c:pt idx="502">
                  <c:v>0.4870000000000001</c:v>
                </c:pt>
                <c:pt idx="503">
                  <c:v>0.4880000000000001</c:v>
                </c:pt>
                <c:pt idx="504">
                  <c:v>0.4890000000000001</c:v>
                </c:pt>
                <c:pt idx="505">
                  <c:v>0.4900000000000001</c:v>
                </c:pt>
                <c:pt idx="506">
                  <c:v>0.4910000000000001</c:v>
                </c:pt>
                <c:pt idx="507">
                  <c:v>0.4920000000000001</c:v>
                </c:pt>
                <c:pt idx="508">
                  <c:v>0.4930000000000001</c:v>
                </c:pt>
                <c:pt idx="509">
                  <c:v>0.49400000000000011</c:v>
                </c:pt>
                <c:pt idx="510">
                  <c:v>0.49500000000000011</c:v>
                </c:pt>
                <c:pt idx="511">
                  <c:v>0.49600000000000011</c:v>
                </c:pt>
                <c:pt idx="512">
                  <c:v>0.49700000000000011</c:v>
                </c:pt>
                <c:pt idx="513">
                  <c:v>0.49800000000000011</c:v>
                </c:pt>
                <c:pt idx="514">
                  <c:v>0.49900000000000011</c:v>
                </c:pt>
                <c:pt idx="515">
                  <c:v>0.50000000000000011</c:v>
                </c:pt>
                <c:pt idx="516">
                  <c:v>0.50100000000000011</c:v>
                </c:pt>
                <c:pt idx="517">
                  <c:v>0.50200000000000011</c:v>
                </c:pt>
                <c:pt idx="518">
                  <c:v>0.50300000000000011</c:v>
                </c:pt>
                <c:pt idx="519">
                  <c:v>0.50400000000000011</c:v>
                </c:pt>
                <c:pt idx="520">
                  <c:v>0.50500000000000012</c:v>
                </c:pt>
                <c:pt idx="521">
                  <c:v>0.50600000000000012</c:v>
                </c:pt>
                <c:pt idx="522">
                  <c:v>0.50700000000000012</c:v>
                </c:pt>
                <c:pt idx="523">
                  <c:v>0.50800000000000012</c:v>
                </c:pt>
                <c:pt idx="524">
                  <c:v>0.50900000000000012</c:v>
                </c:pt>
                <c:pt idx="525">
                  <c:v>0.51000000000000012</c:v>
                </c:pt>
                <c:pt idx="526">
                  <c:v>0.51100000000000012</c:v>
                </c:pt>
                <c:pt idx="527">
                  <c:v>0.51200000000000012</c:v>
                </c:pt>
                <c:pt idx="528">
                  <c:v>0.51300000000000012</c:v>
                </c:pt>
                <c:pt idx="529">
                  <c:v>0.51400000000000012</c:v>
                </c:pt>
                <c:pt idx="530">
                  <c:v>0.51500000000000012</c:v>
                </c:pt>
                <c:pt idx="531">
                  <c:v>0.51600000000000013</c:v>
                </c:pt>
                <c:pt idx="532">
                  <c:v>0.51700000000000013</c:v>
                </c:pt>
                <c:pt idx="533">
                  <c:v>0.51800000000000013</c:v>
                </c:pt>
                <c:pt idx="534">
                  <c:v>0.51900000000000013</c:v>
                </c:pt>
                <c:pt idx="535">
                  <c:v>0.52000000000000013</c:v>
                </c:pt>
                <c:pt idx="536">
                  <c:v>0.52100000000000013</c:v>
                </c:pt>
                <c:pt idx="537">
                  <c:v>0.52200000000000013</c:v>
                </c:pt>
                <c:pt idx="538">
                  <c:v>0.52300000000000013</c:v>
                </c:pt>
                <c:pt idx="539">
                  <c:v>0.52400000000000013</c:v>
                </c:pt>
                <c:pt idx="540">
                  <c:v>0.52500000000000013</c:v>
                </c:pt>
                <c:pt idx="541">
                  <c:v>0.52600000000000013</c:v>
                </c:pt>
                <c:pt idx="542">
                  <c:v>0.52700000000000014</c:v>
                </c:pt>
                <c:pt idx="543">
                  <c:v>0.52800000000000014</c:v>
                </c:pt>
                <c:pt idx="544">
                  <c:v>0.52900000000000014</c:v>
                </c:pt>
                <c:pt idx="545">
                  <c:v>0.53000000000000014</c:v>
                </c:pt>
                <c:pt idx="546">
                  <c:v>0.53100000000000014</c:v>
                </c:pt>
                <c:pt idx="547">
                  <c:v>0.53200000000000014</c:v>
                </c:pt>
                <c:pt idx="548">
                  <c:v>0.53300000000000014</c:v>
                </c:pt>
                <c:pt idx="549">
                  <c:v>0.53400000000000014</c:v>
                </c:pt>
                <c:pt idx="550">
                  <c:v>0.53500000000000014</c:v>
                </c:pt>
                <c:pt idx="551">
                  <c:v>0.53600000000000014</c:v>
                </c:pt>
                <c:pt idx="552">
                  <c:v>0.53700000000000014</c:v>
                </c:pt>
                <c:pt idx="553">
                  <c:v>0.53800000000000014</c:v>
                </c:pt>
                <c:pt idx="554">
                  <c:v>0.53900000000000015</c:v>
                </c:pt>
                <c:pt idx="555">
                  <c:v>0.54000000000000015</c:v>
                </c:pt>
                <c:pt idx="556">
                  <c:v>0.54100000000000015</c:v>
                </c:pt>
                <c:pt idx="557">
                  <c:v>0.54200000000000015</c:v>
                </c:pt>
                <c:pt idx="558">
                  <c:v>0.54300000000000015</c:v>
                </c:pt>
                <c:pt idx="559">
                  <c:v>0.54400000000000015</c:v>
                </c:pt>
                <c:pt idx="560">
                  <c:v>0.54500000000000015</c:v>
                </c:pt>
                <c:pt idx="561">
                  <c:v>0.54600000000000015</c:v>
                </c:pt>
                <c:pt idx="562">
                  <c:v>0.54700000000000015</c:v>
                </c:pt>
                <c:pt idx="563">
                  <c:v>0.54800000000000004</c:v>
                </c:pt>
                <c:pt idx="564">
                  <c:v>0.54900000000000004</c:v>
                </c:pt>
                <c:pt idx="565">
                  <c:v>0.55000000000000004</c:v>
                </c:pt>
                <c:pt idx="566">
                  <c:v>0.55100000000000005</c:v>
                </c:pt>
                <c:pt idx="567">
                  <c:v>0.55200000000000005</c:v>
                </c:pt>
                <c:pt idx="568">
                  <c:v>0.55300000000000005</c:v>
                </c:pt>
                <c:pt idx="569">
                  <c:v>0.55400000000000005</c:v>
                </c:pt>
                <c:pt idx="570">
                  <c:v>0.55500000000000005</c:v>
                </c:pt>
                <c:pt idx="571">
                  <c:v>0.55600000000000005</c:v>
                </c:pt>
                <c:pt idx="572">
                  <c:v>0.55700000000000005</c:v>
                </c:pt>
                <c:pt idx="573">
                  <c:v>0.55800000000000005</c:v>
                </c:pt>
                <c:pt idx="574">
                  <c:v>0.55900000000000005</c:v>
                </c:pt>
                <c:pt idx="575">
                  <c:v>0.56000000000000005</c:v>
                </c:pt>
                <c:pt idx="576">
                  <c:v>0.56100000000000005</c:v>
                </c:pt>
                <c:pt idx="577">
                  <c:v>0.56200000000000006</c:v>
                </c:pt>
                <c:pt idx="578">
                  <c:v>0.56300000000000006</c:v>
                </c:pt>
                <c:pt idx="579">
                  <c:v>0.56400000000000006</c:v>
                </c:pt>
                <c:pt idx="580">
                  <c:v>0.56500000000000006</c:v>
                </c:pt>
                <c:pt idx="581">
                  <c:v>0.56600000000000006</c:v>
                </c:pt>
                <c:pt idx="582">
                  <c:v>0.56700000000000006</c:v>
                </c:pt>
                <c:pt idx="583">
                  <c:v>0.56800000000000006</c:v>
                </c:pt>
                <c:pt idx="584">
                  <c:v>0.56900000000000006</c:v>
                </c:pt>
                <c:pt idx="585">
                  <c:v>0.57000000000000006</c:v>
                </c:pt>
                <c:pt idx="586">
                  <c:v>0.57100000000000006</c:v>
                </c:pt>
                <c:pt idx="587">
                  <c:v>0.57200000000000006</c:v>
                </c:pt>
                <c:pt idx="588">
                  <c:v>0.57300000000000006</c:v>
                </c:pt>
                <c:pt idx="589">
                  <c:v>0.57400000000000007</c:v>
                </c:pt>
                <c:pt idx="590">
                  <c:v>0.57500000000000007</c:v>
                </c:pt>
                <c:pt idx="591">
                  <c:v>0.57600000000000007</c:v>
                </c:pt>
                <c:pt idx="592">
                  <c:v>0.57700000000000007</c:v>
                </c:pt>
                <c:pt idx="593">
                  <c:v>0.57800000000000007</c:v>
                </c:pt>
                <c:pt idx="594">
                  <c:v>0.57900000000000007</c:v>
                </c:pt>
                <c:pt idx="595">
                  <c:v>0.58000000000000007</c:v>
                </c:pt>
                <c:pt idx="596">
                  <c:v>0.58100000000000007</c:v>
                </c:pt>
                <c:pt idx="597">
                  <c:v>0.58200000000000007</c:v>
                </c:pt>
                <c:pt idx="598">
                  <c:v>0.58300000000000007</c:v>
                </c:pt>
                <c:pt idx="599">
                  <c:v>0.58400000000000007</c:v>
                </c:pt>
                <c:pt idx="600">
                  <c:v>0.58500000000000008</c:v>
                </c:pt>
                <c:pt idx="601">
                  <c:v>0.58600000000000008</c:v>
                </c:pt>
                <c:pt idx="602">
                  <c:v>0.58700000000000008</c:v>
                </c:pt>
                <c:pt idx="603">
                  <c:v>0.58800000000000008</c:v>
                </c:pt>
                <c:pt idx="604">
                  <c:v>0.58900000000000008</c:v>
                </c:pt>
                <c:pt idx="605">
                  <c:v>0.59000000000000008</c:v>
                </c:pt>
                <c:pt idx="606">
                  <c:v>0.59100000000000008</c:v>
                </c:pt>
                <c:pt idx="607">
                  <c:v>0.59200000000000008</c:v>
                </c:pt>
                <c:pt idx="608">
                  <c:v>0.59300000000000008</c:v>
                </c:pt>
                <c:pt idx="609">
                  <c:v>0.59400000000000008</c:v>
                </c:pt>
                <c:pt idx="610">
                  <c:v>0.59500000000000008</c:v>
                </c:pt>
                <c:pt idx="611">
                  <c:v>0.59600000000000009</c:v>
                </c:pt>
                <c:pt idx="612">
                  <c:v>0.59700000000000009</c:v>
                </c:pt>
                <c:pt idx="613">
                  <c:v>0.59800000000000009</c:v>
                </c:pt>
                <c:pt idx="614">
                  <c:v>0.59900000000000009</c:v>
                </c:pt>
                <c:pt idx="615">
                  <c:v>0.60000000000000009</c:v>
                </c:pt>
                <c:pt idx="616">
                  <c:v>0.60100000000000009</c:v>
                </c:pt>
                <c:pt idx="617">
                  <c:v>0.60200000000000009</c:v>
                </c:pt>
                <c:pt idx="618">
                  <c:v>0.60300000000000009</c:v>
                </c:pt>
                <c:pt idx="619">
                  <c:v>0.60400000000000009</c:v>
                </c:pt>
                <c:pt idx="620">
                  <c:v>0.60500000000000009</c:v>
                </c:pt>
                <c:pt idx="621">
                  <c:v>0.60600000000000009</c:v>
                </c:pt>
                <c:pt idx="622">
                  <c:v>0.6070000000000001</c:v>
                </c:pt>
                <c:pt idx="623">
                  <c:v>0.6080000000000001</c:v>
                </c:pt>
                <c:pt idx="624">
                  <c:v>0.6090000000000001</c:v>
                </c:pt>
                <c:pt idx="625">
                  <c:v>0.6100000000000001</c:v>
                </c:pt>
                <c:pt idx="626">
                  <c:v>0.6110000000000001</c:v>
                </c:pt>
                <c:pt idx="627">
                  <c:v>0.6120000000000001</c:v>
                </c:pt>
                <c:pt idx="628">
                  <c:v>0.6130000000000001</c:v>
                </c:pt>
                <c:pt idx="629">
                  <c:v>0.6140000000000001</c:v>
                </c:pt>
                <c:pt idx="630">
                  <c:v>0.6150000000000001</c:v>
                </c:pt>
                <c:pt idx="631">
                  <c:v>0.6160000000000001</c:v>
                </c:pt>
                <c:pt idx="632">
                  <c:v>0.6170000000000001</c:v>
                </c:pt>
                <c:pt idx="633">
                  <c:v>0.6180000000000001</c:v>
                </c:pt>
                <c:pt idx="634">
                  <c:v>0.61900000000000011</c:v>
                </c:pt>
                <c:pt idx="635">
                  <c:v>0.62000000000000011</c:v>
                </c:pt>
                <c:pt idx="636">
                  <c:v>0.62100000000000011</c:v>
                </c:pt>
                <c:pt idx="637">
                  <c:v>0.62200000000000011</c:v>
                </c:pt>
                <c:pt idx="638">
                  <c:v>0.62300000000000011</c:v>
                </c:pt>
                <c:pt idx="639">
                  <c:v>0.62400000000000011</c:v>
                </c:pt>
                <c:pt idx="640">
                  <c:v>0.62500000000000011</c:v>
                </c:pt>
                <c:pt idx="641">
                  <c:v>0.62600000000000011</c:v>
                </c:pt>
                <c:pt idx="642">
                  <c:v>0.62700000000000011</c:v>
                </c:pt>
                <c:pt idx="643">
                  <c:v>0.62800000000000011</c:v>
                </c:pt>
                <c:pt idx="644">
                  <c:v>0.62900000000000011</c:v>
                </c:pt>
                <c:pt idx="645">
                  <c:v>0.63000000000000012</c:v>
                </c:pt>
                <c:pt idx="646">
                  <c:v>0.63100000000000012</c:v>
                </c:pt>
                <c:pt idx="647">
                  <c:v>0.63200000000000012</c:v>
                </c:pt>
                <c:pt idx="648">
                  <c:v>0.63300000000000012</c:v>
                </c:pt>
                <c:pt idx="649">
                  <c:v>0.63400000000000012</c:v>
                </c:pt>
                <c:pt idx="650">
                  <c:v>0.63500000000000012</c:v>
                </c:pt>
                <c:pt idx="651">
                  <c:v>0.63600000000000012</c:v>
                </c:pt>
                <c:pt idx="652">
                  <c:v>0.63700000000000012</c:v>
                </c:pt>
                <c:pt idx="653">
                  <c:v>0.63800000000000012</c:v>
                </c:pt>
                <c:pt idx="654">
                  <c:v>0.63900000000000012</c:v>
                </c:pt>
                <c:pt idx="655">
                  <c:v>0.64000000000000012</c:v>
                </c:pt>
                <c:pt idx="656">
                  <c:v>0.64100000000000013</c:v>
                </c:pt>
                <c:pt idx="657">
                  <c:v>0.64200000000000013</c:v>
                </c:pt>
                <c:pt idx="658">
                  <c:v>0.64300000000000013</c:v>
                </c:pt>
                <c:pt idx="659">
                  <c:v>0.64400000000000013</c:v>
                </c:pt>
                <c:pt idx="660">
                  <c:v>0.64500000000000013</c:v>
                </c:pt>
                <c:pt idx="661">
                  <c:v>0.64600000000000013</c:v>
                </c:pt>
                <c:pt idx="662">
                  <c:v>0.64700000000000013</c:v>
                </c:pt>
                <c:pt idx="663">
                  <c:v>0.64800000000000013</c:v>
                </c:pt>
                <c:pt idx="664">
                  <c:v>0.64900000000000013</c:v>
                </c:pt>
                <c:pt idx="665">
                  <c:v>0.65000000000000013</c:v>
                </c:pt>
                <c:pt idx="666">
                  <c:v>0.65100000000000013</c:v>
                </c:pt>
                <c:pt idx="667">
                  <c:v>0.65200000000000014</c:v>
                </c:pt>
                <c:pt idx="668">
                  <c:v>0.65300000000000014</c:v>
                </c:pt>
                <c:pt idx="669">
                  <c:v>0.65400000000000014</c:v>
                </c:pt>
                <c:pt idx="670">
                  <c:v>0.65500000000000014</c:v>
                </c:pt>
                <c:pt idx="671">
                  <c:v>0.65600000000000014</c:v>
                </c:pt>
                <c:pt idx="672">
                  <c:v>0.65700000000000014</c:v>
                </c:pt>
                <c:pt idx="673">
                  <c:v>0.65800000000000014</c:v>
                </c:pt>
                <c:pt idx="674">
                  <c:v>0.65900000000000014</c:v>
                </c:pt>
                <c:pt idx="675">
                  <c:v>0.66000000000000014</c:v>
                </c:pt>
                <c:pt idx="676">
                  <c:v>0.66100000000000014</c:v>
                </c:pt>
                <c:pt idx="677">
                  <c:v>0.66200000000000014</c:v>
                </c:pt>
                <c:pt idx="678">
                  <c:v>0.66300000000000014</c:v>
                </c:pt>
                <c:pt idx="679">
                  <c:v>0.66400000000000015</c:v>
                </c:pt>
                <c:pt idx="680">
                  <c:v>0.66500000000000015</c:v>
                </c:pt>
                <c:pt idx="681">
                  <c:v>0.66600000000000015</c:v>
                </c:pt>
                <c:pt idx="682">
                  <c:v>0.66700000000000015</c:v>
                </c:pt>
                <c:pt idx="683">
                  <c:v>0.66800000000000015</c:v>
                </c:pt>
                <c:pt idx="684">
                  <c:v>0.66900000000000015</c:v>
                </c:pt>
                <c:pt idx="685">
                  <c:v>0.67000000000000015</c:v>
                </c:pt>
                <c:pt idx="686">
                  <c:v>0.67100000000000015</c:v>
                </c:pt>
                <c:pt idx="687">
                  <c:v>0.67200000000000015</c:v>
                </c:pt>
                <c:pt idx="688">
                  <c:v>0.67300000000000004</c:v>
                </c:pt>
                <c:pt idx="689">
                  <c:v>0.67400000000000004</c:v>
                </c:pt>
                <c:pt idx="690">
                  <c:v>0.67500000000000004</c:v>
                </c:pt>
                <c:pt idx="691">
                  <c:v>0.67600000000000005</c:v>
                </c:pt>
                <c:pt idx="692">
                  <c:v>0.67700000000000005</c:v>
                </c:pt>
                <c:pt idx="693">
                  <c:v>0.67800000000000005</c:v>
                </c:pt>
                <c:pt idx="694">
                  <c:v>0.67900000000000005</c:v>
                </c:pt>
                <c:pt idx="695">
                  <c:v>0.68</c:v>
                </c:pt>
                <c:pt idx="696">
                  <c:v>0.68100000000000005</c:v>
                </c:pt>
                <c:pt idx="697">
                  <c:v>0.68200000000000005</c:v>
                </c:pt>
                <c:pt idx="698">
                  <c:v>0.68300000000000005</c:v>
                </c:pt>
                <c:pt idx="699">
                  <c:v>0.68400000000000005</c:v>
                </c:pt>
                <c:pt idx="700">
                  <c:v>0.68500000000000005</c:v>
                </c:pt>
                <c:pt idx="701">
                  <c:v>0.68600000000000005</c:v>
                </c:pt>
                <c:pt idx="702">
                  <c:v>0.68700000000000006</c:v>
                </c:pt>
                <c:pt idx="703">
                  <c:v>0.68800000000000006</c:v>
                </c:pt>
                <c:pt idx="704">
                  <c:v>0.68900000000000006</c:v>
                </c:pt>
                <c:pt idx="705">
                  <c:v>0.69000000000000006</c:v>
                </c:pt>
                <c:pt idx="706">
                  <c:v>0.69100000000000006</c:v>
                </c:pt>
                <c:pt idx="707">
                  <c:v>0.69200000000000006</c:v>
                </c:pt>
                <c:pt idx="708">
                  <c:v>0.69300000000000006</c:v>
                </c:pt>
                <c:pt idx="709">
                  <c:v>0.69400000000000006</c:v>
                </c:pt>
                <c:pt idx="710">
                  <c:v>0.69500000000000006</c:v>
                </c:pt>
                <c:pt idx="711">
                  <c:v>0.69600000000000006</c:v>
                </c:pt>
                <c:pt idx="712">
                  <c:v>0.69700000000000006</c:v>
                </c:pt>
                <c:pt idx="713">
                  <c:v>0.69800000000000006</c:v>
                </c:pt>
                <c:pt idx="714">
                  <c:v>0.69900000000000007</c:v>
                </c:pt>
                <c:pt idx="715">
                  <c:v>0.70000000000000007</c:v>
                </c:pt>
                <c:pt idx="716">
                  <c:v>0.70100000000000007</c:v>
                </c:pt>
                <c:pt idx="717">
                  <c:v>0.70200000000000007</c:v>
                </c:pt>
                <c:pt idx="718">
                  <c:v>0.70300000000000007</c:v>
                </c:pt>
                <c:pt idx="719">
                  <c:v>0.70400000000000007</c:v>
                </c:pt>
                <c:pt idx="720">
                  <c:v>0.70500000000000007</c:v>
                </c:pt>
                <c:pt idx="721">
                  <c:v>0.70600000000000007</c:v>
                </c:pt>
                <c:pt idx="722">
                  <c:v>0.70700000000000007</c:v>
                </c:pt>
                <c:pt idx="723">
                  <c:v>0.70800000000000007</c:v>
                </c:pt>
                <c:pt idx="724">
                  <c:v>0.70900000000000007</c:v>
                </c:pt>
                <c:pt idx="725">
                  <c:v>0.71000000000000008</c:v>
                </c:pt>
                <c:pt idx="726">
                  <c:v>0.71100000000000008</c:v>
                </c:pt>
                <c:pt idx="727">
                  <c:v>0.71200000000000008</c:v>
                </c:pt>
                <c:pt idx="728">
                  <c:v>0.71300000000000008</c:v>
                </c:pt>
                <c:pt idx="729">
                  <c:v>0.71400000000000008</c:v>
                </c:pt>
                <c:pt idx="730">
                  <c:v>0.71500000000000008</c:v>
                </c:pt>
                <c:pt idx="731">
                  <c:v>0.71600000000000008</c:v>
                </c:pt>
                <c:pt idx="732">
                  <c:v>0.71700000000000008</c:v>
                </c:pt>
                <c:pt idx="733">
                  <c:v>0.71800000000000008</c:v>
                </c:pt>
                <c:pt idx="734">
                  <c:v>0.71900000000000008</c:v>
                </c:pt>
                <c:pt idx="735">
                  <c:v>0.72000000000000008</c:v>
                </c:pt>
                <c:pt idx="736">
                  <c:v>0.72100000000000009</c:v>
                </c:pt>
                <c:pt idx="737">
                  <c:v>0.72200000000000009</c:v>
                </c:pt>
                <c:pt idx="738">
                  <c:v>0.72300000000000009</c:v>
                </c:pt>
                <c:pt idx="739">
                  <c:v>0.72400000000000009</c:v>
                </c:pt>
                <c:pt idx="740">
                  <c:v>0.72500000000000009</c:v>
                </c:pt>
                <c:pt idx="741">
                  <c:v>0.72600000000000009</c:v>
                </c:pt>
                <c:pt idx="742">
                  <c:v>0.72700000000000009</c:v>
                </c:pt>
                <c:pt idx="743">
                  <c:v>0.72800000000000009</c:v>
                </c:pt>
                <c:pt idx="744">
                  <c:v>0.72900000000000009</c:v>
                </c:pt>
                <c:pt idx="745">
                  <c:v>0.73000000000000009</c:v>
                </c:pt>
                <c:pt idx="746">
                  <c:v>0.73100000000000009</c:v>
                </c:pt>
                <c:pt idx="747">
                  <c:v>0.7320000000000001</c:v>
                </c:pt>
                <c:pt idx="748">
                  <c:v>0.7330000000000001</c:v>
                </c:pt>
                <c:pt idx="749">
                  <c:v>0.7340000000000001</c:v>
                </c:pt>
                <c:pt idx="750">
                  <c:v>0.7350000000000001</c:v>
                </c:pt>
                <c:pt idx="751">
                  <c:v>0.7360000000000001</c:v>
                </c:pt>
                <c:pt idx="752">
                  <c:v>0.7370000000000001</c:v>
                </c:pt>
                <c:pt idx="753">
                  <c:v>0.7380000000000001</c:v>
                </c:pt>
                <c:pt idx="754">
                  <c:v>0.7390000000000001</c:v>
                </c:pt>
                <c:pt idx="755">
                  <c:v>0.7400000000000001</c:v>
                </c:pt>
                <c:pt idx="756">
                  <c:v>0.7410000000000001</c:v>
                </c:pt>
                <c:pt idx="757">
                  <c:v>0.7420000000000001</c:v>
                </c:pt>
                <c:pt idx="758">
                  <c:v>0.7430000000000001</c:v>
                </c:pt>
                <c:pt idx="759">
                  <c:v>0.74400000000000011</c:v>
                </c:pt>
                <c:pt idx="760">
                  <c:v>0.74500000000000011</c:v>
                </c:pt>
                <c:pt idx="761">
                  <c:v>0.74600000000000011</c:v>
                </c:pt>
                <c:pt idx="762">
                  <c:v>0.74700000000000011</c:v>
                </c:pt>
                <c:pt idx="763">
                  <c:v>0.74800000000000011</c:v>
                </c:pt>
                <c:pt idx="764">
                  <c:v>0.74900000000000011</c:v>
                </c:pt>
                <c:pt idx="765">
                  <c:v>0.75000000000000011</c:v>
                </c:pt>
                <c:pt idx="766">
                  <c:v>0.75100000000000011</c:v>
                </c:pt>
                <c:pt idx="767">
                  <c:v>0.75200000000000011</c:v>
                </c:pt>
                <c:pt idx="768">
                  <c:v>0.75300000000000011</c:v>
                </c:pt>
                <c:pt idx="769">
                  <c:v>0.75400000000000011</c:v>
                </c:pt>
                <c:pt idx="770">
                  <c:v>0.75500000000000012</c:v>
                </c:pt>
                <c:pt idx="771">
                  <c:v>0.75600000000000012</c:v>
                </c:pt>
                <c:pt idx="772">
                  <c:v>0.75700000000000012</c:v>
                </c:pt>
                <c:pt idx="773">
                  <c:v>0.75800000000000012</c:v>
                </c:pt>
                <c:pt idx="774">
                  <c:v>0.75900000000000012</c:v>
                </c:pt>
                <c:pt idx="775">
                  <c:v>0.76000000000000012</c:v>
                </c:pt>
                <c:pt idx="776">
                  <c:v>0.76100000000000012</c:v>
                </c:pt>
                <c:pt idx="777">
                  <c:v>0.76200000000000012</c:v>
                </c:pt>
                <c:pt idx="778">
                  <c:v>0.76300000000000012</c:v>
                </c:pt>
                <c:pt idx="779">
                  <c:v>0.76400000000000012</c:v>
                </c:pt>
                <c:pt idx="780">
                  <c:v>0.76500000000000012</c:v>
                </c:pt>
                <c:pt idx="781">
                  <c:v>0.76600000000000013</c:v>
                </c:pt>
                <c:pt idx="782">
                  <c:v>0.76700000000000013</c:v>
                </c:pt>
                <c:pt idx="783">
                  <c:v>0.76800000000000013</c:v>
                </c:pt>
                <c:pt idx="784">
                  <c:v>0.76900000000000013</c:v>
                </c:pt>
                <c:pt idx="785">
                  <c:v>0.77000000000000013</c:v>
                </c:pt>
                <c:pt idx="786">
                  <c:v>0.77100000000000013</c:v>
                </c:pt>
                <c:pt idx="787">
                  <c:v>0.77200000000000013</c:v>
                </c:pt>
                <c:pt idx="788">
                  <c:v>0.77300000000000013</c:v>
                </c:pt>
                <c:pt idx="789">
                  <c:v>0.77400000000000013</c:v>
                </c:pt>
                <c:pt idx="790">
                  <c:v>0.77500000000000013</c:v>
                </c:pt>
                <c:pt idx="791">
                  <c:v>0.77600000000000013</c:v>
                </c:pt>
                <c:pt idx="792">
                  <c:v>0.77700000000000014</c:v>
                </c:pt>
                <c:pt idx="793">
                  <c:v>0.77800000000000014</c:v>
                </c:pt>
                <c:pt idx="794">
                  <c:v>0.77900000000000014</c:v>
                </c:pt>
                <c:pt idx="795">
                  <c:v>0.78000000000000014</c:v>
                </c:pt>
                <c:pt idx="796">
                  <c:v>0.78100000000000014</c:v>
                </c:pt>
                <c:pt idx="797">
                  <c:v>0.78200000000000014</c:v>
                </c:pt>
                <c:pt idx="798">
                  <c:v>0.78300000000000014</c:v>
                </c:pt>
                <c:pt idx="799">
                  <c:v>0.78400000000000014</c:v>
                </c:pt>
                <c:pt idx="800">
                  <c:v>0.78500000000000014</c:v>
                </c:pt>
                <c:pt idx="801">
                  <c:v>0.78600000000000014</c:v>
                </c:pt>
                <c:pt idx="802">
                  <c:v>0.78700000000000014</c:v>
                </c:pt>
                <c:pt idx="803">
                  <c:v>0.78800000000000014</c:v>
                </c:pt>
                <c:pt idx="804">
                  <c:v>0.78900000000000015</c:v>
                </c:pt>
                <c:pt idx="805">
                  <c:v>0.79000000000000015</c:v>
                </c:pt>
                <c:pt idx="806">
                  <c:v>0.79100000000000015</c:v>
                </c:pt>
                <c:pt idx="807">
                  <c:v>0.79200000000000015</c:v>
                </c:pt>
                <c:pt idx="808">
                  <c:v>0.79300000000000015</c:v>
                </c:pt>
                <c:pt idx="809">
                  <c:v>0.79400000000000015</c:v>
                </c:pt>
                <c:pt idx="810">
                  <c:v>0.79500000000000015</c:v>
                </c:pt>
                <c:pt idx="811">
                  <c:v>0.79600000000000015</c:v>
                </c:pt>
                <c:pt idx="812">
                  <c:v>0.79700000000000015</c:v>
                </c:pt>
                <c:pt idx="813">
                  <c:v>0.79800000000000004</c:v>
                </c:pt>
                <c:pt idx="814">
                  <c:v>0.79900000000000004</c:v>
                </c:pt>
                <c:pt idx="815">
                  <c:v>0.8</c:v>
                </c:pt>
                <c:pt idx="816">
                  <c:v>0.80100000000000005</c:v>
                </c:pt>
                <c:pt idx="817">
                  <c:v>0.80200000000000005</c:v>
                </c:pt>
                <c:pt idx="818">
                  <c:v>0.80300000000000005</c:v>
                </c:pt>
                <c:pt idx="819">
                  <c:v>0.80400000000000005</c:v>
                </c:pt>
                <c:pt idx="820">
                  <c:v>0.80500000000000005</c:v>
                </c:pt>
                <c:pt idx="821">
                  <c:v>0.80600000000000005</c:v>
                </c:pt>
                <c:pt idx="822">
                  <c:v>0.80700000000000005</c:v>
                </c:pt>
                <c:pt idx="823">
                  <c:v>0.80800000000000005</c:v>
                </c:pt>
                <c:pt idx="824">
                  <c:v>0.80900000000000005</c:v>
                </c:pt>
                <c:pt idx="825">
                  <c:v>0.81</c:v>
                </c:pt>
                <c:pt idx="826">
                  <c:v>0.81100000000000005</c:v>
                </c:pt>
                <c:pt idx="827">
                  <c:v>0.81200000000000006</c:v>
                </c:pt>
                <c:pt idx="828">
                  <c:v>0.81300000000000006</c:v>
                </c:pt>
                <c:pt idx="829">
                  <c:v>0.81400000000000006</c:v>
                </c:pt>
                <c:pt idx="830">
                  <c:v>0.81500000000000006</c:v>
                </c:pt>
                <c:pt idx="831">
                  <c:v>0.81600000000000006</c:v>
                </c:pt>
                <c:pt idx="832">
                  <c:v>0.81700000000000006</c:v>
                </c:pt>
                <c:pt idx="833">
                  <c:v>0.81800000000000006</c:v>
                </c:pt>
                <c:pt idx="834">
                  <c:v>0.81900000000000006</c:v>
                </c:pt>
                <c:pt idx="835">
                  <c:v>0.82000000000000006</c:v>
                </c:pt>
                <c:pt idx="836">
                  <c:v>0.82100000000000006</c:v>
                </c:pt>
                <c:pt idx="837">
                  <c:v>0.82200000000000006</c:v>
                </c:pt>
                <c:pt idx="838">
                  <c:v>0.82300000000000006</c:v>
                </c:pt>
                <c:pt idx="839">
                  <c:v>0.82400000000000007</c:v>
                </c:pt>
                <c:pt idx="840">
                  <c:v>0.82500000000000007</c:v>
                </c:pt>
                <c:pt idx="841">
                  <c:v>0.82600000000000007</c:v>
                </c:pt>
                <c:pt idx="842">
                  <c:v>0.82700000000000007</c:v>
                </c:pt>
                <c:pt idx="843">
                  <c:v>0.82800000000000007</c:v>
                </c:pt>
                <c:pt idx="844">
                  <c:v>0.82900000000000007</c:v>
                </c:pt>
                <c:pt idx="845">
                  <c:v>0.83000000000000007</c:v>
                </c:pt>
                <c:pt idx="846">
                  <c:v>0.83100000000000007</c:v>
                </c:pt>
                <c:pt idx="847">
                  <c:v>0.83200000000000007</c:v>
                </c:pt>
                <c:pt idx="848">
                  <c:v>0.83300000000000007</c:v>
                </c:pt>
                <c:pt idx="849">
                  <c:v>0.83400000000000007</c:v>
                </c:pt>
                <c:pt idx="850">
                  <c:v>0.83500000000000008</c:v>
                </c:pt>
                <c:pt idx="851">
                  <c:v>0.83600000000000008</c:v>
                </c:pt>
                <c:pt idx="852">
                  <c:v>0.83700000000000008</c:v>
                </c:pt>
                <c:pt idx="853">
                  <c:v>0.83800000000000008</c:v>
                </c:pt>
                <c:pt idx="854">
                  <c:v>0.83900000000000008</c:v>
                </c:pt>
                <c:pt idx="855">
                  <c:v>0.84000000000000008</c:v>
                </c:pt>
                <c:pt idx="856">
                  <c:v>0.84100000000000008</c:v>
                </c:pt>
                <c:pt idx="857">
                  <c:v>0.84200000000000008</c:v>
                </c:pt>
                <c:pt idx="858">
                  <c:v>0.84300000000000008</c:v>
                </c:pt>
                <c:pt idx="859">
                  <c:v>0.84400000000000008</c:v>
                </c:pt>
                <c:pt idx="860">
                  <c:v>0.84500000000000008</c:v>
                </c:pt>
                <c:pt idx="861">
                  <c:v>0.84600000000000009</c:v>
                </c:pt>
                <c:pt idx="862">
                  <c:v>0.84700000000000009</c:v>
                </c:pt>
                <c:pt idx="863">
                  <c:v>0.84800000000000009</c:v>
                </c:pt>
                <c:pt idx="864">
                  <c:v>0.84900000000000009</c:v>
                </c:pt>
                <c:pt idx="865">
                  <c:v>0.85000000000000009</c:v>
                </c:pt>
                <c:pt idx="866">
                  <c:v>0.85100000000000009</c:v>
                </c:pt>
                <c:pt idx="867">
                  <c:v>0.85200000000000009</c:v>
                </c:pt>
                <c:pt idx="868">
                  <c:v>0.85300000000000009</c:v>
                </c:pt>
                <c:pt idx="869">
                  <c:v>0.85400000000000009</c:v>
                </c:pt>
                <c:pt idx="870">
                  <c:v>0.85500000000000009</c:v>
                </c:pt>
                <c:pt idx="871">
                  <c:v>0.85600000000000009</c:v>
                </c:pt>
                <c:pt idx="872">
                  <c:v>0.8570000000000001</c:v>
                </c:pt>
                <c:pt idx="873">
                  <c:v>0.8580000000000001</c:v>
                </c:pt>
                <c:pt idx="874">
                  <c:v>0.8590000000000001</c:v>
                </c:pt>
                <c:pt idx="875">
                  <c:v>0.8600000000000001</c:v>
                </c:pt>
                <c:pt idx="876">
                  <c:v>0.8610000000000001</c:v>
                </c:pt>
                <c:pt idx="877">
                  <c:v>0.8620000000000001</c:v>
                </c:pt>
                <c:pt idx="878">
                  <c:v>0.8630000000000001</c:v>
                </c:pt>
                <c:pt idx="879">
                  <c:v>0.8640000000000001</c:v>
                </c:pt>
                <c:pt idx="880">
                  <c:v>0.8650000000000001</c:v>
                </c:pt>
                <c:pt idx="881">
                  <c:v>0.8660000000000001</c:v>
                </c:pt>
                <c:pt idx="882">
                  <c:v>0.8670000000000001</c:v>
                </c:pt>
                <c:pt idx="883">
                  <c:v>0.8680000000000001</c:v>
                </c:pt>
                <c:pt idx="884">
                  <c:v>0.86900000000000011</c:v>
                </c:pt>
                <c:pt idx="885">
                  <c:v>0.87000000000000011</c:v>
                </c:pt>
                <c:pt idx="886">
                  <c:v>0.87100000000000011</c:v>
                </c:pt>
                <c:pt idx="887">
                  <c:v>0.87200000000000011</c:v>
                </c:pt>
                <c:pt idx="888">
                  <c:v>0.87300000000000011</c:v>
                </c:pt>
                <c:pt idx="889">
                  <c:v>0.87400000000000011</c:v>
                </c:pt>
                <c:pt idx="890">
                  <c:v>0.87500000000000011</c:v>
                </c:pt>
                <c:pt idx="891">
                  <c:v>0.87600000000000011</c:v>
                </c:pt>
                <c:pt idx="892">
                  <c:v>0.87700000000000011</c:v>
                </c:pt>
                <c:pt idx="893">
                  <c:v>0.87800000000000011</c:v>
                </c:pt>
                <c:pt idx="894">
                  <c:v>0.87900000000000011</c:v>
                </c:pt>
                <c:pt idx="895">
                  <c:v>0.88000000000000012</c:v>
                </c:pt>
                <c:pt idx="896">
                  <c:v>0.88100000000000012</c:v>
                </c:pt>
                <c:pt idx="897">
                  <c:v>0.88200000000000012</c:v>
                </c:pt>
                <c:pt idx="898">
                  <c:v>0.88300000000000012</c:v>
                </c:pt>
                <c:pt idx="899">
                  <c:v>0.88400000000000012</c:v>
                </c:pt>
                <c:pt idx="900">
                  <c:v>0.88500000000000012</c:v>
                </c:pt>
                <c:pt idx="901">
                  <c:v>0.88600000000000012</c:v>
                </c:pt>
                <c:pt idx="902">
                  <c:v>0.88700000000000012</c:v>
                </c:pt>
                <c:pt idx="903">
                  <c:v>0.88800000000000012</c:v>
                </c:pt>
                <c:pt idx="904">
                  <c:v>0.88900000000000012</c:v>
                </c:pt>
                <c:pt idx="905">
                  <c:v>0.89000000000000012</c:v>
                </c:pt>
                <c:pt idx="906">
                  <c:v>0.89100000000000013</c:v>
                </c:pt>
                <c:pt idx="907">
                  <c:v>0.89200000000000013</c:v>
                </c:pt>
                <c:pt idx="908">
                  <c:v>0.89300000000000013</c:v>
                </c:pt>
                <c:pt idx="909">
                  <c:v>0.89400000000000013</c:v>
                </c:pt>
                <c:pt idx="910">
                  <c:v>0.89500000000000013</c:v>
                </c:pt>
                <c:pt idx="911">
                  <c:v>0.89600000000000013</c:v>
                </c:pt>
                <c:pt idx="912">
                  <c:v>0.89700000000000013</c:v>
                </c:pt>
                <c:pt idx="913">
                  <c:v>0.89800000000000013</c:v>
                </c:pt>
                <c:pt idx="914">
                  <c:v>0.89900000000000013</c:v>
                </c:pt>
                <c:pt idx="915">
                  <c:v>0.90000000000000013</c:v>
                </c:pt>
                <c:pt idx="916">
                  <c:v>0.90100000000000013</c:v>
                </c:pt>
                <c:pt idx="917">
                  <c:v>0.90200000000000014</c:v>
                </c:pt>
                <c:pt idx="918">
                  <c:v>0.90300000000000014</c:v>
                </c:pt>
                <c:pt idx="919">
                  <c:v>0.90400000000000014</c:v>
                </c:pt>
                <c:pt idx="920">
                  <c:v>0.90500000000000014</c:v>
                </c:pt>
                <c:pt idx="921">
                  <c:v>0.90600000000000014</c:v>
                </c:pt>
                <c:pt idx="922">
                  <c:v>0.90700000000000014</c:v>
                </c:pt>
                <c:pt idx="923">
                  <c:v>0.90800000000000014</c:v>
                </c:pt>
                <c:pt idx="924">
                  <c:v>0.90900000000000014</c:v>
                </c:pt>
                <c:pt idx="925">
                  <c:v>0.91000000000000014</c:v>
                </c:pt>
                <c:pt idx="926">
                  <c:v>0.91100000000000014</c:v>
                </c:pt>
                <c:pt idx="927">
                  <c:v>0.91200000000000014</c:v>
                </c:pt>
                <c:pt idx="928">
                  <c:v>0.91300000000000014</c:v>
                </c:pt>
                <c:pt idx="929">
                  <c:v>0.91400000000000015</c:v>
                </c:pt>
                <c:pt idx="930">
                  <c:v>0.91500000000000015</c:v>
                </c:pt>
                <c:pt idx="931">
                  <c:v>0.91600000000000015</c:v>
                </c:pt>
                <c:pt idx="932">
                  <c:v>0.91700000000000015</c:v>
                </c:pt>
                <c:pt idx="933">
                  <c:v>0.91800000000000015</c:v>
                </c:pt>
                <c:pt idx="934">
                  <c:v>0.91900000000000015</c:v>
                </c:pt>
                <c:pt idx="935">
                  <c:v>0.92000000000000015</c:v>
                </c:pt>
                <c:pt idx="936">
                  <c:v>0.92100000000000015</c:v>
                </c:pt>
                <c:pt idx="937">
                  <c:v>0.92200000000000015</c:v>
                </c:pt>
                <c:pt idx="938">
                  <c:v>0.92300000000000004</c:v>
                </c:pt>
                <c:pt idx="939">
                  <c:v>0.92400000000000004</c:v>
                </c:pt>
                <c:pt idx="940">
                  <c:v>0.92500000000000004</c:v>
                </c:pt>
                <c:pt idx="941">
                  <c:v>0.92600000000000005</c:v>
                </c:pt>
                <c:pt idx="942">
                  <c:v>0.92700000000000005</c:v>
                </c:pt>
                <c:pt idx="943">
                  <c:v>0.92800000000000005</c:v>
                </c:pt>
                <c:pt idx="944">
                  <c:v>0.92900000000000005</c:v>
                </c:pt>
                <c:pt idx="945">
                  <c:v>0.93</c:v>
                </c:pt>
                <c:pt idx="946">
                  <c:v>0.93100000000000005</c:v>
                </c:pt>
                <c:pt idx="947">
                  <c:v>0.93200000000000005</c:v>
                </c:pt>
                <c:pt idx="948">
                  <c:v>0.93300000000000005</c:v>
                </c:pt>
                <c:pt idx="949">
                  <c:v>0.93400000000000005</c:v>
                </c:pt>
                <c:pt idx="950">
                  <c:v>0.93500000000000005</c:v>
                </c:pt>
                <c:pt idx="951">
                  <c:v>0.93600000000000005</c:v>
                </c:pt>
                <c:pt idx="952">
                  <c:v>0.93700000000000006</c:v>
                </c:pt>
                <c:pt idx="953">
                  <c:v>0.93800000000000006</c:v>
                </c:pt>
                <c:pt idx="954">
                  <c:v>0.93900000000000006</c:v>
                </c:pt>
                <c:pt idx="955">
                  <c:v>0.94000000000000006</c:v>
                </c:pt>
                <c:pt idx="956">
                  <c:v>0.94100000000000006</c:v>
                </c:pt>
                <c:pt idx="957">
                  <c:v>0.94200000000000006</c:v>
                </c:pt>
                <c:pt idx="958">
                  <c:v>0.94300000000000006</c:v>
                </c:pt>
                <c:pt idx="959">
                  <c:v>0.94400000000000006</c:v>
                </c:pt>
                <c:pt idx="960">
                  <c:v>0.94500000000000006</c:v>
                </c:pt>
                <c:pt idx="961">
                  <c:v>0.94600000000000006</c:v>
                </c:pt>
                <c:pt idx="962">
                  <c:v>0.94700000000000006</c:v>
                </c:pt>
                <c:pt idx="963">
                  <c:v>0.94800000000000006</c:v>
                </c:pt>
                <c:pt idx="964">
                  <c:v>0.94900000000000007</c:v>
                </c:pt>
                <c:pt idx="965">
                  <c:v>0.95000000000000007</c:v>
                </c:pt>
                <c:pt idx="966">
                  <c:v>0.95100000000000007</c:v>
                </c:pt>
                <c:pt idx="967">
                  <c:v>0.95200000000000007</c:v>
                </c:pt>
                <c:pt idx="968">
                  <c:v>0.95300000000000007</c:v>
                </c:pt>
                <c:pt idx="969">
                  <c:v>0.95400000000000007</c:v>
                </c:pt>
                <c:pt idx="970">
                  <c:v>0.95500000000000007</c:v>
                </c:pt>
                <c:pt idx="971">
                  <c:v>0.95600000000000007</c:v>
                </c:pt>
                <c:pt idx="972">
                  <c:v>0.95700000000000007</c:v>
                </c:pt>
                <c:pt idx="973">
                  <c:v>0.95800000000000007</c:v>
                </c:pt>
                <c:pt idx="974">
                  <c:v>0.95900000000000007</c:v>
                </c:pt>
                <c:pt idx="975">
                  <c:v>0.96000000000000008</c:v>
                </c:pt>
                <c:pt idx="976">
                  <c:v>0.96100000000000008</c:v>
                </c:pt>
                <c:pt idx="977">
                  <c:v>0.96200000000000008</c:v>
                </c:pt>
                <c:pt idx="978">
                  <c:v>0.96300000000000008</c:v>
                </c:pt>
                <c:pt idx="979">
                  <c:v>0.96400000000000008</c:v>
                </c:pt>
                <c:pt idx="980">
                  <c:v>0.96500000000000008</c:v>
                </c:pt>
                <c:pt idx="981">
                  <c:v>0.96600000000000008</c:v>
                </c:pt>
                <c:pt idx="982">
                  <c:v>0.96700000000000008</c:v>
                </c:pt>
                <c:pt idx="983">
                  <c:v>0.96800000000000008</c:v>
                </c:pt>
                <c:pt idx="984">
                  <c:v>0.96900000000000008</c:v>
                </c:pt>
                <c:pt idx="985">
                  <c:v>0.97000000000000008</c:v>
                </c:pt>
                <c:pt idx="986">
                  <c:v>0.97100000000000009</c:v>
                </c:pt>
                <c:pt idx="987">
                  <c:v>0.97200000000000009</c:v>
                </c:pt>
                <c:pt idx="988">
                  <c:v>0.97300000000000009</c:v>
                </c:pt>
                <c:pt idx="989">
                  <c:v>0.97400000000000009</c:v>
                </c:pt>
                <c:pt idx="990">
                  <c:v>0.97500000000000009</c:v>
                </c:pt>
                <c:pt idx="991">
                  <c:v>0.97600000000000009</c:v>
                </c:pt>
                <c:pt idx="992">
                  <c:v>0.97700000000000009</c:v>
                </c:pt>
                <c:pt idx="993">
                  <c:v>0.97800000000000009</c:v>
                </c:pt>
                <c:pt idx="994">
                  <c:v>0.97900000000000009</c:v>
                </c:pt>
                <c:pt idx="995">
                  <c:v>0.98000000000000009</c:v>
                </c:pt>
                <c:pt idx="996">
                  <c:v>0.98100000000000009</c:v>
                </c:pt>
                <c:pt idx="997">
                  <c:v>0.9820000000000001</c:v>
                </c:pt>
                <c:pt idx="998">
                  <c:v>0.9830000000000001</c:v>
                </c:pt>
                <c:pt idx="999">
                  <c:v>0.9840000000000001</c:v>
                </c:pt>
                <c:pt idx="1000">
                  <c:v>0.9850000000000001</c:v>
                </c:pt>
                <c:pt idx="1001">
                  <c:v>0.98599999999999999</c:v>
                </c:pt>
                <c:pt idx="1002">
                  <c:v>0.9870000000000001</c:v>
                </c:pt>
                <c:pt idx="1003">
                  <c:v>0.98799999999999999</c:v>
                </c:pt>
                <c:pt idx="1004">
                  <c:v>0.9890000000000001</c:v>
                </c:pt>
                <c:pt idx="1005">
                  <c:v>0.99</c:v>
                </c:pt>
                <c:pt idx="1006">
                  <c:v>0.9910000000000001</c:v>
                </c:pt>
                <c:pt idx="1007">
                  <c:v>0.99199999999999999</c:v>
                </c:pt>
                <c:pt idx="1008">
                  <c:v>0.9930000000000001</c:v>
                </c:pt>
                <c:pt idx="1009">
                  <c:v>0.99399999999999999</c:v>
                </c:pt>
                <c:pt idx="1010">
                  <c:v>0.99500000000000011</c:v>
                </c:pt>
                <c:pt idx="1011">
                  <c:v>0.996</c:v>
                </c:pt>
                <c:pt idx="1012">
                  <c:v>0.99700000000000011</c:v>
                </c:pt>
                <c:pt idx="1013">
                  <c:v>0.998</c:v>
                </c:pt>
                <c:pt idx="1014">
                  <c:v>0.99900000000000011</c:v>
                </c:pt>
                <c:pt idx="1015">
                  <c:v>1</c:v>
                </c:pt>
                <c:pt idx="1016">
                  <c:v>1.0010000000000001</c:v>
                </c:pt>
                <c:pt idx="1017">
                  <c:v>1.002</c:v>
                </c:pt>
                <c:pt idx="1018">
                  <c:v>1.0030000000000001</c:v>
                </c:pt>
                <c:pt idx="1019">
                  <c:v>1.004</c:v>
                </c:pt>
                <c:pt idx="1020">
                  <c:v>1.0050000000000001</c:v>
                </c:pt>
                <c:pt idx="1021">
                  <c:v>1.006</c:v>
                </c:pt>
                <c:pt idx="1022">
                  <c:v>1.0070000000000001</c:v>
                </c:pt>
                <c:pt idx="1023">
                  <c:v>1.008</c:v>
                </c:pt>
                <c:pt idx="1024">
                  <c:v>1.0090000000000001</c:v>
                </c:pt>
                <c:pt idx="1025">
                  <c:v>1.01</c:v>
                </c:pt>
                <c:pt idx="1026">
                  <c:v>1.0110000000000001</c:v>
                </c:pt>
                <c:pt idx="1027">
                  <c:v>1.012</c:v>
                </c:pt>
                <c:pt idx="1028">
                  <c:v>1.0130000000000001</c:v>
                </c:pt>
                <c:pt idx="1029">
                  <c:v>1.014</c:v>
                </c:pt>
                <c:pt idx="1030">
                  <c:v>1.0150000000000001</c:v>
                </c:pt>
                <c:pt idx="1031">
                  <c:v>1.016</c:v>
                </c:pt>
                <c:pt idx="1032">
                  <c:v>1.0170000000000001</c:v>
                </c:pt>
                <c:pt idx="1033">
                  <c:v>1.018</c:v>
                </c:pt>
                <c:pt idx="1034">
                  <c:v>1.0190000000000001</c:v>
                </c:pt>
                <c:pt idx="1035">
                  <c:v>1.02</c:v>
                </c:pt>
                <c:pt idx="1036">
                  <c:v>1.0210000000000001</c:v>
                </c:pt>
                <c:pt idx="1037">
                  <c:v>1.022</c:v>
                </c:pt>
                <c:pt idx="1038">
                  <c:v>1.0230000000000001</c:v>
                </c:pt>
                <c:pt idx="1039">
                  <c:v>1.024</c:v>
                </c:pt>
                <c:pt idx="1040">
                  <c:v>1.0250000000000001</c:v>
                </c:pt>
                <c:pt idx="1041">
                  <c:v>1.026</c:v>
                </c:pt>
                <c:pt idx="1042">
                  <c:v>1.0270000000000001</c:v>
                </c:pt>
                <c:pt idx="1043">
                  <c:v>1.028</c:v>
                </c:pt>
                <c:pt idx="1044">
                  <c:v>1.0290000000000001</c:v>
                </c:pt>
                <c:pt idx="1045">
                  <c:v>1.03</c:v>
                </c:pt>
                <c:pt idx="1046">
                  <c:v>1.0310000000000001</c:v>
                </c:pt>
                <c:pt idx="1047">
                  <c:v>1.032</c:v>
                </c:pt>
                <c:pt idx="1048">
                  <c:v>1.0330000000000001</c:v>
                </c:pt>
                <c:pt idx="1049">
                  <c:v>1.034</c:v>
                </c:pt>
                <c:pt idx="1050">
                  <c:v>1.0350000000000001</c:v>
                </c:pt>
                <c:pt idx="1051">
                  <c:v>1.036</c:v>
                </c:pt>
                <c:pt idx="1052">
                  <c:v>1.0370000000000001</c:v>
                </c:pt>
                <c:pt idx="1053">
                  <c:v>1.038</c:v>
                </c:pt>
                <c:pt idx="1054">
                  <c:v>1.0390000000000001</c:v>
                </c:pt>
                <c:pt idx="1055">
                  <c:v>1.04</c:v>
                </c:pt>
                <c:pt idx="1056">
                  <c:v>1.0410000000000001</c:v>
                </c:pt>
                <c:pt idx="1057">
                  <c:v>1.042</c:v>
                </c:pt>
                <c:pt idx="1058">
                  <c:v>1.0430000000000001</c:v>
                </c:pt>
                <c:pt idx="1059">
                  <c:v>1.044</c:v>
                </c:pt>
                <c:pt idx="1060">
                  <c:v>1.0450000000000002</c:v>
                </c:pt>
                <c:pt idx="1061">
                  <c:v>1.046</c:v>
                </c:pt>
                <c:pt idx="1062">
                  <c:v>1.0470000000000002</c:v>
                </c:pt>
                <c:pt idx="1063">
                  <c:v>1.048</c:v>
                </c:pt>
                <c:pt idx="1064">
                  <c:v>1.0490000000000002</c:v>
                </c:pt>
                <c:pt idx="1065">
                  <c:v>1.05</c:v>
                </c:pt>
                <c:pt idx="1066">
                  <c:v>1.0510000000000002</c:v>
                </c:pt>
                <c:pt idx="1067">
                  <c:v>1.052</c:v>
                </c:pt>
                <c:pt idx="1068">
                  <c:v>1.0530000000000002</c:v>
                </c:pt>
                <c:pt idx="1069">
                  <c:v>1.054</c:v>
                </c:pt>
                <c:pt idx="1070">
                  <c:v>1.0550000000000002</c:v>
                </c:pt>
                <c:pt idx="1071">
                  <c:v>1.056</c:v>
                </c:pt>
                <c:pt idx="1072">
                  <c:v>1.0570000000000002</c:v>
                </c:pt>
                <c:pt idx="1073">
                  <c:v>1.0580000000000001</c:v>
                </c:pt>
                <c:pt idx="1074">
                  <c:v>1.0590000000000002</c:v>
                </c:pt>
                <c:pt idx="1075">
                  <c:v>1.06</c:v>
                </c:pt>
                <c:pt idx="1076">
                  <c:v>1.0610000000000002</c:v>
                </c:pt>
                <c:pt idx="1077">
                  <c:v>1.0620000000000001</c:v>
                </c:pt>
                <c:pt idx="1078">
                  <c:v>1.0630000000000002</c:v>
                </c:pt>
                <c:pt idx="1079">
                  <c:v>1.0640000000000001</c:v>
                </c:pt>
                <c:pt idx="1080">
                  <c:v>1.0650000000000002</c:v>
                </c:pt>
                <c:pt idx="1081">
                  <c:v>1.0660000000000001</c:v>
                </c:pt>
                <c:pt idx="1082">
                  <c:v>1.0670000000000002</c:v>
                </c:pt>
                <c:pt idx="1083">
                  <c:v>1.0680000000000001</c:v>
                </c:pt>
                <c:pt idx="1084">
                  <c:v>1.0690000000000002</c:v>
                </c:pt>
                <c:pt idx="1085">
                  <c:v>1.07</c:v>
                </c:pt>
                <c:pt idx="1086">
                  <c:v>1.0710000000000002</c:v>
                </c:pt>
                <c:pt idx="1087">
                  <c:v>1.0720000000000001</c:v>
                </c:pt>
                <c:pt idx="1088">
                  <c:v>1.0730000000000002</c:v>
                </c:pt>
                <c:pt idx="1089">
                  <c:v>1.0740000000000001</c:v>
                </c:pt>
                <c:pt idx="1090">
                  <c:v>1.0750000000000002</c:v>
                </c:pt>
                <c:pt idx="1091">
                  <c:v>1.0760000000000001</c:v>
                </c:pt>
                <c:pt idx="1092">
                  <c:v>1.0770000000000002</c:v>
                </c:pt>
                <c:pt idx="1093">
                  <c:v>1.0780000000000001</c:v>
                </c:pt>
                <c:pt idx="1094">
                  <c:v>1.0790000000000002</c:v>
                </c:pt>
                <c:pt idx="1095">
                  <c:v>1.08</c:v>
                </c:pt>
                <c:pt idx="1096">
                  <c:v>1.0810000000000002</c:v>
                </c:pt>
                <c:pt idx="1097">
                  <c:v>1.0820000000000001</c:v>
                </c:pt>
                <c:pt idx="1098">
                  <c:v>1.0830000000000002</c:v>
                </c:pt>
                <c:pt idx="1099">
                  <c:v>1.0840000000000001</c:v>
                </c:pt>
                <c:pt idx="1100">
                  <c:v>1.0850000000000002</c:v>
                </c:pt>
                <c:pt idx="1101">
                  <c:v>1.0860000000000001</c:v>
                </c:pt>
                <c:pt idx="1102">
                  <c:v>1.0870000000000002</c:v>
                </c:pt>
                <c:pt idx="1103">
                  <c:v>1.0880000000000001</c:v>
                </c:pt>
                <c:pt idx="1104">
                  <c:v>1.0890000000000002</c:v>
                </c:pt>
                <c:pt idx="1105">
                  <c:v>1.0900000000000001</c:v>
                </c:pt>
                <c:pt idx="1106">
                  <c:v>1.0910000000000002</c:v>
                </c:pt>
                <c:pt idx="1107">
                  <c:v>1.0920000000000001</c:v>
                </c:pt>
                <c:pt idx="1108">
                  <c:v>1.0930000000000002</c:v>
                </c:pt>
                <c:pt idx="1109">
                  <c:v>1.0940000000000001</c:v>
                </c:pt>
                <c:pt idx="1110">
                  <c:v>1.0950000000000002</c:v>
                </c:pt>
                <c:pt idx="1111">
                  <c:v>1.0960000000000001</c:v>
                </c:pt>
                <c:pt idx="1112">
                  <c:v>1.0970000000000002</c:v>
                </c:pt>
                <c:pt idx="1113">
                  <c:v>1.0980000000000001</c:v>
                </c:pt>
                <c:pt idx="1114">
                  <c:v>1.0990000000000002</c:v>
                </c:pt>
                <c:pt idx="1115">
                  <c:v>1.1000000000000001</c:v>
                </c:pt>
                <c:pt idx="1116">
                  <c:v>1.1010000000000002</c:v>
                </c:pt>
                <c:pt idx="1117">
                  <c:v>1.1020000000000001</c:v>
                </c:pt>
                <c:pt idx="1118">
                  <c:v>1.1030000000000002</c:v>
                </c:pt>
                <c:pt idx="1119">
                  <c:v>1.1040000000000001</c:v>
                </c:pt>
                <c:pt idx="1120">
                  <c:v>1.1050000000000002</c:v>
                </c:pt>
                <c:pt idx="1121">
                  <c:v>1.1060000000000001</c:v>
                </c:pt>
                <c:pt idx="1122">
                  <c:v>1.1070000000000002</c:v>
                </c:pt>
                <c:pt idx="1123">
                  <c:v>1.1080000000000001</c:v>
                </c:pt>
                <c:pt idx="1124">
                  <c:v>1.1090000000000002</c:v>
                </c:pt>
                <c:pt idx="1125">
                  <c:v>1.1100000000000001</c:v>
                </c:pt>
                <c:pt idx="1126">
                  <c:v>1.111</c:v>
                </c:pt>
                <c:pt idx="1127">
                  <c:v>1.1120000000000001</c:v>
                </c:pt>
                <c:pt idx="1128">
                  <c:v>1.113</c:v>
                </c:pt>
                <c:pt idx="1129">
                  <c:v>1.1140000000000001</c:v>
                </c:pt>
                <c:pt idx="1130">
                  <c:v>1.115</c:v>
                </c:pt>
                <c:pt idx="1131">
                  <c:v>1.1160000000000001</c:v>
                </c:pt>
                <c:pt idx="1132">
                  <c:v>1.117</c:v>
                </c:pt>
                <c:pt idx="1133">
                  <c:v>1.1180000000000001</c:v>
                </c:pt>
                <c:pt idx="1134">
                  <c:v>1.119</c:v>
                </c:pt>
                <c:pt idx="1135">
                  <c:v>1.1200000000000001</c:v>
                </c:pt>
                <c:pt idx="1136">
                  <c:v>1.121</c:v>
                </c:pt>
                <c:pt idx="1137">
                  <c:v>1.1220000000000001</c:v>
                </c:pt>
                <c:pt idx="1138">
                  <c:v>1.123</c:v>
                </c:pt>
                <c:pt idx="1139">
                  <c:v>1.1240000000000001</c:v>
                </c:pt>
                <c:pt idx="1140">
                  <c:v>1.125</c:v>
                </c:pt>
                <c:pt idx="1141">
                  <c:v>1.1260000000000001</c:v>
                </c:pt>
                <c:pt idx="1142">
                  <c:v>1.127</c:v>
                </c:pt>
                <c:pt idx="1143">
                  <c:v>1.1280000000000001</c:v>
                </c:pt>
                <c:pt idx="1144">
                  <c:v>1.129</c:v>
                </c:pt>
                <c:pt idx="1145">
                  <c:v>1.1300000000000001</c:v>
                </c:pt>
                <c:pt idx="1146">
                  <c:v>1.131</c:v>
                </c:pt>
                <c:pt idx="1147">
                  <c:v>1.1320000000000001</c:v>
                </c:pt>
                <c:pt idx="1148">
                  <c:v>1.133</c:v>
                </c:pt>
                <c:pt idx="1149">
                  <c:v>1.1340000000000001</c:v>
                </c:pt>
                <c:pt idx="1150">
                  <c:v>1.135</c:v>
                </c:pt>
                <c:pt idx="1151">
                  <c:v>1.1360000000000001</c:v>
                </c:pt>
                <c:pt idx="1152">
                  <c:v>1.137</c:v>
                </c:pt>
                <c:pt idx="1153">
                  <c:v>1.1380000000000001</c:v>
                </c:pt>
                <c:pt idx="1154">
                  <c:v>1.139</c:v>
                </c:pt>
                <c:pt idx="1155">
                  <c:v>1.1400000000000001</c:v>
                </c:pt>
                <c:pt idx="1156">
                  <c:v>1.141</c:v>
                </c:pt>
                <c:pt idx="1157">
                  <c:v>1.1420000000000001</c:v>
                </c:pt>
                <c:pt idx="1158">
                  <c:v>1.143</c:v>
                </c:pt>
                <c:pt idx="1159">
                  <c:v>1.1440000000000001</c:v>
                </c:pt>
                <c:pt idx="1160">
                  <c:v>1.145</c:v>
                </c:pt>
                <c:pt idx="1161">
                  <c:v>1.1460000000000001</c:v>
                </c:pt>
                <c:pt idx="1162">
                  <c:v>1.147</c:v>
                </c:pt>
                <c:pt idx="1163">
                  <c:v>1.1480000000000001</c:v>
                </c:pt>
                <c:pt idx="1164">
                  <c:v>1.149</c:v>
                </c:pt>
                <c:pt idx="1165">
                  <c:v>1.1500000000000001</c:v>
                </c:pt>
                <c:pt idx="1166">
                  <c:v>1.151</c:v>
                </c:pt>
                <c:pt idx="1167">
                  <c:v>1.1520000000000001</c:v>
                </c:pt>
                <c:pt idx="1168">
                  <c:v>1.153</c:v>
                </c:pt>
                <c:pt idx="1169">
                  <c:v>1.1540000000000001</c:v>
                </c:pt>
                <c:pt idx="1170">
                  <c:v>1.155</c:v>
                </c:pt>
                <c:pt idx="1171">
                  <c:v>1.1560000000000001</c:v>
                </c:pt>
                <c:pt idx="1172">
                  <c:v>1.157</c:v>
                </c:pt>
                <c:pt idx="1173">
                  <c:v>1.1580000000000001</c:v>
                </c:pt>
                <c:pt idx="1174">
                  <c:v>1.159</c:v>
                </c:pt>
                <c:pt idx="1175">
                  <c:v>1.1600000000000001</c:v>
                </c:pt>
                <c:pt idx="1176">
                  <c:v>1.161</c:v>
                </c:pt>
                <c:pt idx="1177">
                  <c:v>1.1620000000000001</c:v>
                </c:pt>
                <c:pt idx="1178">
                  <c:v>1.163</c:v>
                </c:pt>
                <c:pt idx="1179">
                  <c:v>1.1640000000000001</c:v>
                </c:pt>
                <c:pt idx="1180">
                  <c:v>1.165</c:v>
                </c:pt>
                <c:pt idx="1181">
                  <c:v>1.1660000000000001</c:v>
                </c:pt>
                <c:pt idx="1182">
                  <c:v>1.167</c:v>
                </c:pt>
                <c:pt idx="1183">
                  <c:v>1.1680000000000001</c:v>
                </c:pt>
                <c:pt idx="1184">
                  <c:v>1.169</c:v>
                </c:pt>
                <c:pt idx="1185">
                  <c:v>1.1700000000000002</c:v>
                </c:pt>
                <c:pt idx="1186">
                  <c:v>1.171</c:v>
                </c:pt>
                <c:pt idx="1187">
                  <c:v>1.1720000000000002</c:v>
                </c:pt>
                <c:pt idx="1188">
                  <c:v>1.173</c:v>
                </c:pt>
                <c:pt idx="1189">
                  <c:v>1.1740000000000002</c:v>
                </c:pt>
                <c:pt idx="1190">
                  <c:v>1.175</c:v>
                </c:pt>
                <c:pt idx="1191">
                  <c:v>1.1760000000000002</c:v>
                </c:pt>
                <c:pt idx="1192">
                  <c:v>1.177</c:v>
                </c:pt>
                <c:pt idx="1193">
                  <c:v>1.1780000000000002</c:v>
                </c:pt>
                <c:pt idx="1194">
                  <c:v>1.179</c:v>
                </c:pt>
                <c:pt idx="1195">
                  <c:v>1.1800000000000002</c:v>
                </c:pt>
                <c:pt idx="1196">
                  <c:v>1.181</c:v>
                </c:pt>
                <c:pt idx="1197">
                  <c:v>1.1820000000000002</c:v>
                </c:pt>
                <c:pt idx="1198">
                  <c:v>1.1830000000000001</c:v>
                </c:pt>
                <c:pt idx="1199">
                  <c:v>1.1840000000000002</c:v>
                </c:pt>
                <c:pt idx="1200">
                  <c:v>1.1850000000000001</c:v>
                </c:pt>
                <c:pt idx="1201">
                  <c:v>1.1860000000000002</c:v>
                </c:pt>
                <c:pt idx="1202">
                  <c:v>1.1870000000000001</c:v>
                </c:pt>
                <c:pt idx="1203">
                  <c:v>1.1880000000000002</c:v>
                </c:pt>
                <c:pt idx="1204">
                  <c:v>1.1890000000000001</c:v>
                </c:pt>
                <c:pt idx="1205">
                  <c:v>1.1900000000000002</c:v>
                </c:pt>
                <c:pt idx="1206">
                  <c:v>1.1910000000000001</c:v>
                </c:pt>
                <c:pt idx="1207">
                  <c:v>1.1920000000000002</c:v>
                </c:pt>
                <c:pt idx="1208">
                  <c:v>1.1930000000000001</c:v>
                </c:pt>
                <c:pt idx="1209">
                  <c:v>1.1940000000000002</c:v>
                </c:pt>
                <c:pt idx="1210">
                  <c:v>1.1950000000000001</c:v>
                </c:pt>
                <c:pt idx="1211">
                  <c:v>1.1960000000000002</c:v>
                </c:pt>
                <c:pt idx="1212">
                  <c:v>1.1970000000000001</c:v>
                </c:pt>
                <c:pt idx="1213">
                  <c:v>1.1980000000000002</c:v>
                </c:pt>
                <c:pt idx="1214">
                  <c:v>1.1990000000000001</c:v>
                </c:pt>
                <c:pt idx="1215">
                  <c:v>1.2000000000000002</c:v>
                </c:pt>
                <c:pt idx="1216">
                  <c:v>1.2010000000000001</c:v>
                </c:pt>
                <c:pt idx="1217">
                  <c:v>1.2020000000000002</c:v>
                </c:pt>
                <c:pt idx="1218">
                  <c:v>1.2030000000000001</c:v>
                </c:pt>
                <c:pt idx="1219">
                  <c:v>1.2040000000000002</c:v>
                </c:pt>
                <c:pt idx="1220">
                  <c:v>1.2050000000000001</c:v>
                </c:pt>
                <c:pt idx="1221">
                  <c:v>1.2060000000000002</c:v>
                </c:pt>
                <c:pt idx="1222">
                  <c:v>1.2070000000000001</c:v>
                </c:pt>
                <c:pt idx="1223">
                  <c:v>1.2080000000000002</c:v>
                </c:pt>
                <c:pt idx="1224">
                  <c:v>1.2090000000000001</c:v>
                </c:pt>
                <c:pt idx="1225">
                  <c:v>1.2100000000000002</c:v>
                </c:pt>
                <c:pt idx="1226">
                  <c:v>1.2110000000000001</c:v>
                </c:pt>
                <c:pt idx="1227">
                  <c:v>1.2120000000000002</c:v>
                </c:pt>
                <c:pt idx="1228">
                  <c:v>1.2130000000000001</c:v>
                </c:pt>
                <c:pt idx="1229">
                  <c:v>1.2140000000000002</c:v>
                </c:pt>
                <c:pt idx="1230">
                  <c:v>1.2150000000000001</c:v>
                </c:pt>
                <c:pt idx="1231">
                  <c:v>1.2160000000000002</c:v>
                </c:pt>
                <c:pt idx="1232">
                  <c:v>1.2170000000000001</c:v>
                </c:pt>
                <c:pt idx="1233">
                  <c:v>1.2180000000000002</c:v>
                </c:pt>
                <c:pt idx="1234">
                  <c:v>1.2190000000000001</c:v>
                </c:pt>
                <c:pt idx="1235">
                  <c:v>1.2200000000000002</c:v>
                </c:pt>
                <c:pt idx="1236">
                  <c:v>1.2210000000000001</c:v>
                </c:pt>
                <c:pt idx="1237">
                  <c:v>1.2220000000000002</c:v>
                </c:pt>
                <c:pt idx="1238">
                  <c:v>1.2230000000000001</c:v>
                </c:pt>
                <c:pt idx="1239">
                  <c:v>1.2240000000000002</c:v>
                </c:pt>
                <c:pt idx="1240">
                  <c:v>1.2250000000000001</c:v>
                </c:pt>
                <c:pt idx="1241">
                  <c:v>1.2260000000000002</c:v>
                </c:pt>
                <c:pt idx="1242">
                  <c:v>1.2270000000000001</c:v>
                </c:pt>
                <c:pt idx="1243">
                  <c:v>1.2280000000000002</c:v>
                </c:pt>
                <c:pt idx="1244">
                  <c:v>1.2290000000000001</c:v>
                </c:pt>
                <c:pt idx="1245">
                  <c:v>1.2300000000000002</c:v>
                </c:pt>
                <c:pt idx="1246">
                  <c:v>1.2310000000000001</c:v>
                </c:pt>
                <c:pt idx="1247">
                  <c:v>1.2320000000000002</c:v>
                </c:pt>
                <c:pt idx="1248">
                  <c:v>1.2330000000000001</c:v>
                </c:pt>
                <c:pt idx="1249">
                  <c:v>1.2340000000000002</c:v>
                </c:pt>
                <c:pt idx="1250">
                  <c:v>1.2350000000000001</c:v>
                </c:pt>
                <c:pt idx="1251">
                  <c:v>1.236</c:v>
                </c:pt>
                <c:pt idx="1252">
                  <c:v>1.2370000000000001</c:v>
                </c:pt>
                <c:pt idx="1253">
                  <c:v>1.238</c:v>
                </c:pt>
                <c:pt idx="1254">
                  <c:v>1.2390000000000001</c:v>
                </c:pt>
                <c:pt idx="1255">
                  <c:v>1.24</c:v>
                </c:pt>
                <c:pt idx="1256">
                  <c:v>1.2410000000000001</c:v>
                </c:pt>
                <c:pt idx="1257">
                  <c:v>1.242</c:v>
                </c:pt>
                <c:pt idx="1258">
                  <c:v>1.2430000000000001</c:v>
                </c:pt>
                <c:pt idx="1259">
                  <c:v>1.244</c:v>
                </c:pt>
                <c:pt idx="1260">
                  <c:v>1.2450000000000001</c:v>
                </c:pt>
                <c:pt idx="1261">
                  <c:v>1.246</c:v>
                </c:pt>
                <c:pt idx="1262">
                  <c:v>1.2470000000000001</c:v>
                </c:pt>
                <c:pt idx="1263">
                  <c:v>1.248</c:v>
                </c:pt>
                <c:pt idx="1264">
                  <c:v>1.2490000000000001</c:v>
                </c:pt>
                <c:pt idx="1265">
                  <c:v>1.25</c:v>
                </c:pt>
                <c:pt idx="1266">
                  <c:v>1.2510000000000001</c:v>
                </c:pt>
                <c:pt idx="1267">
                  <c:v>1.252</c:v>
                </c:pt>
                <c:pt idx="1268">
                  <c:v>1.2530000000000001</c:v>
                </c:pt>
                <c:pt idx="1269">
                  <c:v>1.254</c:v>
                </c:pt>
                <c:pt idx="1270">
                  <c:v>1.2550000000000001</c:v>
                </c:pt>
                <c:pt idx="1271">
                  <c:v>1.256</c:v>
                </c:pt>
                <c:pt idx="1272">
                  <c:v>1.2570000000000001</c:v>
                </c:pt>
                <c:pt idx="1273">
                  <c:v>1.258</c:v>
                </c:pt>
                <c:pt idx="1274">
                  <c:v>1.2590000000000001</c:v>
                </c:pt>
                <c:pt idx="1275">
                  <c:v>1.26</c:v>
                </c:pt>
                <c:pt idx="1276">
                  <c:v>1.2610000000000001</c:v>
                </c:pt>
                <c:pt idx="1277">
                  <c:v>1.262</c:v>
                </c:pt>
                <c:pt idx="1278">
                  <c:v>1.2630000000000001</c:v>
                </c:pt>
                <c:pt idx="1279">
                  <c:v>1.264</c:v>
                </c:pt>
                <c:pt idx="1280">
                  <c:v>1.2650000000000001</c:v>
                </c:pt>
                <c:pt idx="1281">
                  <c:v>1.266</c:v>
                </c:pt>
                <c:pt idx="1282">
                  <c:v>1.2670000000000001</c:v>
                </c:pt>
                <c:pt idx="1283">
                  <c:v>1.268</c:v>
                </c:pt>
                <c:pt idx="1284">
                  <c:v>1.2690000000000001</c:v>
                </c:pt>
                <c:pt idx="1285">
                  <c:v>1.27</c:v>
                </c:pt>
                <c:pt idx="1286">
                  <c:v>1.2710000000000001</c:v>
                </c:pt>
                <c:pt idx="1287">
                  <c:v>1.272</c:v>
                </c:pt>
                <c:pt idx="1288">
                  <c:v>1.2730000000000001</c:v>
                </c:pt>
                <c:pt idx="1289">
                  <c:v>1.274</c:v>
                </c:pt>
                <c:pt idx="1290">
                  <c:v>1.2750000000000001</c:v>
                </c:pt>
                <c:pt idx="1291">
                  <c:v>1.276</c:v>
                </c:pt>
                <c:pt idx="1292">
                  <c:v>1.2770000000000001</c:v>
                </c:pt>
                <c:pt idx="1293">
                  <c:v>1.278</c:v>
                </c:pt>
                <c:pt idx="1294">
                  <c:v>1.2790000000000001</c:v>
                </c:pt>
                <c:pt idx="1295">
                  <c:v>1.28</c:v>
                </c:pt>
                <c:pt idx="1296">
                  <c:v>1.2810000000000001</c:v>
                </c:pt>
                <c:pt idx="1297">
                  <c:v>1.282</c:v>
                </c:pt>
                <c:pt idx="1298">
                  <c:v>1.2830000000000001</c:v>
                </c:pt>
                <c:pt idx="1299">
                  <c:v>1.284</c:v>
                </c:pt>
                <c:pt idx="1300">
                  <c:v>1.2850000000000001</c:v>
                </c:pt>
                <c:pt idx="1301">
                  <c:v>1.286</c:v>
                </c:pt>
                <c:pt idx="1302">
                  <c:v>1.2870000000000001</c:v>
                </c:pt>
                <c:pt idx="1303">
                  <c:v>1.288</c:v>
                </c:pt>
                <c:pt idx="1304">
                  <c:v>1.2890000000000001</c:v>
                </c:pt>
                <c:pt idx="1305">
                  <c:v>1.29</c:v>
                </c:pt>
                <c:pt idx="1306">
                  <c:v>1.2910000000000001</c:v>
                </c:pt>
                <c:pt idx="1307">
                  <c:v>1.292</c:v>
                </c:pt>
                <c:pt idx="1308">
                  <c:v>1.2930000000000001</c:v>
                </c:pt>
                <c:pt idx="1309">
                  <c:v>1.294</c:v>
                </c:pt>
                <c:pt idx="1310">
                  <c:v>1.2950000000000002</c:v>
                </c:pt>
                <c:pt idx="1311">
                  <c:v>1.296</c:v>
                </c:pt>
                <c:pt idx="1312">
                  <c:v>1.2970000000000002</c:v>
                </c:pt>
                <c:pt idx="1313">
                  <c:v>1.298</c:v>
                </c:pt>
                <c:pt idx="1314">
                  <c:v>1.2990000000000002</c:v>
                </c:pt>
                <c:pt idx="1315">
                  <c:v>1.3</c:v>
                </c:pt>
                <c:pt idx="1316">
                  <c:v>1.3010000000000002</c:v>
                </c:pt>
                <c:pt idx="1317">
                  <c:v>1.302</c:v>
                </c:pt>
                <c:pt idx="1318">
                  <c:v>1.3030000000000002</c:v>
                </c:pt>
                <c:pt idx="1319">
                  <c:v>1.304</c:v>
                </c:pt>
                <c:pt idx="1320">
                  <c:v>1.3050000000000002</c:v>
                </c:pt>
                <c:pt idx="1321">
                  <c:v>1.306</c:v>
                </c:pt>
                <c:pt idx="1322">
                  <c:v>1.3070000000000002</c:v>
                </c:pt>
                <c:pt idx="1323">
                  <c:v>1.3080000000000001</c:v>
                </c:pt>
                <c:pt idx="1324">
                  <c:v>1.3090000000000002</c:v>
                </c:pt>
                <c:pt idx="1325">
                  <c:v>1.31</c:v>
                </c:pt>
                <c:pt idx="1326">
                  <c:v>1.3110000000000002</c:v>
                </c:pt>
                <c:pt idx="1327">
                  <c:v>1.3120000000000001</c:v>
                </c:pt>
                <c:pt idx="1328">
                  <c:v>1.3130000000000002</c:v>
                </c:pt>
                <c:pt idx="1329">
                  <c:v>1.3140000000000001</c:v>
                </c:pt>
                <c:pt idx="1330">
                  <c:v>1.3150000000000002</c:v>
                </c:pt>
                <c:pt idx="1331">
                  <c:v>1.3160000000000001</c:v>
                </c:pt>
                <c:pt idx="1332">
                  <c:v>1.3170000000000002</c:v>
                </c:pt>
                <c:pt idx="1333">
                  <c:v>1.3180000000000001</c:v>
                </c:pt>
                <c:pt idx="1334">
                  <c:v>1.3190000000000002</c:v>
                </c:pt>
                <c:pt idx="1335">
                  <c:v>1.32</c:v>
                </c:pt>
                <c:pt idx="1336">
                  <c:v>1.3210000000000002</c:v>
                </c:pt>
                <c:pt idx="1337">
                  <c:v>1.3220000000000001</c:v>
                </c:pt>
                <c:pt idx="1338">
                  <c:v>1.3230000000000002</c:v>
                </c:pt>
                <c:pt idx="1339">
                  <c:v>1.3240000000000001</c:v>
                </c:pt>
                <c:pt idx="1340">
                  <c:v>1.3250000000000002</c:v>
                </c:pt>
                <c:pt idx="1341">
                  <c:v>1.3260000000000001</c:v>
                </c:pt>
                <c:pt idx="1342">
                  <c:v>1.3270000000000002</c:v>
                </c:pt>
                <c:pt idx="1343">
                  <c:v>1.3280000000000001</c:v>
                </c:pt>
                <c:pt idx="1344">
                  <c:v>1.3290000000000002</c:v>
                </c:pt>
                <c:pt idx="1345">
                  <c:v>1.33</c:v>
                </c:pt>
                <c:pt idx="1346">
                  <c:v>1.3310000000000002</c:v>
                </c:pt>
                <c:pt idx="1347">
                  <c:v>1.3320000000000001</c:v>
                </c:pt>
                <c:pt idx="1348">
                  <c:v>1.3330000000000002</c:v>
                </c:pt>
                <c:pt idx="1349">
                  <c:v>1.3340000000000001</c:v>
                </c:pt>
                <c:pt idx="1350">
                  <c:v>1.3350000000000002</c:v>
                </c:pt>
                <c:pt idx="1351">
                  <c:v>1.3360000000000001</c:v>
                </c:pt>
                <c:pt idx="1352">
                  <c:v>1.3370000000000002</c:v>
                </c:pt>
                <c:pt idx="1353">
                  <c:v>1.3380000000000001</c:v>
                </c:pt>
                <c:pt idx="1354">
                  <c:v>1.3390000000000002</c:v>
                </c:pt>
                <c:pt idx="1355">
                  <c:v>1.34</c:v>
                </c:pt>
                <c:pt idx="1356">
                  <c:v>1.3410000000000002</c:v>
                </c:pt>
                <c:pt idx="1357">
                  <c:v>1.3420000000000001</c:v>
                </c:pt>
                <c:pt idx="1358">
                  <c:v>1.3430000000000002</c:v>
                </c:pt>
                <c:pt idx="1359">
                  <c:v>1.3440000000000001</c:v>
                </c:pt>
                <c:pt idx="1360">
                  <c:v>1.3450000000000002</c:v>
                </c:pt>
                <c:pt idx="1361">
                  <c:v>1.3460000000000001</c:v>
                </c:pt>
                <c:pt idx="1362">
                  <c:v>1.3470000000000002</c:v>
                </c:pt>
                <c:pt idx="1363">
                  <c:v>1.3480000000000001</c:v>
                </c:pt>
                <c:pt idx="1364">
                  <c:v>1.3490000000000002</c:v>
                </c:pt>
                <c:pt idx="1365">
                  <c:v>1.35</c:v>
                </c:pt>
                <c:pt idx="1366">
                  <c:v>1.3510000000000002</c:v>
                </c:pt>
                <c:pt idx="1367">
                  <c:v>1.3520000000000001</c:v>
                </c:pt>
                <c:pt idx="1368">
                  <c:v>1.3530000000000002</c:v>
                </c:pt>
                <c:pt idx="1369">
                  <c:v>1.3540000000000001</c:v>
                </c:pt>
                <c:pt idx="1370">
                  <c:v>1.3550000000000002</c:v>
                </c:pt>
                <c:pt idx="1371">
                  <c:v>1.3560000000000001</c:v>
                </c:pt>
                <c:pt idx="1372">
                  <c:v>1.3570000000000002</c:v>
                </c:pt>
                <c:pt idx="1373">
                  <c:v>1.3580000000000001</c:v>
                </c:pt>
                <c:pt idx="1374">
                  <c:v>1.3590000000000002</c:v>
                </c:pt>
                <c:pt idx="1375">
                  <c:v>1.36</c:v>
                </c:pt>
                <c:pt idx="1376">
                  <c:v>1.361</c:v>
                </c:pt>
                <c:pt idx="1377">
                  <c:v>1.3620000000000001</c:v>
                </c:pt>
                <c:pt idx="1378">
                  <c:v>1.363</c:v>
                </c:pt>
                <c:pt idx="1379">
                  <c:v>1.3640000000000001</c:v>
                </c:pt>
                <c:pt idx="1380">
                  <c:v>1.365</c:v>
                </c:pt>
                <c:pt idx="1381">
                  <c:v>1.3660000000000001</c:v>
                </c:pt>
                <c:pt idx="1382">
                  <c:v>1.367</c:v>
                </c:pt>
                <c:pt idx="1383">
                  <c:v>1.3680000000000001</c:v>
                </c:pt>
                <c:pt idx="1384">
                  <c:v>1.369</c:v>
                </c:pt>
                <c:pt idx="1385">
                  <c:v>1.37</c:v>
                </c:pt>
                <c:pt idx="1386">
                  <c:v>1.371</c:v>
                </c:pt>
                <c:pt idx="1387">
                  <c:v>1.3720000000000001</c:v>
                </c:pt>
                <c:pt idx="1388">
                  <c:v>1.373</c:v>
                </c:pt>
                <c:pt idx="1389">
                  <c:v>1.3740000000000001</c:v>
                </c:pt>
                <c:pt idx="1390">
                  <c:v>1.375</c:v>
                </c:pt>
                <c:pt idx="1391">
                  <c:v>1.3760000000000001</c:v>
                </c:pt>
                <c:pt idx="1392">
                  <c:v>1.377</c:v>
                </c:pt>
                <c:pt idx="1393">
                  <c:v>1.3780000000000001</c:v>
                </c:pt>
                <c:pt idx="1394">
                  <c:v>1.379</c:v>
                </c:pt>
                <c:pt idx="1395">
                  <c:v>1.3800000000000001</c:v>
                </c:pt>
                <c:pt idx="1396">
                  <c:v>1.381</c:v>
                </c:pt>
                <c:pt idx="1397">
                  <c:v>1.3820000000000001</c:v>
                </c:pt>
                <c:pt idx="1398">
                  <c:v>1.383</c:v>
                </c:pt>
                <c:pt idx="1399">
                  <c:v>1.3840000000000001</c:v>
                </c:pt>
                <c:pt idx="1400">
                  <c:v>1.385</c:v>
                </c:pt>
                <c:pt idx="1401">
                  <c:v>1.3860000000000001</c:v>
                </c:pt>
                <c:pt idx="1402">
                  <c:v>1.387</c:v>
                </c:pt>
                <c:pt idx="1403">
                  <c:v>1.3880000000000001</c:v>
                </c:pt>
                <c:pt idx="1404">
                  <c:v>1.389</c:v>
                </c:pt>
                <c:pt idx="1405">
                  <c:v>1.3900000000000001</c:v>
                </c:pt>
                <c:pt idx="1406">
                  <c:v>1.391</c:v>
                </c:pt>
                <c:pt idx="1407">
                  <c:v>1.3920000000000001</c:v>
                </c:pt>
                <c:pt idx="1408">
                  <c:v>1.393</c:v>
                </c:pt>
                <c:pt idx="1409">
                  <c:v>1.3940000000000001</c:v>
                </c:pt>
                <c:pt idx="1410">
                  <c:v>1.395</c:v>
                </c:pt>
                <c:pt idx="1411">
                  <c:v>1.3960000000000001</c:v>
                </c:pt>
                <c:pt idx="1412">
                  <c:v>1.397</c:v>
                </c:pt>
                <c:pt idx="1413">
                  <c:v>1.3980000000000001</c:v>
                </c:pt>
                <c:pt idx="1414">
                  <c:v>1.399</c:v>
                </c:pt>
                <c:pt idx="1415">
                  <c:v>1.4000000000000001</c:v>
                </c:pt>
                <c:pt idx="1416">
                  <c:v>1.401</c:v>
                </c:pt>
                <c:pt idx="1417">
                  <c:v>1.4020000000000001</c:v>
                </c:pt>
                <c:pt idx="1418">
                  <c:v>1.403</c:v>
                </c:pt>
                <c:pt idx="1419">
                  <c:v>1.4040000000000001</c:v>
                </c:pt>
                <c:pt idx="1420">
                  <c:v>1.405</c:v>
                </c:pt>
                <c:pt idx="1421">
                  <c:v>1.4060000000000001</c:v>
                </c:pt>
                <c:pt idx="1422">
                  <c:v>1.407</c:v>
                </c:pt>
                <c:pt idx="1423">
                  <c:v>1.4080000000000001</c:v>
                </c:pt>
                <c:pt idx="1424">
                  <c:v>1.409</c:v>
                </c:pt>
                <c:pt idx="1425">
                  <c:v>1.4100000000000001</c:v>
                </c:pt>
                <c:pt idx="1426">
                  <c:v>1.411</c:v>
                </c:pt>
                <c:pt idx="1427">
                  <c:v>1.4120000000000001</c:v>
                </c:pt>
                <c:pt idx="1428">
                  <c:v>1.413</c:v>
                </c:pt>
                <c:pt idx="1429">
                  <c:v>1.4140000000000001</c:v>
                </c:pt>
                <c:pt idx="1430">
                  <c:v>1.415</c:v>
                </c:pt>
                <c:pt idx="1431">
                  <c:v>1.4160000000000001</c:v>
                </c:pt>
                <c:pt idx="1432">
                  <c:v>1.417</c:v>
                </c:pt>
                <c:pt idx="1433">
                  <c:v>1.4180000000000001</c:v>
                </c:pt>
                <c:pt idx="1434">
                  <c:v>1.419</c:v>
                </c:pt>
                <c:pt idx="1435">
                  <c:v>1.4200000000000002</c:v>
                </c:pt>
                <c:pt idx="1436">
                  <c:v>1.421</c:v>
                </c:pt>
                <c:pt idx="1437">
                  <c:v>1.4220000000000002</c:v>
                </c:pt>
                <c:pt idx="1438">
                  <c:v>1.423</c:v>
                </c:pt>
                <c:pt idx="1439">
                  <c:v>1.4240000000000002</c:v>
                </c:pt>
                <c:pt idx="1440">
                  <c:v>1.425</c:v>
                </c:pt>
                <c:pt idx="1441">
                  <c:v>1.4260000000000002</c:v>
                </c:pt>
                <c:pt idx="1442">
                  <c:v>1.427</c:v>
                </c:pt>
                <c:pt idx="1443">
                  <c:v>1.4280000000000002</c:v>
                </c:pt>
                <c:pt idx="1444">
                  <c:v>1.429</c:v>
                </c:pt>
                <c:pt idx="1445">
                  <c:v>1.4300000000000002</c:v>
                </c:pt>
                <c:pt idx="1446">
                  <c:v>1.431</c:v>
                </c:pt>
                <c:pt idx="1447">
                  <c:v>1.4320000000000002</c:v>
                </c:pt>
                <c:pt idx="1448">
                  <c:v>1.4330000000000001</c:v>
                </c:pt>
                <c:pt idx="1449">
                  <c:v>1.4340000000000002</c:v>
                </c:pt>
                <c:pt idx="1450">
                  <c:v>1.4350000000000001</c:v>
                </c:pt>
                <c:pt idx="1451">
                  <c:v>1.4360000000000002</c:v>
                </c:pt>
                <c:pt idx="1452">
                  <c:v>1.4370000000000001</c:v>
                </c:pt>
                <c:pt idx="1453">
                  <c:v>1.4380000000000002</c:v>
                </c:pt>
                <c:pt idx="1454">
                  <c:v>1.4390000000000001</c:v>
                </c:pt>
                <c:pt idx="1455">
                  <c:v>1.4400000000000002</c:v>
                </c:pt>
                <c:pt idx="1456">
                  <c:v>1.4410000000000001</c:v>
                </c:pt>
                <c:pt idx="1457">
                  <c:v>1.4420000000000002</c:v>
                </c:pt>
                <c:pt idx="1458">
                  <c:v>1.4430000000000001</c:v>
                </c:pt>
                <c:pt idx="1459">
                  <c:v>1.4440000000000002</c:v>
                </c:pt>
                <c:pt idx="1460">
                  <c:v>1.4450000000000001</c:v>
                </c:pt>
                <c:pt idx="1461">
                  <c:v>1.4460000000000002</c:v>
                </c:pt>
                <c:pt idx="1462">
                  <c:v>1.4470000000000001</c:v>
                </c:pt>
                <c:pt idx="1463">
                  <c:v>1.4480000000000002</c:v>
                </c:pt>
                <c:pt idx="1464">
                  <c:v>1.4490000000000001</c:v>
                </c:pt>
                <c:pt idx="1465">
                  <c:v>1.4500000000000002</c:v>
                </c:pt>
                <c:pt idx="1466">
                  <c:v>1.4510000000000001</c:v>
                </c:pt>
                <c:pt idx="1467">
                  <c:v>1.4520000000000002</c:v>
                </c:pt>
                <c:pt idx="1468">
                  <c:v>1.4530000000000001</c:v>
                </c:pt>
                <c:pt idx="1469">
                  <c:v>1.4540000000000002</c:v>
                </c:pt>
                <c:pt idx="1470">
                  <c:v>1.4550000000000001</c:v>
                </c:pt>
                <c:pt idx="1471">
                  <c:v>1.4560000000000002</c:v>
                </c:pt>
                <c:pt idx="1472">
                  <c:v>1.4570000000000001</c:v>
                </c:pt>
                <c:pt idx="1473">
                  <c:v>1.4580000000000002</c:v>
                </c:pt>
                <c:pt idx="1474">
                  <c:v>1.4590000000000001</c:v>
                </c:pt>
                <c:pt idx="1475">
                  <c:v>1.4600000000000002</c:v>
                </c:pt>
                <c:pt idx="1476">
                  <c:v>1.4610000000000001</c:v>
                </c:pt>
                <c:pt idx="1477">
                  <c:v>1.4620000000000002</c:v>
                </c:pt>
                <c:pt idx="1478">
                  <c:v>1.4630000000000001</c:v>
                </c:pt>
                <c:pt idx="1479">
                  <c:v>1.4640000000000002</c:v>
                </c:pt>
                <c:pt idx="1480">
                  <c:v>1.4650000000000001</c:v>
                </c:pt>
                <c:pt idx="1481">
                  <c:v>1.4660000000000002</c:v>
                </c:pt>
                <c:pt idx="1482">
                  <c:v>1.4670000000000001</c:v>
                </c:pt>
                <c:pt idx="1483">
                  <c:v>1.4680000000000002</c:v>
                </c:pt>
                <c:pt idx="1484">
                  <c:v>1.4690000000000001</c:v>
                </c:pt>
                <c:pt idx="1485">
                  <c:v>1.4700000000000002</c:v>
                </c:pt>
                <c:pt idx="1486">
                  <c:v>1.4710000000000001</c:v>
                </c:pt>
                <c:pt idx="1487">
                  <c:v>1.4720000000000002</c:v>
                </c:pt>
                <c:pt idx="1488">
                  <c:v>1.4730000000000001</c:v>
                </c:pt>
                <c:pt idx="1489">
                  <c:v>1.4740000000000002</c:v>
                </c:pt>
                <c:pt idx="1490">
                  <c:v>1.4750000000000001</c:v>
                </c:pt>
                <c:pt idx="1491">
                  <c:v>1.4760000000000002</c:v>
                </c:pt>
                <c:pt idx="1492">
                  <c:v>1.4770000000000001</c:v>
                </c:pt>
                <c:pt idx="1493">
                  <c:v>1.4780000000000002</c:v>
                </c:pt>
                <c:pt idx="1494">
                  <c:v>1.4790000000000001</c:v>
                </c:pt>
                <c:pt idx="1495">
                  <c:v>1.4800000000000002</c:v>
                </c:pt>
                <c:pt idx="1496">
                  <c:v>1.4810000000000001</c:v>
                </c:pt>
                <c:pt idx="1497">
                  <c:v>1.4820000000000002</c:v>
                </c:pt>
                <c:pt idx="1498">
                  <c:v>1.4830000000000001</c:v>
                </c:pt>
                <c:pt idx="1499">
                  <c:v>1.4840000000000002</c:v>
                </c:pt>
                <c:pt idx="1500">
                  <c:v>1.4850000000000001</c:v>
                </c:pt>
                <c:pt idx="1501">
                  <c:v>1.486</c:v>
                </c:pt>
                <c:pt idx="1502">
                  <c:v>1.4870000000000001</c:v>
                </c:pt>
                <c:pt idx="1503">
                  <c:v>1.488</c:v>
                </c:pt>
                <c:pt idx="1504">
                  <c:v>1.4890000000000001</c:v>
                </c:pt>
                <c:pt idx="1505">
                  <c:v>1.49</c:v>
                </c:pt>
                <c:pt idx="1506">
                  <c:v>1.4910000000000001</c:v>
                </c:pt>
                <c:pt idx="1507">
                  <c:v>1.492</c:v>
                </c:pt>
                <c:pt idx="1508">
                  <c:v>1.4930000000000001</c:v>
                </c:pt>
                <c:pt idx="1509">
                  <c:v>1.494</c:v>
                </c:pt>
                <c:pt idx="1510">
                  <c:v>1.4950000000000001</c:v>
                </c:pt>
                <c:pt idx="1511">
                  <c:v>1.496</c:v>
                </c:pt>
                <c:pt idx="1512">
                  <c:v>1.4970000000000001</c:v>
                </c:pt>
                <c:pt idx="1513">
                  <c:v>1.498</c:v>
                </c:pt>
                <c:pt idx="1514">
                  <c:v>1.4990000000000001</c:v>
                </c:pt>
                <c:pt idx="1515">
                  <c:v>1.5</c:v>
                </c:pt>
                <c:pt idx="1516">
                  <c:v>1.5010000000000001</c:v>
                </c:pt>
                <c:pt idx="1517">
                  <c:v>1.502</c:v>
                </c:pt>
                <c:pt idx="1518">
                  <c:v>1.5030000000000001</c:v>
                </c:pt>
                <c:pt idx="1519">
                  <c:v>1.504</c:v>
                </c:pt>
                <c:pt idx="1520">
                  <c:v>1.5050000000000001</c:v>
                </c:pt>
                <c:pt idx="1521">
                  <c:v>1.506</c:v>
                </c:pt>
                <c:pt idx="1522">
                  <c:v>1.5070000000000001</c:v>
                </c:pt>
                <c:pt idx="1523">
                  <c:v>1.508</c:v>
                </c:pt>
                <c:pt idx="1524">
                  <c:v>1.5090000000000001</c:v>
                </c:pt>
                <c:pt idx="1525">
                  <c:v>1.51</c:v>
                </c:pt>
                <c:pt idx="1526">
                  <c:v>1.5110000000000001</c:v>
                </c:pt>
                <c:pt idx="1527">
                  <c:v>1.512</c:v>
                </c:pt>
                <c:pt idx="1528">
                  <c:v>1.5130000000000001</c:v>
                </c:pt>
                <c:pt idx="1529">
                  <c:v>1.514</c:v>
                </c:pt>
                <c:pt idx="1530">
                  <c:v>1.5150000000000001</c:v>
                </c:pt>
                <c:pt idx="1531">
                  <c:v>1.516</c:v>
                </c:pt>
                <c:pt idx="1532">
                  <c:v>1.5170000000000001</c:v>
                </c:pt>
                <c:pt idx="1533">
                  <c:v>1.518</c:v>
                </c:pt>
                <c:pt idx="1534">
                  <c:v>1.5190000000000001</c:v>
                </c:pt>
                <c:pt idx="1535">
                  <c:v>1.52</c:v>
                </c:pt>
                <c:pt idx="1536">
                  <c:v>1.5210000000000001</c:v>
                </c:pt>
                <c:pt idx="1537">
                  <c:v>1.522</c:v>
                </c:pt>
                <c:pt idx="1538">
                  <c:v>1.5230000000000001</c:v>
                </c:pt>
                <c:pt idx="1539">
                  <c:v>1.524</c:v>
                </c:pt>
                <c:pt idx="1540">
                  <c:v>1.5250000000000001</c:v>
                </c:pt>
                <c:pt idx="1541">
                  <c:v>1.526</c:v>
                </c:pt>
                <c:pt idx="1542">
                  <c:v>1.5270000000000001</c:v>
                </c:pt>
                <c:pt idx="1543">
                  <c:v>1.528</c:v>
                </c:pt>
                <c:pt idx="1544">
                  <c:v>1.5290000000000001</c:v>
                </c:pt>
                <c:pt idx="1545">
                  <c:v>1.53</c:v>
                </c:pt>
                <c:pt idx="1546">
                  <c:v>1.5310000000000001</c:v>
                </c:pt>
                <c:pt idx="1547">
                  <c:v>1.532</c:v>
                </c:pt>
                <c:pt idx="1548">
                  <c:v>1.5330000000000001</c:v>
                </c:pt>
                <c:pt idx="1549">
                  <c:v>1.534</c:v>
                </c:pt>
                <c:pt idx="1550">
                  <c:v>1.5350000000000001</c:v>
                </c:pt>
                <c:pt idx="1551">
                  <c:v>1.536</c:v>
                </c:pt>
                <c:pt idx="1552">
                  <c:v>1.5370000000000001</c:v>
                </c:pt>
                <c:pt idx="1553">
                  <c:v>1.538</c:v>
                </c:pt>
                <c:pt idx="1554">
                  <c:v>1.5390000000000001</c:v>
                </c:pt>
                <c:pt idx="1555">
                  <c:v>1.54</c:v>
                </c:pt>
                <c:pt idx="1556">
                  <c:v>1.5410000000000001</c:v>
                </c:pt>
                <c:pt idx="1557">
                  <c:v>1.542</c:v>
                </c:pt>
                <c:pt idx="1558">
                  <c:v>1.5430000000000001</c:v>
                </c:pt>
                <c:pt idx="1559">
                  <c:v>1.544</c:v>
                </c:pt>
                <c:pt idx="1560">
                  <c:v>1.5450000000000002</c:v>
                </c:pt>
                <c:pt idx="1561">
                  <c:v>1.546</c:v>
                </c:pt>
                <c:pt idx="1562">
                  <c:v>1.5470000000000002</c:v>
                </c:pt>
                <c:pt idx="1563">
                  <c:v>1.548</c:v>
                </c:pt>
                <c:pt idx="1564">
                  <c:v>1.5490000000000002</c:v>
                </c:pt>
                <c:pt idx="1565">
                  <c:v>1.55</c:v>
                </c:pt>
                <c:pt idx="1566">
                  <c:v>1.5510000000000002</c:v>
                </c:pt>
                <c:pt idx="1567">
                  <c:v>1.552</c:v>
                </c:pt>
                <c:pt idx="1568">
                  <c:v>1.5530000000000002</c:v>
                </c:pt>
                <c:pt idx="1569">
                  <c:v>1.554</c:v>
                </c:pt>
                <c:pt idx="1570">
                  <c:v>1.5550000000000002</c:v>
                </c:pt>
                <c:pt idx="1571">
                  <c:v>1.556</c:v>
                </c:pt>
                <c:pt idx="1572">
                  <c:v>1.5570000000000002</c:v>
                </c:pt>
                <c:pt idx="1573">
                  <c:v>1.5580000000000001</c:v>
                </c:pt>
                <c:pt idx="1574">
                  <c:v>1.5590000000000002</c:v>
                </c:pt>
                <c:pt idx="1575">
                  <c:v>1.56</c:v>
                </c:pt>
                <c:pt idx="1576">
                  <c:v>1.5610000000000002</c:v>
                </c:pt>
                <c:pt idx="1577">
                  <c:v>1.5620000000000001</c:v>
                </c:pt>
                <c:pt idx="1578">
                  <c:v>1.5630000000000002</c:v>
                </c:pt>
                <c:pt idx="1579">
                  <c:v>1.5640000000000001</c:v>
                </c:pt>
                <c:pt idx="1580">
                  <c:v>1.5650000000000002</c:v>
                </c:pt>
                <c:pt idx="1581">
                  <c:v>1.5660000000000001</c:v>
                </c:pt>
                <c:pt idx="1582">
                  <c:v>1.5670000000000002</c:v>
                </c:pt>
                <c:pt idx="1583">
                  <c:v>1.5680000000000001</c:v>
                </c:pt>
                <c:pt idx="1584">
                  <c:v>1.5690000000000002</c:v>
                </c:pt>
                <c:pt idx="1585">
                  <c:v>1.57</c:v>
                </c:pt>
                <c:pt idx="1586">
                  <c:v>1.5710000000000002</c:v>
                </c:pt>
                <c:pt idx="1587">
                  <c:v>1.5720000000000001</c:v>
                </c:pt>
                <c:pt idx="1588">
                  <c:v>1.5730000000000002</c:v>
                </c:pt>
                <c:pt idx="1589">
                  <c:v>1.5740000000000001</c:v>
                </c:pt>
                <c:pt idx="1590">
                  <c:v>1.5750000000000002</c:v>
                </c:pt>
                <c:pt idx="1591">
                  <c:v>1.5760000000000001</c:v>
                </c:pt>
                <c:pt idx="1592">
                  <c:v>1.5770000000000002</c:v>
                </c:pt>
                <c:pt idx="1593">
                  <c:v>1.5780000000000001</c:v>
                </c:pt>
                <c:pt idx="1594">
                  <c:v>1.5790000000000002</c:v>
                </c:pt>
                <c:pt idx="1595">
                  <c:v>1.58</c:v>
                </c:pt>
                <c:pt idx="1596">
                  <c:v>1.5810000000000002</c:v>
                </c:pt>
                <c:pt idx="1597">
                  <c:v>1.5820000000000001</c:v>
                </c:pt>
                <c:pt idx="1598">
                  <c:v>1.5830000000000002</c:v>
                </c:pt>
                <c:pt idx="1599">
                  <c:v>1.5840000000000001</c:v>
                </c:pt>
                <c:pt idx="1600">
                  <c:v>1.5850000000000002</c:v>
                </c:pt>
                <c:pt idx="1601">
                  <c:v>1.5860000000000001</c:v>
                </c:pt>
                <c:pt idx="1602">
                  <c:v>1.5870000000000002</c:v>
                </c:pt>
                <c:pt idx="1603">
                  <c:v>1.5880000000000001</c:v>
                </c:pt>
                <c:pt idx="1604">
                  <c:v>1.5890000000000002</c:v>
                </c:pt>
                <c:pt idx="1605">
                  <c:v>1.59</c:v>
                </c:pt>
                <c:pt idx="1606">
                  <c:v>1.5910000000000002</c:v>
                </c:pt>
                <c:pt idx="1607">
                  <c:v>1.5920000000000001</c:v>
                </c:pt>
                <c:pt idx="1608">
                  <c:v>1.5930000000000002</c:v>
                </c:pt>
                <c:pt idx="1609">
                  <c:v>1.5940000000000001</c:v>
                </c:pt>
                <c:pt idx="1610">
                  <c:v>1.5950000000000002</c:v>
                </c:pt>
                <c:pt idx="1611">
                  <c:v>1.5960000000000001</c:v>
                </c:pt>
                <c:pt idx="1612">
                  <c:v>1.5970000000000002</c:v>
                </c:pt>
                <c:pt idx="1613">
                  <c:v>1.5980000000000001</c:v>
                </c:pt>
                <c:pt idx="1614">
                  <c:v>1.5990000000000002</c:v>
                </c:pt>
                <c:pt idx="1615">
                  <c:v>1.6</c:v>
                </c:pt>
                <c:pt idx="1616">
                  <c:v>1.6010000000000002</c:v>
                </c:pt>
                <c:pt idx="1617">
                  <c:v>1.6020000000000001</c:v>
                </c:pt>
                <c:pt idx="1618">
                  <c:v>1.6030000000000002</c:v>
                </c:pt>
                <c:pt idx="1619">
                  <c:v>1.6040000000000001</c:v>
                </c:pt>
                <c:pt idx="1620">
                  <c:v>1.6050000000000002</c:v>
                </c:pt>
                <c:pt idx="1621">
                  <c:v>1.6060000000000001</c:v>
                </c:pt>
                <c:pt idx="1622">
                  <c:v>1.6070000000000002</c:v>
                </c:pt>
                <c:pt idx="1623">
                  <c:v>1.6080000000000001</c:v>
                </c:pt>
                <c:pt idx="1624">
                  <c:v>1.6090000000000002</c:v>
                </c:pt>
                <c:pt idx="1625">
                  <c:v>1.61</c:v>
                </c:pt>
                <c:pt idx="1626">
                  <c:v>1.611</c:v>
                </c:pt>
                <c:pt idx="1627">
                  <c:v>1.6120000000000001</c:v>
                </c:pt>
                <c:pt idx="1628">
                  <c:v>1.613</c:v>
                </c:pt>
                <c:pt idx="1629">
                  <c:v>1.6140000000000001</c:v>
                </c:pt>
                <c:pt idx="1630">
                  <c:v>1.615</c:v>
                </c:pt>
                <c:pt idx="1631">
                  <c:v>1.6160000000000001</c:v>
                </c:pt>
                <c:pt idx="1632">
                  <c:v>1.617</c:v>
                </c:pt>
                <c:pt idx="1633">
                  <c:v>1.6180000000000001</c:v>
                </c:pt>
                <c:pt idx="1634">
                  <c:v>1.619</c:v>
                </c:pt>
                <c:pt idx="1635">
                  <c:v>1.62</c:v>
                </c:pt>
                <c:pt idx="1636">
                  <c:v>1.621</c:v>
                </c:pt>
                <c:pt idx="1637">
                  <c:v>1.6220000000000001</c:v>
                </c:pt>
                <c:pt idx="1638">
                  <c:v>1.623</c:v>
                </c:pt>
                <c:pt idx="1639">
                  <c:v>1.6240000000000001</c:v>
                </c:pt>
                <c:pt idx="1640">
                  <c:v>1.625</c:v>
                </c:pt>
                <c:pt idx="1641">
                  <c:v>1.6260000000000001</c:v>
                </c:pt>
                <c:pt idx="1642">
                  <c:v>1.627</c:v>
                </c:pt>
                <c:pt idx="1643">
                  <c:v>1.6280000000000001</c:v>
                </c:pt>
                <c:pt idx="1644">
                  <c:v>1.629</c:v>
                </c:pt>
                <c:pt idx="1645">
                  <c:v>1.6300000000000001</c:v>
                </c:pt>
                <c:pt idx="1646">
                  <c:v>1.631</c:v>
                </c:pt>
                <c:pt idx="1647">
                  <c:v>1.6320000000000001</c:v>
                </c:pt>
                <c:pt idx="1648">
                  <c:v>1.633</c:v>
                </c:pt>
                <c:pt idx="1649">
                  <c:v>1.6340000000000001</c:v>
                </c:pt>
                <c:pt idx="1650">
                  <c:v>1.635</c:v>
                </c:pt>
                <c:pt idx="1651">
                  <c:v>1.6360000000000001</c:v>
                </c:pt>
                <c:pt idx="1652">
                  <c:v>1.637</c:v>
                </c:pt>
                <c:pt idx="1653">
                  <c:v>1.6380000000000001</c:v>
                </c:pt>
                <c:pt idx="1654">
                  <c:v>1.639</c:v>
                </c:pt>
                <c:pt idx="1655">
                  <c:v>1.6400000000000001</c:v>
                </c:pt>
                <c:pt idx="1656">
                  <c:v>1.641</c:v>
                </c:pt>
                <c:pt idx="1657">
                  <c:v>1.6420000000000001</c:v>
                </c:pt>
                <c:pt idx="1658">
                  <c:v>1.643</c:v>
                </c:pt>
                <c:pt idx="1659">
                  <c:v>1.6440000000000001</c:v>
                </c:pt>
                <c:pt idx="1660">
                  <c:v>1.645</c:v>
                </c:pt>
                <c:pt idx="1661">
                  <c:v>1.6460000000000001</c:v>
                </c:pt>
                <c:pt idx="1662">
                  <c:v>1.647</c:v>
                </c:pt>
                <c:pt idx="1663">
                  <c:v>1.6480000000000001</c:v>
                </c:pt>
                <c:pt idx="1664">
                  <c:v>1.649</c:v>
                </c:pt>
                <c:pt idx="1665">
                  <c:v>1.6500000000000001</c:v>
                </c:pt>
                <c:pt idx="1666">
                  <c:v>1.651</c:v>
                </c:pt>
                <c:pt idx="1667">
                  <c:v>1.6520000000000001</c:v>
                </c:pt>
                <c:pt idx="1668">
                  <c:v>1.653</c:v>
                </c:pt>
                <c:pt idx="1669">
                  <c:v>1.6540000000000001</c:v>
                </c:pt>
                <c:pt idx="1670">
                  <c:v>1.655</c:v>
                </c:pt>
                <c:pt idx="1671">
                  <c:v>1.6560000000000001</c:v>
                </c:pt>
                <c:pt idx="1672">
                  <c:v>1.657</c:v>
                </c:pt>
                <c:pt idx="1673">
                  <c:v>1.6580000000000001</c:v>
                </c:pt>
                <c:pt idx="1674">
                  <c:v>1.659</c:v>
                </c:pt>
                <c:pt idx="1675">
                  <c:v>1.6600000000000001</c:v>
                </c:pt>
                <c:pt idx="1676">
                  <c:v>1.661</c:v>
                </c:pt>
                <c:pt idx="1677">
                  <c:v>1.6620000000000001</c:v>
                </c:pt>
                <c:pt idx="1678">
                  <c:v>1.663</c:v>
                </c:pt>
                <c:pt idx="1679">
                  <c:v>1.6640000000000001</c:v>
                </c:pt>
                <c:pt idx="1680">
                  <c:v>1.665</c:v>
                </c:pt>
                <c:pt idx="1681">
                  <c:v>1.6660000000000001</c:v>
                </c:pt>
                <c:pt idx="1682">
                  <c:v>1.667</c:v>
                </c:pt>
                <c:pt idx="1683">
                  <c:v>1.6680000000000001</c:v>
                </c:pt>
                <c:pt idx="1684">
                  <c:v>1.669</c:v>
                </c:pt>
                <c:pt idx="1685">
                  <c:v>1.6700000000000002</c:v>
                </c:pt>
                <c:pt idx="1686">
                  <c:v>1.671</c:v>
                </c:pt>
                <c:pt idx="1687">
                  <c:v>1.6720000000000002</c:v>
                </c:pt>
                <c:pt idx="1688">
                  <c:v>1.673</c:v>
                </c:pt>
                <c:pt idx="1689">
                  <c:v>1.6740000000000002</c:v>
                </c:pt>
                <c:pt idx="1690">
                  <c:v>1.675</c:v>
                </c:pt>
                <c:pt idx="1691">
                  <c:v>1.6760000000000002</c:v>
                </c:pt>
                <c:pt idx="1692">
                  <c:v>1.677</c:v>
                </c:pt>
                <c:pt idx="1693">
                  <c:v>1.6780000000000002</c:v>
                </c:pt>
                <c:pt idx="1694">
                  <c:v>1.679</c:v>
                </c:pt>
                <c:pt idx="1695">
                  <c:v>1.6800000000000002</c:v>
                </c:pt>
                <c:pt idx="1696">
                  <c:v>1.681</c:v>
                </c:pt>
                <c:pt idx="1697">
                  <c:v>1.6820000000000002</c:v>
                </c:pt>
                <c:pt idx="1698">
                  <c:v>1.6830000000000001</c:v>
                </c:pt>
                <c:pt idx="1699">
                  <c:v>1.6840000000000002</c:v>
                </c:pt>
                <c:pt idx="1700">
                  <c:v>1.6850000000000001</c:v>
                </c:pt>
                <c:pt idx="1701">
                  <c:v>1.6860000000000002</c:v>
                </c:pt>
                <c:pt idx="1702">
                  <c:v>1.6870000000000001</c:v>
                </c:pt>
                <c:pt idx="1703">
                  <c:v>1.6880000000000002</c:v>
                </c:pt>
                <c:pt idx="1704">
                  <c:v>1.6890000000000001</c:v>
                </c:pt>
                <c:pt idx="1705">
                  <c:v>1.6900000000000002</c:v>
                </c:pt>
                <c:pt idx="1706">
                  <c:v>1.6910000000000001</c:v>
                </c:pt>
                <c:pt idx="1707">
                  <c:v>1.6920000000000002</c:v>
                </c:pt>
                <c:pt idx="1708">
                  <c:v>1.6930000000000001</c:v>
                </c:pt>
                <c:pt idx="1709">
                  <c:v>1.6940000000000002</c:v>
                </c:pt>
                <c:pt idx="1710">
                  <c:v>1.6950000000000001</c:v>
                </c:pt>
                <c:pt idx="1711">
                  <c:v>1.6960000000000002</c:v>
                </c:pt>
                <c:pt idx="1712">
                  <c:v>1.6970000000000001</c:v>
                </c:pt>
                <c:pt idx="1713">
                  <c:v>1.6980000000000002</c:v>
                </c:pt>
                <c:pt idx="1714">
                  <c:v>1.6990000000000001</c:v>
                </c:pt>
                <c:pt idx="1715">
                  <c:v>1.7000000000000002</c:v>
                </c:pt>
                <c:pt idx="1716">
                  <c:v>1.7010000000000001</c:v>
                </c:pt>
                <c:pt idx="1717">
                  <c:v>1.7020000000000002</c:v>
                </c:pt>
                <c:pt idx="1718">
                  <c:v>1.7030000000000001</c:v>
                </c:pt>
                <c:pt idx="1719">
                  <c:v>1.7040000000000002</c:v>
                </c:pt>
                <c:pt idx="1720">
                  <c:v>1.7050000000000001</c:v>
                </c:pt>
                <c:pt idx="1721">
                  <c:v>1.7060000000000002</c:v>
                </c:pt>
                <c:pt idx="1722">
                  <c:v>1.7070000000000001</c:v>
                </c:pt>
                <c:pt idx="1723">
                  <c:v>1.7080000000000002</c:v>
                </c:pt>
                <c:pt idx="1724">
                  <c:v>1.7090000000000001</c:v>
                </c:pt>
                <c:pt idx="1725">
                  <c:v>1.7100000000000002</c:v>
                </c:pt>
                <c:pt idx="1726">
                  <c:v>1.7110000000000001</c:v>
                </c:pt>
                <c:pt idx="1727">
                  <c:v>1.7120000000000002</c:v>
                </c:pt>
                <c:pt idx="1728">
                  <c:v>1.7130000000000001</c:v>
                </c:pt>
                <c:pt idx="1729">
                  <c:v>1.7140000000000002</c:v>
                </c:pt>
                <c:pt idx="1730">
                  <c:v>1.7150000000000001</c:v>
                </c:pt>
                <c:pt idx="1731">
                  <c:v>1.7160000000000002</c:v>
                </c:pt>
                <c:pt idx="1732">
                  <c:v>1.7170000000000001</c:v>
                </c:pt>
                <c:pt idx="1733">
                  <c:v>1.7180000000000002</c:v>
                </c:pt>
                <c:pt idx="1734">
                  <c:v>1.7190000000000001</c:v>
                </c:pt>
                <c:pt idx="1735">
                  <c:v>1.7200000000000002</c:v>
                </c:pt>
                <c:pt idx="1736">
                  <c:v>1.7210000000000001</c:v>
                </c:pt>
                <c:pt idx="1737">
                  <c:v>1.7220000000000002</c:v>
                </c:pt>
                <c:pt idx="1738">
                  <c:v>1.7230000000000001</c:v>
                </c:pt>
                <c:pt idx="1739">
                  <c:v>1.7240000000000002</c:v>
                </c:pt>
                <c:pt idx="1740">
                  <c:v>1.7250000000000001</c:v>
                </c:pt>
                <c:pt idx="1741">
                  <c:v>1.7260000000000002</c:v>
                </c:pt>
                <c:pt idx="1742">
                  <c:v>1.7270000000000001</c:v>
                </c:pt>
                <c:pt idx="1743">
                  <c:v>1.7280000000000002</c:v>
                </c:pt>
                <c:pt idx="1744">
                  <c:v>1.7290000000000001</c:v>
                </c:pt>
                <c:pt idx="1745">
                  <c:v>1.7300000000000002</c:v>
                </c:pt>
                <c:pt idx="1746">
                  <c:v>1.7310000000000001</c:v>
                </c:pt>
                <c:pt idx="1747">
                  <c:v>1.7320000000000002</c:v>
                </c:pt>
                <c:pt idx="1748">
                  <c:v>1.7330000000000001</c:v>
                </c:pt>
                <c:pt idx="1749">
                  <c:v>1.7340000000000002</c:v>
                </c:pt>
                <c:pt idx="1750">
                  <c:v>1.7350000000000001</c:v>
                </c:pt>
                <c:pt idx="1751">
                  <c:v>1.736</c:v>
                </c:pt>
                <c:pt idx="1752">
                  <c:v>1.7370000000000001</c:v>
                </c:pt>
                <c:pt idx="1753">
                  <c:v>1.738</c:v>
                </c:pt>
                <c:pt idx="1754">
                  <c:v>1.7390000000000001</c:v>
                </c:pt>
                <c:pt idx="1755">
                  <c:v>1.74</c:v>
                </c:pt>
                <c:pt idx="1756">
                  <c:v>1.7410000000000001</c:v>
                </c:pt>
                <c:pt idx="1757">
                  <c:v>1.742</c:v>
                </c:pt>
                <c:pt idx="1758">
                  <c:v>1.7430000000000001</c:v>
                </c:pt>
                <c:pt idx="1759">
                  <c:v>1.744</c:v>
                </c:pt>
                <c:pt idx="1760">
                  <c:v>1.7450000000000001</c:v>
                </c:pt>
                <c:pt idx="1761">
                  <c:v>1.746</c:v>
                </c:pt>
                <c:pt idx="1762">
                  <c:v>1.7470000000000001</c:v>
                </c:pt>
                <c:pt idx="1763">
                  <c:v>1.748</c:v>
                </c:pt>
                <c:pt idx="1764">
                  <c:v>1.7490000000000001</c:v>
                </c:pt>
                <c:pt idx="1765">
                  <c:v>1.75</c:v>
                </c:pt>
                <c:pt idx="1766">
                  <c:v>1.7510000000000001</c:v>
                </c:pt>
                <c:pt idx="1767">
                  <c:v>1.752</c:v>
                </c:pt>
                <c:pt idx="1768">
                  <c:v>1.7530000000000001</c:v>
                </c:pt>
                <c:pt idx="1769">
                  <c:v>1.754</c:v>
                </c:pt>
                <c:pt idx="1770">
                  <c:v>1.7550000000000001</c:v>
                </c:pt>
                <c:pt idx="1771">
                  <c:v>1.756</c:v>
                </c:pt>
                <c:pt idx="1772">
                  <c:v>1.7570000000000001</c:v>
                </c:pt>
                <c:pt idx="1773">
                  <c:v>1.758</c:v>
                </c:pt>
                <c:pt idx="1774">
                  <c:v>1.7590000000000001</c:v>
                </c:pt>
                <c:pt idx="1775">
                  <c:v>1.76</c:v>
                </c:pt>
                <c:pt idx="1776">
                  <c:v>1.7610000000000001</c:v>
                </c:pt>
                <c:pt idx="1777">
                  <c:v>1.762</c:v>
                </c:pt>
                <c:pt idx="1778">
                  <c:v>1.7630000000000001</c:v>
                </c:pt>
                <c:pt idx="1779">
                  <c:v>1.764</c:v>
                </c:pt>
                <c:pt idx="1780">
                  <c:v>1.7650000000000001</c:v>
                </c:pt>
                <c:pt idx="1781">
                  <c:v>1.766</c:v>
                </c:pt>
                <c:pt idx="1782">
                  <c:v>1.7670000000000001</c:v>
                </c:pt>
                <c:pt idx="1783">
                  <c:v>1.768</c:v>
                </c:pt>
                <c:pt idx="1784">
                  <c:v>1.7690000000000001</c:v>
                </c:pt>
                <c:pt idx="1785">
                  <c:v>1.77</c:v>
                </c:pt>
                <c:pt idx="1786">
                  <c:v>1.7710000000000001</c:v>
                </c:pt>
                <c:pt idx="1787">
                  <c:v>1.772</c:v>
                </c:pt>
                <c:pt idx="1788">
                  <c:v>1.7730000000000001</c:v>
                </c:pt>
                <c:pt idx="1789">
                  <c:v>1.774</c:v>
                </c:pt>
                <c:pt idx="1790">
                  <c:v>1.7750000000000001</c:v>
                </c:pt>
                <c:pt idx="1791">
                  <c:v>1.776</c:v>
                </c:pt>
                <c:pt idx="1792">
                  <c:v>1.7770000000000001</c:v>
                </c:pt>
                <c:pt idx="1793">
                  <c:v>1.778</c:v>
                </c:pt>
                <c:pt idx="1794">
                  <c:v>1.7790000000000001</c:v>
                </c:pt>
                <c:pt idx="1795">
                  <c:v>1.78</c:v>
                </c:pt>
                <c:pt idx="1796">
                  <c:v>1.7810000000000001</c:v>
                </c:pt>
                <c:pt idx="1797">
                  <c:v>1.782</c:v>
                </c:pt>
                <c:pt idx="1798">
                  <c:v>1.7830000000000001</c:v>
                </c:pt>
                <c:pt idx="1799">
                  <c:v>1.784</c:v>
                </c:pt>
                <c:pt idx="1800">
                  <c:v>1.7850000000000001</c:v>
                </c:pt>
                <c:pt idx="1801">
                  <c:v>1.786</c:v>
                </c:pt>
                <c:pt idx="1802">
                  <c:v>1.7870000000000001</c:v>
                </c:pt>
                <c:pt idx="1803">
                  <c:v>1.788</c:v>
                </c:pt>
                <c:pt idx="1804">
                  <c:v>1.7890000000000001</c:v>
                </c:pt>
                <c:pt idx="1805">
                  <c:v>1.79</c:v>
                </c:pt>
                <c:pt idx="1806">
                  <c:v>1.7910000000000001</c:v>
                </c:pt>
                <c:pt idx="1807">
                  <c:v>1.792</c:v>
                </c:pt>
                <c:pt idx="1808">
                  <c:v>1.7930000000000001</c:v>
                </c:pt>
                <c:pt idx="1809">
                  <c:v>1.794</c:v>
                </c:pt>
                <c:pt idx="1810">
                  <c:v>1.7950000000000002</c:v>
                </c:pt>
                <c:pt idx="1811">
                  <c:v>1.796</c:v>
                </c:pt>
                <c:pt idx="1812">
                  <c:v>1.7970000000000002</c:v>
                </c:pt>
                <c:pt idx="1813">
                  <c:v>1.798</c:v>
                </c:pt>
                <c:pt idx="1814">
                  <c:v>1.7990000000000002</c:v>
                </c:pt>
                <c:pt idx="1815">
                  <c:v>1.8</c:v>
                </c:pt>
                <c:pt idx="1816">
                  <c:v>1.8010000000000002</c:v>
                </c:pt>
                <c:pt idx="1817">
                  <c:v>1.802</c:v>
                </c:pt>
                <c:pt idx="1818">
                  <c:v>1.8030000000000002</c:v>
                </c:pt>
                <c:pt idx="1819">
                  <c:v>1.804</c:v>
                </c:pt>
                <c:pt idx="1820">
                  <c:v>1.8050000000000002</c:v>
                </c:pt>
                <c:pt idx="1821">
                  <c:v>1.806</c:v>
                </c:pt>
                <c:pt idx="1822">
                  <c:v>1.8070000000000002</c:v>
                </c:pt>
                <c:pt idx="1823">
                  <c:v>1.8080000000000001</c:v>
                </c:pt>
                <c:pt idx="1824">
                  <c:v>1.8090000000000002</c:v>
                </c:pt>
                <c:pt idx="1825">
                  <c:v>1.81</c:v>
                </c:pt>
                <c:pt idx="1826">
                  <c:v>1.8110000000000002</c:v>
                </c:pt>
                <c:pt idx="1827">
                  <c:v>1.8120000000000001</c:v>
                </c:pt>
                <c:pt idx="1828">
                  <c:v>1.8130000000000002</c:v>
                </c:pt>
                <c:pt idx="1829">
                  <c:v>1.8140000000000001</c:v>
                </c:pt>
                <c:pt idx="1830">
                  <c:v>1.8150000000000002</c:v>
                </c:pt>
                <c:pt idx="1831">
                  <c:v>1.8160000000000001</c:v>
                </c:pt>
                <c:pt idx="1832">
                  <c:v>1.8170000000000002</c:v>
                </c:pt>
                <c:pt idx="1833">
                  <c:v>1.8180000000000001</c:v>
                </c:pt>
                <c:pt idx="1834">
                  <c:v>1.8190000000000002</c:v>
                </c:pt>
                <c:pt idx="1835">
                  <c:v>1.82</c:v>
                </c:pt>
                <c:pt idx="1836">
                  <c:v>1.8210000000000002</c:v>
                </c:pt>
                <c:pt idx="1837">
                  <c:v>1.8220000000000001</c:v>
                </c:pt>
                <c:pt idx="1838">
                  <c:v>1.8230000000000002</c:v>
                </c:pt>
                <c:pt idx="1839">
                  <c:v>1.8240000000000001</c:v>
                </c:pt>
                <c:pt idx="1840">
                  <c:v>1.8250000000000002</c:v>
                </c:pt>
                <c:pt idx="1841">
                  <c:v>1.8260000000000001</c:v>
                </c:pt>
                <c:pt idx="1842">
                  <c:v>1.8270000000000002</c:v>
                </c:pt>
                <c:pt idx="1843">
                  <c:v>1.8280000000000001</c:v>
                </c:pt>
                <c:pt idx="1844">
                  <c:v>1.8290000000000002</c:v>
                </c:pt>
                <c:pt idx="1845">
                  <c:v>1.83</c:v>
                </c:pt>
                <c:pt idx="1846">
                  <c:v>1.8310000000000002</c:v>
                </c:pt>
                <c:pt idx="1847">
                  <c:v>1.8320000000000001</c:v>
                </c:pt>
                <c:pt idx="1848">
                  <c:v>1.8330000000000002</c:v>
                </c:pt>
                <c:pt idx="1849">
                  <c:v>1.8340000000000001</c:v>
                </c:pt>
                <c:pt idx="1850">
                  <c:v>1.8350000000000002</c:v>
                </c:pt>
                <c:pt idx="1851">
                  <c:v>1.8360000000000001</c:v>
                </c:pt>
                <c:pt idx="1852">
                  <c:v>1.8370000000000002</c:v>
                </c:pt>
                <c:pt idx="1853">
                  <c:v>1.8380000000000001</c:v>
                </c:pt>
                <c:pt idx="1854">
                  <c:v>1.8390000000000002</c:v>
                </c:pt>
                <c:pt idx="1855">
                  <c:v>1.84</c:v>
                </c:pt>
                <c:pt idx="1856">
                  <c:v>1.8410000000000002</c:v>
                </c:pt>
                <c:pt idx="1857">
                  <c:v>1.8420000000000001</c:v>
                </c:pt>
                <c:pt idx="1858">
                  <c:v>1.8430000000000002</c:v>
                </c:pt>
                <c:pt idx="1859">
                  <c:v>1.8440000000000001</c:v>
                </c:pt>
                <c:pt idx="1860">
                  <c:v>1.8450000000000002</c:v>
                </c:pt>
                <c:pt idx="1861">
                  <c:v>1.8460000000000001</c:v>
                </c:pt>
                <c:pt idx="1862">
                  <c:v>1.8470000000000002</c:v>
                </c:pt>
                <c:pt idx="1863">
                  <c:v>1.8480000000000001</c:v>
                </c:pt>
                <c:pt idx="1864">
                  <c:v>1.8490000000000002</c:v>
                </c:pt>
                <c:pt idx="1865">
                  <c:v>1.85</c:v>
                </c:pt>
                <c:pt idx="1866">
                  <c:v>1.8510000000000002</c:v>
                </c:pt>
                <c:pt idx="1867">
                  <c:v>1.8520000000000001</c:v>
                </c:pt>
                <c:pt idx="1868">
                  <c:v>1.8530000000000002</c:v>
                </c:pt>
                <c:pt idx="1869">
                  <c:v>1.8540000000000001</c:v>
                </c:pt>
                <c:pt idx="1870">
                  <c:v>1.8550000000000002</c:v>
                </c:pt>
                <c:pt idx="1871">
                  <c:v>1.8560000000000001</c:v>
                </c:pt>
                <c:pt idx="1872">
                  <c:v>1.8570000000000002</c:v>
                </c:pt>
                <c:pt idx="1873">
                  <c:v>1.8580000000000001</c:v>
                </c:pt>
                <c:pt idx="1874">
                  <c:v>1.8590000000000002</c:v>
                </c:pt>
                <c:pt idx="1875">
                  <c:v>1.86</c:v>
                </c:pt>
                <c:pt idx="1876">
                  <c:v>1.861</c:v>
                </c:pt>
                <c:pt idx="1877">
                  <c:v>1.8620000000000001</c:v>
                </c:pt>
                <c:pt idx="1878">
                  <c:v>1.863</c:v>
                </c:pt>
                <c:pt idx="1879">
                  <c:v>1.8640000000000001</c:v>
                </c:pt>
                <c:pt idx="1880">
                  <c:v>1.865</c:v>
                </c:pt>
                <c:pt idx="1881">
                  <c:v>1.8660000000000001</c:v>
                </c:pt>
                <c:pt idx="1882">
                  <c:v>1.867</c:v>
                </c:pt>
                <c:pt idx="1883">
                  <c:v>1.8680000000000001</c:v>
                </c:pt>
                <c:pt idx="1884">
                  <c:v>1.869</c:v>
                </c:pt>
                <c:pt idx="1885">
                  <c:v>1.87</c:v>
                </c:pt>
                <c:pt idx="1886">
                  <c:v>1.871</c:v>
                </c:pt>
                <c:pt idx="1887">
                  <c:v>1.8720000000000001</c:v>
                </c:pt>
                <c:pt idx="1888">
                  <c:v>1.873</c:v>
                </c:pt>
                <c:pt idx="1889">
                  <c:v>1.8740000000000001</c:v>
                </c:pt>
                <c:pt idx="1890">
                  <c:v>1.875</c:v>
                </c:pt>
                <c:pt idx="1891">
                  <c:v>1.8760000000000001</c:v>
                </c:pt>
                <c:pt idx="1892">
                  <c:v>1.877</c:v>
                </c:pt>
                <c:pt idx="1893">
                  <c:v>1.8780000000000001</c:v>
                </c:pt>
                <c:pt idx="1894">
                  <c:v>1.879</c:v>
                </c:pt>
                <c:pt idx="1895">
                  <c:v>1.8800000000000001</c:v>
                </c:pt>
                <c:pt idx="1896">
                  <c:v>1.881</c:v>
                </c:pt>
                <c:pt idx="1897">
                  <c:v>1.8820000000000001</c:v>
                </c:pt>
                <c:pt idx="1898">
                  <c:v>1.883</c:v>
                </c:pt>
                <c:pt idx="1899">
                  <c:v>1.8840000000000001</c:v>
                </c:pt>
                <c:pt idx="1900">
                  <c:v>1.885</c:v>
                </c:pt>
                <c:pt idx="1901">
                  <c:v>1.8860000000000001</c:v>
                </c:pt>
                <c:pt idx="1902">
                  <c:v>1.887</c:v>
                </c:pt>
                <c:pt idx="1903">
                  <c:v>1.8880000000000001</c:v>
                </c:pt>
                <c:pt idx="1904">
                  <c:v>1.889</c:v>
                </c:pt>
                <c:pt idx="1905">
                  <c:v>1.8900000000000001</c:v>
                </c:pt>
                <c:pt idx="1906">
                  <c:v>1.891</c:v>
                </c:pt>
                <c:pt idx="1907">
                  <c:v>1.8920000000000001</c:v>
                </c:pt>
                <c:pt idx="1908">
                  <c:v>1.893</c:v>
                </c:pt>
                <c:pt idx="1909">
                  <c:v>1.8940000000000001</c:v>
                </c:pt>
                <c:pt idx="1910">
                  <c:v>1.895</c:v>
                </c:pt>
                <c:pt idx="1911">
                  <c:v>1.8960000000000001</c:v>
                </c:pt>
                <c:pt idx="1912">
                  <c:v>1.897</c:v>
                </c:pt>
                <c:pt idx="1913">
                  <c:v>1.8980000000000001</c:v>
                </c:pt>
                <c:pt idx="1914">
                  <c:v>1.899</c:v>
                </c:pt>
                <c:pt idx="1915">
                  <c:v>1.9000000000000001</c:v>
                </c:pt>
                <c:pt idx="1916">
                  <c:v>1.901</c:v>
                </c:pt>
                <c:pt idx="1917">
                  <c:v>1.9020000000000001</c:v>
                </c:pt>
                <c:pt idx="1918">
                  <c:v>1.903</c:v>
                </c:pt>
                <c:pt idx="1919">
                  <c:v>1.9040000000000001</c:v>
                </c:pt>
                <c:pt idx="1920">
                  <c:v>1.905</c:v>
                </c:pt>
                <c:pt idx="1921">
                  <c:v>1.9060000000000001</c:v>
                </c:pt>
                <c:pt idx="1922">
                  <c:v>1.907</c:v>
                </c:pt>
                <c:pt idx="1923">
                  <c:v>1.9080000000000001</c:v>
                </c:pt>
                <c:pt idx="1924">
                  <c:v>1.909</c:v>
                </c:pt>
                <c:pt idx="1925">
                  <c:v>1.9100000000000001</c:v>
                </c:pt>
                <c:pt idx="1926">
                  <c:v>1.911</c:v>
                </c:pt>
                <c:pt idx="1927">
                  <c:v>1.9120000000000001</c:v>
                </c:pt>
                <c:pt idx="1928">
                  <c:v>1.913</c:v>
                </c:pt>
                <c:pt idx="1929">
                  <c:v>1.9140000000000001</c:v>
                </c:pt>
                <c:pt idx="1930">
                  <c:v>1.915</c:v>
                </c:pt>
                <c:pt idx="1931">
                  <c:v>1.9160000000000001</c:v>
                </c:pt>
                <c:pt idx="1932">
                  <c:v>1.917</c:v>
                </c:pt>
                <c:pt idx="1933">
                  <c:v>1.9180000000000001</c:v>
                </c:pt>
                <c:pt idx="1934">
                  <c:v>1.919</c:v>
                </c:pt>
                <c:pt idx="1935">
                  <c:v>1.9200000000000002</c:v>
                </c:pt>
                <c:pt idx="1936">
                  <c:v>1.921</c:v>
                </c:pt>
                <c:pt idx="1937">
                  <c:v>1.9220000000000002</c:v>
                </c:pt>
                <c:pt idx="1938">
                  <c:v>1.923</c:v>
                </c:pt>
                <c:pt idx="1939">
                  <c:v>1.9240000000000002</c:v>
                </c:pt>
                <c:pt idx="1940">
                  <c:v>1.925</c:v>
                </c:pt>
                <c:pt idx="1941">
                  <c:v>1.9260000000000002</c:v>
                </c:pt>
                <c:pt idx="1942">
                  <c:v>1.927</c:v>
                </c:pt>
                <c:pt idx="1943">
                  <c:v>1.9280000000000002</c:v>
                </c:pt>
                <c:pt idx="1944">
                  <c:v>1.929</c:v>
                </c:pt>
                <c:pt idx="1945">
                  <c:v>1.9300000000000002</c:v>
                </c:pt>
                <c:pt idx="1946">
                  <c:v>1.931</c:v>
                </c:pt>
                <c:pt idx="1947">
                  <c:v>1.9320000000000002</c:v>
                </c:pt>
                <c:pt idx="1948">
                  <c:v>1.9330000000000001</c:v>
                </c:pt>
                <c:pt idx="1949">
                  <c:v>1.9340000000000002</c:v>
                </c:pt>
                <c:pt idx="1950">
                  <c:v>1.9350000000000001</c:v>
                </c:pt>
                <c:pt idx="1951">
                  <c:v>1.9360000000000002</c:v>
                </c:pt>
                <c:pt idx="1952">
                  <c:v>1.9370000000000001</c:v>
                </c:pt>
                <c:pt idx="1953">
                  <c:v>1.9380000000000002</c:v>
                </c:pt>
                <c:pt idx="1954">
                  <c:v>1.9390000000000001</c:v>
                </c:pt>
                <c:pt idx="1955">
                  <c:v>1.9400000000000002</c:v>
                </c:pt>
                <c:pt idx="1956">
                  <c:v>1.9410000000000001</c:v>
                </c:pt>
                <c:pt idx="1957">
                  <c:v>1.9420000000000002</c:v>
                </c:pt>
                <c:pt idx="1958">
                  <c:v>1.9430000000000001</c:v>
                </c:pt>
                <c:pt idx="1959">
                  <c:v>1.9440000000000002</c:v>
                </c:pt>
                <c:pt idx="1960">
                  <c:v>1.9450000000000001</c:v>
                </c:pt>
                <c:pt idx="1961">
                  <c:v>1.9460000000000002</c:v>
                </c:pt>
                <c:pt idx="1962">
                  <c:v>1.9470000000000001</c:v>
                </c:pt>
                <c:pt idx="1963">
                  <c:v>1.9480000000000002</c:v>
                </c:pt>
                <c:pt idx="1964">
                  <c:v>1.9490000000000001</c:v>
                </c:pt>
                <c:pt idx="1965">
                  <c:v>1.9500000000000002</c:v>
                </c:pt>
                <c:pt idx="1966">
                  <c:v>1.9510000000000001</c:v>
                </c:pt>
                <c:pt idx="1967">
                  <c:v>1.9520000000000002</c:v>
                </c:pt>
                <c:pt idx="1968">
                  <c:v>1.9530000000000001</c:v>
                </c:pt>
                <c:pt idx="1969">
                  <c:v>1.9540000000000002</c:v>
                </c:pt>
                <c:pt idx="1970">
                  <c:v>1.9550000000000001</c:v>
                </c:pt>
                <c:pt idx="1971">
                  <c:v>1.9560000000000002</c:v>
                </c:pt>
                <c:pt idx="1972">
                  <c:v>1.9570000000000001</c:v>
                </c:pt>
                <c:pt idx="1973">
                  <c:v>1.9580000000000002</c:v>
                </c:pt>
                <c:pt idx="1974">
                  <c:v>1.9590000000000001</c:v>
                </c:pt>
                <c:pt idx="1975">
                  <c:v>1.9600000000000002</c:v>
                </c:pt>
                <c:pt idx="1976">
                  <c:v>1.9610000000000001</c:v>
                </c:pt>
                <c:pt idx="1977">
                  <c:v>1.9620000000000002</c:v>
                </c:pt>
                <c:pt idx="1978">
                  <c:v>1.9630000000000001</c:v>
                </c:pt>
                <c:pt idx="1979">
                  <c:v>1.9640000000000002</c:v>
                </c:pt>
                <c:pt idx="1980">
                  <c:v>1.9650000000000001</c:v>
                </c:pt>
                <c:pt idx="1981">
                  <c:v>1.9660000000000002</c:v>
                </c:pt>
                <c:pt idx="1982">
                  <c:v>1.9670000000000001</c:v>
                </c:pt>
                <c:pt idx="1983">
                  <c:v>1.9680000000000002</c:v>
                </c:pt>
                <c:pt idx="1984">
                  <c:v>1.9690000000000001</c:v>
                </c:pt>
                <c:pt idx="1985">
                  <c:v>1.9700000000000002</c:v>
                </c:pt>
                <c:pt idx="1986">
                  <c:v>1.9710000000000001</c:v>
                </c:pt>
                <c:pt idx="1987">
                  <c:v>1.9720000000000002</c:v>
                </c:pt>
                <c:pt idx="1988">
                  <c:v>1.9730000000000001</c:v>
                </c:pt>
                <c:pt idx="1989">
                  <c:v>1.9740000000000002</c:v>
                </c:pt>
                <c:pt idx="1990">
                  <c:v>1.9750000000000001</c:v>
                </c:pt>
                <c:pt idx="1991">
                  <c:v>1.9760000000000002</c:v>
                </c:pt>
                <c:pt idx="1992">
                  <c:v>1.9770000000000001</c:v>
                </c:pt>
                <c:pt idx="1993">
                  <c:v>1.9780000000000002</c:v>
                </c:pt>
                <c:pt idx="1994">
                  <c:v>1.9790000000000001</c:v>
                </c:pt>
                <c:pt idx="1995">
                  <c:v>1.9800000000000002</c:v>
                </c:pt>
                <c:pt idx="1996">
                  <c:v>1.9810000000000001</c:v>
                </c:pt>
                <c:pt idx="1997">
                  <c:v>1.9820000000000002</c:v>
                </c:pt>
                <c:pt idx="1998">
                  <c:v>1.9830000000000001</c:v>
                </c:pt>
                <c:pt idx="1999">
                  <c:v>1.9840000000000002</c:v>
                </c:pt>
                <c:pt idx="2000">
                  <c:v>1.9850000000000001</c:v>
                </c:pt>
                <c:pt idx="2001">
                  <c:v>1.986</c:v>
                </c:pt>
                <c:pt idx="2002">
                  <c:v>1.9869999999999999</c:v>
                </c:pt>
                <c:pt idx="2003">
                  <c:v>1.9880000000000002</c:v>
                </c:pt>
                <c:pt idx="2004">
                  <c:v>1.9890000000000001</c:v>
                </c:pt>
                <c:pt idx="2005">
                  <c:v>1.99</c:v>
                </c:pt>
                <c:pt idx="2006">
                  <c:v>1.9909999999999999</c:v>
                </c:pt>
                <c:pt idx="2007">
                  <c:v>1.9920000000000002</c:v>
                </c:pt>
                <c:pt idx="2008">
                  <c:v>1.9930000000000001</c:v>
                </c:pt>
                <c:pt idx="2009">
                  <c:v>1.994</c:v>
                </c:pt>
                <c:pt idx="2010">
                  <c:v>1.9949999999999999</c:v>
                </c:pt>
                <c:pt idx="2011">
                  <c:v>1.9960000000000002</c:v>
                </c:pt>
                <c:pt idx="2012">
                  <c:v>1.9970000000000001</c:v>
                </c:pt>
                <c:pt idx="2013">
                  <c:v>1.998</c:v>
                </c:pt>
                <c:pt idx="2014">
                  <c:v>1.9989999999999999</c:v>
                </c:pt>
                <c:pt idx="2015">
                  <c:v>2</c:v>
                </c:pt>
                <c:pt idx="2016">
                  <c:v>2.0010000000000003</c:v>
                </c:pt>
                <c:pt idx="2017">
                  <c:v>2.0019999999999998</c:v>
                </c:pt>
                <c:pt idx="2018">
                  <c:v>2.0030000000000001</c:v>
                </c:pt>
                <c:pt idx="2019">
                  <c:v>2.0040000000000004</c:v>
                </c:pt>
                <c:pt idx="2020">
                  <c:v>2.0049999999999999</c:v>
                </c:pt>
                <c:pt idx="2021">
                  <c:v>2.0060000000000002</c:v>
                </c:pt>
                <c:pt idx="2022">
                  <c:v>2.0069999999999997</c:v>
                </c:pt>
                <c:pt idx="2023">
                  <c:v>2.008</c:v>
                </c:pt>
                <c:pt idx="2024">
                  <c:v>2.0090000000000003</c:v>
                </c:pt>
                <c:pt idx="2025">
                  <c:v>2.0099999999999998</c:v>
                </c:pt>
                <c:pt idx="2026">
                  <c:v>2.0110000000000001</c:v>
                </c:pt>
                <c:pt idx="2027">
                  <c:v>2.0120000000000005</c:v>
                </c:pt>
                <c:pt idx="2028">
                  <c:v>2.0129999999999999</c:v>
                </c:pt>
                <c:pt idx="2029">
                  <c:v>2.0140000000000002</c:v>
                </c:pt>
                <c:pt idx="2030">
                  <c:v>2.0149999999999997</c:v>
                </c:pt>
                <c:pt idx="2031">
                  <c:v>2.016</c:v>
                </c:pt>
                <c:pt idx="2032">
                  <c:v>2.0170000000000003</c:v>
                </c:pt>
                <c:pt idx="2033">
                  <c:v>2.0179999999999998</c:v>
                </c:pt>
                <c:pt idx="2034">
                  <c:v>2.0190000000000001</c:v>
                </c:pt>
                <c:pt idx="2035">
                  <c:v>2.0200000000000005</c:v>
                </c:pt>
                <c:pt idx="2036">
                  <c:v>2.0209999999999999</c:v>
                </c:pt>
                <c:pt idx="2037">
                  <c:v>2.0220000000000002</c:v>
                </c:pt>
                <c:pt idx="2038">
                  <c:v>2.0229999999999997</c:v>
                </c:pt>
                <c:pt idx="2039">
                  <c:v>2.024</c:v>
                </c:pt>
                <c:pt idx="2040">
                  <c:v>2.0250000000000004</c:v>
                </c:pt>
                <c:pt idx="2041">
                  <c:v>2.0259999999999998</c:v>
                </c:pt>
                <c:pt idx="2042">
                  <c:v>2.0270000000000001</c:v>
                </c:pt>
                <c:pt idx="2043">
                  <c:v>2.0280000000000005</c:v>
                </c:pt>
                <c:pt idx="2044">
                  <c:v>2.0289999999999999</c:v>
                </c:pt>
                <c:pt idx="2045">
                  <c:v>2.0300000000000002</c:v>
                </c:pt>
                <c:pt idx="2046">
                  <c:v>2.0309999999999997</c:v>
                </c:pt>
                <c:pt idx="2047">
                  <c:v>2.032</c:v>
                </c:pt>
                <c:pt idx="2048">
                  <c:v>2.0330000000000004</c:v>
                </c:pt>
                <c:pt idx="2049">
                  <c:v>2.0339999999999998</c:v>
                </c:pt>
                <c:pt idx="2050">
                  <c:v>2.0350000000000001</c:v>
                </c:pt>
                <c:pt idx="2051">
                  <c:v>2.0360000000000005</c:v>
                </c:pt>
                <c:pt idx="2052">
                  <c:v>2.0369999999999999</c:v>
                </c:pt>
                <c:pt idx="2053">
                  <c:v>2.0380000000000003</c:v>
                </c:pt>
                <c:pt idx="2054">
                  <c:v>2.0389999999999997</c:v>
                </c:pt>
                <c:pt idx="2055">
                  <c:v>2.04</c:v>
                </c:pt>
                <c:pt idx="2056">
                  <c:v>2.0410000000000004</c:v>
                </c:pt>
                <c:pt idx="2057">
                  <c:v>2.0419999999999998</c:v>
                </c:pt>
                <c:pt idx="2058">
                  <c:v>2.0430000000000001</c:v>
                </c:pt>
                <c:pt idx="2059">
                  <c:v>2.0440000000000005</c:v>
                </c:pt>
                <c:pt idx="2060">
                  <c:v>2.0449999999999999</c:v>
                </c:pt>
                <c:pt idx="2061">
                  <c:v>2.0460000000000003</c:v>
                </c:pt>
                <c:pt idx="2062">
                  <c:v>2.0469999999999997</c:v>
                </c:pt>
                <c:pt idx="2063">
                  <c:v>2.048</c:v>
                </c:pt>
                <c:pt idx="2064">
                  <c:v>2.0490000000000004</c:v>
                </c:pt>
                <c:pt idx="2065">
                  <c:v>2.0499999999999998</c:v>
                </c:pt>
                <c:pt idx="2066">
                  <c:v>2.0510000000000002</c:v>
                </c:pt>
                <c:pt idx="2067">
                  <c:v>2.0520000000000005</c:v>
                </c:pt>
                <c:pt idx="2068">
                  <c:v>2.0529999999999999</c:v>
                </c:pt>
                <c:pt idx="2069">
                  <c:v>2.0540000000000003</c:v>
                </c:pt>
                <c:pt idx="2070">
                  <c:v>2.0549999999999997</c:v>
                </c:pt>
                <c:pt idx="2071">
                  <c:v>2.056</c:v>
                </c:pt>
                <c:pt idx="2072">
                  <c:v>2.0570000000000004</c:v>
                </c:pt>
                <c:pt idx="2073">
                  <c:v>2.0579999999999998</c:v>
                </c:pt>
                <c:pt idx="2074">
                  <c:v>2.0590000000000002</c:v>
                </c:pt>
                <c:pt idx="2075">
                  <c:v>2.0600000000000005</c:v>
                </c:pt>
                <c:pt idx="2076">
                  <c:v>2.0609999999999999</c:v>
                </c:pt>
                <c:pt idx="2077">
                  <c:v>2.0620000000000003</c:v>
                </c:pt>
                <c:pt idx="2078">
                  <c:v>2.0629999999999997</c:v>
                </c:pt>
                <c:pt idx="2079">
                  <c:v>2.0640000000000001</c:v>
                </c:pt>
                <c:pt idx="2080">
                  <c:v>2.0650000000000004</c:v>
                </c:pt>
                <c:pt idx="2081">
                  <c:v>2.0659999999999998</c:v>
                </c:pt>
                <c:pt idx="2082">
                  <c:v>2.0670000000000002</c:v>
                </c:pt>
                <c:pt idx="2083">
                  <c:v>2.0680000000000005</c:v>
                </c:pt>
                <c:pt idx="2084">
                  <c:v>2.069</c:v>
                </c:pt>
                <c:pt idx="2085">
                  <c:v>2.0700000000000003</c:v>
                </c:pt>
                <c:pt idx="2086">
                  <c:v>2.0709999999999997</c:v>
                </c:pt>
                <c:pt idx="2087">
                  <c:v>2.0720000000000001</c:v>
                </c:pt>
                <c:pt idx="2088">
                  <c:v>2.0730000000000004</c:v>
                </c:pt>
                <c:pt idx="2089">
                  <c:v>2.0739999999999998</c:v>
                </c:pt>
                <c:pt idx="2090">
                  <c:v>2.0750000000000002</c:v>
                </c:pt>
                <c:pt idx="2091">
                  <c:v>2.0760000000000005</c:v>
                </c:pt>
                <c:pt idx="2092">
                  <c:v>2.077</c:v>
                </c:pt>
                <c:pt idx="2093">
                  <c:v>2.0780000000000003</c:v>
                </c:pt>
                <c:pt idx="2094">
                  <c:v>2.0789999999999997</c:v>
                </c:pt>
                <c:pt idx="2095">
                  <c:v>2.08</c:v>
                </c:pt>
                <c:pt idx="2096">
                  <c:v>2.0810000000000004</c:v>
                </c:pt>
                <c:pt idx="2097">
                  <c:v>2.0819999999999999</c:v>
                </c:pt>
                <c:pt idx="2098">
                  <c:v>2.0830000000000002</c:v>
                </c:pt>
                <c:pt idx="2099">
                  <c:v>2.0840000000000005</c:v>
                </c:pt>
                <c:pt idx="2100">
                  <c:v>2.085</c:v>
                </c:pt>
                <c:pt idx="2101">
                  <c:v>2.0860000000000003</c:v>
                </c:pt>
                <c:pt idx="2102">
                  <c:v>2.0869999999999997</c:v>
                </c:pt>
                <c:pt idx="2103">
                  <c:v>2.0880000000000001</c:v>
                </c:pt>
                <c:pt idx="2104">
                  <c:v>2.0890000000000004</c:v>
                </c:pt>
                <c:pt idx="2105">
                  <c:v>2.09</c:v>
                </c:pt>
                <c:pt idx="2106">
                  <c:v>2.0910000000000002</c:v>
                </c:pt>
                <c:pt idx="2107">
                  <c:v>2.0920000000000005</c:v>
                </c:pt>
                <c:pt idx="2108">
                  <c:v>2.093</c:v>
                </c:pt>
                <c:pt idx="2109">
                  <c:v>2.0940000000000003</c:v>
                </c:pt>
                <c:pt idx="2110">
                  <c:v>2.0949999999999998</c:v>
                </c:pt>
                <c:pt idx="2111">
                  <c:v>2.0960000000000001</c:v>
                </c:pt>
                <c:pt idx="2112">
                  <c:v>2.0970000000000004</c:v>
                </c:pt>
                <c:pt idx="2113">
                  <c:v>2.0979999999999999</c:v>
                </c:pt>
                <c:pt idx="2114">
                  <c:v>2.0990000000000002</c:v>
                </c:pt>
                <c:pt idx="2115">
                  <c:v>2.1000000000000005</c:v>
                </c:pt>
                <c:pt idx="2116">
                  <c:v>2.101</c:v>
                </c:pt>
                <c:pt idx="2117">
                  <c:v>2.1020000000000003</c:v>
                </c:pt>
                <c:pt idx="2118">
                  <c:v>2.1029999999999998</c:v>
                </c:pt>
                <c:pt idx="2119">
                  <c:v>2.1040000000000001</c:v>
                </c:pt>
                <c:pt idx="2120">
                  <c:v>2.1050000000000004</c:v>
                </c:pt>
                <c:pt idx="2121">
                  <c:v>2.1059999999999999</c:v>
                </c:pt>
                <c:pt idx="2122">
                  <c:v>2.1070000000000002</c:v>
                </c:pt>
                <c:pt idx="2123">
                  <c:v>2.1080000000000005</c:v>
                </c:pt>
                <c:pt idx="2124">
                  <c:v>2.109</c:v>
                </c:pt>
                <c:pt idx="2125">
                  <c:v>2.1100000000000003</c:v>
                </c:pt>
                <c:pt idx="2126">
                  <c:v>2.1109999999999998</c:v>
                </c:pt>
                <c:pt idx="2127">
                  <c:v>2.1120000000000001</c:v>
                </c:pt>
                <c:pt idx="2128">
                  <c:v>2.1130000000000004</c:v>
                </c:pt>
                <c:pt idx="2129">
                  <c:v>2.1139999999999999</c:v>
                </c:pt>
                <c:pt idx="2130">
                  <c:v>2.1150000000000002</c:v>
                </c:pt>
                <c:pt idx="2131">
                  <c:v>2.1159999999999997</c:v>
                </c:pt>
                <c:pt idx="2132">
                  <c:v>2.117</c:v>
                </c:pt>
                <c:pt idx="2133">
                  <c:v>2.1180000000000003</c:v>
                </c:pt>
                <c:pt idx="2134">
                  <c:v>2.1189999999999998</c:v>
                </c:pt>
                <c:pt idx="2135">
                  <c:v>2.12</c:v>
                </c:pt>
                <c:pt idx="2136">
                  <c:v>2.1210000000000004</c:v>
                </c:pt>
                <c:pt idx="2137">
                  <c:v>2.1219999999999999</c:v>
                </c:pt>
                <c:pt idx="2138">
                  <c:v>2.1230000000000002</c:v>
                </c:pt>
                <c:pt idx="2139">
                  <c:v>2.1239999999999997</c:v>
                </c:pt>
                <c:pt idx="2140">
                  <c:v>2.125</c:v>
                </c:pt>
                <c:pt idx="2141">
                  <c:v>2.1260000000000003</c:v>
                </c:pt>
                <c:pt idx="2142">
                  <c:v>2.1269999999999998</c:v>
                </c:pt>
                <c:pt idx="2143">
                  <c:v>2.1280000000000001</c:v>
                </c:pt>
                <c:pt idx="2144">
                  <c:v>2.1290000000000004</c:v>
                </c:pt>
                <c:pt idx="2145">
                  <c:v>2.13</c:v>
                </c:pt>
                <c:pt idx="2146">
                  <c:v>2.1310000000000002</c:v>
                </c:pt>
                <c:pt idx="2147">
                  <c:v>2.1319999999999997</c:v>
                </c:pt>
                <c:pt idx="2148">
                  <c:v>2.133</c:v>
                </c:pt>
                <c:pt idx="2149">
                  <c:v>2.1340000000000003</c:v>
                </c:pt>
                <c:pt idx="2150">
                  <c:v>2.1349999999999998</c:v>
                </c:pt>
                <c:pt idx="2151">
                  <c:v>2.1360000000000001</c:v>
                </c:pt>
                <c:pt idx="2152">
                  <c:v>2.1370000000000005</c:v>
                </c:pt>
                <c:pt idx="2153">
                  <c:v>2.1379999999999999</c:v>
                </c:pt>
                <c:pt idx="2154">
                  <c:v>2.1390000000000002</c:v>
                </c:pt>
                <c:pt idx="2155">
                  <c:v>2.1399999999999997</c:v>
                </c:pt>
                <c:pt idx="2156">
                  <c:v>2.141</c:v>
                </c:pt>
                <c:pt idx="2157">
                  <c:v>2.1420000000000003</c:v>
                </c:pt>
                <c:pt idx="2158">
                  <c:v>2.1429999999999998</c:v>
                </c:pt>
                <c:pt idx="2159">
                  <c:v>2.1440000000000001</c:v>
                </c:pt>
                <c:pt idx="2160">
                  <c:v>2.1450000000000005</c:v>
                </c:pt>
                <c:pt idx="2161">
                  <c:v>2.1459999999999999</c:v>
                </c:pt>
                <c:pt idx="2162">
                  <c:v>2.1470000000000002</c:v>
                </c:pt>
                <c:pt idx="2163">
                  <c:v>2.1479999999999997</c:v>
                </c:pt>
                <c:pt idx="2164">
                  <c:v>2.149</c:v>
                </c:pt>
                <c:pt idx="2165">
                  <c:v>2.1500000000000004</c:v>
                </c:pt>
                <c:pt idx="2166">
                  <c:v>2.1509999999999998</c:v>
                </c:pt>
                <c:pt idx="2167">
                  <c:v>2.1520000000000001</c:v>
                </c:pt>
                <c:pt idx="2168">
                  <c:v>2.1530000000000005</c:v>
                </c:pt>
                <c:pt idx="2169">
                  <c:v>2.1539999999999999</c:v>
                </c:pt>
                <c:pt idx="2170">
                  <c:v>2.1550000000000002</c:v>
                </c:pt>
                <c:pt idx="2171">
                  <c:v>2.1559999999999997</c:v>
                </c:pt>
                <c:pt idx="2172">
                  <c:v>2.157</c:v>
                </c:pt>
                <c:pt idx="2173">
                  <c:v>2.1580000000000004</c:v>
                </c:pt>
                <c:pt idx="2174">
                  <c:v>2.1589999999999998</c:v>
                </c:pt>
                <c:pt idx="2175">
                  <c:v>2.16</c:v>
                </c:pt>
                <c:pt idx="2176">
                  <c:v>2.1610000000000005</c:v>
                </c:pt>
                <c:pt idx="2177">
                  <c:v>2.1619999999999999</c:v>
                </c:pt>
                <c:pt idx="2178">
                  <c:v>2.1630000000000003</c:v>
                </c:pt>
                <c:pt idx="2179">
                  <c:v>2.1639999999999997</c:v>
                </c:pt>
                <c:pt idx="2180">
                  <c:v>2.165</c:v>
                </c:pt>
                <c:pt idx="2181">
                  <c:v>2.1660000000000004</c:v>
                </c:pt>
                <c:pt idx="2182">
                  <c:v>2.1669999999999998</c:v>
                </c:pt>
                <c:pt idx="2183">
                  <c:v>2.1680000000000001</c:v>
                </c:pt>
                <c:pt idx="2184">
                  <c:v>2.1690000000000005</c:v>
                </c:pt>
                <c:pt idx="2185">
                  <c:v>2.17</c:v>
                </c:pt>
                <c:pt idx="2186">
                  <c:v>2.1710000000000003</c:v>
                </c:pt>
                <c:pt idx="2187">
                  <c:v>2.1719999999999997</c:v>
                </c:pt>
                <c:pt idx="2188">
                  <c:v>2.173</c:v>
                </c:pt>
                <c:pt idx="2189">
                  <c:v>2.1740000000000004</c:v>
                </c:pt>
                <c:pt idx="2190">
                  <c:v>2.1749999999999998</c:v>
                </c:pt>
                <c:pt idx="2191">
                  <c:v>2.1760000000000002</c:v>
                </c:pt>
                <c:pt idx="2192">
                  <c:v>2.1770000000000005</c:v>
                </c:pt>
                <c:pt idx="2193">
                  <c:v>2.1779999999999999</c:v>
                </c:pt>
                <c:pt idx="2194">
                  <c:v>2.1790000000000003</c:v>
                </c:pt>
                <c:pt idx="2195">
                  <c:v>2.1799999999999997</c:v>
                </c:pt>
                <c:pt idx="2196">
                  <c:v>2.181</c:v>
                </c:pt>
                <c:pt idx="2197">
                  <c:v>2.1820000000000004</c:v>
                </c:pt>
                <c:pt idx="2198">
                  <c:v>2.1829999999999998</c:v>
                </c:pt>
                <c:pt idx="2199">
                  <c:v>2.1840000000000002</c:v>
                </c:pt>
                <c:pt idx="2200">
                  <c:v>2.1850000000000005</c:v>
                </c:pt>
                <c:pt idx="2201">
                  <c:v>2.1859999999999999</c:v>
                </c:pt>
                <c:pt idx="2202">
                  <c:v>2.1870000000000003</c:v>
                </c:pt>
                <c:pt idx="2203">
                  <c:v>2.1879999999999997</c:v>
                </c:pt>
                <c:pt idx="2204">
                  <c:v>2.1890000000000001</c:v>
                </c:pt>
                <c:pt idx="2205">
                  <c:v>2.1900000000000004</c:v>
                </c:pt>
                <c:pt idx="2206">
                  <c:v>2.1909999999999998</c:v>
                </c:pt>
                <c:pt idx="2207">
                  <c:v>2.1920000000000002</c:v>
                </c:pt>
                <c:pt idx="2208">
                  <c:v>2.1930000000000005</c:v>
                </c:pt>
                <c:pt idx="2209">
                  <c:v>2.194</c:v>
                </c:pt>
                <c:pt idx="2210">
                  <c:v>2.1950000000000003</c:v>
                </c:pt>
                <c:pt idx="2211">
                  <c:v>2.1959999999999997</c:v>
                </c:pt>
                <c:pt idx="2212">
                  <c:v>2.1970000000000001</c:v>
                </c:pt>
                <c:pt idx="2213">
                  <c:v>2.1980000000000004</c:v>
                </c:pt>
                <c:pt idx="2214">
                  <c:v>2.1989999999999998</c:v>
                </c:pt>
                <c:pt idx="2215">
                  <c:v>2.2000000000000002</c:v>
                </c:pt>
                <c:pt idx="2216">
                  <c:v>2.2010000000000005</c:v>
                </c:pt>
                <c:pt idx="2217">
                  <c:v>2.202</c:v>
                </c:pt>
                <c:pt idx="2218">
                  <c:v>2.2030000000000003</c:v>
                </c:pt>
                <c:pt idx="2219">
                  <c:v>2.2039999999999997</c:v>
                </c:pt>
                <c:pt idx="2220">
                  <c:v>2.2050000000000001</c:v>
                </c:pt>
                <c:pt idx="2221">
                  <c:v>2.2060000000000004</c:v>
                </c:pt>
                <c:pt idx="2222">
                  <c:v>2.2069999999999999</c:v>
                </c:pt>
                <c:pt idx="2223">
                  <c:v>2.2080000000000002</c:v>
                </c:pt>
                <c:pt idx="2224">
                  <c:v>2.2090000000000005</c:v>
                </c:pt>
                <c:pt idx="2225">
                  <c:v>2.21</c:v>
                </c:pt>
                <c:pt idx="2226">
                  <c:v>2.2110000000000003</c:v>
                </c:pt>
                <c:pt idx="2227">
                  <c:v>2.2119999999999997</c:v>
                </c:pt>
                <c:pt idx="2228">
                  <c:v>2.2130000000000001</c:v>
                </c:pt>
                <c:pt idx="2229">
                  <c:v>2.2140000000000004</c:v>
                </c:pt>
                <c:pt idx="2230">
                  <c:v>2.2149999999999999</c:v>
                </c:pt>
                <c:pt idx="2231">
                  <c:v>2.2160000000000002</c:v>
                </c:pt>
                <c:pt idx="2232">
                  <c:v>2.2170000000000005</c:v>
                </c:pt>
                <c:pt idx="2233">
                  <c:v>2.218</c:v>
                </c:pt>
                <c:pt idx="2234">
                  <c:v>2.2190000000000003</c:v>
                </c:pt>
                <c:pt idx="2235">
                  <c:v>2.2199999999999998</c:v>
                </c:pt>
                <c:pt idx="2236">
                  <c:v>2.2210000000000001</c:v>
                </c:pt>
                <c:pt idx="2237">
                  <c:v>2.2220000000000004</c:v>
                </c:pt>
                <c:pt idx="2238">
                  <c:v>2.2229999999999999</c:v>
                </c:pt>
                <c:pt idx="2239">
                  <c:v>2.2240000000000002</c:v>
                </c:pt>
                <c:pt idx="2240">
                  <c:v>2.2250000000000005</c:v>
                </c:pt>
                <c:pt idx="2241">
                  <c:v>2.226</c:v>
                </c:pt>
                <c:pt idx="2242">
                  <c:v>2.2270000000000003</c:v>
                </c:pt>
                <c:pt idx="2243">
                  <c:v>2.2279999999999998</c:v>
                </c:pt>
                <c:pt idx="2244">
                  <c:v>2.2290000000000001</c:v>
                </c:pt>
                <c:pt idx="2245">
                  <c:v>2.2300000000000004</c:v>
                </c:pt>
                <c:pt idx="2246">
                  <c:v>2.2309999999999999</c:v>
                </c:pt>
                <c:pt idx="2247">
                  <c:v>2.2320000000000002</c:v>
                </c:pt>
                <c:pt idx="2248">
                  <c:v>2.2330000000000005</c:v>
                </c:pt>
                <c:pt idx="2249">
                  <c:v>2.234</c:v>
                </c:pt>
                <c:pt idx="2250">
                  <c:v>2.2350000000000003</c:v>
                </c:pt>
                <c:pt idx="2251">
                  <c:v>2.2359999999999998</c:v>
                </c:pt>
                <c:pt idx="2252">
                  <c:v>2.2370000000000001</c:v>
                </c:pt>
                <c:pt idx="2253">
                  <c:v>2.2380000000000004</c:v>
                </c:pt>
                <c:pt idx="2254">
                  <c:v>2.2389999999999999</c:v>
                </c:pt>
                <c:pt idx="2255">
                  <c:v>2.2400000000000002</c:v>
                </c:pt>
                <c:pt idx="2256">
                  <c:v>2.2409999999999997</c:v>
                </c:pt>
                <c:pt idx="2257">
                  <c:v>2.242</c:v>
                </c:pt>
                <c:pt idx="2258">
                  <c:v>2.2430000000000003</c:v>
                </c:pt>
                <c:pt idx="2259">
                  <c:v>2.2439999999999998</c:v>
                </c:pt>
                <c:pt idx="2260">
                  <c:v>2.2450000000000001</c:v>
                </c:pt>
                <c:pt idx="2261">
                  <c:v>2.2460000000000004</c:v>
                </c:pt>
                <c:pt idx="2262">
                  <c:v>2.2469999999999999</c:v>
                </c:pt>
                <c:pt idx="2263">
                  <c:v>2.2480000000000002</c:v>
                </c:pt>
                <c:pt idx="2264">
                  <c:v>2.2489999999999997</c:v>
                </c:pt>
                <c:pt idx="2265">
                  <c:v>2.25</c:v>
                </c:pt>
                <c:pt idx="2266">
                  <c:v>2.2510000000000003</c:v>
                </c:pt>
                <c:pt idx="2267">
                  <c:v>2.2519999999999998</c:v>
                </c:pt>
                <c:pt idx="2268">
                  <c:v>2.2530000000000001</c:v>
                </c:pt>
                <c:pt idx="2269">
                  <c:v>2.2540000000000004</c:v>
                </c:pt>
                <c:pt idx="2270">
                  <c:v>2.2549999999999999</c:v>
                </c:pt>
                <c:pt idx="2271">
                  <c:v>2.2560000000000002</c:v>
                </c:pt>
                <c:pt idx="2272">
                  <c:v>2.2569999999999997</c:v>
                </c:pt>
                <c:pt idx="2273">
                  <c:v>2.258</c:v>
                </c:pt>
                <c:pt idx="2274">
                  <c:v>2.2590000000000003</c:v>
                </c:pt>
                <c:pt idx="2275">
                  <c:v>2.2599999999999998</c:v>
                </c:pt>
                <c:pt idx="2276">
                  <c:v>2.2610000000000001</c:v>
                </c:pt>
                <c:pt idx="2277">
                  <c:v>2.2620000000000005</c:v>
                </c:pt>
                <c:pt idx="2278">
                  <c:v>2.2629999999999999</c:v>
                </c:pt>
                <c:pt idx="2279">
                  <c:v>2.2640000000000002</c:v>
                </c:pt>
                <c:pt idx="2280">
                  <c:v>2.2649999999999997</c:v>
                </c:pt>
                <c:pt idx="2281">
                  <c:v>2.266</c:v>
                </c:pt>
                <c:pt idx="2282">
                  <c:v>2.2670000000000003</c:v>
                </c:pt>
                <c:pt idx="2283">
                  <c:v>2.2679999999999998</c:v>
                </c:pt>
                <c:pt idx="2284">
                  <c:v>2.2690000000000001</c:v>
                </c:pt>
                <c:pt idx="2285">
                  <c:v>2.2700000000000005</c:v>
                </c:pt>
                <c:pt idx="2286">
                  <c:v>2.2709999999999999</c:v>
                </c:pt>
                <c:pt idx="2287">
                  <c:v>2.2720000000000002</c:v>
                </c:pt>
                <c:pt idx="2288">
                  <c:v>2.2729999999999997</c:v>
                </c:pt>
                <c:pt idx="2289">
                  <c:v>2.274</c:v>
                </c:pt>
                <c:pt idx="2290">
                  <c:v>2.2750000000000004</c:v>
                </c:pt>
                <c:pt idx="2291">
                  <c:v>2.2759999999999998</c:v>
                </c:pt>
                <c:pt idx="2292">
                  <c:v>2.2770000000000001</c:v>
                </c:pt>
                <c:pt idx="2293">
                  <c:v>2.2780000000000005</c:v>
                </c:pt>
                <c:pt idx="2294">
                  <c:v>2.2789999999999999</c:v>
                </c:pt>
                <c:pt idx="2295">
                  <c:v>2.2800000000000002</c:v>
                </c:pt>
                <c:pt idx="2296">
                  <c:v>2.2809999999999997</c:v>
                </c:pt>
                <c:pt idx="2297">
                  <c:v>2.282</c:v>
                </c:pt>
                <c:pt idx="2298">
                  <c:v>2.2830000000000004</c:v>
                </c:pt>
                <c:pt idx="2299">
                  <c:v>2.2839999999999998</c:v>
                </c:pt>
                <c:pt idx="2300">
                  <c:v>2.2850000000000001</c:v>
                </c:pt>
                <c:pt idx="2301">
                  <c:v>2.2860000000000005</c:v>
                </c:pt>
                <c:pt idx="2302">
                  <c:v>2.2869999999999999</c:v>
                </c:pt>
                <c:pt idx="2303">
                  <c:v>2.2880000000000003</c:v>
                </c:pt>
                <c:pt idx="2304">
                  <c:v>2.2889999999999997</c:v>
                </c:pt>
                <c:pt idx="2305">
                  <c:v>2.29</c:v>
                </c:pt>
                <c:pt idx="2306">
                  <c:v>2.2910000000000004</c:v>
                </c:pt>
                <c:pt idx="2307">
                  <c:v>2.2919999999999998</c:v>
                </c:pt>
                <c:pt idx="2308">
                  <c:v>2.2930000000000001</c:v>
                </c:pt>
                <c:pt idx="2309">
                  <c:v>2.2940000000000005</c:v>
                </c:pt>
                <c:pt idx="2310">
                  <c:v>2.2949999999999999</c:v>
                </c:pt>
                <c:pt idx="2311">
                  <c:v>2.2960000000000003</c:v>
                </c:pt>
                <c:pt idx="2312">
                  <c:v>2.2969999999999997</c:v>
                </c:pt>
                <c:pt idx="2313">
                  <c:v>2.298</c:v>
                </c:pt>
                <c:pt idx="2314">
                  <c:v>2.2990000000000004</c:v>
                </c:pt>
                <c:pt idx="2315">
                  <c:v>2.2999999999999998</c:v>
                </c:pt>
                <c:pt idx="2316">
                  <c:v>2.3010000000000002</c:v>
                </c:pt>
                <c:pt idx="2317">
                  <c:v>2.3020000000000005</c:v>
                </c:pt>
                <c:pt idx="2318">
                  <c:v>2.3029999999999999</c:v>
                </c:pt>
                <c:pt idx="2319">
                  <c:v>2.3040000000000003</c:v>
                </c:pt>
                <c:pt idx="2320">
                  <c:v>2.3049999999999997</c:v>
                </c:pt>
                <c:pt idx="2321">
                  <c:v>2.306</c:v>
                </c:pt>
                <c:pt idx="2322">
                  <c:v>2.3070000000000004</c:v>
                </c:pt>
                <c:pt idx="2323">
                  <c:v>2.3079999999999998</c:v>
                </c:pt>
                <c:pt idx="2324">
                  <c:v>2.3090000000000002</c:v>
                </c:pt>
                <c:pt idx="2325">
                  <c:v>2.3100000000000005</c:v>
                </c:pt>
                <c:pt idx="2326">
                  <c:v>2.3109999999999999</c:v>
                </c:pt>
                <c:pt idx="2327">
                  <c:v>2.3120000000000003</c:v>
                </c:pt>
                <c:pt idx="2328">
                  <c:v>2.3129999999999997</c:v>
                </c:pt>
                <c:pt idx="2329">
                  <c:v>2.3140000000000001</c:v>
                </c:pt>
                <c:pt idx="2330">
                  <c:v>2.3150000000000004</c:v>
                </c:pt>
                <c:pt idx="2331">
                  <c:v>2.3159999999999998</c:v>
                </c:pt>
                <c:pt idx="2332">
                  <c:v>2.3170000000000002</c:v>
                </c:pt>
                <c:pt idx="2333">
                  <c:v>2.3180000000000005</c:v>
                </c:pt>
                <c:pt idx="2334">
                  <c:v>2.319</c:v>
                </c:pt>
                <c:pt idx="2335">
                  <c:v>2.3200000000000003</c:v>
                </c:pt>
                <c:pt idx="2336">
                  <c:v>2.3209999999999997</c:v>
                </c:pt>
                <c:pt idx="2337">
                  <c:v>2.3220000000000001</c:v>
                </c:pt>
                <c:pt idx="2338">
                  <c:v>2.3230000000000004</c:v>
                </c:pt>
                <c:pt idx="2339">
                  <c:v>2.3239999999999998</c:v>
                </c:pt>
                <c:pt idx="2340">
                  <c:v>2.3250000000000002</c:v>
                </c:pt>
                <c:pt idx="2341">
                  <c:v>2.3260000000000005</c:v>
                </c:pt>
                <c:pt idx="2342">
                  <c:v>2.327</c:v>
                </c:pt>
                <c:pt idx="2343">
                  <c:v>2.3280000000000003</c:v>
                </c:pt>
                <c:pt idx="2344">
                  <c:v>2.3289999999999997</c:v>
                </c:pt>
                <c:pt idx="2345">
                  <c:v>2.33</c:v>
                </c:pt>
                <c:pt idx="2346">
                  <c:v>2.3310000000000004</c:v>
                </c:pt>
                <c:pt idx="2347">
                  <c:v>2.3319999999999999</c:v>
                </c:pt>
                <c:pt idx="2348">
                  <c:v>2.3330000000000002</c:v>
                </c:pt>
                <c:pt idx="2349">
                  <c:v>2.3340000000000005</c:v>
                </c:pt>
                <c:pt idx="2350">
                  <c:v>2.335</c:v>
                </c:pt>
                <c:pt idx="2351">
                  <c:v>2.3360000000000003</c:v>
                </c:pt>
                <c:pt idx="2352">
                  <c:v>2.3369999999999997</c:v>
                </c:pt>
                <c:pt idx="2353">
                  <c:v>2.3380000000000001</c:v>
                </c:pt>
                <c:pt idx="2354">
                  <c:v>2.3390000000000004</c:v>
                </c:pt>
                <c:pt idx="2355">
                  <c:v>2.34</c:v>
                </c:pt>
                <c:pt idx="2356">
                  <c:v>2.3410000000000002</c:v>
                </c:pt>
                <c:pt idx="2357">
                  <c:v>2.3420000000000005</c:v>
                </c:pt>
                <c:pt idx="2358">
                  <c:v>2.343</c:v>
                </c:pt>
                <c:pt idx="2359">
                  <c:v>2.3440000000000003</c:v>
                </c:pt>
                <c:pt idx="2360">
                  <c:v>2.3449999999999998</c:v>
                </c:pt>
                <c:pt idx="2361">
                  <c:v>2.3460000000000001</c:v>
                </c:pt>
                <c:pt idx="2362">
                  <c:v>2.3470000000000004</c:v>
                </c:pt>
                <c:pt idx="2363">
                  <c:v>2.3479999999999999</c:v>
                </c:pt>
                <c:pt idx="2364">
                  <c:v>2.3490000000000002</c:v>
                </c:pt>
                <c:pt idx="2365">
                  <c:v>2.3500000000000005</c:v>
                </c:pt>
                <c:pt idx="2366">
                  <c:v>2.351</c:v>
                </c:pt>
                <c:pt idx="2367">
                  <c:v>2.3520000000000003</c:v>
                </c:pt>
                <c:pt idx="2368">
                  <c:v>2.3529999999999998</c:v>
                </c:pt>
                <c:pt idx="2369">
                  <c:v>2.3540000000000001</c:v>
                </c:pt>
                <c:pt idx="2370">
                  <c:v>2.3550000000000004</c:v>
                </c:pt>
                <c:pt idx="2371">
                  <c:v>2.3559999999999999</c:v>
                </c:pt>
                <c:pt idx="2372">
                  <c:v>2.3570000000000002</c:v>
                </c:pt>
                <c:pt idx="2373">
                  <c:v>2.3580000000000005</c:v>
                </c:pt>
                <c:pt idx="2374">
                  <c:v>2.359</c:v>
                </c:pt>
                <c:pt idx="2375">
                  <c:v>2.3600000000000003</c:v>
                </c:pt>
                <c:pt idx="2376">
                  <c:v>2.3609999999999998</c:v>
                </c:pt>
                <c:pt idx="2377">
                  <c:v>2.3620000000000001</c:v>
                </c:pt>
                <c:pt idx="2378">
                  <c:v>2.3630000000000004</c:v>
                </c:pt>
                <c:pt idx="2379">
                  <c:v>2.3639999999999999</c:v>
                </c:pt>
                <c:pt idx="2380">
                  <c:v>2.3650000000000002</c:v>
                </c:pt>
                <c:pt idx="2381">
                  <c:v>2.3659999999999997</c:v>
                </c:pt>
                <c:pt idx="2382">
                  <c:v>2.367</c:v>
                </c:pt>
                <c:pt idx="2383">
                  <c:v>2.3680000000000003</c:v>
                </c:pt>
                <c:pt idx="2384">
                  <c:v>2.3689999999999998</c:v>
                </c:pt>
                <c:pt idx="2385">
                  <c:v>2.37</c:v>
                </c:pt>
                <c:pt idx="2386">
                  <c:v>2.3710000000000004</c:v>
                </c:pt>
                <c:pt idx="2387">
                  <c:v>2.3719999999999999</c:v>
                </c:pt>
                <c:pt idx="2388">
                  <c:v>2.3730000000000002</c:v>
                </c:pt>
                <c:pt idx="2389">
                  <c:v>2.3739999999999997</c:v>
                </c:pt>
                <c:pt idx="2390">
                  <c:v>2.375</c:v>
                </c:pt>
                <c:pt idx="2391">
                  <c:v>2.3760000000000003</c:v>
                </c:pt>
                <c:pt idx="2392">
                  <c:v>2.3769999999999998</c:v>
                </c:pt>
                <c:pt idx="2393">
                  <c:v>2.3780000000000001</c:v>
                </c:pt>
                <c:pt idx="2394">
                  <c:v>2.3790000000000004</c:v>
                </c:pt>
                <c:pt idx="2395">
                  <c:v>2.38</c:v>
                </c:pt>
                <c:pt idx="2396">
                  <c:v>2.3810000000000002</c:v>
                </c:pt>
                <c:pt idx="2397">
                  <c:v>2.3819999999999997</c:v>
                </c:pt>
                <c:pt idx="2398">
                  <c:v>2.383</c:v>
                </c:pt>
                <c:pt idx="2399">
                  <c:v>2.3840000000000003</c:v>
                </c:pt>
                <c:pt idx="2400">
                  <c:v>2.3849999999999998</c:v>
                </c:pt>
                <c:pt idx="2401">
                  <c:v>2.3860000000000001</c:v>
                </c:pt>
                <c:pt idx="2402">
                  <c:v>2.3870000000000005</c:v>
                </c:pt>
                <c:pt idx="2403">
                  <c:v>2.3879999999999999</c:v>
                </c:pt>
                <c:pt idx="2404">
                  <c:v>2.3890000000000002</c:v>
                </c:pt>
                <c:pt idx="2405">
                  <c:v>2.3899999999999997</c:v>
                </c:pt>
                <c:pt idx="2406">
                  <c:v>2.391</c:v>
                </c:pt>
                <c:pt idx="2407">
                  <c:v>2.3920000000000003</c:v>
                </c:pt>
                <c:pt idx="2408">
                  <c:v>2.3929999999999998</c:v>
                </c:pt>
                <c:pt idx="2409">
                  <c:v>2.3940000000000001</c:v>
                </c:pt>
                <c:pt idx="2410">
                  <c:v>2.3950000000000005</c:v>
                </c:pt>
                <c:pt idx="2411">
                  <c:v>2.3959999999999999</c:v>
                </c:pt>
                <c:pt idx="2412">
                  <c:v>2.3970000000000002</c:v>
                </c:pt>
                <c:pt idx="2413">
                  <c:v>2.3979999999999997</c:v>
                </c:pt>
                <c:pt idx="2414">
                  <c:v>2.399</c:v>
                </c:pt>
                <c:pt idx="2415">
                  <c:v>2.4000000000000004</c:v>
                </c:pt>
                <c:pt idx="2416">
                  <c:v>2.4009999999999998</c:v>
                </c:pt>
                <c:pt idx="2417">
                  <c:v>2.4020000000000001</c:v>
                </c:pt>
                <c:pt idx="2418">
                  <c:v>2.4030000000000005</c:v>
                </c:pt>
                <c:pt idx="2419">
                  <c:v>2.4039999999999999</c:v>
                </c:pt>
                <c:pt idx="2420">
                  <c:v>2.4050000000000002</c:v>
                </c:pt>
                <c:pt idx="2421">
                  <c:v>2.4059999999999997</c:v>
                </c:pt>
                <c:pt idx="2422">
                  <c:v>2.407</c:v>
                </c:pt>
                <c:pt idx="2423">
                  <c:v>2.4080000000000004</c:v>
                </c:pt>
                <c:pt idx="2424">
                  <c:v>2.4089999999999998</c:v>
                </c:pt>
                <c:pt idx="2425">
                  <c:v>2.41</c:v>
                </c:pt>
                <c:pt idx="2426">
                  <c:v>2.4110000000000005</c:v>
                </c:pt>
                <c:pt idx="2427">
                  <c:v>2.4119999999999999</c:v>
                </c:pt>
                <c:pt idx="2428">
                  <c:v>2.4130000000000003</c:v>
                </c:pt>
                <c:pt idx="2429">
                  <c:v>2.4139999999999997</c:v>
                </c:pt>
                <c:pt idx="2430">
                  <c:v>2.415</c:v>
                </c:pt>
                <c:pt idx="2431">
                  <c:v>2.4160000000000004</c:v>
                </c:pt>
                <c:pt idx="2432">
                  <c:v>2.4169999999999998</c:v>
                </c:pt>
                <c:pt idx="2433">
                  <c:v>2.4180000000000001</c:v>
                </c:pt>
                <c:pt idx="2434">
                  <c:v>2.4190000000000005</c:v>
                </c:pt>
                <c:pt idx="2435">
                  <c:v>2.42</c:v>
                </c:pt>
                <c:pt idx="2436">
                  <c:v>2.4210000000000003</c:v>
                </c:pt>
                <c:pt idx="2437">
                  <c:v>2.4219999999999997</c:v>
                </c:pt>
                <c:pt idx="2438">
                  <c:v>2.423</c:v>
                </c:pt>
                <c:pt idx="2439">
                  <c:v>2.4240000000000004</c:v>
                </c:pt>
                <c:pt idx="2440">
                  <c:v>2.4249999999999998</c:v>
                </c:pt>
                <c:pt idx="2441">
                  <c:v>2.4260000000000002</c:v>
                </c:pt>
                <c:pt idx="2442">
                  <c:v>2.4270000000000005</c:v>
                </c:pt>
                <c:pt idx="2443">
                  <c:v>2.4279999999999999</c:v>
                </c:pt>
                <c:pt idx="2444">
                  <c:v>2.4290000000000003</c:v>
                </c:pt>
                <c:pt idx="2445">
                  <c:v>2.4299999999999997</c:v>
                </c:pt>
                <c:pt idx="2446">
                  <c:v>2.431</c:v>
                </c:pt>
                <c:pt idx="2447">
                  <c:v>2.4320000000000004</c:v>
                </c:pt>
                <c:pt idx="2448">
                  <c:v>2.4329999999999998</c:v>
                </c:pt>
                <c:pt idx="2449">
                  <c:v>2.4340000000000002</c:v>
                </c:pt>
                <c:pt idx="2450">
                  <c:v>2.4350000000000005</c:v>
                </c:pt>
                <c:pt idx="2451">
                  <c:v>2.4359999999999999</c:v>
                </c:pt>
                <c:pt idx="2452">
                  <c:v>2.4370000000000003</c:v>
                </c:pt>
                <c:pt idx="2453">
                  <c:v>2.4379999999999997</c:v>
                </c:pt>
                <c:pt idx="2454">
                  <c:v>2.4390000000000001</c:v>
                </c:pt>
                <c:pt idx="2455">
                  <c:v>2.4400000000000004</c:v>
                </c:pt>
                <c:pt idx="2456">
                  <c:v>2.4409999999999998</c:v>
                </c:pt>
                <c:pt idx="2457">
                  <c:v>2.4420000000000002</c:v>
                </c:pt>
                <c:pt idx="2458">
                  <c:v>2.4430000000000005</c:v>
                </c:pt>
                <c:pt idx="2459">
                  <c:v>2.444</c:v>
                </c:pt>
                <c:pt idx="2460">
                  <c:v>2.4450000000000003</c:v>
                </c:pt>
                <c:pt idx="2461">
                  <c:v>2.4459999999999997</c:v>
                </c:pt>
                <c:pt idx="2462">
                  <c:v>2.4470000000000001</c:v>
                </c:pt>
                <c:pt idx="2463">
                  <c:v>2.4480000000000004</c:v>
                </c:pt>
                <c:pt idx="2464">
                  <c:v>2.4489999999999998</c:v>
                </c:pt>
                <c:pt idx="2465">
                  <c:v>2.4500000000000002</c:v>
                </c:pt>
                <c:pt idx="2466">
                  <c:v>2.4510000000000005</c:v>
                </c:pt>
                <c:pt idx="2467">
                  <c:v>2.452</c:v>
                </c:pt>
                <c:pt idx="2468">
                  <c:v>2.4530000000000003</c:v>
                </c:pt>
                <c:pt idx="2469">
                  <c:v>2.4539999999999997</c:v>
                </c:pt>
                <c:pt idx="2470">
                  <c:v>2.4550000000000001</c:v>
                </c:pt>
                <c:pt idx="2471">
                  <c:v>2.4560000000000004</c:v>
                </c:pt>
                <c:pt idx="2472">
                  <c:v>2.4569999999999999</c:v>
                </c:pt>
                <c:pt idx="2473">
                  <c:v>2.4580000000000002</c:v>
                </c:pt>
                <c:pt idx="2474">
                  <c:v>2.4590000000000005</c:v>
                </c:pt>
                <c:pt idx="2475">
                  <c:v>2.46</c:v>
                </c:pt>
                <c:pt idx="2476">
                  <c:v>2.4610000000000003</c:v>
                </c:pt>
                <c:pt idx="2477">
                  <c:v>2.4619999999999997</c:v>
                </c:pt>
                <c:pt idx="2478">
                  <c:v>2.4630000000000001</c:v>
                </c:pt>
                <c:pt idx="2479">
                  <c:v>2.4640000000000004</c:v>
                </c:pt>
                <c:pt idx="2480">
                  <c:v>2.4649999999999999</c:v>
                </c:pt>
                <c:pt idx="2481">
                  <c:v>2.4660000000000002</c:v>
                </c:pt>
                <c:pt idx="2482">
                  <c:v>2.4670000000000005</c:v>
                </c:pt>
                <c:pt idx="2483">
                  <c:v>2.468</c:v>
                </c:pt>
                <c:pt idx="2484">
                  <c:v>2.4690000000000003</c:v>
                </c:pt>
                <c:pt idx="2485">
                  <c:v>2.4699999999999998</c:v>
                </c:pt>
                <c:pt idx="2486">
                  <c:v>2.4710000000000001</c:v>
                </c:pt>
                <c:pt idx="2487">
                  <c:v>2.4720000000000004</c:v>
                </c:pt>
                <c:pt idx="2488">
                  <c:v>2.4729999999999999</c:v>
                </c:pt>
                <c:pt idx="2489">
                  <c:v>2.4740000000000002</c:v>
                </c:pt>
                <c:pt idx="2490">
                  <c:v>2.4750000000000005</c:v>
                </c:pt>
                <c:pt idx="2491">
                  <c:v>2.476</c:v>
                </c:pt>
                <c:pt idx="2492">
                  <c:v>2.4770000000000003</c:v>
                </c:pt>
                <c:pt idx="2493">
                  <c:v>2.4779999999999998</c:v>
                </c:pt>
                <c:pt idx="2494">
                  <c:v>2.4790000000000001</c:v>
                </c:pt>
                <c:pt idx="2495">
                  <c:v>2.4800000000000004</c:v>
                </c:pt>
                <c:pt idx="2496">
                  <c:v>2.4809999999999999</c:v>
                </c:pt>
                <c:pt idx="2497">
                  <c:v>2.4820000000000002</c:v>
                </c:pt>
                <c:pt idx="2498">
                  <c:v>2.4830000000000005</c:v>
                </c:pt>
                <c:pt idx="2499">
                  <c:v>2.484</c:v>
                </c:pt>
                <c:pt idx="2500">
                  <c:v>2.4850000000000003</c:v>
                </c:pt>
                <c:pt idx="2501">
                  <c:v>2.4859999999999998</c:v>
                </c:pt>
                <c:pt idx="2502">
                  <c:v>2.4870000000000001</c:v>
                </c:pt>
                <c:pt idx="2503">
                  <c:v>2.4880000000000004</c:v>
                </c:pt>
                <c:pt idx="2504">
                  <c:v>2.4889999999999999</c:v>
                </c:pt>
                <c:pt idx="2505">
                  <c:v>2.4900000000000002</c:v>
                </c:pt>
                <c:pt idx="2506">
                  <c:v>2.4909999999999997</c:v>
                </c:pt>
                <c:pt idx="2507">
                  <c:v>2.492</c:v>
                </c:pt>
                <c:pt idx="2508">
                  <c:v>2.4930000000000003</c:v>
                </c:pt>
                <c:pt idx="2509">
                  <c:v>2.4939999999999998</c:v>
                </c:pt>
                <c:pt idx="2510">
                  <c:v>2.4950000000000001</c:v>
                </c:pt>
                <c:pt idx="2511">
                  <c:v>2.4960000000000004</c:v>
                </c:pt>
                <c:pt idx="2512">
                  <c:v>2.4969999999999999</c:v>
                </c:pt>
                <c:pt idx="2513">
                  <c:v>2.4980000000000002</c:v>
                </c:pt>
                <c:pt idx="2514">
                  <c:v>2.4989999999999997</c:v>
                </c:pt>
                <c:pt idx="2515">
                  <c:v>2.5</c:v>
                </c:pt>
                <c:pt idx="2516">
                  <c:v>2.5010000000000003</c:v>
                </c:pt>
                <c:pt idx="2517">
                  <c:v>2.5019999999999998</c:v>
                </c:pt>
                <c:pt idx="2518">
                  <c:v>2.5030000000000001</c:v>
                </c:pt>
                <c:pt idx="2519">
                  <c:v>2.5040000000000004</c:v>
                </c:pt>
                <c:pt idx="2520">
                  <c:v>2.5049999999999999</c:v>
                </c:pt>
                <c:pt idx="2521">
                  <c:v>2.5060000000000002</c:v>
                </c:pt>
                <c:pt idx="2522">
                  <c:v>2.5069999999999997</c:v>
                </c:pt>
                <c:pt idx="2523">
                  <c:v>2.508</c:v>
                </c:pt>
                <c:pt idx="2524">
                  <c:v>2.5090000000000003</c:v>
                </c:pt>
                <c:pt idx="2525">
                  <c:v>2.5099999999999998</c:v>
                </c:pt>
                <c:pt idx="2526">
                  <c:v>2.5110000000000001</c:v>
                </c:pt>
                <c:pt idx="2527">
                  <c:v>2.5120000000000005</c:v>
                </c:pt>
                <c:pt idx="2528">
                  <c:v>2.5129999999999999</c:v>
                </c:pt>
                <c:pt idx="2529">
                  <c:v>2.5140000000000002</c:v>
                </c:pt>
                <c:pt idx="2530">
                  <c:v>2.5149999999999997</c:v>
                </c:pt>
                <c:pt idx="2531">
                  <c:v>2.516</c:v>
                </c:pt>
                <c:pt idx="2532">
                  <c:v>2.5170000000000003</c:v>
                </c:pt>
                <c:pt idx="2533">
                  <c:v>2.5179999999999998</c:v>
                </c:pt>
                <c:pt idx="2534">
                  <c:v>2.5190000000000001</c:v>
                </c:pt>
                <c:pt idx="2535">
                  <c:v>2.5200000000000005</c:v>
                </c:pt>
                <c:pt idx="2536">
                  <c:v>2.5209999999999999</c:v>
                </c:pt>
                <c:pt idx="2537">
                  <c:v>2.5220000000000002</c:v>
                </c:pt>
                <c:pt idx="2538">
                  <c:v>2.5229999999999997</c:v>
                </c:pt>
                <c:pt idx="2539">
                  <c:v>2.524</c:v>
                </c:pt>
                <c:pt idx="2540">
                  <c:v>2.5250000000000004</c:v>
                </c:pt>
                <c:pt idx="2541">
                  <c:v>2.5259999999999998</c:v>
                </c:pt>
                <c:pt idx="2542">
                  <c:v>2.5270000000000001</c:v>
                </c:pt>
                <c:pt idx="2543">
                  <c:v>2.5280000000000005</c:v>
                </c:pt>
                <c:pt idx="2544">
                  <c:v>2.5289999999999999</c:v>
                </c:pt>
                <c:pt idx="2545">
                  <c:v>2.5300000000000002</c:v>
                </c:pt>
                <c:pt idx="2546">
                  <c:v>2.5309999999999997</c:v>
                </c:pt>
                <c:pt idx="2547">
                  <c:v>2.532</c:v>
                </c:pt>
                <c:pt idx="2548">
                  <c:v>2.5330000000000004</c:v>
                </c:pt>
                <c:pt idx="2549">
                  <c:v>2.5339999999999998</c:v>
                </c:pt>
                <c:pt idx="2550">
                  <c:v>2.5350000000000001</c:v>
                </c:pt>
                <c:pt idx="2551">
                  <c:v>2.5360000000000005</c:v>
                </c:pt>
                <c:pt idx="2552">
                  <c:v>2.5369999999999999</c:v>
                </c:pt>
                <c:pt idx="2553">
                  <c:v>2.5380000000000003</c:v>
                </c:pt>
                <c:pt idx="2554">
                  <c:v>2.5389999999999997</c:v>
                </c:pt>
                <c:pt idx="2555">
                  <c:v>2.54</c:v>
                </c:pt>
                <c:pt idx="2556">
                  <c:v>2.5410000000000004</c:v>
                </c:pt>
                <c:pt idx="2557">
                  <c:v>2.5419999999999998</c:v>
                </c:pt>
                <c:pt idx="2558">
                  <c:v>2.5430000000000001</c:v>
                </c:pt>
                <c:pt idx="2559">
                  <c:v>2.5440000000000005</c:v>
                </c:pt>
                <c:pt idx="2560">
                  <c:v>2.5449999999999999</c:v>
                </c:pt>
                <c:pt idx="2561">
                  <c:v>2.5460000000000003</c:v>
                </c:pt>
                <c:pt idx="2562">
                  <c:v>2.5469999999999997</c:v>
                </c:pt>
                <c:pt idx="2563">
                  <c:v>2.548</c:v>
                </c:pt>
                <c:pt idx="2564">
                  <c:v>2.5490000000000004</c:v>
                </c:pt>
                <c:pt idx="2565">
                  <c:v>2.5499999999999998</c:v>
                </c:pt>
                <c:pt idx="2566">
                  <c:v>2.5510000000000002</c:v>
                </c:pt>
                <c:pt idx="2567">
                  <c:v>2.5520000000000005</c:v>
                </c:pt>
                <c:pt idx="2568">
                  <c:v>2.5529999999999999</c:v>
                </c:pt>
                <c:pt idx="2569">
                  <c:v>2.5540000000000003</c:v>
                </c:pt>
                <c:pt idx="2570">
                  <c:v>2.5549999999999997</c:v>
                </c:pt>
                <c:pt idx="2571">
                  <c:v>2.556</c:v>
                </c:pt>
                <c:pt idx="2572">
                  <c:v>2.5570000000000004</c:v>
                </c:pt>
                <c:pt idx="2573">
                  <c:v>2.5579999999999998</c:v>
                </c:pt>
                <c:pt idx="2574">
                  <c:v>2.5590000000000002</c:v>
                </c:pt>
                <c:pt idx="2575">
                  <c:v>2.5600000000000005</c:v>
                </c:pt>
                <c:pt idx="2576">
                  <c:v>2.5609999999999999</c:v>
                </c:pt>
                <c:pt idx="2577">
                  <c:v>2.5620000000000003</c:v>
                </c:pt>
                <c:pt idx="2578">
                  <c:v>2.5629999999999997</c:v>
                </c:pt>
                <c:pt idx="2579">
                  <c:v>2.5640000000000001</c:v>
                </c:pt>
                <c:pt idx="2580">
                  <c:v>2.5650000000000004</c:v>
                </c:pt>
                <c:pt idx="2581">
                  <c:v>2.5659999999999998</c:v>
                </c:pt>
                <c:pt idx="2582">
                  <c:v>2.5670000000000002</c:v>
                </c:pt>
                <c:pt idx="2583">
                  <c:v>2.5680000000000005</c:v>
                </c:pt>
                <c:pt idx="2584">
                  <c:v>2.569</c:v>
                </c:pt>
                <c:pt idx="2585">
                  <c:v>2.5700000000000003</c:v>
                </c:pt>
                <c:pt idx="2586">
                  <c:v>2.5709999999999997</c:v>
                </c:pt>
                <c:pt idx="2587">
                  <c:v>2.5720000000000001</c:v>
                </c:pt>
                <c:pt idx="2588">
                  <c:v>2.5730000000000004</c:v>
                </c:pt>
                <c:pt idx="2589">
                  <c:v>2.5739999999999998</c:v>
                </c:pt>
                <c:pt idx="2590">
                  <c:v>2.5750000000000002</c:v>
                </c:pt>
                <c:pt idx="2591">
                  <c:v>2.5760000000000005</c:v>
                </c:pt>
                <c:pt idx="2592">
                  <c:v>2.577</c:v>
                </c:pt>
                <c:pt idx="2593">
                  <c:v>2.5780000000000003</c:v>
                </c:pt>
                <c:pt idx="2594">
                  <c:v>2.5789999999999997</c:v>
                </c:pt>
                <c:pt idx="2595">
                  <c:v>2.58</c:v>
                </c:pt>
                <c:pt idx="2596">
                  <c:v>2.5810000000000004</c:v>
                </c:pt>
                <c:pt idx="2597">
                  <c:v>2.5819999999999999</c:v>
                </c:pt>
                <c:pt idx="2598">
                  <c:v>2.5830000000000002</c:v>
                </c:pt>
                <c:pt idx="2599">
                  <c:v>2.5840000000000005</c:v>
                </c:pt>
                <c:pt idx="2600">
                  <c:v>2.585</c:v>
                </c:pt>
                <c:pt idx="2601">
                  <c:v>2.5860000000000003</c:v>
                </c:pt>
                <c:pt idx="2602">
                  <c:v>2.5869999999999997</c:v>
                </c:pt>
                <c:pt idx="2603">
                  <c:v>2.5880000000000001</c:v>
                </c:pt>
                <c:pt idx="2604">
                  <c:v>2.5890000000000004</c:v>
                </c:pt>
                <c:pt idx="2605">
                  <c:v>2.59</c:v>
                </c:pt>
                <c:pt idx="2606">
                  <c:v>2.5910000000000002</c:v>
                </c:pt>
                <c:pt idx="2607">
                  <c:v>2.5920000000000005</c:v>
                </c:pt>
                <c:pt idx="2608">
                  <c:v>2.593</c:v>
                </c:pt>
                <c:pt idx="2609">
                  <c:v>2.5940000000000003</c:v>
                </c:pt>
                <c:pt idx="2610">
                  <c:v>2.5949999999999998</c:v>
                </c:pt>
                <c:pt idx="2611">
                  <c:v>2.5960000000000001</c:v>
                </c:pt>
                <c:pt idx="2612">
                  <c:v>2.5970000000000004</c:v>
                </c:pt>
                <c:pt idx="2613">
                  <c:v>2.5979999999999999</c:v>
                </c:pt>
                <c:pt idx="2614">
                  <c:v>2.5990000000000002</c:v>
                </c:pt>
                <c:pt idx="2615">
                  <c:v>2.6000000000000005</c:v>
                </c:pt>
                <c:pt idx="2616">
                  <c:v>2.601</c:v>
                </c:pt>
                <c:pt idx="2617">
                  <c:v>2.6020000000000003</c:v>
                </c:pt>
                <c:pt idx="2618">
                  <c:v>2.6029999999999998</c:v>
                </c:pt>
                <c:pt idx="2619">
                  <c:v>2.6040000000000001</c:v>
                </c:pt>
                <c:pt idx="2620">
                  <c:v>2.6050000000000004</c:v>
                </c:pt>
                <c:pt idx="2621">
                  <c:v>2.6059999999999999</c:v>
                </c:pt>
                <c:pt idx="2622">
                  <c:v>2.6070000000000002</c:v>
                </c:pt>
                <c:pt idx="2623">
                  <c:v>2.6080000000000005</c:v>
                </c:pt>
                <c:pt idx="2624">
                  <c:v>2.609</c:v>
                </c:pt>
                <c:pt idx="2625">
                  <c:v>2.6100000000000003</c:v>
                </c:pt>
                <c:pt idx="2626">
                  <c:v>2.6109999999999998</c:v>
                </c:pt>
                <c:pt idx="2627">
                  <c:v>2.6120000000000001</c:v>
                </c:pt>
                <c:pt idx="2628">
                  <c:v>2.6130000000000004</c:v>
                </c:pt>
                <c:pt idx="2629">
                  <c:v>2.6139999999999999</c:v>
                </c:pt>
                <c:pt idx="2630">
                  <c:v>2.6150000000000002</c:v>
                </c:pt>
                <c:pt idx="2631">
                  <c:v>2.6159999999999997</c:v>
                </c:pt>
                <c:pt idx="2632">
                  <c:v>2.617</c:v>
                </c:pt>
                <c:pt idx="2633">
                  <c:v>2.6180000000000003</c:v>
                </c:pt>
                <c:pt idx="2634">
                  <c:v>2.6189999999999998</c:v>
                </c:pt>
                <c:pt idx="2635">
                  <c:v>2.62</c:v>
                </c:pt>
                <c:pt idx="2636">
                  <c:v>2.6210000000000004</c:v>
                </c:pt>
                <c:pt idx="2637">
                  <c:v>2.6219999999999999</c:v>
                </c:pt>
                <c:pt idx="2638">
                  <c:v>2.6230000000000002</c:v>
                </c:pt>
                <c:pt idx="2639">
                  <c:v>2.6239999999999997</c:v>
                </c:pt>
                <c:pt idx="2640">
                  <c:v>2.625</c:v>
                </c:pt>
                <c:pt idx="2641">
                  <c:v>2.6260000000000003</c:v>
                </c:pt>
                <c:pt idx="2642">
                  <c:v>2.6269999999999998</c:v>
                </c:pt>
                <c:pt idx="2643">
                  <c:v>2.6280000000000001</c:v>
                </c:pt>
                <c:pt idx="2644">
                  <c:v>2.6290000000000004</c:v>
                </c:pt>
                <c:pt idx="2645">
                  <c:v>2.63</c:v>
                </c:pt>
                <c:pt idx="2646">
                  <c:v>2.6310000000000002</c:v>
                </c:pt>
                <c:pt idx="2647">
                  <c:v>2.6319999999999997</c:v>
                </c:pt>
                <c:pt idx="2648">
                  <c:v>2.633</c:v>
                </c:pt>
                <c:pt idx="2649">
                  <c:v>2.6340000000000003</c:v>
                </c:pt>
                <c:pt idx="2650">
                  <c:v>2.6349999999999998</c:v>
                </c:pt>
                <c:pt idx="2651">
                  <c:v>2.6360000000000001</c:v>
                </c:pt>
                <c:pt idx="2652">
                  <c:v>2.6370000000000005</c:v>
                </c:pt>
                <c:pt idx="2653">
                  <c:v>2.6379999999999999</c:v>
                </c:pt>
                <c:pt idx="2654">
                  <c:v>2.6390000000000002</c:v>
                </c:pt>
                <c:pt idx="2655">
                  <c:v>2.6399999999999997</c:v>
                </c:pt>
                <c:pt idx="2656">
                  <c:v>2.641</c:v>
                </c:pt>
                <c:pt idx="2657">
                  <c:v>2.6420000000000003</c:v>
                </c:pt>
                <c:pt idx="2658">
                  <c:v>2.6429999999999998</c:v>
                </c:pt>
                <c:pt idx="2659">
                  <c:v>2.6440000000000001</c:v>
                </c:pt>
                <c:pt idx="2660">
                  <c:v>2.6450000000000005</c:v>
                </c:pt>
                <c:pt idx="2661">
                  <c:v>2.6459999999999999</c:v>
                </c:pt>
                <c:pt idx="2662">
                  <c:v>2.6470000000000002</c:v>
                </c:pt>
                <c:pt idx="2663">
                  <c:v>2.6479999999999997</c:v>
                </c:pt>
                <c:pt idx="2664">
                  <c:v>2.649</c:v>
                </c:pt>
                <c:pt idx="2665">
                  <c:v>2.6500000000000004</c:v>
                </c:pt>
                <c:pt idx="2666">
                  <c:v>2.6509999999999998</c:v>
                </c:pt>
                <c:pt idx="2667">
                  <c:v>2.6520000000000001</c:v>
                </c:pt>
                <c:pt idx="2668">
                  <c:v>2.6530000000000005</c:v>
                </c:pt>
                <c:pt idx="2669">
                  <c:v>2.6539999999999999</c:v>
                </c:pt>
                <c:pt idx="2670">
                  <c:v>2.6550000000000002</c:v>
                </c:pt>
                <c:pt idx="2671">
                  <c:v>2.6559999999999997</c:v>
                </c:pt>
                <c:pt idx="2672">
                  <c:v>2.657</c:v>
                </c:pt>
                <c:pt idx="2673">
                  <c:v>2.6580000000000004</c:v>
                </c:pt>
                <c:pt idx="2674">
                  <c:v>2.6589999999999998</c:v>
                </c:pt>
                <c:pt idx="2675">
                  <c:v>2.66</c:v>
                </c:pt>
                <c:pt idx="2676">
                  <c:v>2.6610000000000005</c:v>
                </c:pt>
                <c:pt idx="2677">
                  <c:v>2.6619999999999999</c:v>
                </c:pt>
                <c:pt idx="2678">
                  <c:v>2.6630000000000003</c:v>
                </c:pt>
                <c:pt idx="2679">
                  <c:v>2.6639999999999997</c:v>
                </c:pt>
                <c:pt idx="2680">
                  <c:v>2.665</c:v>
                </c:pt>
                <c:pt idx="2681">
                  <c:v>2.6660000000000004</c:v>
                </c:pt>
                <c:pt idx="2682">
                  <c:v>2.6669999999999998</c:v>
                </c:pt>
                <c:pt idx="2683">
                  <c:v>2.6680000000000001</c:v>
                </c:pt>
                <c:pt idx="2684">
                  <c:v>2.6690000000000005</c:v>
                </c:pt>
                <c:pt idx="2685">
                  <c:v>2.67</c:v>
                </c:pt>
                <c:pt idx="2686">
                  <c:v>2.6710000000000003</c:v>
                </c:pt>
                <c:pt idx="2687">
                  <c:v>2.6719999999999997</c:v>
                </c:pt>
                <c:pt idx="2688">
                  <c:v>2.673</c:v>
                </c:pt>
                <c:pt idx="2689">
                  <c:v>2.6740000000000004</c:v>
                </c:pt>
                <c:pt idx="2690">
                  <c:v>2.6749999999999998</c:v>
                </c:pt>
                <c:pt idx="2691">
                  <c:v>2.6760000000000002</c:v>
                </c:pt>
                <c:pt idx="2692">
                  <c:v>2.6770000000000005</c:v>
                </c:pt>
                <c:pt idx="2693">
                  <c:v>2.6779999999999999</c:v>
                </c:pt>
                <c:pt idx="2694">
                  <c:v>2.6790000000000003</c:v>
                </c:pt>
                <c:pt idx="2695">
                  <c:v>2.6799999999999997</c:v>
                </c:pt>
                <c:pt idx="2696">
                  <c:v>2.681</c:v>
                </c:pt>
                <c:pt idx="2697">
                  <c:v>2.6820000000000004</c:v>
                </c:pt>
                <c:pt idx="2698">
                  <c:v>2.6829999999999998</c:v>
                </c:pt>
                <c:pt idx="2699">
                  <c:v>2.6840000000000002</c:v>
                </c:pt>
                <c:pt idx="2700">
                  <c:v>2.6850000000000005</c:v>
                </c:pt>
                <c:pt idx="2701">
                  <c:v>2.6859999999999999</c:v>
                </c:pt>
                <c:pt idx="2702">
                  <c:v>2.6870000000000003</c:v>
                </c:pt>
                <c:pt idx="2703">
                  <c:v>2.6879999999999997</c:v>
                </c:pt>
                <c:pt idx="2704">
                  <c:v>2.6890000000000001</c:v>
                </c:pt>
                <c:pt idx="2705">
                  <c:v>2.6900000000000004</c:v>
                </c:pt>
                <c:pt idx="2706">
                  <c:v>2.6909999999999998</c:v>
                </c:pt>
                <c:pt idx="2707">
                  <c:v>2.6920000000000002</c:v>
                </c:pt>
                <c:pt idx="2708">
                  <c:v>2.6930000000000005</c:v>
                </c:pt>
                <c:pt idx="2709">
                  <c:v>2.694</c:v>
                </c:pt>
                <c:pt idx="2710">
                  <c:v>2.6950000000000003</c:v>
                </c:pt>
                <c:pt idx="2711">
                  <c:v>2.6959999999999997</c:v>
                </c:pt>
                <c:pt idx="2712">
                  <c:v>2.6970000000000001</c:v>
                </c:pt>
                <c:pt idx="2713">
                  <c:v>2.6980000000000004</c:v>
                </c:pt>
                <c:pt idx="2714">
                  <c:v>2.6989999999999998</c:v>
                </c:pt>
                <c:pt idx="2715">
                  <c:v>2.7</c:v>
                </c:pt>
                <c:pt idx="2716">
                  <c:v>2.7010000000000005</c:v>
                </c:pt>
                <c:pt idx="2717">
                  <c:v>2.702</c:v>
                </c:pt>
                <c:pt idx="2718">
                  <c:v>2.7030000000000003</c:v>
                </c:pt>
                <c:pt idx="2719">
                  <c:v>2.7039999999999997</c:v>
                </c:pt>
                <c:pt idx="2720">
                  <c:v>2.7050000000000001</c:v>
                </c:pt>
                <c:pt idx="2721">
                  <c:v>2.7060000000000004</c:v>
                </c:pt>
                <c:pt idx="2722">
                  <c:v>2.7069999999999999</c:v>
                </c:pt>
                <c:pt idx="2723">
                  <c:v>2.7080000000000002</c:v>
                </c:pt>
                <c:pt idx="2724">
                  <c:v>2.7090000000000005</c:v>
                </c:pt>
                <c:pt idx="2725">
                  <c:v>2.71</c:v>
                </c:pt>
                <c:pt idx="2726">
                  <c:v>2.7110000000000003</c:v>
                </c:pt>
                <c:pt idx="2727">
                  <c:v>2.7119999999999997</c:v>
                </c:pt>
                <c:pt idx="2728">
                  <c:v>2.7130000000000001</c:v>
                </c:pt>
                <c:pt idx="2729">
                  <c:v>2.7140000000000004</c:v>
                </c:pt>
                <c:pt idx="2730">
                  <c:v>2.7149999999999999</c:v>
                </c:pt>
                <c:pt idx="2731">
                  <c:v>2.7160000000000002</c:v>
                </c:pt>
                <c:pt idx="2732">
                  <c:v>2.7170000000000005</c:v>
                </c:pt>
                <c:pt idx="2733">
                  <c:v>2.718</c:v>
                </c:pt>
                <c:pt idx="2734">
                  <c:v>2.7190000000000003</c:v>
                </c:pt>
                <c:pt idx="2735">
                  <c:v>2.7199999999999998</c:v>
                </c:pt>
                <c:pt idx="2736">
                  <c:v>2.7210000000000001</c:v>
                </c:pt>
                <c:pt idx="2737">
                  <c:v>2.7220000000000004</c:v>
                </c:pt>
                <c:pt idx="2738">
                  <c:v>2.7229999999999999</c:v>
                </c:pt>
                <c:pt idx="2739">
                  <c:v>2.7240000000000002</c:v>
                </c:pt>
                <c:pt idx="2740">
                  <c:v>2.7250000000000005</c:v>
                </c:pt>
                <c:pt idx="2741">
                  <c:v>2.726</c:v>
                </c:pt>
                <c:pt idx="2742">
                  <c:v>2.7270000000000003</c:v>
                </c:pt>
                <c:pt idx="2743">
                  <c:v>2.7279999999999998</c:v>
                </c:pt>
                <c:pt idx="2744">
                  <c:v>2.7290000000000001</c:v>
                </c:pt>
                <c:pt idx="2745">
                  <c:v>2.7300000000000004</c:v>
                </c:pt>
                <c:pt idx="2746">
                  <c:v>2.7309999999999999</c:v>
                </c:pt>
                <c:pt idx="2747">
                  <c:v>2.7320000000000002</c:v>
                </c:pt>
                <c:pt idx="2748">
                  <c:v>2.7330000000000005</c:v>
                </c:pt>
                <c:pt idx="2749">
                  <c:v>2.734</c:v>
                </c:pt>
                <c:pt idx="2750">
                  <c:v>2.7350000000000003</c:v>
                </c:pt>
                <c:pt idx="2751">
                  <c:v>2.7359999999999998</c:v>
                </c:pt>
                <c:pt idx="2752">
                  <c:v>2.7370000000000001</c:v>
                </c:pt>
                <c:pt idx="2753">
                  <c:v>2.7380000000000004</c:v>
                </c:pt>
                <c:pt idx="2754">
                  <c:v>2.7389999999999999</c:v>
                </c:pt>
                <c:pt idx="2755">
                  <c:v>2.74</c:v>
                </c:pt>
                <c:pt idx="2756">
                  <c:v>2.7409999999999997</c:v>
                </c:pt>
                <c:pt idx="2757">
                  <c:v>2.742</c:v>
                </c:pt>
                <c:pt idx="2758">
                  <c:v>2.7430000000000003</c:v>
                </c:pt>
                <c:pt idx="2759">
                  <c:v>2.7439999999999998</c:v>
                </c:pt>
                <c:pt idx="2760">
                  <c:v>2.7450000000000001</c:v>
                </c:pt>
                <c:pt idx="2761">
                  <c:v>2.7460000000000004</c:v>
                </c:pt>
                <c:pt idx="2762">
                  <c:v>2.7469999999999999</c:v>
                </c:pt>
                <c:pt idx="2763">
                  <c:v>2.7480000000000002</c:v>
                </c:pt>
                <c:pt idx="2764">
                  <c:v>2.7489999999999997</c:v>
                </c:pt>
                <c:pt idx="2765">
                  <c:v>2.75</c:v>
                </c:pt>
                <c:pt idx="2766">
                  <c:v>2.7510000000000003</c:v>
                </c:pt>
                <c:pt idx="2767">
                  <c:v>2.7519999999999998</c:v>
                </c:pt>
                <c:pt idx="2768">
                  <c:v>2.7530000000000001</c:v>
                </c:pt>
                <c:pt idx="2769">
                  <c:v>2.7540000000000004</c:v>
                </c:pt>
                <c:pt idx="2770">
                  <c:v>2.7549999999999999</c:v>
                </c:pt>
                <c:pt idx="2771">
                  <c:v>2.7560000000000002</c:v>
                </c:pt>
                <c:pt idx="2772">
                  <c:v>2.7569999999999997</c:v>
                </c:pt>
                <c:pt idx="2773">
                  <c:v>2.758</c:v>
                </c:pt>
                <c:pt idx="2774">
                  <c:v>2.7590000000000003</c:v>
                </c:pt>
                <c:pt idx="2775">
                  <c:v>2.76</c:v>
                </c:pt>
                <c:pt idx="2776">
                  <c:v>2.7610000000000001</c:v>
                </c:pt>
                <c:pt idx="2777">
                  <c:v>2.7620000000000005</c:v>
                </c:pt>
                <c:pt idx="2778">
                  <c:v>2.7629999999999999</c:v>
                </c:pt>
                <c:pt idx="2779">
                  <c:v>2.7640000000000002</c:v>
                </c:pt>
                <c:pt idx="2780">
                  <c:v>2.7649999999999997</c:v>
                </c:pt>
                <c:pt idx="2781">
                  <c:v>2.766</c:v>
                </c:pt>
                <c:pt idx="2782">
                  <c:v>2.7670000000000003</c:v>
                </c:pt>
                <c:pt idx="2783">
                  <c:v>2.7679999999999998</c:v>
                </c:pt>
                <c:pt idx="2784">
                  <c:v>2.7690000000000001</c:v>
                </c:pt>
                <c:pt idx="2785">
                  <c:v>2.7700000000000005</c:v>
                </c:pt>
                <c:pt idx="2786">
                  <c:v>2.7709999999999999</c:v>
                </c:pt>
                <c:pt idx="2787">
                  <c:v>2.7720000000000002</c:v>
                </c:pt>
                <c:pt idx="2788">
                  <c:v>2.7729999999999997</c:v>
                </c:pt>
                <c:pt idx="2789">
                  <c:v>2.774</c:v>
                </c:pt>
                <c:pt idx="2790">
                  <c:v>2.7750000000000004</c:v>
                </c:pt>
                <c:pt idx="2791">
                  <c:v>2.7759999999999998</c:v>
                </c:pt>
                <c:pt idx="2792">
                  <c:v>2.7770000000000001</c:v>
                </c:pt>
                <c:pt idx="2793">
                  <c:v>2.7780000000000005</c:v>
                </c:pt>
                <c:pt idx="2794">
                  <c:v>2.7789999999999999</c:v>
                </c:pt>
                <c:pt idx="2795">
                  <c:v>2.7800000000000002</c:v>
                </c:pt>
                <c:pt idx="2796">
                  <c:v>2.7809999999999997</c:v>
                </c:pt>
                <c:pt idx="2797">
                  <c:v>2.782</c:v>
                </c:pt>
                <c:pt idx="2798">
                  <c:v>2.7830000000000004</c:v>
                </c:pt>
                <c:pt idx="2799">
                  <c:v>2.7839999999999998</c:v>
                </c:pt>
                <c:pt idx="2800">
                  <c:v>2.7850000000000001</c:v>
                </c:pt>
                <c:pt idx="2801">
                  <c:v>2.7860000000000005</c:v>
                </c:pt>
                <c:pt idx="2802">
                  <c:v>2.7869999999999999</c:v>
                </c:pt>
                <c:pt idx="2803">
                  <c:v>2.7880000000000003</c:v>
                </c:pt>
                <c:pt idx="2804">
                  <c:v>2.7889999999999997</c:v>
                </c:pt>
                <c:pt idx="2805">
                  <c:v>2.79</c:v>
                </c:pt>
                <c:pt idx="2806">
                  <c:v>2.7910000000000004</c:v>
                </c:pt>
                <c:pt idx="2807">
                  <c:v>2.7919999999999998</c:v>
                </c:pt>
                <c:pt idx="2808">
                  <c:v>2.7930000000000001</c:v>
                </c:pt>
                <c:pt idx="2809">
                  <c:v>2.7940000000000005</c:v>
                </c:pt>
                <c:pt idx="2810">
                  <c:v>2.7949999999999999</c:v>
                </c:pt>
                <c:pt idx="2811">
                  <c:v>2.7960000000000003</c:v>
                </c:pt>
                <c:pt idx="2812">
                  <c:v>2.7969999999999997</c:v>
                </c:pt>
                <c:pt idx="2813">
                  <c:v>2.798</c:v>
                </c:pt>
                <c:pt idx="2814">
                  <c:v>2.7990000000000004</c:v>
                </c:pt>
                <c:pt idx="2815">
                  <c:v>2.8</c:v>
                </c:pt>
                <c:pt idx="2816">
                  <c:v>2.8010000000000002</c:v>
                </c:pt>
                <c:pt idx="2817">
                  <c:v>2.8020000000000005</c:v>
                </c:pt>
                <c:pt idx="2818">
                  <c:v>2.8029999999999999</c:v>
                </c:pt>
                <c:pt idx="2819">
                  <c:v>2.8040000000000003</c:v>
                </c:pt>
                <c:pt idx="2820">
                  <c:v>2.8049999999999997</c:v>
                </c:pt>
                <c:pt idx="2821">
                  <c:v>2.806</c:v>
                </c:pt>
                <c:pt idx="2822">
                  <c:v>2.8070000000000004</c:v>
                </c:pt>
                <c:pt idx="2823">
                  <c:v>2.8079999999999998</c:v>
                </c:pt>
                <c:pt idx="2824">
                  <c:v>2.8090000000000002</c:v>
                </c:pt>
                <c:pt idx="2825">
                  <c:v>2.8100000000000005</c:v>
                </c:pt>
                <c:pt idx="2826">
                  <c:v>2.8109999999999999</c:v>
                </c:pt>
                <c:pt idx="2827">
                  <c:v>2.8120000000000003</c:v>
                </c:pt>
                <c:pt idx="2828">
                  <c:v>2.8129999999999997</c:v>
                </c:pt>
                <c:pt idx="2829">
                  <c:v>2.8140000000000001</c:v>
                </c:pt>
                <c:pt idx="2830">
                  <c:v>2.8150000000000004</c:v>
                </c:pt>
                <c:pt idx="2831">
                  <c:v>2.8159999999999998</c:v>
                </c:pt>
                <c:pt idx="2832">
                  <c:v>2.8170000000000002</c:v>
                </c:pt>
                <c:pt idx="2833">
                  <c:v>2.8180000000000005</c:v>
                </c:pt>
                <c:pt idx="2834">
                  <c:v>2.819</c:v>
                </c:pt>
                <c:pt idx="2835">
                  <c:v>2.8200000000000003</c:v>
                </c:pt>
                <c:pt idx="2836">
                  <c:v>2.8209999999999997</c:v>
                </c:pt>
                <c:pt idx="2837">
                  <c:v>2.8220000000000001</c:v>
                </c:pt>
                <c:pt idx="2838">
                  <c:v>2.8230000000000004</c:v>
                </c:pt>
                <c:pt idx="2839">
                  <c:v>2.8239999999999998</c:v>
                </c:pt>
                <c:pt idx="2840">
                  <c:v>2.8250000000000002</c:v>
                </c:pt>
                <c:pt idx="2841">
                  <c:v>2.8260000000000005</c:v>
                </c:pt>
                <c:pt idx="2842">
                  <c:v>2.827</c:v>
                </c:pt>
                <c:pt idx="2843">
                  <c:v>2.8280000000000003</c:v>
                </c:pt>
                <c:pt idx="2844">
                  <c:v>2.8289999999999997</c:v>
                </c:pt>
                <c:pt idx="2845">
                  <c:v>2.83</c:v>
                </c:pt>
                <c:pt idx="2846">
                  <c:v>2.8310000000000004</c:v>
                </c:pt>
                <c:pt idx="2847">
                  <c:v>2.8319999999999999</c:v>
                </c:pt>
                <c:pt idx="2848">
                  <c:v>2.8330000000000002</c:v>
                </c:pt>
                <c:pt idx="2849">
                  <c:v>2.8340000000000005</c:v>
                </c:pt>
                <c:pt idx="2850">
                  <c:v>2.835</c:v>
                </c:pt>
                <c:pt idx="2851">
                  <c:v>2.8360000000000003</c:v>
                </c:pt>
                <c:pt idx="2852">
                  <c:v>2.8369999999999997</c:v>
                </c:pt>
                <c:pt idx="2853">
                  <c:v>2.8380000000000001</c:v>
                </c:pt>
                <c:pt idx="2854">
                  <c:v>2.8390000000000004</c:v>
                </c:pt>
                <c:pt idx="2855">
                  <c:v>2.84</c:v>
                </c:pt>
                <c:pt idx="2856">
                  <c:v>2.8410000000000002</c:v>
                </c:pt>
                <c:pt idx="2857">
                  <c:v>2.8420000000000005</c:v>
                </c:pt>
                <c:pt idx="2858">
                  <c:v>2.843</c:v>
                </c:pt>
                <c:pt idx="2859">
                  <c:v>2.8440000000000003</c:v>
                </c:pt>
                <c:pt idx="2860">
                  <c:v>2.8449999999999998</c:v>
                </c:pt>
                <c:pt idx="2861">
                  <c:v>2.8460000000000001</c:v>
                </c:pt>
                <c:pt idx="2862">
                  <c:v>2.8470000000000004</c:v>
                </c:pt>
                <c:pt idx="2863">
                  <c:v>2.8479999999999999</c:v>
                </c:pt>
                <c:pt idx="2864">
                  <c:v>2.8490000000000002</c:v>
                </c:pt>
                <c:pt idx="2865">
                  <c:v>2.8500000000000005</c:v>
                </c:pt>
                <c:pt idx="2866">
                  <c:v>2.851</c:v>
                </c:pt>
                <c:pt idx="2867">
                  <c:v>2.8520000000000003</c:v>
                </c:pt>
                <c:pt idx="2868">
                  <c:v>2.8529999999999998</c:v>
                </c:pt>
                <c:pt idx="2869">
                  <c:v>2.8540000000000001</c:v>
                </c:pt>
                <c:pt idx="2870">
                  <c:v>2.8550000000000004</c:v>
                </c:pt>
                <c:pt idx="2871">
                  <c:v>2.8559999999999999</c:v>
                </c:pt>
                <c:pt idx="2872">
                  <c:v>2.8570000000000002</c:v>
                </c:pt>
                <c:pt idx="2873">
                  <c:v>2.8580000000000005</c:v>
                </c:pt>
                <c:pt idx="2874">
                  <c:v>2.859</c:v>
                </c:pt>
                <c:pt idx="2875">
                  <c:v>2.8600000000000003</c:v>
                </c:pt>
                <c:pt idx="2876">
                  <c:v>2.8609999999999998</c:v>
                </c:pt>
                <c:pt idx="2877">
                  <c:v>2.8620000000000001</c:v>
                </c:pt>
                <c:pt idx="2878">
                  <c:v>2.8630000000000004</c:v>
                </c:pt>
                <c:pt idx="2879">
                  <c:v>2.8639999999999999</c:v>
                </c:pt>
                <c:pt idx="2880">
                  <c:v>2.8650000000000002</c:v>
                </c:pt>
                <c:pt idx="2881">
                  <c:v>2.8659999999999997</c:v>
                </c:pt>
                <c:pt idx="2882">
                  <c:v>2.867</c:v>
                </c:pt>
                <c:pt idx="2883">
                  <c:v>2.8680000000000003</c:v>
                </c:pt>
                <c:pt idx="2884">
                  <c:v>2.8689999999999998</c:v>
                </c:pt>
                <c:pt idx="2885">
                  <c:v>2.87</c:v>
                </c:pt>
                <c:pt idx="2886">
                  <c:v>2.8710000000000004</c:v>
                </c:pt>
                <c:pt idx="2887">
                  <c:v>2.8719999999999999</c:v>
                </c:pt>
                <c:pt idx="2888">
                  <c:v>2.8730000000000002</c:v>
                </c:pt>
                <c:pt idx="2889">
                  <c:v>2.8739999999999997</c:v>
                </c:pt>
                <c:pt idx="2890">
                  <c:v>2.875</c:v>
                </c:pt>
                <c:pt idx="2891">
                  <c:v>2.8760000000000003</c:v>
                </c:pt>
                <c:pt idx="2892">
                  <c:v>2.8769999999999998</c:v>
                </c:pt>
                <c:pt idx="2893">
                  <c:v>2.8780000000000001</c:v>
                </c:pt>
                <c:pt idx="2894">
                  <c:v>2.8790000000000004</c:v>
                </c:pt>
                <c:pt idx="2895">
                  <c:v>2.88</c:v>
                </c:pt>
                <c:pt idx="2896">
                  <c:v>2.8810000000000002</c:v>
                </c:pt>
                <c:pt idx="2897">
                  <c:v>2.8819999999999997</c:v>
                </c:pt>
                <c:pt idx="2898">
                  <c:v>2.883</c:v>
                </c:pt>
                <c:pt idx="2899">
                  <c:v>2.8840000000000003</c:v>
                </c:pt>
                <c:pt idx="2900">
                  <c:v>2.8849999999999998</c:v>
                </c:pt>
                <c:pt idx="2901">
                  <c:v>2.8860000000000001</c:v>
                </c:pt>
                <c:pt idx="2902">
                  <c:v>2.8870000000000005</c:v>
                </c:pt>
                <c:pt idx="2903">
                  <c:v>2.8879999999999999</c:v>
                </c:pt>
                <c:pt idx="2904">
                  <c:v>2.8890000000000002</c:v>
                </c:pt>
                <c:pt idx="2905">
                  <c:v>2.8899999999999997</c:v>
                </c:pt>
                <c:pt idx="2906">
                  <c:v>2.891</c:v>
                </c:pt>
                <c:pt idx="2907">
                  <c:v>2.8920000000000003</c:v>
                </c:pt>
                <c:pt idx="2908">
                  <c:v>2.8929999999999998</c:v>
                </c:pt>
                <c:pt idx="2909">
                  <c:v>2.8940000000000001</c:v>
                </c:pt>
                <c:pt idx="2910">
                  <c:v>2.8950000000000005</c:v>
                </c:pt>
                <c:pt idx="2911">
                  <c:v>2.8959999999999999</c:v>
                </c:pt>
                <c:pt idx="2912">
                  <c:v>2.8970000000000002</c:v>
                </c:pt>
                <c:pt idx="2913">
                  <c:v>2.8979999999999997</c:v>
                </c:pt>
                <c:pt idx="2914">
                  <c:v>2.899</c:v>
                </c:pt>
                <c:pt idx="2915">
                  <c:v>2.9000000000000004</c:v>
                </c:pt>
                <c:pt idx="2916">
                  <c:v>2.9009999999999998</c:v>
                </c:pt>
                <c:pt idx="2917">
                  <c:v>2.9020000000000001</c:v>
                </c:pt>
                <c:pt idx="2918">
                  <c:v>2.9030000000000005</c:v>
                </c:pt>
                <c:pt idx="2919">
                  <c:v>2.9039999999999999</c:v>
                </c:pt>
                <c:pt idx="2920">
                  <c:v>2.9050000000000002</c:v>
                </c:pt>
                <c:pt idx="2921">
                  <c:v>2.9059999999999997</c:v>
                </c:pt>
                <c:pt idx="2922">
                  <c:v>2.907</c:v>
                </c:pt>
                <c:pt idx="2923">
                  <c:v>2.9080000000000004</c:v>
                </c:pt>
                <c:pt idx="2924">
                  <c:v>2.9089999999999998</c:v>
                </c:pt>
                <c:pt idx="2925">
                  <c:v>2.91</c:v>
                </c:pt>
                <c:pt idx="2926">
                  <c:v>2.9110000000000005</c:v>
                </c:pt>
                <c:pt idx="2927">
                  <c:v>2.9119999999999999</c:v>
                </c:pt>
                <c:pt idx="2928">
                  <c:v>2.9130000000000003</c:v>
                </c:pt>
                <c:pt idx="2929">
                  <c:v>2.9139999999999997</c:v>
                </c:pt>
                <c:pt idx="2930">
                  <c:v>2.915</c:v>
                </c:pt>
                <c:pt idx="2931">
                  <c:v>2.9160000000000004</c:v>
                </c:pt>
                <c:pt idx="2932">
                  <c:v>2.9169999999999998</c:v>
                </c:pt>
                <c:pt idx="2933">
                  <c:v>2.9180000000000001</c:v>
                </c:pt>
                <c:pt idx="2934">
                  <c:v>2.9190000000000005</c:v>
                </c:pt>
                <c:pt idx="2935">
                  <c:v>2.92</c:v>
                </c:pt>
                <c:pt idx="2936">
                  <c:v>2.9210000000000003</c:v>
                </c:pt>
                <c:pt idx="2937">
                  <c:v>2.9219999999999997</c:v>
                </c:pt>
                <c:pt idx="2938">
                  <c:v>2.923</c:v>
                </c:pt>
                <c:pt idx="2939">
                  <c:v>2.9240000000000004</c:v>
                </c:pt>
                <c:pt idx="2940">
                  <c:v>2.9249999999999998</c:v>
                </c:pt>
                <c:pt idx="2941">
                  <c:v>2.9260000000000002</c:v>
                </c:pt>
                <c:pt idx="2942">
                  <c:v>2.9270000000000005</c:v>
                </c:pt>
                <c:pt idx="2943">
                  <c:v>2.9279999999999999</c:v>
                </c:pt>
                <c:pt idx="2944">
                  <c:v>2.9290000000000003</c:v>
                </c:pt>
                <c:pt idx="2945">
                  <c:v>2.9299999999999997</c:v>
                </c:pt>
                <c:pt idx="2946">
                  <c:v>2.931</c:v>
                </c:pt>
                <c:pt idx="2947">
                  <c:v>2.9320000000000004</c:v>
                </c:pt>
                <c:pt idx="2948">
                  <c:v>2.9329999999999998</c:v>
                </c:pt>
                <c:pt idx="2949">
                  <c:v>2.9340000000000002</c:v>
                </c:pt>
                <c:pt idx="2950">
                  <c:v>2.9350000000000005</c:v>
                </c:pt>
                <c:pt idx="2951">
                  <c:v>2.9359999999999999</c:v>
                </c:pt>
                <c:pt idx="2952">
                  <c:v>2.9370000000000003</c:v>
                </c:pt>
                <c:pt idx="2953">
                  <c:v>2.9379999999999997</c:v>
                </c:pt>
                <c:pt idx="2954">
                  <c:v>2.9390000000000001</c:v>
                </c:pt>
                <c:pt idx="2955">
                  <c:v>2.9400000000000004</c:v>
                </c:pt>
                <c:pt idx="2956">
                  <c:v>2.9409999999999998</c:v>
                </c:pt>
                <c:pt idx="2957">
                  <c:v>2.9420000000000002</c:v>
                </c:pt>
                <c:pt idx="2958">
                  <c:v>2.9430000000000005</c:v>
                </c:pt>
                <c:pt idx="2959">
                  <c:v>2.944</c:v>
                </c:pt>
                <c:pt idx="2960">
                  <c:v>2.9450000000000003</c:v>
                </c:pt>
                <c:pt idx="2961">
                  <c:v>2.9459999999999997</c:v>
                </c:pt>
                <c:pt idx="2962">
                  <c:v>2.9470000000000001</c:v>
                </c:pt>
                <c:pt idx="2963">
                  <c:v>2.9480000000000004</c:v>
                </c:pt>
                <c:pt idx="2964">
                  <c:v>2.9489999999999998</c:v>
                </c:pt>
                <c:pt idx="2965">
                  <c:v>2.95</c:v>
                </c:pt>
                <c:pt idx="2966">
                  <c:v>2.9510000000000005</c:v>
                </c:pt>
                <c:pt idx="2967">
                  <c:v>2.952</c:v>
                </c:pt>
                <c:pt idx="2968">
                  <c:v>2.9530000000000003</c:v>
                </c:pt>
                <c:pt idx="2969">
                  <c:v>2.9539999999999997</c:v>
                </c:pt>
                <c:pt idx="2970">
                  <c:v>2.9550000000000001</c:v>
                </c:pt>
                <c:pt idx="2971">
                  <c:v>2.9560000000000004</c:v>
                </c:pt>
                <c:pt idx="2972">
                  <c:v>2.9569999999999999</c:v>
                </c:pt>
                <c:pt idx="2973">
                  <c:v>2.9580000000000002</c:v>
                </c:pt>
                <c:pt idx="2974">
                  <c:v>2.9590000000000005</c:v>
                </c:pt>
                <c:pt idx="2975">
                  <c:v>2.96</c:v>
                </c:pt>
                <c:pt idx="2976">
                  <c:v>2.9610000000000003</c:v>
                </c:pt>
                <c:pt idx="2977">
                  <c:v>2.9619999999999997</c:v>
                </c:pt>
                <c:pt idx="2978">
                  <c:v>2.9630000000000001</c:v>
                </c:pt>
                <c:pt idx="2979">
                  <c:v>2.9640000000000004</c:v>
                </c:pt>
                <c:pt idx="2980">
                  <c:v>2.9649999999999999</c:v>
                </c:pt>
                <c:pt idx="2981">
                  <c:v>2.9660000000000002</c:v>
                </c:pt>
                <c:pt idx="2982">
                  <c:v>2.9670000000000005</c:v>
                </c:pt>
                <c:pt idx="2983">
                  <c:v>2.968</c:v>
                </c:pt>
                <c:pt idx="2984">
                  <c:v>2.9690000000000003</c:v>
                </c:pt>
                <c:pt idx="2985">
                  <c:v>2.9699999999999998</c:v>
                </c:pt>
                <c:pt idx="2986">
                  <c:v>2.9710000000000001</c:v>
                </c:pt>
                <c:pt idx="2987">
                  <c:v>2.9720000000000004</c:v>
                </c:pt>
                <c:pt idx="2988">
                  <c:v>2.9729999999999999</c:v>
                </c:pt>
                <c:pt idx="2989">
                  <c:v>2.9740000000000002</c:v>
                </c:pt>
                <c:pt idx="2990">
                  <c:v>2.9750000000000005</c:v>
                </c:pt>
                <c:pt idx="2991">
                  <c:v>2.976</c:v>
                </c:pt>
                <c:pt idx="2992">
                  <c:v>2.9770000000000003</c:v>
                </c:pt>
                <c:pt idx="2993">
                  <c:v>2.9779999999999998</c:v>
                </c:pt>
                <c:pt idx="2994">
                  <c:v>2.9790000000000001</c:v>
                </c:pt>
                <c:pt idx="2995">
                  <c:v>2.9800000000000004</c:v>
                </c:pt>
                <c:pt idx="2996">
                  <c:v>2.9809999999999999</c:v>
                </c:pt>
                <c:pt idx="2997">
                  <c:v>2.9820000000000002</c:v>
                </c:pt>
                <c:pt idx="2998">
                  <c:v>2.9830000000000005</c:v>
                </c:pt>
                <c:pt idx="2999">
                  <c:v>2.984</c:v>
                </c:pt>
              </c:numCache>
            </c:numRef>
          </c:xVal>
          <c:yVal>
            <c:numRef>
              <c:f>'NH4'!$AF$8:$AF$3007</c:f>
              <c:numCache>
                <c:formatCode>0.00E+00</c:formatCode>
                <c:ptCount val="3000"/>
                <c:pt idx="0">
                  <c:v>4.2502585315408487E-5</c:v>
                </c:pt>
                <c:pt idx="1">
                  <c:v>2.7921406411582215E-4</c:v>
                </c:pt>
                <c:pt idx="2">
                  <c:v>9.4519131334022753E-4</c:v>
                </c:pt>
                <c:pt idx="3">
                  <c:v>2.2543950361944157E-3</c:v>
                </c:pt>
                <c:pt idx="4">
                  <c:v>4.3329886246122034E-3</c:v>
                </c:pt>
                <c:pt idx="5">
                  <c:v>7.2388831437435368E-3</c:v>
                </c:pt>
                <c:pt idx="6">
                  <c:v>1.09617373319545E-2</c:v>
                </c:pt>
                <c:pt idx="7">
                  <c:v>1.5408479834539815E-2</c:v>
                </c:pt>
                <c:pt idx="8">
                  <c:v>2.0579110651499484E-2</c:v>
                </c:pt>
                <c:pt idx="9">
                  <c:v>2.6059979317476733E-2</c:v>
                </c:pt>
                <c:pt idx="10">
                  <c:v>3.1747673216132373E-2</c:v>
                </c:pt>
                <c:pt idx="11">
                  <c:v>3.7642192347466394E-2</c:v>
                </c:pt>
                <c:pt idx="12">
                  <c:v>4.332988624612203E-2</c:v>
                </c:pt>
                <c:pt idx="13">
                  <c:v>4.8810754912099276E-2</c:v>
                </c:pt>
                <c:pt idx="14">
                  <c:v>5.3981385729058952E-2</c:v>
                </c:pt>
                <c:pt idx="15">
                  <c:v>5.8738366080661845E-2</c:v>
                </c:pt>
                <c:pt idx="16">
                  <c:v>6.2874870734229579E-2</c:v>
                </c:pt>
                <c:pt idx="17">
                  <c:v>6.6494312306101339E-2</c:v>
                </c:pt>
                <c:pt idx="18">
                  <c:v>6.9286452947259575E-2</c:v>
                </c:pt>
                <c:pt idx="19">
                  <c:v>7.145811789038263E-2</c:v>
                </c:pt>
                <c:pt idx="20">
                  <c:v>7.3112719751809718E-2</c:v>
                </c:pt>
                <c:pt idx="21">
                  <c:v>7.4146845915201653E-2</c:v>
                </c:pt>
                <c:pt idx="22">
                  <c:v>7.476732161323682E-2</c:v>
                </c:pt>
                <c:pt idx="23">
                  <c:v>7.4870734229576019E-2</c:v>
                </c:pt>
                <c:pt idx="24">
                  <c:v>7.4560496380558422E-2</c:v>
                </c:pt>
                <c:pt idx="25">
                  <c:v>7.4043433298862454E-2</c:v>
                </c:pt>
                <c:pt idx="26">
                  <c:v>7.3319544984488116E-2</c:v>
                </c:pt>
                <c:pt idx="27">
                  <c:v>7.238883143743538E-2</c:v>
                </c:pt>
                <c:pt idx="28">
                  <c:v>7.1561530506721815E-2</c:v>
                </c:pt>
                <c:pt idx="29">
                  <c:v>7.0734229576008278E-2</c:v>
                </c:pt>
                <c:pt idx="30">
                  <c:v>6.9906928645294727E-2</c:v>
                </c:pt>
                <c:pt idx="31">
                  <c:v>6.9286452947259575E-2</c:v>
                </c:pt>
                <c:pt idx="32">
                  <c:v>6.8665977249224408E-2</c:v>
                </c:pt>
                <c:pt idx="33">
                  <c:v>6.825232678386764E-2</c:v>
                </c:pt>
                <c:pt idx="34">
                  <c:v>6.8045501551189241E-2</c:v>
                </c:pt>
                <c:pt idx="35">
                  <c:v>6.7838676318510871E-2</c:v>
                </c:pt>
                <c:pt idx="36">
                  <c:v>6.7735263702171672E-2</c:v>
                </c:pt>
                <c:pt idx="37">
                  <c:v>6.7631851085832473E-2</c:v>
                </c:pt>
                <c:pt idx="38">
                  <c:v>6.7528438469493274E-2</c:v>
                </c:pt>
                <c:pt idx="39">
                  <c:v>6.7425025853154075E-2</c:v>
                </c:pt>
                <c:pt idx="40">
                  <c:v>6.7218200620475704E-2</c:v>
                </c:pt>
                <c:pt idx="41">
                  <c:v>6.7011375387797306E-2</c:v>
                </c:pt>
                <c:pt idx="42">
                  <c:v>6.6701137538779737E-2</c:v>
                </c:pt>
                <c:pt idx="43">
                  <c:v>6.6287487073422968E-2</c:v>
                </c:pt>
                <c:pt idx="44">
                  <c:v>6.5770423991727001E-2</c:v>
                </c:pt>
                <c:pt idx="45">
                  <c:v>6.5253360910031033E-2</c:v>
                </c:pt>
                <c:pt idx="46">
                  <c:v>6.4632885211995866E-2</c:v>
                </c:pt>
                <c:pt idx="47">
                  <c:v>6.4115822130299899E-2</c:v>
                </c:pt>
                <c:pt idx="48">
                  <c:v>6.3495346432264746E-2</c:v>
                </c:pt>
                <c:pt idx="49">
                  <c:v>6.2874870734229579E-2</c:v>
                </c:pt>
                <c:pt idx="50">
                  <c:v>6.2357807652533612E-2</c:v>
                </c:pt>
                <c:pt idx="51">
                  <c:v>6.1944157187176836E-2</c:v>
                </c:pt>
                <c:pt idx="52">
                  <c:v>6.1737331954498452E-2</c:v>
                </c:pt>
                <c:pt idx="53">
                  <c:v>6.1530506721820061E-2</c:v>
                </c:pt>
                <c:pt idx="54">
                  <c:v>6.1530506721820061E-2</c:v>
                </c:pt>
                <c:pt idx="55">
                  <c:v>6.1530506721820061E-2</c:v>
                </c:pt>
                <c:pt idx="56">
                  <c:v>6.1530506721820061E-2</c:v>
                </c:pt>
                <c:pt idx="57">
                  <c:v>6.163391933815926E-2</c:v>
                </c:pt>
                <c:pt idx="58">
                  <c:v>6.1737331954498452E-2</c:v>
                </c:pt>
                <c:pt idx="59">
                  <c:v>6.1737331954498452E-2</c:v>
                </c:pt>
                <c:pt idx="60">
                  <c:v>6.1737331954498452E-2</c:v>
                </c:pt>
                <c:pt idx="61">
                  <c:v>6.163391933815926E-2</c:v>
                </c:pt>
                <c:pt idx="62">
                  <c:v>6.1530506721820061E-2</c:v>
                </c:pt>
                <c:pt idx="63">
                  <c:v>6.1530506721820061E-2</c:v>
                </c:pt>
                <c:pt idx="64">
                  <c:v>6.1427094105480869E-2</c:v>
                </c:pt>
                <c:pt idx="65">
                  <c:v>6.1220268872802484E-2</c:v>
                </c:pt>
                <c:pt idx="66">
                  <c:v>6.1116856256463292E-2</c:v>
                </c:pt>
                <c:pt idx="67">
                  <c:v>6.1013443640124093E-2</c:v>
                </c:pt>
                <c:pt idx="68">
                  <c:v>6.1013443640124093E-2</c:v>
                </c:pt>
                <c:pt idx="69">
                  <c:v>6.0910031023784908E-2</c:v>
                </c:pt>
                <c:pt idx="70">
                  <c:v>6.0910031023784908E-2</c:v>
                </c:pt>
                <c:pt idx="71">
                  <c:v>6.0910031023784908E-2</c:v>
                </c:pt>
                <c:pt idx="72">
                  <c:v>6.1013443640124093E-2</c:v>
                </c:pt>
                <c:pt idx="73">
                  <c:v>6.1116856256463292E-2</c:v>
                </c:pt>
                <c:pt idx="74">
                  <c:v>6.1323681489141676E-2</c:v>
                </c:pt>
                <c:pt idx="75">
                  <c:v>6.1427094105480869E-2</c:v>
                </c:pt>
                <c:pt idx="76">
                  <c:v>6.163391933815926E-2</c:v>
                </c:pt>
                <c:pt idx="77">
                  <c:v>6.1737331954498452E-2</c:v>
                </c:pt>
                <c:pt idx="78">
                  <c:v>6.1840744570837644E-2</c:v>
                </c:pt>
                <c:pt idx="79">
                  <c:v>6.1944157187176836E-2</c:v>
                </c:pt>
                <c:pt idx="80">
                  <c:v>6.1944157187176836E-2</c:v>
                </c:pt>
                <c:pt idx="81">
                  <c:v>6.1944157187176836E-2</c:v>
                </c:pt>
                <c:pt idx="82">
                  <c:v>6.2047569803516028E-2</c:v>
                </c:pt>
                <c:pt idx="83">
                  <c:v>6.2150982419855227E-2</c:v>
                </c:pt>
                <c:pt idx="84">
                  <c:v>6.2150982419855227E-2</c:v>
                </c:pt>
                <c:pt idx="85">
                  <c:v>6.2047569803516028E-2</c:v>
                </c:pt>
                <c:pt idx="86">
                  <c:v>6.1840744570837644E-2</c:v>
                </c:pt>
                <c:pt idx="87">
                  <c:v>6.1530506721820061E-2</c:v>
                </c:pt>
                <c:pt idx="88">
                  <c:v>6.1323681489141676E-2</c:v>
                </c:pt>
                <c:pt idx="89">
                  <c:v>6.1013443640124093E-2</c:v>
                </c:pt>
                <c:pt idx="90">
                  <c:v>6.0910031023784908E-2</c:v>
                </c:pt>
                <c:pt idx="91">
                  <c:v>6.0703205791106517E-2</c:v>
                </c:pt>
                <c:pt idx="92">
                  <c:v>6.0599793174767325E-2</c:v>
                </c:pt>
                <c:pt idx="93">
                  <c:v>6.0496380558428133E-2</c:v>
                </c:pt>
                <c:pt idx="94">
                  <c:v>6.0186142709410549E-2</c:v>
                </c:pt>
                <c:pt idx="95">
                  <c:v>5.9979317476732165E-2</c:v>
                </c:pt>
                <c:pt idx="96">
                  <c:v>5.9669079627714582E-2</c:v>
                </c:pt>
                <c:pt idx="97">
                  <c:v>5.9358841778697005E-2</c:v>
                </c:pt>
                <c:pt idx="98">
                  <c:v>5.9152016546018614E-2</c:v>
                </c:pt>
                <c:pt idx="99">
                  <c:v>5.8841778697001038E-2</c:v>
                </c:pt>
                <c:pt idx="100">
                  <c:v>5.8738366080661845E-2</c:v>
                </c:pt>
                <c:pt idx="101">
                  <c:v>5.8634953464322646E-2</c:v>
                </c:pt>
                <c:pt idx="102">
                  <c:v>5.8531540847983454E-2</c:v>
                </c:pt>
                <c:pt idx="103">
                  <c:v>5.8428128231644262E-2</c:v>
                </c:pt>
                <c:pt idx="104">
                  <c:v>5.8428128231644262E-2</c:v>
                </c:pt>
                <c:pt idx="105">
                  <c:v>5.832471561530507E-2</c:v>
                </c:pt>
                <c:pt idx="106">
                  <c:v>5.8221302998965878E-2</c:v>
                </c:pt>
                <c:pt idx="107">
                  <c:v>5.8221302998965878E-2</c:v>
                </c:pt>
                <c:pt idx="108">
                  <c:v>5.8221302998965878E-2</c:v>
                </c:pt>
                <c:pt idx="109">
                  <c:v>5.832471561530507E-2</c:v>
                </c:pt>
                <c:pt idx="110">
                  <c:v>5.8634953464322646E-2</c:v>
                </c:pt>
                <c:pt idx="111">
                  <c:v>5.8841778697001038E-2</c:v>
                </c:pt>
                <c:pt idx="112">
                  <c:v>5.9152016546018614E-2</c:v>
                </c:pt>
                <c:pt idx="113">
                  <c:v>5.9358841778697005E-2</c:v>
                </c:pt>
                <c:pt idx="114">
                  <c:v>5.9669079627714582E-2</c:v>
                </c:pt>
                <c:pt idx="115">
                  <c:v>5.9772492244053774E-2</c:v>
                </c:pt>
                <c:pt idx="116">
                  <c:v>5.9979317476732165E-2</c:v>
                </c:pt>
                <c:pt idx="117">
                  <c:v>6.0082730093071357E-2</c:v>
                </c:pt>
                <c:pt idx="118">
                  <c:v>6.0082730093071357E-2</c:v>
                </c:pt>
                <c:pt idx="119">
                  <c:v>5.9979317476732165E-2</c:v>
                </c:pt>
                <c:pt idx="120">
                  <c:v>5.9772492244053774E-2</c:v>
                </c:pt>
                <c:pt idx="121">
                  <c:v>5.9462254395036197E-2</c:v>
                </c:pt>
                <c:pt idx="122">
                  <c:v>5.894519131334023E-2</c:v>
                </c:pt>
                <c:pt idx="123">
                  <c:v>5.832471561530507E-2</c:v>
                </c:pt>
                <c:pt idx="124">
                  <c:v>5.7600827300930718E-2</c:v>
                </c:pt>
                <c:pt idx="125">
                  <c:v>5.6773526370217167E-2</c:v>
                </c:pt>
                <c:pt idx="126">
                  <c:v>5.6153050672182007E-2</c:v>
                </c:pt>
                <c:pt idx="127">
                  <c:v>5.563598759048604E-2</c:v>
                </c:pt>
                <c:pt idx="128">
                  <c:v>5.5222337125129271E-2</c:v>
                </c:pt>
                <c:pt idx="129">
                  <c:v>5.4912099276111688E-2</c:v>
                </c:pt>
                <c:pt idx="130">
                  <c:v>5.4808686659772489E-2</c:v>
                </c:pt>
                <c:pt idx="131">
                  <c:v>5.4808686659772489E-2</c:v>
                </c:pt>
                <c:pt idx="132">
                  <c:v>5.4912099276111688E-2</c:v>
                </c:pt>
                <c:pt idx="133">
                  <c:v>5.5118924508790072E-2</c:v>
                </c:pt>
                <c:pt idx="134">
                  <c:v>5.5429162357807656E-2</c:v>
                </c:pt>
                <c:pt idx="135">
                  <c:v>5.5739400206825239E-2</c:v>
                </c:pt>
                <c:pt idx="136">
                  <c:v>5.6049638055842815E-2</c:v>
                </c:pt>
                <c:pt idx="137">
                  <c:v>5.6463288521199591E-2</c:v>
                </c:pt>
                <c:pt idx="138">
                  <c:v>5.6773526370217167E-2</c:v>
                </c:pt>
                <c:pt idx="139">
                  <c:v>5.7083764219234751E-2</c:v>
                </c:pt>
                <c:pt idx="140">
                  <c:v>5.7394002068252327E-2</c:v>
                </c:pt>
                <c:pt idx="141">
                  <c:v>5.7600827300930718E-2</c:v>
                </c:pt>
                <c:pt idx="142">
                  <c:v>5.7807652533609102E-2</c:v>
                </c:pt>
                <c:pt idx="143">
                  <c:v>5.7911065149948295E-2</c:v>
                </c:pt>
                <c:pt idx="144">
                  <c:v>5.8014477766287487E-2</c:v>
                </c:pt>
                <c:pt idx="145">
                  <c:v>5.8117890382626679E-2</c:v>
                </c:pt>
                <c:pt idx="146">
                  <c:v>5.8117890382626679E-2</c:v>
                </c:pt>
                <c:pt idx="147">
                  <c:v>5.8221302998965878E-2</c:v>
                </c:pt>
                <c:pt idx="148">
                  <c:v>5.8221302998965878E-2</c:v>
                </c:pt>
                <c:pt idx="149">
                  <c:v>5.8117890382626679E-2</c:v>
                </c:pt>
                <c:pt idx="150">
                  <c:v>5.8117890382626679E-2</c:v>
                </c:pt>
                <c:pt idx="151">
                  <c:v>5.7911065149948295E-2</c:v>
                </c:pt>
                <c:pt idx="152">
                  <c:v>5.7497414684591519E-2</c:v>
                </c:pt>
                <c:pt idx="153">
                  <c:v>5.7083764219234751E-2</c:v>
                </c:pt>
                <c:pt idx="154">
                  <c:v>5.6566701137538783E-2</c:v>
                </c:pt>
                <c:pt idx="155">
                  <c:v>5.6049638055842815E-2</c:v>
                </c:pt>
                <c:pt idx="156">
                  <c:v>5.563598759048604E-2</c:v>
                </c:pt>
                <c:pt idx="157">
                  <c:v>5.5325749741468457E-2</c:v>
                </c:pt>
                <c:pt idx="158">
                  <c:v>5.501551189245088E-2</c:v>
                </c:pt>
                <c:pt idx="159">
                  <c:v>5.4808686659772489E-2</c:v>
                </c:pt>
                <c:pt idx="160">
                  <c:v>5.4705274043433304E-2</c:v>
                </c:pt>
                <c:pt idx="161">
                  <c:v>5.4601861427094105E-2</c:v>
                </c:pt>
                <c:pt idx="162">
                  <c:v>5.4601861427094105E-2</c:v>
                </c:pt>
                <c:pt idx="163">
                  <c:v>5.4705274043433304E-2</c:v>
                </c:pt>
                <c:pt idx="164">
                  <c:v>5.4705274043433304E-2</c:v>
                </c:pt>
                <c:pt idx="165">
                  <c:v>5.4705274043433304E-2</c:v>
                </c:pt>
                <c:pt idx="166">
                  <c:v>5.4498448810754913E-2</c:v>
                </c:pt>
                <c:pt idx="167">
                  <c:v>5.4291623578076528E-2</c:v>
                </c:pt>
                <c:pt idx="168">
                  <c:v>5.3981385729058952E-2</c:v>
                </c:pt>
                <c:pt idx="169">
                  <c:v>5.3671147880041369E-2</c:v>
                </c:pt>
                <c:pt idx="170">
                  <c:v>5.3257497414684593E-2</c:v>
                </c:pt>
                <c:pt idx="171">
                  <c:v>5.2947259565667017E-2</c:v>
                </c:pt>
                <c:pt idx="172">
                  <c:v>5.2740434332988625E-2</c:v>
                </c:pt>
                <c:pt idx="173">
                  <c:v>5.2637021716649433E-2</c:v>
                </c:pt>
                <c:pt idx="174">
                  <c:v>5.2637021716649433E-2</c:v>
                </c:pt>
                <c:pt idx="175">
                  <c:v>5.2843846949327818E-2</c:v>
                </c:pt>
                <c:pt idx="176">
                  <c:v>5.3154084798345401E-2</c:v>
                </c:pt>
                <c:pt idx="177">
                  <c:v>5.3464322647362984E-2</c:v>
                </c:pt>
                <c:pt idx="178">
                  <c:v>5.3671147880041369E-2</c:v>
                </c:pt>
                <c:pt idx="179">
                  <c:v>5.3877973112719753E-2</c:v>
                </c:pt>
                <c:pt idx="180">
                  <c:v>5.4084798345398137E-2</c:v>
                </c:pt>
                <c:pt idx="181">
                  <c:v>5.4188210961737336E-2</c:v>
                </c:pt>
                <c:pt idx="182">
                  <c:v>5.4291623578076528E-2</c:v>
                </c:pt>
                <c:pt idx="183">
                  <c:v>5.4291623578076528E-2</c:v>
                </c:pt>
                <c:pt idx="184">
                  <c:v>5.4291623578076528E-2</c:v>
                </c:pt>
                <c:pt idx="185">
                  <c:v>5.4291623578076528E-2</c:v>
                </c:pt>
                <c:pt idx="186">
                  <c:v>5.4188210961737336E-2</c:v>
                </c:pt>
                <c:pt idx="187">
                  <c:v>5.4188210961737336E-2</c:v>
                </c:pt>
                <c:pt idx="188">
                  <c:v>5.4188210961737336E-2</c:v>
                </c:pt>
                <c:pt idx="189">
                  <c:v>5.4188210961737336E-2</c:v>
                </c:pt>
                <c:pt idx="190">
                  <c:v>5.4188210961737336E-2</c:v>
                </c:pt>
                <c:pt idx="191">
                  <c:v>5.439503619441572E-2</c:v>
                </c:pt>
                <c:pt idx="192">
                  <c:v>5.4601861427094105E-2</c:v>
                </c:pt>
                <c:pt idx="193">
                  <c:v>5.4808686659772489E-2</c:v>
                </c:pt>
                <c:pt idx="194">
                  <c:v>5.4912099276111688E-2</c:v>
                </c:pt>
                <c:pt idx="195">
                  <c:v>5.501551189245088E-2</c:v>
                </c:pt>
                <c:pt idx="196">
                  <c:v>5.5118924508790072E-2</c:v>
                </c:pt>
                <c:pt idx="197">
                  <c:v>5.501551189245088E-2</c:v>
                </c:pt>
                <c:pt idx="198">
                  <c:v>5.4912099276111688E-2</c:v>
                </c:pt>
                <c:pt idx="199">
                  <c:v>5.4705274043433304E-2</c:v>
                </c:pt>
                <c:pt idx="200">
                  <c:v>5.4601861427094105E-2</c:v>
                </c:pt>
                <c:pt idx="201">
                  <c:v>5.439503619441572E-2</c:v>
                </c:pt>
                <c:pt idx="202">
                  <c:v>5.439503619441572E-2</c:v>
                </c:pt>
                <c:pt idx="203">
                  <c:v>5.4291623578076528E-2</c:v>
                </c:pt>
                <c:pt idx="204">
                  <c:v>5.4188210961737336E-2</c:v>
                </c:pt>
                <c:pt idx="205">
                  <c:v>5.4084798345398137E-2</c:v>
                </c:pt>
                <c:pt idx="206">
                  <c:v>5.3877973112719753E-2</c:v>
                </c:pt>
                <c:pt idx="207">
                  <c:v>5.3774560496380561E-2</c:v>
                </c:pt>
                <c:pt idx="208">
                  <c:v>5.3567735263702169E-2</c:v>
                </c:pt>
                <c:pt idx="209">
                  <c:v>5.3464322647362984E-2</c:v>
                </c:pt>
                <c:pt idx="210">
                  <c:v>5.3360910031023785E-2</c:v>
                </c:pt>
                <c:pt idx="211">
                  <c:v>5.3257497414684593E-2</c:v>
                </c:pt>
                <c:pt idx="212">
                  <c:v>5.3257497414684593E-2</c:v>
                </c:pt>
                <c:pt idx="213">
                  <c:v>5.3154084798345401E-2</c:v>
                </c:pt>
                <c:pt idx="214">
                  <c:v>5.3050672182006202E-2</c:v>
                </c:pt>
                <c:pt idx="215">
                  <c:v>5.2947259565667017E-2</c:v>
                </c:pt>
                <c:pt idx="216">
                  <c:v>5.2947259565667017E-2</c:v>
                </c:pt>
                <c:pt idx="217">
                  <c:v>5.2947259565667017E-2</c:v>
                </c:pt>
                <c:pt idx="218">
                  <c:v>5.2947259565667017E-2</c:v>
                </c:pt>
                <c:pt idx="219">
                  <c:v>5.2947259565667017E-2</c:v>
                </c:pt>
                <c:pt idx="220">
                  <c:v>5.3050672182006202E-2</c:v>
                </c:pt>
                <c:pt idx="221">
                  <c:v>5.3050672182006202E-2</c:v>
                </c:pt>
                <c:pt idx="222">
                  <c:v>5.3154084798345401E-2</c:v>
                </c:pt>
                <c:pt idx="223">
                  <c:v>5.3360910031023785E-2</c:v>
                </c:pt>
                <c:pt idx="224">
                  <c:v>5.3567735263702169E-2</c:v>
                </c:pt>
                <c:pt idx="225">
                  <c:v>5.3774560496380561E-2</c:v>
                </c:pt>
                <c:pt idx="226">
                  <c:v>5.3981385729058952E-2</c:v>
                </c:pt>
                <c:pt idx="227">
                  <c:v>5.4188210961737336E-2</c:v>
                </c:pt>
                <c:pt idx="228">
                  <c:v>5.4498448810754913E-2</c:v>
                </c:pt>
                <c:pt idx="229">
                  <c:v>5.4705274043433304E-2</c:v>
                </c:pt>
                <c:pt idx="230">
                  <c:v>5.4912099276111688E-2</c:v>
                </c:pt>
                <c:pt idx="231">
                  <c:v>5.501551189245088E-2</c:v>
                </c:pt>
                <c:pt idx="232">
                  <c:v>5.501551189245088E-2</c:v>
                </c:pt>
                <c:pt idx="233">
                  <c:v>5.501551189245088E-2</c:v>
                </c:pt>
                <c:pt idx="234">
                  <c:v>5.4912099276111688E-2</c:v>
                </c:pt>
                <c:pt idx="235">
                  <c:v>5.4808686659772489E-2</c:v>
                </c:pt>
                <c:pt idx="236">
                  <c:v>5.4498448810754913E-2</c:v>
                </c:pt>
                <c:pt idx="237">
                  <c:v>5.4291623578076528E-2</c:v>
                </c:pt>
                <c:pt idx="238">
                  <c:v>5.3981385729058952E-2</c:v>
                </c:pt>
                <c:pt idx="239">
                  <c:v>5.3671147880041369E-2</c:v>
                </c:pt>
                <c:pt idx="240">
                  <c:v>5.3257497414684593E-2</c:v>
                </c:pt>
                <c:pt idx="241">
                  <c:v>5.2843846949327818E-2</c:v>
                </c:pt>
                <c:pt idx="242">
                  <c:v>5.2430196483971049E-2</c:v>
                </c:pt>
                <c:pt idx="243">
                  <c:v>5.2016546018614267E-2</c:v>
                </c:pt>
                <c:pt idx="244">
                  <c:v>5.1602895553257498E-2</c:v>
                </c:pt>
                <c:pt idx="245">
                  <c:v>5.1292657704239915E-2</c:v>
                </c:pt>
                <c:pt idx="246">
                  <c:v>5.0982419855222338E-2</c:v>
                </c:pt>
                <c:pt idx="247">
                  <c:v>5.0775594622543947E-2</c:v>
                </c:pt>
                <c:pt idx="248">
                  <c:v>5.0672182006204762E-2</c:v>
                </c:pt>
                <c:pt idx="249">
                  <c:v>5.0568769389865563E-2</c:v>
                </c:pt>
                <c:pt idx="250">
                  <c:v>5.0465356773526378E-2</c:v>
                </c:pt>
                <c:pt idx="251">
                  <c:v>5.0361944157187179E-2</c:v>
                </c:pt>
                <c:pt idx="252">
                  <c:v>5.025853154084798E-2</c:v>
                </c:pt>
                <c:pt idx="253">
                  <c:v>5.0361944157187179E-2</c:v>
                </c:pt>
                <c:pt idx="254">
                  <c:v>5.0361944157187179E-2</c:v>
                </c:pt>
                <c:pt idx="255">
                  <c:v>5.0568769389865563E-2</c:v>
                </c:pt>
                <c:pt idx="256">
                  <c:v>5.0672182006204762E-2</c:v>
                </c:pt>
                <c:pt idx="257">
                  <c:v>5.0879007238883146E-2</c:v>
                </c:pt>
                <c:pt idx="258">
                  <c:v>5.0982419855222338E-2</c:v>
                </c:pt>
                <c:pt idx="259">
                  <c:v>5.0982419855222338E-2</c:v>
                </c:pt>
                <c:pt idx="260">
                  <c:v>5.0982419855222338E-2</c:v>
                </c:pt>
                <c:pt idx="261">
                  <c:v>5.0982419855222338E-2</c:v>
                </c:pt>
                <c:pt idx="262">
                  <c:v>5.0982419855222338E-2</c:v>
                </c:pt>
                <c:pt idx="263">
                  <c:v>5.0982419855222338E-2</c:v>
                </c:pt>
                <c:pt idx="264">
                  <c:v>5.0879007238883146E-2</c:v>
                </c:pt>
                <c:pt idx="265">
                  <c:v>5.0775594622543947E-2</c:v>
                </c:pt>
                <c:pt idx="266">
                  <c:v>5.0672182006204762E-2</c:v>
                </c:pt>
                <c:pt idx="267">
                  <c:v>5.0568769389865563E-2</c:v>
                </c:pt>
                <c:pt idx="268">
                  <c:v>5.0465356773526378E-2</c:v>
                </c:pt>
                <c:pt idx="269">
                  <c:v>5.0361944157187179E-2</c:v>
                </c:pt>
                <c:pt idx="270">
                  <c:v>5.0361944157187179E-2</c:v>
                </c:pt>
                <c:pt idx="271">
                  <c:v>5.0465356773526378E-2</c:v>
                </c:pt>
                <c:pt idx="272">
                  <c:v>5.0465356773526378E-2</c:v>
                </c:pt>
                <c:pt idx="273">
                  <c:v>5.0465356773526378E-2</c:v>
                </c:pt>
                <c:pt idx="274">
                  <c:v>5.0465356773526378E-2</c:v>
                </c:pt>
                <c:pt idx="275">
                  <c:v>5.0465356773526378E-2</c:v>
                </c:pt>
                <c:pt idx="276">
                  <c:v>5.0568769389865563E-2</c:v>
                </c:pt>
                <c:pt idx="277">
                  <c:v>5.0775594622543947E-2</c:v>
                </c:pt>
                <c:pt idx="278">
                  <c:v>5.0982419855222338E-2</c:v>
                </c:pt>
                <c:pt idx="279">
                  <c:v>5.118924508790073E-2</c:v>
                </c:pt>
                <c:pt idx="280">
                  <c:v>5.1396070320579114E-2</c:v>
                </c:pt>
                <c:pt idx="281">
                  <c:v>5.1602895553257498E-2</c:v>
                </c:pt>
                <c:pt idx="282">
                  <c:v>5.1809720785935882E-2</c:v>
                </c:pt>
                <c:pt idx="283">
                  <c:v>5.1913133402275081E-2</c:v>
                </c:pt>
                <c:pt idx="284">
                  <c:v>5.2016546018614267E-2</c:v>
                </c:pt>
                <c:pt idx="285">
                  <c:v>5.2016546018614267E-2</c:v>
                </c:pt>
                <c:pt idx="286">
                  <c:v>5.1913133402275081E-2</c:v>
                </c:pt>
                <c:pt idx="287">
                  <c:v>5.1706308169596697E-2</c:v>
                </c:pt>
                <c:pt idx="288">
                  <c:v>5.1499482936918299E-2</c:v>
                </c:pt>
                <c:pt idx="289">
                  <c:v>5.1292657704239915E-2</c:v>
                </c:pt>
                <c:pt idx="290">
                  <c:v>5.1085832471561531E-2</c:v>
                </c:pt>
                <c:pt idx="291">
                  <c:v>5.0982419855222338E-2</c:v>
                </c:pt>
                <c:pt idx="292">
                  <c:v>5.0775594622543947E-2</c:v>
                </c:pt>
                <c:pt idx="293">
                  <c:v>5.0672182006204762E-2</c:v>
                </c:pt>
                <c:pt idx="294">
                  <c:v>5.0465356773526378E-2</c:v>
                </c:pt>
                <c:pt idx="295">
                  <c:v>5.0465356773526378E-2</c:v>
                </c:pt>
                <c:pt idx="296">
                  <c:v>5.0361944157187179E-2</c:v>
                </c:pt>
                <c:pt idx="297">
                  <c:v>5.0465356773526378E-2</c:v>
                </c:pt>
                <c:pt idx="298">
                  <c:v>5.0568769389865563E-2</c:v>
                </c:pt>
                <c:pt idx="299">
                  <c:v>5.0672182006204762E-2</c:v>
                </c:pt>
                <c:pt idx="300">
                  <c:v>5.0775594622543947E-2</c:v>
                </c:pt>
                <c:pt idx="301">
                  <c:v>5.0775594622543947E-2</c:v>
                </c:pt>
                <c:pt idx="302">
                  <c:v>5.0879007238883146E-2</c:v>
                </c:pt>
                <c:pt idx="303">
                  <c:v>5.0879007238883146E-2</c:v>
                </c:pt>
                <c:pt idx="304">
                  <c:v>5.0982419855222338E-2</c:v>
                </c:pt>
                <c:pt idx="305">
                  <c:v>5.0982419855222338E-2</c:v>
                </c:pt>
                <c:pt idx="306">
                  <c:v>5.0879007238883146E-2</c:v>
                </c:pt>
                <c:pt idx="307">
                  <c:v>5.0879007238883146E-2</c:v>
                </c:pt>
                <c:pt idx="308">
                  <c:v>5.0775594622543947E-2</c:v>
                </c:pt>
                <c:pt idx="309">
                  <c:v>5.0775594622543947E-2</c:v>
                </c:pt>
                <c:pt idx="310">
                  <c:v>5.0672182006204762E-2</c:v>
                </c:pt>
                <c:pt idx="311">
                  <c:v>5.0568769389865563E-2</c:v>
                </c:pt>
                <c:pt idx="312">
                  <c:v>5.0465356773526378E-2</c:v>
                </c:pt>
                <c:pt idx="313">
                  <c:v>5.0361944157187179E-2</c:v>
                </c:pt>
                <c:pt idx="314">
                  <c:v>5.025853154084798E-2</c:v>
                </c:pt>
                <c:pt idx="315">
                  <c:v>4.994829369183041E-2</c:v>
                </c:pt>
                <c:pt idx="316">
                  <c:v>4.9741468459152012E-2</c:v>
                </c:pt>
                <c:pt idx="317">
                  <c:v>4.9327817993795244E-2</c:v>
                </c:pt>
                <c:pt idx="318">
                  <c:v>4.8914167528438475E-2</c:v>
                </c:pt>
                <c:pt idx="319">
                  <c:v>4.8397104446742507E-2</c:v>
                </c:pt>
                <c:pt idx="320">
                  <c:v>4.7776628748707341E-2</c:v>
                </c:pt>
                <c:pt idx="321">
                  <c:v>4.7156153050672188E-2</c:v>
                </c:pt>
                <c:pt idx="322">
                  <c:v>4.6535677352637021E-2</c:v>
                </c:pt>
                <c:pt idx="323">
                  <c:v>4.5811789038262669E-2</c:v>
                </c:pt>
                <c:pt idx="324">
                  <c:v>4.5087900723888318E-2</c:v>
                </c:pt>
                <c:pt idx="325">
                  <c:v>4.4260599793174767E-2</c:v>
                </c:pt>
                <c:pt idx="326">
                  <c:v>4.3433298862461223E-2</c:v>
                </c:pt>
                <c:pt idx="327">
                  <c:v>4.2605997931747672E-2</c:v>
                </c:pt>
                <c:pt idx="328">
                  <c:v>4.1778697001034128E-2</c:v>
                </c:pt>
                <c:pt idx="329">
                  <c:v>4.0951396070320584E-2</c:v>
                </c:pt>
                <c:pt idx="330">
                  <c:v>4.0020682523267841E-2</c:v>
                </c:pt>
                <c:pt idx="331">
                  <c:v>3.8986556359875905E-2</c:v>
                </c:pt>
                <c:pt idx="332">
                  <c:v>3.7849017580144778E-2</c:v>
                </c:pt>
                <c:pt idx="333">
                  <c:v>3.6814891416752843E-2</c:v>
                </c:pt>
                <c:pt idx="334">
                  <c:v>3.6091003102378491E-2</c:v>
                </c:pt>
                <c:pt idx="335">
                  <c:v>3.5987590486039292E-2</c:v>
                </c:pt>
                <c:pt idx="336">
                  <c:v>3.7021716649431227E-2</c:v>
                </c:pt>
                <c:pt idx="337">
                  <c:v>3.9503619441571873E-2</c:v>
                </c:pt>
                <c:pt idx="338">
                  <c:v>4.395036194415719E-2</c:v>
                </c:pt>
                <c:pt idx="339">
                  <c:v>5.0568769389865563E-2</c:v>
                </c:pt>
                <c:pt idx="340">
                  <c:v>6.0082730093071357E-2</c:v>
                </c:pt>
                <c:pt idx="341">
                  <c:v>7.3009307135470519E-2</c:v>
                </c:pt>
                <c:pt idx="342">
                  <c:v>8.9762150982419867E-2</c:v>
                </c:pt>
                <c:pt idx="343">
                  <c:v>0.11065149948293691</c:v>
                </c:pt>
                <c:pt idx="344">
                  <c:v>0.13547052740434334</c:v>
                </c:pt>
                <c:pt idx="345">
                  <c:v>0.16442605997931747</c:v>
                </c:pt>
                <c:pt idx="346">
                  <c:v>0.19648397104446744</c:v>
                </c:pt>
                <c:pt idx="347">
                  <c:v>0.23061013443640124</c:v>
                </c:pt>
                <c:pt idx="348">
                  <c:v>0.26680455015511895</c:v>
                </c:pt>
                <c:pt idx="349">
                  <c:v>0.30506721820062049</c:v>
                </c:pt>
                <c:pt idx="350">
                  <c:v>0.34229576008273011</c:v>
                </c:pt>
                <c:pt idx="351">
                  <c:v>0.37849017580144778</c:v>
                </c:pt>
                <c:pt idx="352">
                  <c:v>0.41365046535677358</c:v>
                </c:pt>
                <c:pt idx="353">
                  <c:v>0.44467425025853152</c:v>
                </c:pt>
                <c:pt idx="354">
                  <c:v>0.47156153050672184</c:v>
                </c:pt>
                <c:pt idx="355">
                  <c:v>0.49431230610134436</c:v>
                </c:pt>
                <c:pt idx="356">
                  <c:v>0.50982419855222338</c:v>
                </c:pt>
                <c:pt idx="357">
                  <c:v>0.51809720785935887</c:v>
                </c:pt>
                <c:pt idx="358">
                  <c:v>0.52016546018614274</c:v>
                </c:pt>
                <c:pt idx="359">
                  <c:v>0.516028955532575</c:v>
                </c:pt>
                <c:pt idx="360">
                  <c:v>0.50465356773526371</c:v>
                </c:pt>
                <c:pt idx="361">
                  <c:v>0.48707342295760081</c:v>
                </c:pt>
                <c:pt idx="362">
                  <c:v>0.46432264736297829</c:v>
                </c:pt>
                <c:pt idx="363">
                  <c:v>0.4364012409513961</c:v>
                </c:pt>
                <c:pt idx="364">
                  <c:v>0.4053774560496381</c:v>
                </c:pt>
                <c:pt idx="365">
                  <c:v>0.37228541882109617</c:v>
                </c:pt>
                <c:pt idx="366">
                  <c:v>0.33609100310237849</c:v>
                </c:pt>
                <c:pt idx="367">
                  <c:v>0.29886246122026888</c:v>
                </c:pt>
                <c:pt idx="368">
                  <c:v>0.26059979317476734</c:v>
                </c:pt>
                <c:pt idx="369">
                  <c:v>0.22130299896587383</c:v>
                </c:pt>
                <c:pt idx="370">
                  <c:v>0.18304033092037228</c:v>
                </c:pt>
                <c:pt idx="371">
                  <c:v>0.14374353671147883</c:v>
                </c:pt>
                <c:pt idx="372">
                  <c:v>0.10548086866597725</c:v>
                </c:pt>
                <c:pt idx="373">
                  <c:v>6.7218200620475704E-2</c:v>
                </c:pt>
                <c:pt idx="374">
                  <c:v>2.9886246122026887E-2</c:v>
                </c:pt>
                <c:pt idx="375">
                  <c:v>-6.4736297828335062E-3</c:v>
                </c:pt>
                <c:pt idx="376">
                  <c:v>-4.188210961737332E-2</c:v>
                </c:pt>
                <c:pt idx="377">
                  <c:v>-7.6111685625646325E-2</c:v>
                </c:pt>
                <c:pt idx="378">
                  <c:v>-0.10858324715615306</c:v>
                </c:pt>
                <c:pt idx="379">
                  <c:v>-0.13960703205791108</c:v>
                </c:pt>
                <c:pt idx="380">
                  <c:v>-0.16856256463288521</c:v>
                </c:pt>
                <c:pt idx="381">
                  <c:v>-0.19441571871768357</c:v>
                </c:pt>
                <c:pt idx="382">
                  <c:v>-0.21716649431230611</c:v>
                </c:pt>
                <c:pt idx="383">
                  <c:v>-0.23578076525336092</c:v>
                </c:pt>
                <c:pt idx="384">
                  <c:v>-0.25025853154084798</c:v>
                </c:pt>
                <c:pt idx="385">
                  <c:v>-0.26059979317476734</c:v>
                </c:pt>
                <c:pt idx="386">
                  <c:v>-0.26473629782833508</c:v>
                </c:pt>
                <c:pt idx="387">
                  <c:v>-0.26370217166494314</c:v>
                </c:pt>
                <c:pt idx="388">
                  <c:v>-0.25749741468459153</c:v>
                </c:pt>
                <c:pt idx="389">
                  <c:v>-0.24612202688728024</c:v>
                </c:pt>
                <c:pt idx="390">
                  <c:v>-0.22957600827300931</c:v>
                </c:pt>
                <c:pt idx="391">
                  <c:v>-0.20992761116856259</c:v>
                </c:pt>
                <c:pt idx="392">
                  <c:v>-0.18614270941054809</c:v>
                </c:pt>
                <c:pt idx="393">
                  <c:v>-0.1592554291623578</c:v>
                </c:pt>
                <c:pt idx="394">
                  <c:v>-0.13029989658738367</c:v>
                </c:pt>
                <c:pt idx="395">
                  <c:v>-0.10072388831437436</c:v>
                </c:pt>
                <c:pt idx="396">
                  <c:v>-7.0217166494312311E-2</c:v>
                </c:pt>
                <c:pt idx="397">
                  <c:v>-4.0020682523267841E-2</c:v>
                </c:pt>
                <c:pt idx="398">
                  <c:v>-1.0444674250258532E-2</c:v>
                </c:pt>
                <c:pt idx="399">
                  <c:v>1.768355739400207E-2</c:v>
                </c:pt>
                <c:pt idx="400">
                  <c:v>4.4053774560496382E-2</c:v>
                </c:pt>
                <c:pt idx="401">
                  <c:v>6.814891416752844E-2</c:v>
                </c:pt>
                <c:pt idx="402">
                  <c:v>8.9865563598759052E-2</c:v>
                </c:pt>
                <c:pt idx="403">
                  <c:v>0.10858324715615306</c:v>
                </c:pt>
                <c:pt idx="404">
                  <c:v>0.12512926577042399</c:v>
                </c:pt>
                <c:pt idx="405">
                  <c:v>0.13960703205791108</c:v>
                </c:pt>
                <c:pt idx="406">
                  <c:v>0.15098241985522234</c:v>
                </c:pt>
                <c:pt idx="407">
                  <c:v>0.1592554291623578</c:v>
                </c:pt>
                <c:pt idx="408">
                  <c:v>0.16442605997931747</c:v>
                </c:pt>
                <c:pt idx="409">
                  <c:v>0.16856256463288521</c:v>
                </c:pt>
                <c:pt idx="410">
                  <c:v>0.16959669079627715</c:v>
                </c:pt>
                <c:pt idx="411">
                  <c:v>0.17063081695966908</c:v>
                </c:pt>
                <c:pt idx="412">
                  <c:v>0.16959669079627715</c:v>
                </c:pt>
                <c:pt idx="413">
                  <c:v>0.16856256463288521</c:v>
                </c:pt>
                <c:pt idx="414">
                  <c:v>0.16546018614270941</c:v>
                </c:pt>
                <c:pt idx="415">
                  <c:v>0.16132368148914167</c:v>
                </c:pt>
                <c:pt idx="416">
                  <c:v>0.15408479834539815</c:v>
                </c:pt>
                <c:pt idx="417">
                  <c:v>0.14477766287487076</c:v>
                </c:pt>
                <c:pt idx="418">
                  <c:v>0.13340227507755947</c:v>
                </c:pt>
                <c:pt idx="419">
                  <c:v>0.11789038262668046</c:v>
                </c:pt>
                <c:pt idx="420">
                  <c:v>9.8552223371251288E-2</c:v>
                </c:pt>
                <c:pt idx="421">
                  <c:v>7.6215098241985524E-2</c:v>
                </c:pt>
                <c:pt idx="422">
                  <c:v>5.0775594622543947E-2</c:v>
                </c:pt>
                <c:pt idx="423">
                  <c:v>2.2750775594622543E-2</c:v>
                </c:pt>
                <c:pt idx="424">
                  <c:v>-7.1664943123061018E-3</c:v>
                </c:pt>
                <c:pt idx="425">
                  <c:v>-3.8469493278179938E-2</c:v>
                </c:pt>
                <c:pt idx="426">
                  <c:v>-7.0734229576008278E-2</c:v>
                </c:pt>
                <c:pt idx="427">
                  <c:v>-0.1031023784901758</c:v>
                </c:pt>
                <c:pt idx="428">
                  <c:v>-0.13547052740434334</c:v>
                </c:pt>
                <c:pt idx="429">
                  <c:v>-0.16649431230610134</c:v>
                </c:pt>
                <c:pt idx="430">
                  <c:v>-0.19648397104446744</c:v>
                </c:pt>
                <c:pt idx="431">
                  <c:v>-0.22543950361944157</c:v>
                </c:pt>
                <c:pt idx="432">
                  <c:v>-0.25232678386763185</c:v>
                </c:pt>
                <c:pt idx="433">
                  <c:v>-0.2771458117890383</c:v>
                </c:pt>
                <c:pt idx="434">
                  <c:v>-0.29989658738366082</c:v>
                </c:pt>
                <c:pt idx="435">
                  <c:v>-0.31954498448810753</c:v>
                </c:pt>
                <c:pt idx="436">
                  <c:v>-0.33712512926577043</c:v>
                </c:pt>
                <c:pt idx="437">
                  <c:v>-0.35056876938986559</c:v>
                </c:pt>
                <c:pt idx="438">
                  <c:v>-0.36091003102378488</c:v>
                </c:pt>
                <c:pt idx="439">
                  <c:v>-0.36608066184074456</c:v>
                </c:pt>
                <c:pt idx="440">
                  <c:v>-0.36814891416752843</c:v>
                </c:pt>
                <c:pt idx="441">
                  <c:v>-0.36608066184074456</c:v>
                </c:pt>
                <c:pt idx="442">
                  <c:v>-0.36091003102378488</c:v>
                </c:pt>
                <c:pt idx="443">
                  <c:v>-0.35160289555325752</c:v>
                </c:pt>
                <c:pt idx="444">
                  <c:v>-0.3391933815925543</c:v>
                </c:pt>
                <c:pt idx="445">
                  <c:v>-0.32368148914167527</c:v>
                </c:pt>
                <c:pt idx="446">
                  <c:v>-0.30506721820062049</c:v>
                </c:pt>
                <c:pt idx="447">
                  <c:v>-0.28541882109617378</c:v>
                </c:pt>
                <c:pt idx="448">
                  <c:v>-0.26370217166494314</c:v>
                </c:pt>
                <c:pt idx="449">
                  <c:v>-0.24095139607032059</c:v>
                </c:pt>
                <c:pt idx="450">
                  <c:v>-0.22026887280248189</c:v>
                </c:pt>
                <c:pt idx="451">
                  <c:v>-0.19958634953464324</c:v>
                </c:pt>
                <c:pt idx="452">
                  <c:v>-0.18097207859358841</c:v>
                </c:pt>
                <c:pt idx="453">
                  <c:v>-0.16442605997931747</c:v>
                </c:pt>
                <c:pt idx="454">
                  <c:v>-0.15201654601861428</c:v>
                </c:pt>
                <c:pt idx="455">
                  <c:v>-0.14167528438469495</c:v>
                </c:pt>
                <c:pt idx="456">
                  <c:v>-0.13340227507755947</c:v>
                </c:pt>
                <c:pt idx="457">
                  <c:v>-0.12926577042399173</c:v>
                </c:pt>
                <c:pt idx="458">
                  <c:v>-0.12616339193381593</c:v>
                </c:pt>
                <c:pt idx="459">
                  <c:v>-0.12409513960703206</c:v>
                </c:pt>
                <c:pt idx="460">
                  <c:v>-0.12202688728024819</c:v>
                </c:pt>
                <c:pt idx="461">
                  <c:v>-0.12099276111685627</c:v>
                </c:pt>
                <c:pt idx="462">
                  <c:v>-0.11892450879007239</c:v>
                </c:pt>
                <c:pt idx="463">
                  <c:v>-0.11685625646328852</c:v>
                </c:pt>
                <c:pt idx="464">
                  <c:v>-0.11271975180972078</c:v>
                </c:pt>
                <c:pt idx="465">
                  <c:v>-0.10858324715615306</c:v>
                </c:pt>
                <c:pt idx="466">
                  <c:v>-0.10444674250258533</c:v>
                </c:pt>
                <c:pt idx="467">
                  <c:v>-9.8448810754912103E-2</c:v>
                </c:pt>
                <c:pt idx="468">
                  <c:v>-9.2657704239917274E-2</c:v>
                </c:pt>
                <c:pt idx="469">
                  <c:v>-8.6452947259565663E-2</c:v>
                </c:pt>
                <c:pt idx="470">
                  <c:v>-8.0248190279214066E-2</c:v>
                </c:pt>
                <c:pt idx="471">
                  <c:v>-7.3940020682523269E-2</c:v>
                </c:pt>
                <c:pt idx="472">
                  <c:v>-6.7528438469493274E-2</c:v>
                </c:pt>
                <c:pt idx="473">
                  <c:v>-6.1013443640124093E-2</c:v>
                </c:pt>
                <c:pt idx="474">
                  <c:v>-5.4498448810754913E-2</c:v>
                </c:pt>
                <c:pt idx="475">
                  <c:v>-4.788004136504654E-2</c:v>
                </c:pt>
                <c:pt idx="476">
                  <c:v>-4.126163391933816E-2</c:v>
                </c:pt>
                <c:pt idx="477">
                  <c:v>-3.4953464322647364E-2</c:v>
                </c:pt>
                <c:pt idx="478">
                  <c:v>-2.9058945191313339E-2</c:v>
                </c:pt>
                <c:pt idx="479">
                  <c:v>-2.3681489141675286E-2</c:v>
                </c:pt>
                <c:pt idx="480">
                  <c:v>-1.9027921406411581E-2</c:v>
                </c:pt>
                <c:pt idx="481">
                  <c:v>-1.5305067218200621E-2</c:v>
                </c:pt>
                <c:pt idx="482">
                  <c:v>-1.2616339193381594E-2</c:v>
                </c:pt>
                <c:pt idx="483">
                  <c:v>-1.1065149948293692E-2</c:v>
                </c:pt>
                <c:pt idx="484">
                  <c:v>-1.0651499482936918E-2</c:v>
                </c:pt>
                <c:pt idx="485">
                  <c:v>-1.1375387797311272E-2</c:v>
                </c:pt>
                <c:pt idx="486">
                  <c:v>-1.2926577042399174E-2</c:v>
                </c:pt>
                <c:pt idx="487">
                  <c:v>-1.4891416752843847E-2</c:v>
                </c:pt>
                <c:pt idx="488">
                  <c:v>-1.6959669079627718E-2</c:v>
                </c:pt>
                <c:pt idx="489">
                  <c:v>-1.8614270941054809E-2</c:v>
                </c:pt>
                <c:pt idx="490">
                  <c:v>-1.9855222337125129E-2</c:v>
                </c:pt>
                <c:pt idx="491">
                  <c:v>-2.0682523267838676E-2</c:v>
                </c:pt>
                <c:pt idx="492">
                  <c:v>-2.1302998965873836E-2</c:v>
                </c:pt>
                <c:pt idx="493">
                  <c:v>-2.1820062047569803E-2</c:v>
                </c:pt>
                <c:pt idx="494">
                  <c:v>-2.2440537745604967E-2</c:v>
                </c:pt>
                <c:pt idx="495">
                  <c:v>-2.3164426059979319E-2</c:v>
                </c:pt>
                <c:pt idx="496">
                  <c:v>-2.3784901758014478E-2</c:v>
                </c:pt>
                <c:pt idx="497">
                  <c:v>-2.4301964839710446E-2</c:v>
                </c:pt>
                <c:pt idx="498">
                  <c:v>-2.450879007238883E-2</c:v>
                </c:pt>
                <c:pt idx="499">
                  <c:v>-2.450879007238883E-2</c:v>
                </c:pt>
                <c:pt idx="500">
                  <c:v>-2.4095139607032062E-2</c:v>
                </c:pt>
                <c:pt idx="501">
                  <c:v>-2.3267838676318511E-2</c:v>
                </c:pt>
                <c:pt idx="502">
                  <c:v>-2.1923474663908999E-2</c:v>
                </c:pt>
                <c:pt idx="503">
                  <c:v>-2.0372285418821096E-2</c:v>
                </c:pt>
                <c:pt idx="504">
                  <c:v>-1.8304033092037229E-2</c:v>
                </c:pt>
                <c:pt idx="505">
                  <c:v>-1.6028955532574975E-2</c:v>
                </c:pt>
                <c:pt idx="506">
                  <c:v>-1.3236814891416754E-2</c:v>
                </c:pt>
                <c:pt idx="507">
                  <c:v>-1.0082730093071354E-2</c:v>
                </c:pt>
                <c:pt idx="508">
                  <c:v>-6.6804550155118922E-3</c:v>
                </c:pt>
                <c:pt idx="509">
                  <c:v>-3.1230610134436402E-3</c:v>
                </c:pt>
                <c:pt idx="510">
                  <c:v>4.5708376421923477E-4</c:v>
                </c:pt>
                <c:pt idx="511">
                  <c:v>3.9400206825232677E-3</c:v>
                </c:pt>
                <c:pt idx="512">
                  <c:v>7.1251292657704248E-3</c:v>
                </c:pt>
                <c:pt idx="513">
                  <c:v>9.7621509824198562E-3</c:v>
                </c:pt>
                <c:pt idx="514">
                  <c:v>1.1685625646328851E-2</c:v>
                </c:pt>
                <c:pt idx="515">
                  <c:v>1.2719751809720787E-2</c:v>
                </c:pt>
                <c:pt idx="516">
                  <c:v>1.2926577042399174E-2</c:v>
                </c:pt>
                <c:pt idx="517">
                  <c:v>1.2719751809720787E-2</c:v>
                </c:pt>
                <c:pt idx="518">
                  <c:v>1.2306101344364013E-2</c:v>
                </c:pt>
                <c:pt idx="519">
                  <c:v>1.1995863495346431E-2</c:v>
                </c:pt>
                <c:pt idx="520">
                  <c:v>1.1789038262668047E-2</c:v>
                </c:pt>
                <c:pt idx="521">
                  <c:v>1.1582213029989659E-2</c:v>
                </c:pt>
                <c:pt idx="522">
                  <c:v>1.1271975180972079E-2</c:v>
                </c:pt>
                <c:pt idx="523">
                  <c:v>1.0754912099276112E-2</c:v>
                </c:pt>
                <c:pt idx="524">
                  <c:v>0.01</c:v>
                </c:pt>
                <c:pt idx="525">
                  <c:v>9.0175801447776628E-3</c:v>
                </c:pt>
                <c:pt idx="526">
                  <c:v>7.9214064115822134E-3</c:v>
                </c:pt>
                <c:pt idx="527">
                  <c:v>6.866597724922441E-3</c:v>
                </c:pt>
                <c:pt idx="528">
                  <c:v>5.9875904860392966E-3</c:v>
                </c:pt>
                <c:pt idx="529">
                  <c:v>5.4601861427094108E-3</c:v>
                </c:pt>
                <c:pt idx="530">
                  <c:v>5.4188210961737329E-3</c:v>
                </c:pt>
                <c:pt idx="531">
                  <c:v>5.8945191313340235E-3</c:v>
                </c:pt>
                <c:pt idx="532">
                  <c:v>6.814891416752844E-3</c:v>
                </c:pt>
                <c:pt idx="533">
                  <c:v>8.0144777662874873E-3</c:v>
                </c:pt>
                <c:pt idx="534">
                  <c:v>9.2554291623578068E-3</c:v>
                </c:pt>
                <c:pt idx="535">
                  <c:v>1.0237849017580146E-2</c:v>
                </c:pt>
                <c:pt idx="536">
                  <c:v>1.0754912099276112E-2</c:v>
                </c:pt>
                <c:pt idx="537">
                  <c:v>1.0754912099276112E-2</c:v>
                </c:pt>
                <c:pt idx="538">
                  <c:v>1.0227507755946226E-2</c:v>
                </c:pt>
                <c:pt idx="539">
                  <c:v>9.1416752843846965E-3</c:v>
                </c:pt>
                <c:pt idx="540">
                  <c:v>7.6008273009307136E-3</c:v>
                </c:pt>
                <c:pt idx="541">
                  <c:v>5.7704239917269907E-3</c:v>
                </c:pt>
                <c:pt idx="542">
                  <c:v>3.8986556359875907E-3</c:v>
                </c:pt>
                <c:pt idx="543">
                  <c:v>2.3371251292657702E-3</c:v>
                </c:pt>
                <c:pt idx="544">
                  <c:v>1.3857290589451914E-3</c:v>
                </c:pt>
                <c:pt idx="545">
                  <c:v>1.1789038262668046E-3</c:v>
                </c:pt>
                <c:pt idx="546">
                  <c:v>1.6339193381592555E-3</c:v>
                </c:pt>
                <c:pt idx="547">
                  <c:v>2.5853154084798345E-3</c:v>
                </c:pt>
                <c:pt idx="548">
                  <c:v>3.9400206825232677E-3</c:v>
                </c:pt>
                <c:pt idx="549">
                  <c:v>5.6773526370217167E-3</c:v>
                </c:pt>
                <c:pt idx="550">
                  <c:v>7.8697001034126156E-3</c:v>
                </c:pt>
                <c:pt idx="551">
                  <c:v>1.0548086866597726E-2</c:v>
                </c:pt>
                <c:pt idx="552">
                  <c:v>1.3650465356773526E-2</c:v>
                </c:pt>
                <c:pt idx="553">
                  <c:v>1.6959669079627718E-2</c:v>
                </c:pt>
                <c:pt idx="554">
                  <c:v>2.0062047569803516E-2</c:v>
                </c:pt>
                <c:pt idx="555">
                  <c:v>2.2957600827300931E-2</c:v>
                </c:pt>
                <c:pt idx="556">
                  <c:v>2.5336091003102381E-2</c:v>
                </c:pt>
                <c:pt idx="557">
                  <c:v>2.6990692864529476E-2</c:v>
                </c:pt>
                <c:pt idx="558">
                  <c:v>2.7714581178903828E-2</c:v>
                </c:pt>
                <c:pt idx="559">
                  <c:v>2.750775594622544E-2</c:v>
                </c:pt>
                <c:pt idx="560">
                  <c:v>2.6370217166494313E-2</c:v>
                </c:pt>
                <c:pt idx="561">
                  <c:v>2.4612202688728026E-2</c:v>
                </c:pt>
                <c:pt idx="562">
                  <c:v>2.2957600827300931E-2</c:v>
                </c:pt>
                <c:pt idx="563">
                  <c:v>2.1716649431230611E-2</c:v>
                </c:pt>
                <c:pt idx="564">
                  <c:v>2.1199586349534644E-2</c:v>
                </c:pt>
                <c:pt idx="565">
                  <c:v>2.1716649431230611E-2</c:v>
                </c:pt>
                <c:pt idx="566">
                  <c:v>2.2957600827300931E-2</c:v>
                </c:pt>
                <c:pt idx="567">
                  <c:v>2.4819027921406413E-2</c:v>
                </c:pt>
                <c:pt idx="568">
                  <c:v>2.7300930713547052E-2</c:v>
                </c:pt>
                <c:pt idx="569">
                  <c:v>3.019648397104447E-2</c:v>
                </c:pt>
                <c:pt idx="570">
                  <c:v>3.3092037228541885E-2</c:v>
                </c:pt>
                <c:pt idx="571">
                  <c:v>3.5677352637021723E-2</c:v>
                </c:pt>
                <c:pt idx="572">
                  <c:v>3.743536711478801E-2</c:v>
                </c:pt>
                <c:pt idx="573">
                  <c:v>3.8262668045501554E-2</c:v>
                </c:pt>
                <c:pt idx="574">
                  <c:v>3.8366080661840746E-2</c:v>
                </c:pt>
                <c:pt idx="575">
                  <c:v>3.7849017580144778E-2</c:v>
                </c:pt>
                <c:pt idx="576">
                  <c:v>3.7125129265770426E-2</c:v>
                </c:pt>
                <c:pt idx="577">
                  <c:v>3.650465356773526E-2</c:v>
                </c:pt>
                <c:pt idx="578">
                  <c:v>3.5677352637021723E-2</c:v>
                </c:pt>
                <c:pt idx="579">
                  <c:v>3.4746639089968973E-2</c:v>
                </c:pt>
                <c:pt idx="580">
                  <c:v>3.319544984488107E-2</c:v>
                </c:pt>
                <c:pt idx="581">
                  <c:v>3.1023784901758014E-2</c:v>
                </c:pt>
                <c:pt idx="582">
                  <c:v>2.81282316442606E-2</c:v>
                </c:pt>
                <c:pt idx="583">
                  <c:v>2.4405377456049638E-2</c:v>
                </c:pt>
                <c:pt idx="584">
                  <c:v>1.9958634953464324E-2</c:v>
                </c:pt>
                <c:pt idx="585">
                  <c:v>1.4994829369183041E-2</c:v>
                </c:pt>
                <c:pt idx="586">
                  <c:v>9.9793174767321621E-3</c:v>
                </c:pt>
                <c:pt idx="587">
                  <c:v>5.3050672182006209E-3</c:v>
                </c:pt>
                <c:pt idx="588">
                  <c:v>1.3650465356773527E-3</c:v>
                </c:pt>
                <c:pt idx="589">
                  <c:v>-1.5511892450879008E-3</c:v>
                </c:pt>
                <c:pt idx="590">
                  <c:v>-3.3092037228541885E-3</c:v>
                </c:pt>
                <c:pt idx="591">
                  <c:v>-3.8055842812823168E-3</c:v>
                </c:pt>
                <c:pt idx="592">
                  <c:v>-2.9989658738366078E-3</c:v>
                </c:pt>
                <c:pt idx="593">
                  <c:v>-9.3381592554291635E-4</c:v>
                </c:pt>
                <c:pt idx="594">
                  <c:v>2.1820062047569803E-3</c:v>
                </c:pt>
                <c:pt idx="595">
                  <c:v>5.9565667011375395E-3</c:v>
                </c:pt>
                <c:pt idx="596">
                  <c:v>9.9379524301964842E-3</c:v>
                </c:pt>
                <c:pt idx="597">
                  <c:v>1.3650465356773526E-2</c:v>
                </c:pt>
                <c:pt idx="598">
                  <c:v>1.6856256463288519E-2</c:v>
                </c:pt>
                <c:pt idx="599">
                  <c:v>1.9338159255429165E-2</c:v>
                </c:pt>
                <c:pt idx="600">
                  <c:v>2.1199586349534644E-2</c:v>
                </c:pt>
                <c:pt idx="601">
                  <c:v>2.2647362978283351E-2</c:v>
                </c:pt>
                <c:pt idx="602">
                  <c:v>2.388831437435367E-2</c:v>
                </c:pt>
                <c:pt idx="603">
                  <c:v>2.4922440537745606E-2</c:v>
                </c:pt>
                <c:pt idx="604">
                  <c:v>2.5542916235780765E-2</c:v>
                </c:pt>
                <c:pt idx="605">
                  <c:v>2.574974146845915E-2</c:v>
                </c:pt>
                <c:pt idx="606">
                  <c:v>2.5542916235780765E-2</c:v>
                </c:pt>
                <c:pt idx="607">
                  <c:v>2.512926577042399E-2</c:v>
                </c:pt>
                <c:pt idx="608">
                  <c:v>2.5025853154084798E-2</c:v>
                </c:pt>
                <c:pt idx="609">
                  <c:v>2.5439503619441573E-2</c:v>
                </c:pt>
                <c:pt idx="610">
                  <c:v>2.6473629782833508E-2</c:v>
                </c:pt>
                <c:pt idx="611">
                  <c:v>2.7921406411582212E-2</c:v>
                </c:pt>
                <c:pt idx="612">
                  <c:v>2.9472595656670115E-2</c:v>
                </c:pt>
                <c:pt idx="613">
                  <c:v>3.0713547052740434E-2</c:v>
                </c:pt>
                <c:pt idx="614">
                  <c:v>3.1230610134436402E-2</c:v>
                </c:pt>
                <c:pt idx="615">
                  <c:v>3.0920372285418822E-2</c:v>
                </c:pt>
                <c:pt idx="616">
                  <c:v>2.9472595656670115E-2</c:v>
                </c:pt>
                <c:pt idx="617">
                  <c:v>2.7094105480868668E-2</c:v>
                </c:pt>
                <c:pt idx="618">
                  <c:v>2.388831437435367E-2</c:v>
                </c:pt>
                <c:pt idx="619">
                  <c:v>2.0062047569803516E-2</c:v>
                </c:pt>
                <c:pt idx="620">
                  <c:v>1.6132368148914167E-2</c:v>
                </c:pt>
                <c:pt idx="621">
                  <c:v>1.2616339193381594E-2</c:v>
                </c:pt>
                <c:pt idx="622">
                  <c:v>9.7414684591520164E-3</c:v>
                </c:pt>
                <c:pt idx="623">
                  <c:v>7.9317476732161316E-3</c:v>
                </c:pt>
                <c:pt idx="624">
                  <c:v>7.2492244053774559E-3</c:v>
                </c:pt>
                <c:pt idx="625">
                  <c:v>7.7249224405377456E-3</c:v>
                </c:pt>
                <c:pt idx="626">
                  <c:v>9.4002068252326803E-3</c:v>
                </c:pt>
                <c:pt idx="627">
                  <c:v>1.2306101344364013E-2</c:v>
                </c:pt>
                <c:pt idx="628">
                  <c:v>1.644260599793175E-2</c:v>
                </c:pt>
                <c:pt idx="629">
                  <c:v>2.1613236814891416E-2</c:v>
                </c:pt>
                <c:pt idx="630">
                  <c:v>2.7404343329886244E-2</c:v>
                </c:pt>
                <c:pt idx="631">
                  <c:v>3.3505687693898653E-2</c:v>
                </c:pt>
                <c:pt idx="632">
                  <c:v>3.9503619441571873E-2</c:v>
                </c:pt>
                <c:pt idx="633">
                  <c:v>4.5294725956566702E-2</c:v>
                </c:pt>
                <c:pt idx="634">
                  <c:v>5.0361944157187179E-2</c:v>
                </c:pt>
                <c:pt idx="635">
                  <c:v>5.4705274043433304E-2</c:v>
                </c:pt>
                <c:pt idx="636">
                  <c:v>5.7911065149948295E-2</c:v>
                </c:pt>
                <c:pt idx="637">
                  <c:v>5.9875904860392973E-2</c:v>
                </c:pt>
                <c:pt idx="638">
                  <c:v>6.0496380558428133E-2</c:v>
                </c:pt>
                <c:pt idx="639">
                  <c:v>6.0186142709410549E-2</c:v>
                </c:pt>
                <c:pt idx="640">
                  <c:v>5.894519131334023E-2</c:v>
                </c:pt>
                <c:pt idx="641">
                  <c:v>5.7290589451913135E-2</c:v>
                </c:pt>
                <c:pt idx="642">
                  <c:v>5.5739400206825239E-2</c:v>
                </c:pt>
                <c:pt idx="643">
                  <c:v>5.439503619441572E-2</c:v>
                </c:pt>
                <c:pt idx="644">
                  <c:v>5.3671147880041369E-2</c:v>
                </c:pt>
                <c:pt idx="645">
                  <c:v>5.3464322647362984E-2</c:v>
                </c:pt>
                <c:pt idx="646">
                  <c:v>5.4084798345398137E-2</c:v>
                </c:pt>
                <c:pt idx="647">
                  <c:v>5.5325749741468457E-2</c:v>
                </c:pt>
                <c:pt idx="648">
                  <c:v>5.6980351602895558E-2</c:v>
                </c:pt>
                <c:pt idx="649">
                  <c:v>5.8841778697001038E-2</c:v>
                </c:pt>
                <c:pt idx="650">
                  <c:v>6.0289555325749741E-2</c:v>
                </c:pt>
                <c:pt idx="651">
                  <c:v>6.0910031023784908E-2</c:v>
                </c:pt>
                <c:pt idx="652">
                  <c:v>6.0496380558428133E-2</c:v>
                </c:pt>
                <c:pt idx="653">
                  <c:v>5.8634953464322646E-2</c:v>
                </c:pt>
                <c:pt idx="654">
                  <c:v>5.563598759048604E-2</c:v>
                </c:pt>
                <c:pt idx="655">
                  <c:v>5.1499482936918299E-2</c:v>
                </c:pt>
                <c:pt idx="656">
                  <c:v>4.6742502585315406E-2</c:v>
                </c:pt>
                <c:pt idx="657">
                  <c:v>4.188210961737332E-2</c:v>
                </c:pt>
                <c:pt idx="658">
                  <c:v>3.7228541882109618E-2</c:v>
                </c:pt>
                <c:pt idx="659">
                  <c:v>3.3092037228541885E-2</c:v>
                </c:pt>
                <c:pt idx="660">
                  <c:v>2.9576008273009307E-2</c:v>
                </c:pt>
                <c:pt idx="661">
                  <c:v>2.6680455015511893E-2</c:v>
                </c:pt>
                <c:pt idx="662">
                  <c:v>2.450879007238883E-2</c:v>
                </c:pt>
                <c:pt idx="663">
                  <c:v>2.3267838676318511E-2</c:v>
                </c:pt>
                <c:pt idx="664">
                  <c:v>2.3061013443640126E-2</c:v>
                </c:pt>
                <c:pt idx="665">
                  <c:v>2.388831437435367E-2</c:v>
                </c:pt>
                <c:pt idx="666">
                  <c:v>2.574974146845915E-2</c:v>
                </c:pt>
                <c:pt idx="667">
                  <c:v>2.874870734229576E-2</c:v>
                </c:pt>
                <c:pt idx="668">
                  <c:v>3.2574974146845917E-2</c:v>
                </c:pt>
                <c:pt idx="669">
                  <c:v>3.7125129265770426E-2</c:v>
                </c:pt>
                <c:pt idx="670">
                  <c:v>4.1985522233712512E-2</c:v>
                </c:pt>
                <c:pt idx="671">
                  <c:v>4.7052740434332989E-2</c:v>
                </c:pt>
                <c:pt idx="672">
                  <c:v>5.2223371251292665E-2</c:v>
                </c:pt>
                <c:pt idx="673">
                  <c:v>5.7187176835573943E-2</c:v>
                </c:pt>
                <c:pt idx="674">
                  <c:v>6.1944157187176836E-2</c:v>
                </c:pt>
                <c:pt idx="675">
                  <c:v>6.639089968976214E-2</c:v>
                </c:pt>
                <c:pt idx="676">
                  <c:v>7.052740434332988E-2</c:v>
                </c:pt>
                <c:pt idx="677">
                  <c:v>7.4146845915201653E-2</c:v>
                </c:pt>
                <c:pt idx="678">
                  <c:v>7.7249224405377459E-2</c:v>
                </c:pt>
                <c:pt idx="679">
                  <c:v>7.9420889348500515E-2</c:v>
                </c:pt>
                <c:pt idx="680">
                  <c:v>8.0558428128231649E-2</c:v>
                </c:pt>
                <c:pt idx="681">
                  <c:v>8.0351602895553265E-2</c:v>
                </c:pt>
                <c:pt idx="682">
                  <c:v>7.9007238883143746E-2</c:v>
                </c:pt>
                <c:pt idx="683">
                  <c:v>7.6421923474663908E-2</c:v>
                </c:pt>
                <c:pt idx="684">
                  <c:v>7.2905894519131334E-2</c:v>
                </c:pt>
                <c:pt idx="685">
                  <c:v>6.8769389865563607E-2</c:v>
                </c:pt>
                <c:pt idx="686">
                  <c:v>6.4115822130299899E-2</c:v>
                </c:pt>
                <c:pt idx="687">
                  <c:v>5.9462254395036197E-2</c:v>
                </c:pt>
                <c:pt idx="688">
                  <c:v>5.4912099276111688E-2</c:v>
                </c:pt>
                <c:pt idx="689">
                  <c:v>5.0775594622543947E-2</c:v>
                </c:pt>
                <c:pt idx="690">
                  <c:v>4.7156153050672188E-2</c:v>
                </c:pt>
                <c:pt idx="691">
                  <c:v>4.4260599793174767E-2</c:v>
                </c:pt>
                <c:pt idx="692">
                  <c:v>4.2088934850051711E-2</c:v>
                </c:pt>
                <c:pt idx="693">
                  <c:v>4.0847983453981385E-2</c:v>
                </c:pt>
                <c:pt idx="694">
                  <c:v>4.0227507755946225E-2</c:v>
                </c:pt>
                <c:pt idx="695">
                  <c:v>4.0434332988624616E-2</c:v>
                </c:pt>
                <c:pt idx="696">
                  <c:v>4.126163391933816E-2</c:v>
                </c:pt>
                <c:pt idx="697">
                  <c:v>4.250258531540848E-2</c:v>
                </c:pt>
                <c:pt idx="698">
                  <c:v>4.4053774560496382E-2</c:v>
                </c:pt>
                <c:pt idx="699">
                  <c:v>4.5708376421923477E-2</c:v>
                </c:pt>
                <c:pt idx="700">
                  <c:v>4.7259565667011373E-2</c:v>
                </c:pt>
                <c:pt idx="701">
                  <c:v>4.8707342295760091E-2</c:v>
                </c:pt>
                <c:pt idx="702">
                  <c:v>5.0051706308169595E-2</c:v>
                </c:pt>
                <c:pt idx="703">
                  <c:v>5.118924508790073E-2</c:v>
                </c:pt>
                <c:pt idx="704">
                  <c:v>5.2223371251292665E-2</c:v>
                </c:pt>
                <c:pt idx="705">
                  <c:v>5.2947259565667017E-2</c:v>
                </c:pt>
                <c:pt idx="706">
                  <c:v>5.3567735263702169E-2</c:v>
                </c:pt>
                <c:pt idx="707">
                  <c:v>5.3877973112719753E-2</c:v>
                </c:pt>
                <c:pt idx="708">
                  <c:v>5.4084798345398137E-2</c:v>
                </c:pt>
                <c:pt idx="709">
                  <c:v>5.3981385729058952E-2</c:v>
                </c:pt>
                <c:pt idx="710">
                  <c:v>5.3877973112719753E-2</c:v>
                </c:pt>
                <c:pt idx="711">
                  <c:v>5.3464322647362984E-2</c:v>
                </c:pt>
                <c:pt idx="712">
                  <c:v>5.3050672182006202E-2</c:v>
                </c:pt>
                <c:pt idx="713">
                  <c:v>5.232678386763185E-2</c:v>
                </c:pt>
                <c:pt idx="714">
                  <c:v>5.1499482936918299E-2</c:v>
                </c:pt>
                <c:pt idx="715">
                  <c:v>5.0568769389865563E-2</c:v>
                </c:pt>
                <c:pt idx="716">
                  <c:v>4.9431230610134443E-2</c:v>
                </c:pt>
                <c:pt idx="717">
                  <c:v>4.8293691830403308E-2</c:v>
                </c:pt>
                <c:pt idx="718">
                  <c:v>4.7052740434332989E-2</c:v>
                </c:pt>
                <c:pt idx="719">
                  <c:v>4.5915201654601862E-2</c:v>
                </c:pt>
                <c:pt idx="720">
                  <c:v>4.4777662874870734E-2</c:v>
                </c:pt>
                <c:pt idx="721">
                  <c:v>4.3536711478800415E-2</c:v>
                </c:pt>
                <c:pt idx="722">
                  <c:v>4.2399172699069287E-2</c:v>
                </c:pt>
                <c:pt idx="723">
                  <c:v>4.1365046535677352E-2</c:v>
                </c:pt>
                <c:pt idx="724">
                  <c:v>4.0227507755946225E-2</c:v>
                </c:pt>
                <c:pt idx="725">
                  <c:v>3.9296794208893482E-2</c:v>
                </c:pt>
                <c:pt idx="726">
                  <c:v>3.8262668045501554E-2</c:v>
                </c:pt>
                <c:pt idx="727">
                  <c:v>3.7331954498448811E-2</c:v>
                </c:pt>
                <c:pt idx="728">
                  <c:v>3.6401240951396074E-2</c:v>
                </c:pt>
                <c:pt idx="729">
                  <c:v>3.5470527404343331E-2</c:v>
                </c:pt>
                <c:pt idx="730">
                  <c:v>3.4539813857290588E-2</c:v>
                </c:pt>
                <c:pt idx="731">
                  <c:v>3.3609100310237852E-2</c:v>
                </c:pt>
                <c:pt idx="732">
                  <c:v>3.28852119958635E-2</c:v>
                </c:pt>
                <c:pt idx="733">
                  <c:v>3.2161323681489142E-2</c:v>
                </c:pt>
                <c:pt idx="734">
                  <c:v>3.143743536711479E-2</c:v>
                </c:pt>
                <c:pt idx="735">
                  <c:v>3.081695966907963E-2</c:v>
                </c:pt>
                <c:pt idx="736">
                  <c:v>3.0093071354705275E-2</c:v>
                </c:pt>
                <c:pt idx="737">
                  <c:v>2.9369183040330923E-2</c:v>
                </c:pt>
                <c:pt idx="738">
                  <c:v>2.8541882109617375E-2</c:v>
                </c:pt>
                <c:pt idx="739">
                  <c:v>2.7714581178903828E-2</c:v>
                </c:pt>
                <c:pt idx="740">
                  <c:v>2.688728024819028E-2</c:v>
                </c:pt>
                <c:pt idx="741">
                  <c:v>2.5956566701137541E-2</c:v>
                </c:pt>
                <c:pt idx="742">
                  <c:v>2.5025853154084798E-2</c:v>
                </c:pt>
                <c:pt idx="743">
                  <c:v>2.4198552223371254E-2</c:v>
                </c:pt>
                <c:pt idx="744">
                  <c:v>2.3267838676318511E-2</c:v>
                </c:pt>
                <c:pt idx="745">
                  <c:v>2.2440537745604967E-2</c:v>
                </c:pt>
                <c:pt idx="746">
                  <c:v>2.1613236814891416E-2</c:v>
                </c:pt>
                <c:pt idx="747">
                  <c:v>2.0785935884177872E-2</c:v>
                </c:pt>
                <c:pt idx="748">
                  <c:v>2.0062047569803516E-2</c:v>
                </c:pt>
                <c:pt idx="749">
                  <c:v>1.9544984488107549E-2</c:v>
                </c:pt>
                <c:pt idx="750">
                  <c:v>1.9131334022750777E-2</c:v>
                </c:pt>
                <c:pt idx="751">
                  <c:v>1.8924508790072389E-2</c:v>
                </c:pt>
                <c:pt idx="752">
                  <c:v>1.8821096173733197E-2</c:v>
                </c:pt>
                <c:pt idx="753">
                  <c:v>1.8717683557394005E-2</c:v>
                </c:pt>
                <c:pt idx="754">
                  <c:v>1.8510858324715614E-2</c:v>
                </c:pt>
                <c:pt idx="755">
                  <c:v>1.8304033092037229E-2</c:v>
                </c:pt>
                <c:pt idx="756">
                  <c:v>1.8097207859358845E-2</c:v>
                </c:pt>
                <c:pt idx="757">
                  <c:v>1.768355739400207E-2</c:v>
                </c:pt>
                <c:pt idx="758">
                  <c:v>1.7269906928645294E-2</c:v>
                </c:pt>
                <c:pt idx="759">
                  <c:v>1.6649431230610134E-2</c:v>
                </c:pt>
                <c:pt idx="760">
                  <c:v>1.6132368148914167E-2</c:v>
                </c:pt>
                <c:pt idx="761">
                  <c:v>1.5511892450879007E-2</c:v>
                </c:pt>
                <c:pt idx="762">
                  <c:v>1.4891416752843847E-2</c:v>
                </c:pt>
                <c:pt idx="763">
                  <c:v>1.4477766287487074E-2</c:v>
                </c:pt>
                <c:pt idx="764">
                  <c:v>1.40641158221303E-2</c:v>
                </c:pt>
                <c:pt idx="765">
                  <c:v>1.375387797311272E-2</c:v>
                </c:pt>
                <c:pt idx="766">
                  <c:v>1.3547052740434334E-2</c:v>
                </c:pt>
                <c:pt idx="767">
                  <c:v>1.3340227507755946E-2</c:v>
                </c:pt>
                <c:pt idx="768">
                  <c:v>1.3029989658738366E-2</c:v>
                </c:pt>
                <c:pt idx="769">
                  <c:v>1.2823164426059979E-2</c:v>
                </c:pt>
                <c:pt idx="770">
                  <c:v>1.2512926577042399E-2</c:v>
                </c:pt>
                <c:pt idx="771">
                  <c:v>1.2202688728024819E-2</c:v>
                </c:pt>
                <c:pt idx="772">
                  <c:v>1.1789038262668047E-2</c:v>
                </c:pt>
                <c:pt idx="773">
                  <c:v>1.1478800413650465E-2</c:v>
                </c:pt>
                <c:pt idx="774">
                  <c:v>1.1065149948293692E-2</c:v>
                </c:pt>
                <c:pt idx="775">
                  <c:v>1.0754912099276112E-2</c:v>
                </c:pt>
                <c:pt idx="776">
                  <c:v>1.0444674250258532E-2</c:v>
                </c:pt>
                <c:pt idx="777">
                  <c:v>1.0103412616339192E-2</c:v>
                </c:pt>
                <c:pt idx="778">
                  <c:v>9.7828335056876943E-3</c:v>
                </c:pt>
                <c:pt idx="779">
                  <c:v>9.4208893485005166E-3</c:v>
                </c:pt>
                <c:pt idx="780">
                  <c:v>8.996897621509823E-3</c:v>
                </c:pt>
                <c:pt idx="781">
                  <c:v>8.490175801447777E-3</c:v>
                </c:pt>
                <c:pt idx="782">
                  <c:v>7.9317476732161316E-3</c:v>
                </c:pt>
                <c:pt idx="783">
                  <c:v>7.3009307135470537E-3</c:v>
                </c:pt>
                <c:pt idx="784">
                  <c:v>6.5873836608066182E-3</c:v>
                </c:pt>
                <c:pt idx="785">
                  <c:v>5.8117890382626686E-3</c:v>
                </c:pt>
                <c:pt idx="786">
                  <c:v>5.0155118924508791E-3</c:v>
                </c:pt>
                <c:pt idx="787">
                  <c:v>4.3019648397104445E-3</c:v>
                </c:pt>
                <c:pt idx="788">
                  <c:v>3.7538779731127198E-3</c:v>
                </c:pt>
                <c:pt idx="789">
                  <c:v>3.360910031023785E-3</c:v>
                </c:pt>
                <c:pt idx="790">
                  <c:v>3.0713547052740437E-3</c:v>
                </c:pt>
                <c:pt idx="791">
                  <c:v>2.8231644260599794E-3</c:v>
                </c:pt>
                <c:pt idx="792">
                  <c:v>2.595656670113754E-3</c:v>
                </c:pt>
                <c:pt idx="793">
                  <c:v>2.3784901758014476E-3</c:v>
                </c:pt>
                <c:pt idx="794">
                  <c:v>2.2026887280248192E-3</c:v>
                </c:pt>
                <c:pt idx="795">
                  <c:v>2.0785935884177873E-3</c:v>
                </c:pt>
                <c:pt idx="796">
                  <c:v>2.0062047569803518E-3</c:v>
                </c:pt>
                <c:pt idx="797">
                  <c:v>1.9338159255429161E-3</c:v>
                </c:pt>
                <c:pt idx="798">
                  <c:v>1.8097207859358842E-3</c:v>
                </c:pt>
                <c:pt idx="799">
                  <c:v>1.6028955532574973E-3</c:v>
                </c:pt>
                <c:pt idx="800">
                  <c:v>1.3547052740434332E-3</c:v>
                </c:pt>
                <c:pt idx="801">
                  <c:v>1.0858324715615304E-3</c:v>
                </c:pt>
                <c:pt idx="802">
                  <c:v>8.1282316442606007E-4</c:v>
                </c:pt>
                <c:pt idx="803">
                  <c:v>5.0775594622543951E-4</c:v>
                </c:pt>
                <c:pt idx="804">
                  <c:v>2.2440537745604963E-4</c:v>
                </c:pt>
                <c:pt idx="805">
                  <c:v>2.7300930713547053E-5</c:v>
                </c:pt>
                <c:pt idx="806">
                  <c:v>-4.1365046535677358E-5</c:v>
                </c:pt>
                <c:pt idx="807">
                  <c:v>1.9027921406411584E-5</c:v>
                </c:pt>
                <c:pt idx="808">
                  <c:v>1.7476732161323682E-4</c:v>
                </c:pt>
                <c:pt idx="809">
                  <c:v>4.250258531540848E-4</c:v>
                </c:pt>
                <c:pt idx="810">
                  <c:v>8.2730093071354714E-4</c:v>
                </c:pt>
                <c:pt idx="811">
                  <c:v>1.4477766287487074E-3</c:v>
                </c:pt>
                <c:pt idx="812">
                  <c:v>2.3474663908996897E-3</c:v>
                </c:pt>
                <c:pt idx="813">
                  <c:v>3.5367114788004135E-3</c:v>
                </c:pt>
                <c:pt idx="814">
                  <c:v>5.0465356773526371E-3</c:v>
                </c:pt>
                <c:pt idx="815">
                  <c:v>6.8872802481902799E-3</c:v>
                </c:pt>
                <c:pt idx="816">
                  <c:v>9.0486039296794225E-3</c:v>
                </c:pt>
                <c:pt idx="817">
                  <c:v>1.1478800413650465E-2</c:v>
                </c:pt>
                <c:pt idx="818">
                  <c:v>1.40641158221303E-2</c:v>
                </c:pt>
                <c:pt idx="819">
                  <c:v>1.6752843846949327E-2</c:v>
                </c:pt>
                <c:pt idx="820">
                  <c:v>1.9544984488107549E-2</c:v>
                </c:pt>
                <c:pt idx="821">
                  <c:v>2.2337125129265771E-2</c:v>
                </c:pt>
                <c:pt idx="822">
                  <c:v>2.512926577042399E-2</c:v>
                </c:pt>
                <c:pt idx="823">
                  <c:v>2.7714581178903828E-2</c:v>
                </c:pt>
                <c:pt idx="824">
                  <c:v>3.0093071354705275E-2</c:v>
                </c:pt>
                <c:pt idx="825">
                  <c:v>3.2368148914167533E-2</c:v>
                </c:pt>
                <c:pt idx="826">
                  <c:v>3.4332988624612204E-2</c:v>
                </c:pt>
                <c:pt idx="827">
                  <c:v>3.6091003102378491E-2</c:v>
                </c:pt>
                <c:pt idx="828">
                  <c:v>3.7745604963805586E-2</c:v>
                </c:pt>
                <c:pt idx="829">
                  <c:v>3.9193381592554297E-2</c:v>
                </c:pt>
                <c:pt idx="830">
                  <c:v>4.0537745604963808E-2</c:v>
                </c:pt>
                <c:pt idx="831">
                  <c:v>4.1778697001034128E-2</c:v>
                </c:pt>
                <c:pt idx="832">
                  <c:v>4.3019648397104447E-2</c:v>
                </c:pt>
                <c:pt idx="833">
                  <c:v>4.4364012409513966E-2</c:v>
                </c:pt>
                <c:pt idx="834">
                  <c:v>4.5708376421923477E-2</c:v>
                </c:pt>
                <c:pt idx="835">
                  <c:v>4.7156153050672188E-2</c:v>
                </c:pt>
                <c:pt idx="836">
                  <c:v>4.8810754912099276E-2</c:v>
                </c:pt>
                <c:pt idx="837">
                  <c:v>5.0672182006204762E-2</c:v>
                </c:pt>
                <c:pt idx="838">
                  <c:v>5.2740434332988625E-2</c:v>
                </c:pt>
                <c:pt idx="839">
                  <c:v>5.5118924508790072E-2</c:v>
                </c:pt>
                <c:pt idx="840">
                  <c:v>5.770423991726991E-2</c:v>
                </c:pt>
                <c:pt idx="841">
                  <c:v>6.039296794208894E-2</c:v>
                </c:pt>
                <c:pt idx="842">
                  <c:v>6.3391933815925547E-2</c:v>
                </c:pt>
                <c:pt idx="843">
                  <c:v>6.6597724922440538E-2</c:v>
                </c:pt>
                <c:pt idx="844">
                  <c:v>6.9906928645294727E-2</c:v>
                </c:pt>
                <c:pt idx="845">
                  <c:v>7.3422957600827302E-2</c:v>
                </c:pt>
                <c:pt idx="846">
                  <c:v>7.6938986556359876E-2</c:v>
                </c:pt>
                <c:pt idx="847">
                  <c:v>8.0558428128231649E-2</c:v>
                </c:pt>
                <c:pt idx="848">
                  <c:v>8.4177869700103422E-2</c:v>
                </c:pt>
                <c:pt idx="849">
                  <c:v>8.7693898655635996E-2</c:v>
                </c:pt>
                <c:pt idx="850">
                  <c:v>9.1003102378490172E-2</c:v>
                </c:pt>
                <c:pt idx="851">
                  <c:v>9.4208893485005177E-2</c:v>
                </c:pt>
                <c:pt idx="852">
                  <c:v>9.7311271975180982E-2</c:v>
                </c:pt>
                <c:pt idx="853">
                  <c:v>0.10020682523267839</c:v>
                </c:pt>
                <c:pt idx="854">
                  <c:v>0.1029989658738366</c:v>
                </c:pt>
                <c:pt idx="855">
                  <c:v>0.10548086866597725</c:v>
                </c:pt>
                <c:pt idx="856">
                  <c:v>0.10754912099276112</c:v>
                </c:pt>
                <c:pt idx="857">
                  <c:v>0.10961737331954498</c:v>
                </c:pt>
                <c:pt idx="858">
                  <c:v>0.11065149948293691</c:v>
                </c:pt>
                <c:pt idx="859">
                  <c:v>0.11168562564632885</c:v>
                </c:pt>
                <c:pt idx="860">
                  <c:v>0.11271975180972078</c:v>
                </c:pt>
                <c:pt idx="861">
                  <c:v>0.11271975180972078</c:v>
                </c:pt>
                <c:pt idx="862">
                  <c:v>0.11168562564632885</c:v>
                </c:pt>
                <c:pt idx="863">
                  <c:v>0.11065149948293691</c:v>
                </c:pt>
                <c:pt idx="864">
                  <c:v>0.10961737331954498</c:v>
                </c:pt>
                <c:pt idx="865">
                  <c:v>0.10754912099276112</c:v>
                </c:pt>
                <c:pt idx="866">
                  <c:v>0.10548086866597725</c:v>
                </c:pt>
                <c:pt idx="867">
                  <c:v>0.10217166494312306</c:v>
                </c:pt>
                <c:pt idx="868">
                  <c:v>9.8862461220268885E-2</c:v>
                </c:pt>
                <c:pt idx="869">
                  <c:v>9.5139607032057913E-2</c:v>
                </c:pt>
                <c:pt idx="870">
                  <c:v>9.120992761116857E-2</c:v>
                </c:pt>
                <c:pt idx="871">
                  <c:v>8.7280248190279214E-2</c:v>
                </c:pt>
                <c:pt idx="872">
                  <c:v>8.3660806618407454E-2</c:v>
                </c:pt>
                <c:pt idx="873">
                  <c:v>7.9937952430196482E-2</c:v>
                </c:pt>
                <c:pt idx="874">
                  <c:v>7.600827300930714E-2</c:v>
                </c:pt>
                <c:pt idx="875">
                  <c:v>7.1354705274043445E-2</c:v>
                </c:pt>
                <c:pt idx="876">
                  <c:v>6.5563598759048602E-2</c:v>
                </c:pt>
                <c:pt idx="877">
                  <c:v>5.8014477766287487E-2</c:v>
                </c:pt>
                <c:pt idx="878">
                  <c:v>4.8500517063081693E-2</c:v>
                </c:pt>
                <c:pt idx="879">
                  <c:v>3.6814891416752843E-2</c:v>
                </c:pt>
                <c:pt idx="880">
                  <c:v>2.2750775594622543E-2</c:v>
                </c:pt>
                <c:pt idx="881">
                  <c:v>6.6287487073422961E-3</c:v>
                </c:pt>
                <c:pt idx="882">
                  <c:v>-1.1478800413650465E-2</c:v>
                </c:pt>
                <c:pt idx="883">
                  <c:v>-3.1127197518097206E-2</c:v>
                </c:pt>
                <c:pt idx="884">
                  <c:v>-5.2223371251292665E-2</c:v>
                </c:pt>
                <c:pt idx="885">
                  <c:v>-7.4146845915201653E-2</c:v>
                </c:pt>
                <c:pt idx="886">
                  <c:v>-9.6483971044467418E-2</c:v>
                </c:pt>
                <c:pt idx="887">
                  <c:v>-0.11892450879007239</c:v>
                </c:pt>
                <c:pt idx="888">
                  <c:v>-0.14064115822130302</c:v>
                </c:pt>
                <c:pt idx="889">
                  <c:v>-0.16132368148914167</c:v>
                </c:pt>
                <c:pt idx="890">
                  <c:v>-0.17993795243019647</c:v>
                </c:pt>
                <c:pt idx="891">
                  <c:v>-0.19648397104446744</c:v>
                </c:pt>
                <c:pt idx="892">
                  <c:v>-0.21199586349534644</c:v>
                </c:pt>
                <c:pt idx="893">
                  <c:v>-0.22440537745604963</c:v>
                </c:pt>
                <c:pt idx="894">
                  <c:v>-0.23474663908996898</c:v>
                </c:pt>
                <c:pt idx="895">
                  <c:v>-0.24198552223371253</c:v>
                </c:pt>
                <c:pt idx="896">
                  <c:v>-0.24715615305067218</c:v>
                </c:pt>
                <c:pt idx="897">
                  <c:v>-0.24922440537745605</c:v>
                </c:pt>
                <c:pt idx="898">
                  <c:v>-0.24922440537745605</c:v>
                </c:pt>
                <c:pt idx="899">
                  <c:v>-0.24715615305067218</c:v>
                </c:pt>
                <c:pt idx="900">
                  <c:v>-0.24301964839710444</c:v>
                </c:pt>
                <c:pt idx="901">
                  <c:v>-0.23784901758014479</c:v>
                </c:pt>
                <c:pt idx="902">
                  <c:v>-0.23061013443640124</c:v>
                </c:pt>
                <c:pt idx="903">
                  <c:v>-0.22233712512926576</c:v>
                </c:pt>
                <c:pt idx="904">
                  <c:v>-0.21302998965873837</c:v>
                </c:pt>
                <c:pt idx="905">
                  <c:v>-0.20372285418821098</c:v>
                </c:pt>
                <c:pt idx="906">
                  <c:v>-0.19441571871768357</c:v>
                </c:pt>
                <c:pt idx="907">
                  <c:v>-0.18510858324715615</c:v>
                </c:pt>
                <c:pt idx="908">
                  <c:v>-0.1768355739400207</c:v>
                </c:pt>
                <c:pt idx="909">
                  <c:v>-0.16856256463288521</c:v>
                </c:pt>
                <c:pt idx="910">
                  <c:v>-0.16028955532574973</c:v>
                </c:pt>
                <c:pt idx="911">
                  <c:v>-0.15305067218200621</c:v>
                </c:pt>
                <c:pt idx="912">
                  <c:v>-0.14581178903826267</c:v>
                </c:pt>
                <c:pt idx="913">
                  <c:v>-0.13960703205791108</c:v>
                </c:pt>
                <c:pt idx="914">
                  <c:v>-0.13236814891416754</c:v>
                </c:pt>
                <c:pt idx="915">
                  <c:v>-0.12616339193381593</c:v>
                </c:pt>
                <c:pt idx="916">
                  <c:v>-0.12099276111685627</c:v>
                </c:pt>
                <c:pt idx="917">
                  <c:v>-0.11582213029989659</c:v>
                </c:pt>
                <c:pt idx="918">
                  <c:v>-0.11065149948293691</c:v>
                </c:pt>
                <c:pt idx="919">
                  <c:v>-0.10754912099276112</c:v>
                </c:pt>
                <c:pt idx="920">
                  <c:v>-0.10341261633919339</c:v>
                </c:pt>
                <c:pt idx="921">
                  <c:v>-0.10103412616339193</c:v>
                </c:pt>
                <c:pt idx="922">
                  <c:v>-9.8655635987590487E-2</c:v>
                </c:pt>
                <c:pt idx="923">
                  <c:v>-9.6483971044467418E-2</c:v>
                </c:pt>
                <c:pt idx="924">
                  <c:v>-9.4415718717683561E-2</c:v>
                </c:pt>
                <c:pt idx="925">
                  <c:v>-9.2244053774560505E-2</c:v>
                </c:pt>
                <c:pt idx="926">
                  <c:v>-8.9968976215098237E-2</c:v>
                </c:pt>
                <c:pt idx="927">
                  <c:v>-8.7590486039296797E-2</c:v>
                </c:pt>
                <c:pt idx="928">
                  <c:v>-8.5108583247156158E-2</c:v>
                </c:pt>
                <c:pt idx="929">
                  <c:v>-8.2730093071354704E-2</c:v>
                </c:pt>
                <c:pt idx="930">
                  <c:v>-8.0351602895553265E-2</c:v>
                </c:pt>
                <c:pt idx="931">
                  <c:v>-7.8179937952430195E-2</c:v>
                </c:pt>
                <c:pt idx="932">
                  <c:v>-7.6215098241985524E-2</c:v>
                </c:pt>
                <c:pt idx="933">
                  <c:v>-7.4560496380558422E-2</c:v>
                </c:pt>
                <c:pt idx="934">
                  <c:v>-7.3112719751809718E-2</c:v>
                </c:pt>
                <c:pt idx="935">
                  <c:v>-7.1664943123061015E-2</c:v>
                </c:pt>
                <c:pt idx="936">
                  <c:v>-7.0217166494312311E-2</c:v>
                </c:pt>
                <c:pt idx="937">
                  <c:v>-6.8562564632885209E-2</c:v>
                </c:pt>
                <c:pt idx="938">
                  <c:v>-6.6701137538779737E-2</c:v>
                </c:pt>
                <c:pt idx="939">
                  <c:v>-6.4426059979317482E-2</c:v>
                </c:pt>
                <c:pt idx="940">
                  <c:v>-6.1737331954498452E-2</c:v>
                </c:pt>
                <c:pt idx="941">
                  <c:v>-5.8841778697001038E-2</c:v>
                </c:pt>
                <c:pt idx="942">
                  <c:v>-5.5739400206825239E-2</c:v>
                </c:pt>
                <c:pt idx="943">
                  <c:v>-5.2843846949327818E-2</c:v>
                </c:pt>
                <c:pt idx="944">
                  <c:v>-5.0155118924508794E-2</c:v>
                </c:pt>
                <c:pt idx="945">
                  <c:v>-4.788004136504654E-2</c:v>
                </c:pt>
                <c:pt idx="946">
                  <c:v>-4.6122026887280253E-2</c:v>
                </c:pt>
                <c:pt idx="947">
                  <c:v>-4.4881075491209933E-2</c:v>
                </c:pt>
                <c:pt idx="948">
                  <c:v>-4.4053774560496382E-2</c:v>
                </c:pt>
                <c:pt idx="949">
                  <c:v>-4.3743536711478799E-2</c:v>
                </c:pt>
                <c:pt idx="950">
                  <c:v>-4.3743536711478799E-2</c:v>
                </c:pt>
                <c:pt idx="951">
                  <c:v>-4.3743536711478799E-2</c:v>
                </c:pt>
                <c:pt idx="952">
                  <c:v>-4.3743536711478799E-2</c:v>
                </c:pt>
                <c:pt idx="953">
                  <c:v>-4.3536711478800415E-2</c:v>
                </c:pt>
                <c:pt idx="954">
                  <c:v>-4.3019648397104447E-2</c:v>
                </c:pt>
                <c:pt idx="955">
                  <c:v>-4.2295760082730095E-2</c:v>
                </c:pt>
                <c:pt idx="956">
                  <c:v>-4.1365046535677352E-2</c:v>
                </c:pt>
                <c:pt idx="957">
                  <c:v>-4.0227507755946225E-2</c:v>
                </c:pt>
                <c:pt idx="958">
                  <c:v>-3.8986556359875905E-2</c:v>
                </c:pt>
                <c:pt idx="959">
                  <c:v>-3.7952430196483977E-2</c:v>
                </c:pt>
                <c:pt idx="960">
                  <c:v>-3.7021716649431227E-2</c:v>
                </c:pt>
                <c:pt idx="961">
                  <c:v>-3.6401240951396074E-2</c:v>
                </c:pt>
                <c:pt idx="962">
                  <c:v>-3.6091003102378491E-2</c:v>
                </c:pt>
                <c:pt idx="963">
                  <c:v>-3.5987590486039292E-2</c:v>
                </c:pt>
                <c:pt idx="964">
                  <c:v>-3.6091003102378491E-2</c:v>
                </c:pt>
                <c:pt idx="965">
                  <c:v>-3.5987590486039292E-2</c:v>
                </c:pt>
                <c:pt idx="966">
                  <c:v>-3.5780765253360908E-2</c:v>
                </c:pt>
                <c:pt idx="967">
                  <c:v>-3.5056876938986556E-2</c:v>
                </c:pt>
                <c:pt idx="968">
                  <c:v>-3.4022750775594621E-2</c:v>
                </c:pt>
                <c:pt idx="969">
                  <c:v>-3.2471561530506718E-2</c:v>
                </c:pt>
                <c:pt idx="970">
                  <c:v>-3.0506721820062047E-2</c:v>
                </c:pt>
                <c:pt idx="971">
                  <c:v>-2.843846949327818E-2</c:v>
                </c:pt>
                <c:pt idx="972">
                  <c:v>-2.6266804550155117E-2</c:v>
                </c:pt>
                <c:pt idx="973">
                  <c:v>-2.4301964839710446E-2</c:v>
                </c:pt>
                <c:pt idx="974">
                  <c:v>-2.2440537745604967E-2</c:v>
                </c:pt>
                <c:pt idx="975">
                  <c:v>-2.0785935884177872E-2</c:v>
                </c:pt>
                <c:pt idx="976">
                  <c:v>-1.9338159255429165E-2</c:v>
                </c:pt>
                <c:pt idx="977">
                  <c:v>-1.8097207859358845E-2</c:v>
                </c:pt>
                <c:pt idx="978">
                  <c:v>-1.6959669079627718E-2</c:v>
                </c:pt>
                <c:pt idx="979">
                  <c:v>-1.5925542916235783E-2</c:v>
                </c:pt>
                <c:pt idx="980">
                  <c:v>-1.4788004136504653E-2</c:v>
                </c:pt>
                <c:pt idx="981">
                  <c:v>-1.3547052740434334E-2</c:v>
                </c:pt>
                <c:pt idx="982">
                  <c:v>-1.2306101344364013E-2</c:v>
                </c:pt>
                <c:pt idx="983">
                  <c:v>-1.09617373319545E-2</c:v>
                </c:pt>
                <c:pt idx="984">
                  <c:v>-9.7001034126163385E-3</c:v>
                </c:pt>
                <c:pt idx="985">
                  <c:v>-8.521199586349535E-3</c:v>
                </c:pt>
                <c:pt idx="986">
                  <c:v>-7.5904860392967946E-3</c:v>
                </c:pt>
                <c:pt idx="987">
                  <c:v>-6.9906928645294729E-3</c:v>
                </c:pt>
                <c:pt idx="988">
                  <c:v>-6.6804550155118922E-3</c:v>
                </c:pt>
                <c:pt idx="989">
                  <c:v>-6.6184074457083771E-3</c:v>
                </c:pt>
                <c:pt idx="990">
                  <c:v>-6.7218200620475701E-3</c:v>
                </c:pt>
                <c:pt idx="991">
                  <c:v>-6.8976215098241981E-3</c:v>
                </c:pt>
                <c:pt idx="992">
                  <c:v>-7.0423991726990699E-3</c:v>
                </c:pt>
                <c:pt idx="993">
                  <c:v>-7.0217166494312309E-3</c:v>
                </c:pt>
                <c:pt idx="994">
                  <c:v>-6.794208893485006E-3</c:v>
                </c:pt>
                <c:pt idx="995">
                  <c:v>-6.3908996897621513E-3</c:v>
                </c:pt>
                <c:pt idx="996">
                  <c:v>-5.9048603929679417E-3</c:v>
                </c:pt>
                <c:pt idx="997">
                  <c:v>-5.4084798345398139E-3</c:v>
                </c:pt>
                <c:pt idx="998">
                  <c:v>-4.9534643226473631E-3</c:v>
                </c:pt>
                <c:pt idx="999">
                  <c:v>-4.5915201654601863E-3</c:v>
                </c:pt>
                <c:pt idx="1000">
                  <c:v>-4.3743536711478804E-3</c:v>
                </c:pt>
                <c:pt idx="1001">
                  <c:v>-4.3640124095139605E-3</c:v>
                </c:pt>
                <c:pt idx="1002">
                  <c:v>-4.5915201654601863E-3</c:v>
                </c:pt>
                <c:pt idx="1003">
                  <c:v>-5.0155118924508791E-3</c:v>
                </c:pt>
                <c:pt idx="1004">
                  <c:v>-5.4705274043433307E-3</c:v>
                </c:pt>
                <c:pt idx="1005">
                  <c:v>-5.7600827300930716E-3</c:v>
                </c:pt>
                <c:pt idx="1006">
                  <c:v>-5.7497414684591517E-3</c:v>
                </c:pt>
                <c:pt idx="1007">
                  <c:v>-5.3671147880041369E-3</c:v>
                </c:pt>
                <c:pt idx="1008">
                  <c:v>-4.6949327817993793E-3</c:v>
                </c:pt>
                <c:pt idx="1009">
                  <c:v>-3.8159255429162362E-3</c:v>
                </c:pt>
                <c:pt idx="1010">
                  <c:v>-2.8438469493278179E-3</c:v>
                </c:pt>
                <c:pt idx="1011">
                  <c:v>-1.8821096173733196E-3</c:v>
                </c:pt>
                <c:pt idx="1012">
                  <c:v>-9.7931747673216129E-4</c:v>
                </c:pt>
                <c:pt idx="1013">
                  <c:v>-2.2130299896587385E-4</c:v>
                </c:pt>
                <c:pt idx="1014">
                  <c:v>3.3609100310237849E-4</c:v>
                </c:pt>
                <c:pt idx="1015">
                  <c:v>6.6494312306101351E-4</c:v>
                </c:pt>
                <c:pt idx="1016">
                  <c:v>7.9834539813857289E-4</c:v>
                </c:pt>
                <c:pt idx="1017">
                  <c:v>8.0144777662874867E-4</c:v>
                </c:pt>
                <c:pt idx="1018">
                  <c:v>7.4767321613236821E-4</c:v>
                </c:pt>
                <c:pt idx="1019">
                  <c:v>7.5180972078593591E-4</c:v>
                </c:pt>
                <c:pt idx="1020">
                  <c:v>9.4725956566701149E-4</c:v>
                </c:pt>
                <c:pt idx="1021">
                  <c:v>1.3960703205791107E-3</c:v>
                </c:pt>
                <c:pt idx="1022">
                  <c:v>2.0475698035160288E-3</c:v>
                </c:pt>
                <c:pt idx="1023">
                  <c:v>2.7921406411582214E-3</c:v>
                </c:pt>
                <c:pt idx="1024">
                  <c:v>3.5780765253360909E-3</c:v>
                </c:pt>
                <c:pt idx="1025">
                  <c:v>4.3536711478800415E-3</c:v>
                </c:pt>
                <c:pt idx="1026">
                  <c:v>5.118924508790073E-3</c:v>
                </c:pt>
                <c:pt idx="1027">
                  <c:v>5.8221302998965867E-3</c:v>
                </c:pt>
                <c:pt idx="1028">
                  <c:v>6.3805584281282322E-3</c:v>
                </c:pt>
                <c:pt idx="1029">
                  <c:v>6.6494312306101342E-3</c:v>
                </c:pt>
                <c:pt idx="1030">
                  <c:v>6.5873836608066182E-3</c:v>
                </c:pt>
                <c:pt idx="1031">
                  <c:v>6.2357807652533605E-3</c:v>
                </c:pt>
                <c:pt idx="1032">
                  <c:v>5.6773526370217167E-3</c:v>
                </c:pt>
                <c:pt idx="1033">
                  <c:v>5.0155118924508791E-3</c:v>
                </c:pt>
                <c:pt idx="1034">
                  <c:v>4.2916235780765255E-3</c:v>
                </c:pt>
                <c:pt idx="1035">
                  <c:v>3.44364012409514E-3</c:v>
                </c:pt>
                <c:pt idx="1036">
                  <c:v>2.3164426059979317E-3</c:v>
                </c:pt>
                <c:pt idx="1037">
                  <c:v>7.1354705274043434E-4</c:v>
                </c:pt>
                <c:pt idx="1038">
                  <c:v>-1.5201654601861426E-3</c:v>
                </c:pt>
                <c:pt idx="1039">
                  <c:v>-4.5604963805584283E-3</c:v>
                </c:pt>
                <c:pt idx="1040">
                  <c:v>-8.583247156153051E-3</c:v>
                </c:pt>
                <c:pt idx="1041">
                  <c:v>-1.375387797311272E-2</c:v>
                </c:pt>
                <c:pt idx="1042">
                  <c:v>-2.0268872802481904E-2</c:v>
                </c:pt>
                <c:pt idx="1043">
                  <c:v>-2.81282316442606E-2</c:v>
                </c:pt>
                <c:pt idx="1044">
                  <c:v>-3.7125129265770426E-2</c:v>
                </c:pt>
                <c:pt idx="1045">
                  <c:v>-4.6949327817993797E-2</c:v>
                </c:pt>
                <c:pt idx="1046">
                  <c:v>-5.7394002068252327E-2</c:v>
                </c:pt>
                <c:pt idx="1047">
                  <c:v>-6.7735263702171672E-2</c:v>
                </c:pt>
                <c:pt idx="1048">
                  <c:v>-7.7559462254395042E-2</c:v>
                </c:pt>
                <c:pt idx="1049">
                  <c:v>-8.6246122026887279E-2</c:v>
                </c:pt>
                <c:pt idx="1050">
                  <c:v>-9.3278179937952441E-2</c:v>
                </c:pt>
                <c:pt idx="1051">
                  <c:v>-9.8759048603929686E-2</c:v>
                </c:pt>
                <c:pt idx="1052">
                  <c:v>-0.10289555325749743</c:v>
                </c:pt>
                <c:pt idx="1053">
                  <c:v>-0.10548086866597725</c:v>
                </c:pt>
                <c:pt idx="1054">
                  <c:v>-0.10858324715615306</c:v>
                </c:pt>
                <c:pt idx="1055">
                  <c:v>-0.10961737331954498</c:v>
                </c:pt>
                <c:pt idx="1056">
                  <c:v>-0.11065149948293691</c:v>
                </c:pt>
                <c:pt idx="1057">
                  <c:v>-0.10961737331954498</c:v>
                </c:pt>
                <c:pt idx="1058">
                  <c:v>-0.10858324715615306</c:v>
                </c:pt>
                <c:pt idx="1059">
                  <c:v>-0.10444674250258533</c:v>
                </c:pt>
                <c:pt idx="1060">
                  <c:v>-0.10031023784901759</c:v>
                </c:pt>
                <c:pt idx="1061">
                  <c:v>-9.4829369183040343E-2</c:v>
                </c:pt>
                <c:pt idx="1062">
                  <c:v>-8.8417786970010348E-2</c:v>
                </c:pt>
                <c:pt idx="1063">
                  <c:v>-8.1489141675284385E-2</c:v>
                </c:pt>
                <c:pt idx="1064">
                  <c:v>-7.3733195449844885E-2</c:v>
                </c:pt>
                <c:pt idx="1065">
                  <c:v>-6.5149948293691834E-2</c:v>
                </c:pt>
                <c:pt idx="1066">
                  <c:v>-5.5739400206825239E-2</c:v>
                </c:pt>
                <c:pt idx="1067">
                  <c:v>-4.5501551189245086E-2</c:v>
                </c:pt>
                <c:pt idx="1068">
                  <c:v>-3.4746639089968973E-2</c:v>
                </c:pt>
                <c:pt idx="1069">
                  <c:v>-2.3681489141675286E-2</c:v>
                </c:pt>
                <c:pt idx="1070">
                  <c:v>-1.2512926577042399E-2</c:v>
                </c:pt>
                <c:pt idx="1071">
                  <c:v>-1.4167528438469492E-3</c:v>
                </c:pt>
                <c:pt idx="1072">
                  <c:v>9.3898655635987587E-3</c:v>
                </c:pt>
                <c:pt idx="1073">
                  <c:v>1.9648397104446741E-2</c:v>
                </c:pt>
                <c:pt idx="1074">
                  <c:v>2.9162357807652535E-2</c:v>
                </c:pt>
                <c:pt idx="1075">
                  <c:v>3.7331954498448811E-2</c:v>
                </c:pt>
                <c:pt idx="1076">
                  <c:v>4.395036194415719E-2</c:v>
                </c:pt>
                <c:pt idx="1077">
                  <c:v>4.8707342295760091E-2</c:v>
                </c:pt>
                <c:pt idx="1078">
                  <c:v>5.1396070320579114E-2</c:v>
                </c:pt>
                <c:pt idx="1079">
                  <c:v>5.2016546018614267E-2</c:v>
                </c:pt>
                <c:pt idx="1080">
                  <c:v>5.0775594622543947E-2</c:v>
                </c:pt>
                <c:pt idx="1081">
                  <c:v>4.7776628748707341E-2</c:v>
                </c:pt>
                <c:pt idx="1082">
                  <c:v>4.3433298862461223E-2</c:v>
                </c:pt>
                <c:pt idx="1083">
                  <c:v>3.7849017580144778E-2</c:v>
                </c:pt>
                <c:pt idx="1084">
                  <c:v>3.1540847983453982E-2</c:v>
                </c:pt>
                <c:pt idx="1085">
                  <c:v>2.4922440537745606E-2</c:v>
                </c:pt>
                <c:pt idx="1086">
                  <c:v>1.8304033092037229E-2</c:v>
                </c:pt>
                <c:pt idx="1087">
                  <c:v>1.2099276111685627E-2</c:v>
                </c:pt>
                <c:pt idx="1088">
                  <c:v>6.3288521199586344E-3</c:v>
                </c:pt>
                <c:pt idx="1089">
                  <c:v>1.313340227507756E-3</c:v>
                </c:pt>
                <c:pt idx="1090">
                  <c:v>-2.8955532574974148E-3</c:v>
                </c:pt>
                <c:pt idx="1091">
                  <c:v>-6.2668045501551193E-3</c:v>
                </c:pt>
                <c:pt idx="1092">
                  <c:v>-8.8004136504653569E-3</c:v>
                </c:pt>
                <c:pt idx="1093">
                  <c:v>-1.0444674250258532E-2</c:v>
                </c:pt>
                <c:pt idx="1094">
                  <c:v>-1.1375387797311272E-2</c:v>
                </c:pt>
                <c:pt idx="1095">
                  <c:v>-1.1375387797311272E-2</c:v>
                </c:pt>
                <c:pt idx="1096">
                  <c:v>-1.0754912099276112E-2</c:v>
                </c:pt>
                <c:pt idx="1097">
                  <c:v>-9.2244053774560505E-3</c:v>
                </c:pt>
                <c:pt idx="1098">
                  <c:v>-6.87693898655636E-3</c:v>
                </c:pt>
                <c:pt idx="1099">
                  <c:v>-3.7538779731127198E-3</c:v>
                </c:pt>
                <c:pt idx="1100">
                  <c:v>6.0186142709410549E-5</c:v>
                </c:pt>
                <c:pt idx="1101">
                  <c:v>4.4260599793174765E-3</c:v>
                </c:pt>
                <c:pt idx="1102">
                  <c:v>9.2037228541882107E-3</c:v>
                </c:pt>
                <c:pt idx="1103">
                  <c:v>1.4167528438469494E-2</c:v>
                </c:pt>
                <c:pt idx="1104">
                  <c:v>1.9131334022750777E-2</c:v>
                </c:pt>
                <c:pt idx="1105">
                  <c:v>2.3784901758014478E-2</c:v>
                </c:pt>
                <c:pt idx="1106">
                  <c:v>2.7714581178903828E-2</c:v>
                </c:pt>
                <c:pt idx="1107">
                  <c:v>3.081695966907963E-2</c:v>
                </c:pt>
                <c:pt idx="1108">
                  <c:v>3.28852119958635E-2</c:v>
                </c:pt>
                <c:pt idx="1109">
                  <c:v>3.412616339193382E-2</c:v>
                </c:pt>
                <c:pt idx="1110">
                  <c:v>3.4643226473629787E-2</c:v>
                </c:pt>
                <c:pt idx="1111">
                  <c:v>3.4436401240951403E-2</c:v>
                </c:pt>
                <c:pt idx="1112">
                  <c:v>3.3815925542916236E-2</c:v>
                </c:pt>
                <c:pt idx="1113">
                  <c:v>3.28852119958635E-2</c:v>
                </c:pt>
                <c:pt idx="1114">
                  <c:v>3.1747673216132373E-2</c:v>
                </c:pt>
                <c:pt idx="1115">
                  <c:v>3.0403309203722854E-2</c:v>
                </c:pt>
                <c:pt idx="1116">
                  <c:v>2.874870734229576E-2</c:v>
                </c:pt>
                <c:pt idx="1117">
                  <c:v>2.6990692864529476E-2</c:v>
                </c:pt>
                <c:pt idx="1118">
                  <c:v>2.5646328852119957E-2</c:v>
                </c:pt>
                <c:pt idx="1119">
                  <c:v>2.512926577042399E-2</c:v>
                </c:pt>
                <c:pt idx="1120">
                  <c:v>2.5956566701137541E-2</c:v>
                </c:pt>
                <c:pt idx="1121">
                  <c:v>2.843846949327818E-2</c:v>
                </c:pt>
                <c:pt idx="1122">
                  <c:v>3.3298862461220269E-2</c:v>
                </c:pt>
                <c:pt idx="1123">
                  <c:v>4.0951396070320584E-2</c:v>
                </c:pt>
                <c:pt idx="1124">
                  <c:v>5.1809720785935882E-2</c:v>
                </c:pt>
                <c:pt idx="1125">
                  <c:v>6.6597724922440538E-2</c:v>
                </c:pt>
                <c:pt idx="1126">
                  <c:v>8.5729058945191311E-2</c:v>
                </c:pt>
                <c:pt idx="1127">
                  <c:v>0.10961737331954498</c:v>
                </c:pt>
                <c:pt idx="1128">
                  <c:v>0.13960703205791108</c:v>
                </c:pt>
                <c:pt idx="1129">
                  <c:v>0.17476732161323683</c:v>
                </c:pt>
                <c:pt idx="1130">
                  <c:v>0.21406411582213031</c:v>
                </c:pt>
                <c:pt idx="1131">
                  <c:v>0.25853154084798347</c:v>
                </c:pt>
                <c:pt idx="1132">
                  <c:v>0.30713547052740436</c:v>
                </c:pt>
                <c:pt idx="1133">
                  <c:v>0.35780765253360908</c:v>
                </c:pt>
                <c:pt idx="1134">
                  <c:v>0.41054808686659777</c:v>
                </c:pt>
                <c:pt idx="1135">
                  <c:v>0.46432264736297829</c:v>
                </c:pt>
                <c:pt idx="1136">
                  <c:v>0.51809720785935887</c:v>
                </c:pt>
                <c:pt idx="1137">
                  <c:v>0.5718717683557395</c:v>
                </c:pt>
                <c:pt idx="1138">
                  <c:v>0.6256463288521199</c:v>
                </c:pt>
                <c:pt idx="1139">
                  <c:v>0.67631851085832473</c:v>
                </c:pt>
                <c:pt idx="1140">
                  <c:v>0.72388831437435364</c:v>
                </c:pt>
                <c:pt idx="1141">
                  <c:v>0.76835573940020685</c:v>
                </c:pt>
                <c:pt idx="1142">
                  <c:v>0.80972078593588426</c:v>
                </c:pt>
                <c:pt idx="1143">
                  <c:v>0.84798345398138575</c:v>
                </c:pt>
                <c:pt idx="1144">
                  <c:v>0.8821096173733195</c:v>
                </c:pt>
                <c:pt idx="1145">
                  <c:v>0.91209927611168562</c:v>
                </c:pt>
                <c:pt idx="1146">
                  <c:v>0.937952430196484</c:v>
                </c:pt>
                <c:pt idx="1147">
                  <c:v>0.95966907962771464</c:v>
                </c:pt>
                <c:pt idx="1148">
                  <c:v>0.97621509824198549</c:v>
                </c:pt>
                <c:pt idx="1149">
                  <c:v>0.98759048603929678</c:v>
                </c:pt>
                <c:pt idx="1150">
                  <c:v>0.99482936918304032</c:v>
                </c:pt>
                <c:pt idx="1151">
                  <c:v>0.99896587383660806</c:v>
                </c:pt>
                <c:pt idx="1152">
                  <c:v>1</c:v>
                </c:pt>
                <c:pt idx="1153">
                  <c:v>0.99793174767321613</c:v>
                </c:pt>
                <c:pt idx="1154">
                  <c:v>0.99276111685625645</c:v>
                </c:pt>
                <c:pt idx="1155">
                  <c:v>0.98448810754912097</c:v>
                </c:pt>
                <c:pt idx="1156">
                  <c:v>0.97518097207859356</c:v>
                </c:pt>
                <c:pt idx="1157">
                  <c:v>0.96277145811789044</c:v>
                </c:pt>
                <c:pt idx="1158">
                  <c:v>0.94829369183040335</c:v>
                </c:pt>
                <c:pt idx="1159">
                  <c:v>0.93278179937952432</c:v>
                </c:pt>
                <c:pt idx="1160">
                  <c:v>0.91520165460186143</c:v>
                </c:pt>
                <c:pt idx="1161">
                  <c:v>0.89658738366080659</c:v>
                </c:pt>
                <c:pt idx="1162">
                  <c:v>0.87693898655635982</c:v>
                </c:pt>
                <c:pt idx="1163">
                  <c:v>0.85625646328852123</c:v>
                </c:pt>
                <c:pt idx="1164">
                  <c:v>0.8345398138572907</c:v>
                </c:pt>
                <c:pt idx="1165">
                  <c:v>0.81282316442606006</c:v>
                </c:pt>
                <c:pt idx="1166">
                  <c:v>0.79214064115822136</c:v>
                </c:pt>
                <c:pt idx="1167">
                  <c:v>0.77042399172699072</c:v>
                </c:pt>
                <c:pt idx="1168">
                  <c:v>0.75077559462254395</c:v>
                </c:pt>
                <c:pt idx="1169">
                  <c:v>0.73009307135470525</c:v>
                </c:pt>
                <c:pt idx="1170">
                  <c:v>0.71044467425025859</c:v>
                </c:pt>
                <c:pt idx="1171">
                  <c:v>0.69183040330920376</c:v>
                </c:pt>
                <c:pt idx="1172">
                  <c:v>0.67321613236814892</c:v>
                </c:pt>
                <c:pt idx="1173">
                  <c:v>0.65460186142709409</c:v>
                </c:pt>
                <c:pt idx="1174">
                  <c:v>0.63598759048603926</c:v>
                </c:pt>
                <c:pt idx="1175">
                  <c:v>0.61737331954498453</c:v>
                </c:pt>
                <c:pt idx="1176">
                  <c:v>0.5987590486039297</c:v>
                </c:pt>
                <c:pt idx="1177">
                  <c:v>0.58014477766287498</c:v>
                </c:pt>
                <c:pt idx="1178">
                  <c:v>0.56153050672182014</c:v>
                </c:pt>
                <c:pt idx="1179">
                  <c:v>0.54395036194415725</c:v>
                </c:pt>
                <c:pt idx="1180">
                  <c:v>0.52740434332988628</c:v>
                </c:pt>
                <c:pt idx="1181">
                  <c:v>0.51189245087900725</c:v>
                </c:pt>
                <c:pt idx="1182">
                  <c:v>0.49638055842812823</c:v>
                </c:pt>
                <c:pt idx="1183">
                  <c:v>0.48190279214064119</c:v>
                </c:pt>
                <c:pt idx="1184">
                  <c:v>0.46845915201654603</c:v>
                </c:pt>
                <c:pt idx="1185">
                  <c:v>0.45604963805584281</c:v>
                </c:pt>
                <c:pt idx="1186">
                  <c:v>0.44364012409513959</c:v>
                </c:pt>
                <c:pt idx="1187">
                  <c:v>0.43123061013443642</c:v>
                </c:pt>
                <c:pt idx="1188">
                  <c:v>0.41985522233712519</c:v>
                </c:pt>
                <c:pt idx="1189">
                  <c:v>0.40744570837642197</c:v>
                </c:pt>
                <c:pt idx="1190">
                  <c:v>0.39607032057911068</c:v>
                </c:pt>
                <c:pt idx="1191">
                  <c:v>0.38469493278179939</c:v>
                </c:pt>
                <c:pt idx="1192">
                  <c:v>0.37331954498448811</c:v>
                </c:pt>
                <c:pt idx="1193">
                  <c:v>0.36194415718717682</c:v>
                </c:pt>
                <c:pt idx="1194">
                  <c:v>0.35160289555325752</c:v>
                </c:pt>
                <c:pt idx="1195">
                  <c:v>0.34126163391933817</c:v>
                </c:pt>
                <c:pt idx="1196">
                  <c:v>0.33195449844881075</c:v>
                </c:pt>
                <c:pt idx="1197">
                  <c:v>0.32368148914167527</c:v>
                </c:pt>
                <c:pt idx="1198">
                  <c:v>0.31540847983453979</c:v>
                </c:pt>
                <c:pt idx="1199">
                  <c:v>0.30920372285418823</c:v>
                </c:pt>
                <c:pt idx="1200">
                  <c:v>0.30196483971044469</c:v>
                </c:pt>
                <c:pt idx="1201">
                  <c:v>0.29576008273009308</c:v>
                </c:pt>
                <c:pt idx="1202">
                  <c:v>0.28955532574974152</c:v>
                </c:pt>
                <c:pt idx="1203">
                  <c:v>0.28231644260599797</c:v>
                </c:pt>
                <c:pt idx="1204">
                  <c:v>0.27611168562564636</c:v>
                </c:pt>
                <c:pt idx="1205">
                  <c:v>0.26887280248190282</c:v>
                </c:pt>
                <c:pt idx="1206">
                  <c:v>0.26163391933815927</c:v>
                </c:pt>
                <c:pt idx="1207">
                  <c:v>0.25336091003102379</c:v>
                </c:pt>
                <c:pt idx="1208">
                  <c:v>0.24612202688728024</c:v>
                </c:pt>
                <c:pt idx="1209">
                  <c:v>0.23888314374353672</c:v>
                </c:pt>
                <c:pt idx="1210">
                  <c:v>0.23164426059979318</c:v>
                </c:pt>
                <c:pt idx="1211">
                  <c:v>0.22440537745604963</c:v>
                </c:pt>
                <c:pt idx="1212">
                  <c:v>0.21820062047569805</c:v>
                </c:pt>
                <c:pt idx="1213">
                  <c:v>0.21199586349534644</c:v>
                </c:pt>
                <c:pt idx="1214">
                  <c:v>0.20682523267838679</c:v>
                </c:pt>
                <c:pt idx="1215">
                  <c:v>0.20165460186142711</c:v>
                </c:pt>
                <c:pt idx="1216">
                  <c:v>0.19751809720785937</c:v>
                </c:pt>
                <c:pt idx="1217">
                  <c:v>0.1923474663908997</c:v>
                </c:pt>
                <c:pt idx="1218">
                  <c:v>0.18717683557394002</c:v>
                </c:pt>
                <c:pt idx="1219">
                  <c:v>0.18200620475698034</c:v>
                </c:pt>
                <c:pt idx="1220">
                  <c:v>0.1768355739400207</c:v>
                </c:pt>
                <c:pt idx="1221">
                  <c:v>0.17166494312306102</c:v>
                </c:pt>
                <c:pt idx="1222">
                  <c:v>0.16649431230610134</c:v>
                </c:pt>
                <c:pt idx="1223">
                  <c:v>0.16028955532574973</c:v>
                </c:pt>
                <c:pt idx="1224">
                  <c:v>0.15511892450879008</c:v>
                </c:pt>
                <c:pt idx="1225">
                  <c:v>0.14891416752843847</c:v>
                </c:pt>
                <c:pt idx="1226">
                  <c:v>0.14374353671147883</c:v>
                </c:pt>
                <c:pt idx="1227">
                  <c:v>0.13960703205791108</c:v>
                </c:pt>
                <c:pt idx="1228">
                  <c:v>0.13443640124095141</c:v>
                </c:pt>
                <c:pt idx="1229">
                  <c:v>0.13029989658738367</c:v>
                </c:pt>
                <c:pt idx="1230">
                  <c:v>0.12719751809720786</c:v>
                </c:pt>
                <c:pt idx="1231">
                  <c:v>0.12306101344364012</c:v>
                </c:pt>
                <c:pt idx="1232">
                  <c:v>0.11995863495346433</c:v>
                </c:pt>
                <c:pt idx="1233">
                  <c:v>0.11685625646328852</c:v>
                </c:pt>
                <c:pt idx="1234">
                  <c:v>0.11271975180972078</c:v>
                </c:pt>
                <c:pt idx="1235">
                  <c:v>0.10961737331954498</c:v>
                </c:pt>
                <c:pt idx="1236">
                  <c:v>0.10651499482936919</c:v>
                </c:pt>
                <c:pt idx="1237">
                  <c:v>0.10258531540847983</c:v>
                </c:pt>
                <c:pt idx="1238">
                  <c:v>9.8965873836608056E-2</c:v>
                </c:pt>
                <c:pt idx="1239">
                  <c:v>9.5449844881075482E-2</c:v>
                </c:pt>
                <c:pt idx="1240">
                  <c:v>9.1933815925542922E-2</c:v>
                </c:pt>
                <c:pt idx="1241">
                  <c:v>8.8728024819027931E-2</c:v>
                </c:pt>
                <c:pt idx="1242">
                  <c:v>8.5729058945191311E-2</c:v>
                </c:pt>
                <c:pt idx="1243">
                  <c:v>8.3143743536711487E-2</c:v>
                </c:pt>
                <c:pt idx="1244">
                  <c:v>8.0661840744570834E-2</c:v>
                </c:pt>
                <c:pt idx="1245">
                  <c:v>7.8490175801447779E-2</c:v>
                </c:pt>
                <c:pt idx="1246">
                  <c:v>7.6421923474663908E-2</c:v>
                </c:pt>
                <c:pt idx="1247">
                  <c:v>7.4353671147880052E-2</c:v>
                </c:pt>
                <c:pt idx="1248">
                  <c:v>7.2182006204756982E-2</c:v>
                </c:pt>
                <c:pt idx="1249">
                  <c:v>7.0010341261633913E-2</c:v>
                </c:pt>
                <c:pt idx="1250">
                  <c:v>6.7735263702171672E-2</c:v>
                </c:pt>
                <c:pt idx="1251">
                  <c:v>6.5460186142709403E-2</c:v>
                </c:pt>
                <c:pt idx="1252">
                  <c:v>6.2978283350568778E-2</c:v>
                </c:pt>
                <c:pt idx="1253">
                  <c:v>6.0599793174767325E-2</c:v>
                </c:pt>
                <c:pt idx="1254">
                  <c:v>5.8221302998965878E-2</c:v>
                </c:pt>
                <c:pt idx="1255">
                  <c:v>5.6049638055842815E-2</c:v>
                </c:pt>
                <c:pt idx="1256">
                  <c:v>5.4084798345398137E-2</c:v>
                </c:pt>
                <c:pt idx="1257">
                  <c:v>5.2430196483971049E-2</c:v>
                </c:pt>
                <c:pt idx="1258">
                  <c:v>5.0982419855222338E-2</c:v>
                </c:pt>
                <c:pt idx="1259">
                  <c:v>4.9844881075491211E-2</c:v>
                </c:pt>
                <c:pt idx="1260">
                  <c:v>4.8707342295760091E-2</c:v>
                </c:pt>
                <c:pt idx="1261">
                  <c:v>4.7673216132368156E-2</c:v>
                </c:pt>
                <c:pt idx="1262">
                  <c:v>4.663908996897622E-2</c:v>
                </c:pt>
                <c:pt idx="1263">
                  <c:v>4.5501551189245086E-2</c:v>
                </c:pt>
                <c:pt idx="1264">
                  <c:v>4.4260599793174767E-2</c:v>
                </c:pt>
                <c:pt idx="1265">
                  <c:v>4.2709410548086871E-2</c:v>
                </c:pt>
                <c:pt idx="1266">
                  <c:v>4.0951396070320584E-2</c:v>
                </c:pt>
                <c:pt idx="1267">
                  <c:v>3.8779731127197521E-2</c:v>
                </c:pt>
                <c:pt idx="1268">
                  <c:v>3.650465356773526E-2</c:v>
                </c:pt>
                <c:pt idx="1269">
                  <c:v>3.412616339193382E-2</c:v>
                </c:pt>
                <c:pt idx="1270">
                  <c:v>3.1644260599793174E-2</c:v>
                </c:pt>
                <c:pt idx="1271">
                  <c:v>2.9162357807652535E-2</c:v>
                </c:pt>
                <c:pt idx="1272">
                  <c:v>2.688728024819028E-2</c:v>
                </c:pt>
                <c:pt idx="1273">
                  <c:v>2.4819027921406413E-2</c:v>
                </c:pt>
                <c:pt idx="1274">
                  <c:v>2.2854188210961739E-2</c:v>
                </c:pt>
                <c:pt idx="1275">
                  <c:v>2.0992761116856256E-2</c:v>
                </c:pt>
                <c:pt idx="1276">
                  <c:v>1.9234746639089969E-2</c:v>
                </c:pt>
                <c:pt idx="1277">
                  <c:v>1.7476732161323682E-2</c:v>
                </c:pt>
                <c:pt idx="1278">
                  <c:v>1.5718717683557395E-2</c:v>
                </c:pt>
                <c:pt idx="1279">
                  <c:v>1.3857290589451914E-2</c:v>
                </c:pt>
                <c:pt idx="1280">
                  <c:v>1.1995863495346431E-2</c:v>
                </c:pt>
                <c:pt idx="1281">
                  <c:v>9.8345398138572904E-3</c:v>
                </c:pt>
                <c:pt idx="1282">
                  <c:v>7.6008273009307136E-3</c:v>
                </c:pt>
                <c:pt idx="1283">
                  <c:v>5.325749741468459E-3</c:v>
                </c:pt>
                <c:pt idx="1284">
                  <c:v>3.1230610134436402E-3</c:v>
                </c:pt>
                <c:pt idx="1285">
                  <c:v>1.1375387797311273E-3</c:v>
                </c:pt>
                <c:pt idx="1286">
                  <c:v>-5.8117890382626677E-4</c:v>
                </c:pt>
                <c:pt idx="1287">
                  <c:v>-2.0165460186142709E-3</c:v>
                </c:pt>
                <c:pt idx="1288">
                  <c:v>-3.2264736297828336E-3</c:v>
                </c:pt>
                <c:pt idx="1289">
                  <c:v>-4.2916235780765255E-3</c:v>
                </c:pt>
                <c:pt idx="1290">
                  <c:v>-5.2947259565667018E-3</c:v>
                </c:pt>
                <c:pt idx="1291">
                  <c:v>-6.3288521199586344E-3</c:v>
                </c:pt>
                <c:pt idx="1292">
                  <c:v>-7.4146845915201657E-3</c:v>
                </c:pt>
                <c:pt idx="1293">
                  <c:v>-8.583247156153051E-3</c:v>
                </c:pt>
                <c:pt idx="1294">
                  <c:v>-9.8862461220268882E-3</c:v>
                </c:pt>
                <c:pt idx="1295">
                  <c:v>-1.1375387797311272E-2</c:v>
                </c:pt>
                <c:pt idx="1296">
                  <c:v>-1.2926577042399174E-2</c:v>
                </c:pt>
                <c:pt idx="1297">
                  <c:v>-1.4581178903826267E-2</c:v>
                </c:pt>
                <c:pt idx="1298">
                  <c:v>-1.6235780765253359E-2</c:v>
                </c:pt>
                <c:pt idx="1299">
                  <c:v>-1.7890382626680454E-2</c:v>
                </c:pt>
                <c:pt idx="1300">
                  <c:v>-1.9441571871768357E-2</c:v>
                </c:pt>
                <c:pt idx="1301">
                  <c:v>-2.0785935884177872E-2</c:v>
                </c:pt>
                <c:pt idx="1302">
                  <c:v>-2.1820062047569803E-2</c:v>
                </c:pt>
                <c:pt idx="1303">
                  <c:v>-2.2750775594622543E-2</c:v>
                </c:pt>
                <c:pt idx="1304">
                  <c:v>-2.3474663908996898E-2</c:v>
                </c:pt>
                <c:pt idx="1305">
                  <c:v>-2.4095139607032062E-2</c:v>
                </c:pt>
                <c:pt idx="1306">
                  <c:v>-2.4715615305067221E-2</c:v>
                </c:pt>
                <c:pt idx="1307">
                  <c:v>-2.5439503619441573E-2</c:v>
                </c:pt>
                <c:pt idx="1308">
                  <c:v>-2.6266804550155117E-2</c:v>
                </c:pt>
                <c:pt idx="1309">
                  <c:v>-2.7300930713547052E-2</c:v>
                </c:pt>
                <c:pt idx="1310">
                  <c:v>-2.8541882109617375E-2</c:v>
                </c:pt>
                <c:pt idx="1311">
                  <c:v>-2.9886246122026887E-2</c:v>
                </c:pt>
                <c:pt idx="1312">
                  <c:v>-3.1334022750775598E-2</c:v>
                </c:pt>
                <c:pt idx="1313">
                  <c:v>-3.28852119958635E-2</c:v>
                </c:pt>
                <c:pt idx="1314">
                  <c:v>-3.4436401240951403E-2</c:v>
                </c:pt>
                <c:pt idx="1315">
                  <c:v>-3.5677352637021723E-2</c:v>
                </c:pt>
                <c:pt idx="1316">
                  <c:v>-3.6814891416752843E-2</c:v>
                </c:pt>
                <c:pt idx="1317">
                  <c:v>-3.7538779731127195E-2</c:v>
                </c:pt>
                <c:pt idx="1318">
                  <c:v>-3.7849017580144778E-2</c:v>
                </c:pt>
                <c:pt idx="1319">
                  <c:v>-3.7849017580144778E-2</c:v>
                </c:pt>
                <c:pt idx="1320">
                  <c:v>-3.7642192347466394E-2</c:v>
                </c:pt>
                <c:pt idx="1321">
                  <c:v>-3.7228541882109618E-2</c:v>
                </c:pt>
                <c:pt idx="1322">
                  <c:v>-3.6918304033092042E-2</c:v>
                </c:pt>
                <c:pt idx="1323">
                  <c:v>-3.6608066184074459E-2</c:v>
                </c:pt>
                <c:pt idx="1324">
                  <c:v>-3.6608066184074459E-2</c:v>
                </c:pt>
                <c:pt idx="1325">
                  <c:v>-3.6711478800413651E-2</c:v>
                </c:pt>
                <c:pt idx="1326">
                  <c:v>-3.7125129265770426E-2</c:v>
                </c:pt>
                <c:pt idx="1327">
                  <c:v>-3.7745604963805586E-2</c:v>
                </c:pt>
                <c:pt idx="1328">
                  <c:v>-3.857290589451913E-2</c:v>
                </c:pt>
                <c:pt idx="1329">
                  <c:v>-3.9400206825232681E-2</c:v>
                </c:pt>
                <c:pt idx="1330">
                  <c:v>-4.0434332988624616E-2</c:v>
                </c:pt>
                <c:pt idx="1331">
                  <c:v>-4.126163391933816E-2</c:v>
                </c:pt>
                <c:pt idx="1332">
                  <c:v>-4.2088934850051711E-2</c:v>
                </c:pt>
                <c:pt idx="1333">
                  <c:v>-4.2709410548086871E-2</c:v>
                </c:pt>
                <c:pt idx="1334">
                  <c:v>-4.332988624612203E-2</c:v>
                </c:pt>
                <c:pt idx="1335">
                  <c:v>-4.395036194415719E-2</c:v>
                </c:pt>
                <c:pt idx="1336">
                  <c:v>-4.4674250258531542E-2</c:v>
                </c:pt>
                <c:pt idx="1337">
                  <c:v>-4.5501551189245086E-2</c:v>
                </c:pt>
                <c:pt idx="1338">
                  <c:v>-4.663908996897622E-2</c:v>
                </c:pt>
                <c:pt idx="1339">
                  <c:v>-4.7983453981385725E-2</c:v>
                </c:pt>
                <c:pt idx="1340">
                  <c:v>-4.9534643226473628E-2</c:v>
                </c:pt>
                <c:pt idx="1341">
                  <c:v>-5.1292657704239915E-2</c:v>
                </c:pt>
                <c:pt idx="1342">
                  <c:v>-5.3257497414684593E-2</c:v>
                </c:pt>
                <c:pt idx="1343">
                  <c:v>-5.5118924508790072E-2</c:v>
                </c:pt>
                <c:pt idx="1344">
                  <c:v>-5.6980351602895558E-2</c:v>
                </c:pt>
                <c:pt idx="1345">
                  <c:v>-5.8531540847983454E-2</c:v>
                </c:pt>
                <c:pt idx="1346">
                  <c:v>-5.9772492244053774E-2</c:v>
                </c:pt>
                <c:pt idx="1347">
                  <c:v>-6.0496380558428133E-2</c:v>
                </c:pt>
                <c:pt idx="1348">
                  <c:v>-6.1013443640124093E-2</c:v>
                </c:pt>
                <c:pt idx="1349">
                  <c:v>-6.1323681489141676E-2</c:v>
                </c:pt>
                <c:pt idx="1350">
                  <c:v>-6.163391933815926E-2</c:v>
                </c:pt>
                <c:pt idx="1351">
                  <c:v>-6.1944157187176836E-2</c:v>
                </c:pt>
                <c:pt idx="1352">
                  <c:v>-6.2357807652533612E-2</c:v>
                </c:pt>
                <c:pt idx="1353">
                  <c:v>-6.2874870734229579E-2</c:v>
                </c:pt>
                <c:pt idx="1354">
                  <c:v>-6.3598759048603931E-2</c:v>
                </c:pt>
                <c:pt idx="1355">
                  <c:v>-6.4426059979317482E-2</c:v>
                </c:pt>
                <c:pt idx="1356">
                  <c:v>-6.5460186142709403E-2</c:v>
                </c:pt>
                <c:pt idx="1357">
                  <c:v>-6.6597724922440538E-2</c:v>
                </c:pt>
                <c:pt idx="1358">
                  <c:v>-6.7735263702171672E-2</c:v>
                </c:pt>
                <c:pt idx="1359">
                  <c:v>-6.8872802481902806E-2</c:v>
                </c:pt>
                <c:pt idx="1360">
                  <c:v>-6.9596690796277144E-2</c:v>
                </c:pt>
                <c:pt idx="1361">
                  <c:v>-7.0010341261633913E-2</c:v>
                </c:pt>
                <c:pt idx="1362">
                  <c:v>-7.0010341261633913E-2</c:v>
                </c:pt>
                <c:pt idx="1363">
                  <c:v>-6.9700103412616343E-2</c:v>
                </c:pt>
                <c:pt idx="1364">
                  <c:v>-6.9286452947259575E-2</c:v>
                </c:pt>
                <c:pt idx="1365">
                  <c:v>-6.8872802481902806E-2</c:v>
                </c:pt>
                <c:pt idx="1366">
                  <c:v>-6.845915201654601E-2</c:v>
                </c:pt>
                <c:pt idx="1367">
                  <c:v>-6.825232678386764E-2</c:v>
                </c:pt>
                <c:pt idx="1368">
                  <c:v>-6.825232678386764E-2</c:v>
                </c:pt>
                <c:pt idx="1369">
                  <c:v>-6.845915201654601E-2</c:v>
                </c:pt>
                <c:pt idx="1370">
                  <c:v>-6.8872802481902806E-2</c:v>
                </c:pt>
                <c:pt idx="1371">
                  <c:v>-6.9700103412616343E-2</c:v>
                </c:pt>
                <c:pt idx="1372">
                  <c:v>-7.0734229576008278E-2</c:v>
                </c:pt>
                <c:pt idx="1373">
                  <c:v>-7.1871768355739413E-2</c:v>
                </c:pt>
                <c:pt idx="1374">
                  <c:v>-7.3009307135470519E-2</c:v>
                </c:pt>
                <c:pt idx="1375">
                  <c:v>-7.4043433298862454E-2</c:v>
                </c:pt>
                <c:pt idx="1376">
                  <c:v>-7.4870734229576019E-2</c:v>
                </c:pt>
                <c:pt idx="1377">
                  <c:v>-7.5594622543950357E-2</c:v>
                </c:pt>
                <c:pt idx="1378">
                  <c:v>-7.6111685625646325E-2</c:v>
                </c:pt>
                <c:pt idx="1379">
                  <c:v>-7.6628748707342292E-2</c:v>
                </c:pt>
                <c:pt idx="1380">
                  <c:v>-7.7042399172699075E-2</c:v>
                </c:pt>
                <c:pt idx="1381">
                  <c:v>-7.7559462254395042E-2</c:v>
                </c:pt>
                <c:pt idx="1382">
                  <c:v>-7.8179937952430195E-2</c:v>
                </c:pt>
                <c:pt idx="1383">
                  <c:v>-7.9007238883143746E-2</c:v>
                </c:pt>
                <c:pt idx="1384">
                  <c:v>-8.0041365046535681E-2</c:v>
                </c:pt>
                <c:pt idx="1385">
                  <c:v>-8.1178903826266802E-2</c:v>
                </c:pt>
                <c:pt idx="1386">
                  <c:v>-8.2419855222337121E-2</c:v>
                </c:pt>
                <c:pt idx="1387">
                  <c:v>-8.3660806618407454E-2</c:v>
                </c:pt>
                <c:pt idx="1388">
                  <c:v>-8.4798345398138575E-2</c:v>
                </c:pt>
                <c:pt idx="1389">
                  <c:v>-8.5625646328852126E-2</c:v>
                </c:pt>
                <c:pt idx="1390">
                  <c:v>-8.6349534643226478E-2</c:v>
                </c:pt>
                <c:pt idx="1391">
                  <c:v>-8.697001034126163E-2</c:v>
                </c:pt>
                <c:pt idx="1392">
                  <c:v>-8.7487073422957598E-2</c:v>
                </c:pt>
                <c:pt idx="1393">
                  <c:v>-8.8210961737331964E-2</c:v>
                </c:pt>
                <c:pt idx="1394">
                  <c:v>-8.9038262668045501E-2</c:v>
                </c:pt>
                <c:pt idx="1395">
                  <c:v>-9.0175801447776635E-2</c:v>
                </c:pt>
                <c:pt idx="1396">
                  <c:v>-9.1416752843846955E-2</c:v>
                </c:pt>
                <c:pt idx="1397">
                  <c:v>-9.2967942088934843E-2</c:v>
                </c:pt>
                <c:pt idx="1398">
                  <c:v>-9.4622543950361945E-2</c:v>
                </c:pt>
                <c:pt idx="1399">
                  <c:v>-9.6380558428128246E-2</c:v>
                </c:pt>
                <c:pt idx="1400">
                  <c:v>-9.803516028955532E-2</c:v>
                </c:pt>
                <c:pt idx="1401">
                  <c:v>-9.9586349534643223E-2</c:v>
                </c:pt>
                <c:pt idx="1402">
                  <c:v>-0.10072388831437436</c:v>
                </c:pt>
                <c:pt idx="1403">
                  <c:v>-0.10134436401240952</c:v>
                </c:pt>
                <c:pt idx="1404">
                  <c:v>-0.10144777662874872</c:v>
                </c:pt>
                <c:pt idx="1405">
                  <c:v>-0.10124095139607033</c:v>
                </c:pt>
                <c:pt idx="1406">
                  <c:v>-0.10062047569803516</c:v>
                </c:pt>
                <c:pt idx="1407">
                  <c:v>-9.989658738366082E-2</c:v>
                </c:pt>
                <c:pt idx="1408">
                  <c:v>-9.9172699069286455E-2</c:v>
                </c:pt>
                <c:pt idx="1409">
                  <c:v>-9.8552223371251288E-2</c:v>
                </c:pt>
                <c:pt idx="1410">
                  <c:v>-9.8241985522233718E-2</c:v>
                </c:pt>
                <c:pt idx="1411">
                  <c:v>-9.8241985522233718E-2</c:v>
                </c:pt>
                <c:pt idx="1412">
                  <c:v>-9.8448810754912103E-2</c:v>
                </c:pt>
                <c:pt idx="1413">
                  <c:v>-9.8759048603929686E-2</c:v>
                </c:pt>
                <c:pt idx="1414">
                  <c:v>-9.9069286452947256E-2</c:v>
                </c:pt>
                <c:pt idx="1415">
                  <c:v>-9.9172699069286455E-2</c:v>
                </c:pt>
                <c:pt idx="1416">
                  <c:v>-9.8965873836608056E-2</c:v>
                </c:pt>
                <c:pt idx="1417">
                  <c:v>-9.8552223371251288E-2</c:v>
                </c:pt>
                <c:pt idx="1418">
                  <c:v>-9.7724922440537751E-2</c:v>
                </c:pt>
                <c:pt idx="1419">
                  <c:v>-9.6690796277145816E-2</c:v>
                </c:pt>
                <c:pt idx="1420">
                  <c:v>-9.5656670113753881E-2</c:v>
                </c:pt>
                <c:pt idx="1421">
                  <c:v>-9.4519131334022746E-2</c:v>
                </c:pt>
                <c:pt idx="1422">
                  <c:v>-9.358841778697001E-2</c:v>
                </c:pt>
                <c:pt idx="1423">
                  <c:v>-9.2864529472595658E-2</c:v>
                </c:pt>
                <c:pt idx="1424">
                  <c:v>-9.2347466390899691E-2</c:v>
                </c:pt>
                <c:pt idx="1425">
                  <c:v>-9.2037228541882107E-2</c:v>
                </c:pt>
                <c:pt idx="1426">
                  <c:v>-9.2140641158221306E-2</c:v>
                </c:pt>
                <c:pt idx="1427">
                  <c:v>-9.2450879007238876E-2</c:v>
                </c:pt>
                <c:pt idx="1428">
                  <c:v>-9.3071354705274043E-2</c:v>
                </c:pt>
                <c:pt idx="1429">
                  <c:v>-9.3795243019648408E-2</c:v>
                </c:pt>
                <c:pt idx="1430">
                  <c:v>-9.4519131334022746E-2</c:v>
                </c:pt>
                <c:pt idx="1431">
                  <c:v>-9.5243019648397112E-2</c:v>
                </c:pt>
                <c:pt idx="1432">
                  <c:v>-9.596690796277145E-2</c:v>
                </c:pt>
                <c:pt idx="1433">
                  <c:v>-9.6587383660806617E-2</c:v>
                </c:pt>
                <c:pt idx="1434">
                  <c:v>-9.7414684591520181E-2</c:v>
                </c:pt>
                <c:pt idx="1435">
                  <c:v>-9.8138572905894519E-2</c:v>
                </c:pt>
                <c:pt idx="1436">
                  <c:v>-9.9069286452947256E-2</c:v>
                </c:pt>
                <c:pt idx="1437">
                  <c:v>-0.10010341261633919</c:v>
                </c:pt>
                <c:pt idx="1438">
                  <c:v>-0.10134436401240952</c:v>
                </c:pt>
                <c:pt idx="1439">
                  <c:v>-0.10279214064115823</c:v>
                </c:pt>
                <c:pt idx="1440">
                  <c:v>-0.10444674250258533</c:v>
                </c:pt>
                <c:pt idx="1441">
                  <c:v>-0.10651499482936919</c:v>
                </c:pt>
                <c:pt idx="1442">
                  <c:v>-0.10754912099276112</c:v>
                </c:pt>
                <c:pt idx="1443">
                  <c:v>-0.10961737331954498</c:v>
                </c:pt>
                <c:pt idx="1444">
                  <c:v>-0.11065149948293691</c:v>
                </c:pt>
                <c:pt idx="1445">
                  <c:v>-0.11168562564632885</c:v>
                </c:pt>
                <c:pt idx="1446">
                  <c:v>-0.11168562564632885</c:v>
                </c:pt>
                <c:pt idx="1447">
                  <c:v>-0.11168562564632885</c:v>
                </c:pt>
                <c:pt idx="1448">
                  <c:v>-0.11065149948293691</c:v>
                </c:pt>
                <c:pt idx="1449">
                  <c:v>-0.10961737331954498</c:v>
                </c:pt>
                <c:pt idx="1450">
                  <c:v>-0.10858324715615306</c:v>
                </c:pt>
                <c:pt idx="1451">
                  <c:v>-0.10858324715615306</c:v>
                </c:pt>
                <c:pt idx="1452">
                  <c:v>-0.10754912099276112</c:v>
                </c:pt>
                <c:pt idx="1453">
                  <c:v>-0.10754912099276112</c:v>
                </c:pt>
                <c:pt idx="1454">
                  <c:v>-0.10754912099276112</c:v>
                </c:pt>
                <c:pt idx="1455">
                  <c:v>-0.10858324715615306</c:v>
                </c:pt>
                <c:pt idx="1456">
                  <c:v>-0.10858324715615306</c:v>
                </c:pt>
                <c:pt idx="1457">
                  <c:v>-0.10858324715615306</c:v>
                </c:pt>
                <c:pt idx="1458">
                  <c:v>-0.10858324715615306</c:v>
                </c:pt>
                <c:pt idx="1459">
                  <c:v>-0.10858324715615306</c:v>
                </c:pt>
                <c:pt idx="1460">
                  <c:v>-0.10754912099276112</c:v>
                </c:pt>
                <c:pt idx="1461">
                  <c:v>-0.10651499482936919</c:v>
                </c:pt>
                <c:pt idx="1462">
                  <c:v>-0.10444674250258533</c:v>
                </c:pt>
                <c:pt idx="1463">
                  <c:v>-0.1033092037228542</c:v>
                </c:pt>
                <c:pt idx="1464">
                  <c:v>-0.10165460186142709</c:v>
                </c:pt>
                <c:pt idx="1465">
                  <c:v>-0.10010341261633919</c:v>
                </c:pt>
                <c:pt idx="1466">
                  <c:v>-9.8759048603929686E-2</c:v>
                </c:pt>
                <c:pt idx="1467">
                  <c:v>-9.782833505687695E-2</c:v>
                </c:pt>
                <c:pt idx="1468">
                  <c:v>-9.7311271975180982E-2</c:v>
                </c:pt>
                <c:pt idx="1469">
                  <c:v>-9.7104446742502584E-2</c:v>
                </c:pt>
                <c:pt idx="1470">
                  <c:v>-9.7414684591520181E-2</c:v>
                </c:pt>
                <c:pt idx="1471">
                  <c:v>-9.7931747673216135E-2</c:v>
                </c:pt>
                <c:pt idx="1472">
                  <c:v>-9.8448810754912103E-2</c:v>
                </c:pt>
                <c:pt idx="1473">
                  <c:v>-9.8965873836608056E-2</c:v>
                </c:pt>
                <c:pt idx="1474">
                  <c:v>-9.9069286452947256E-2</c:v>
                </c:pt>
                <c:pt idx="1475">
                  <c:v>-9.8862461220268885E-2</c:v>
                </c:pt>
                <c:pt idx="1476">
                  <c:v>-9.8345398138572918E-2</c:v>
                </c:pt>
                <c:pt idx="1477">
                  <c:v>-9.7621509824198552E-2</c:v>
                </c:pt>
                <c:pt idx="1478">
                  <c:v>-9.7001034126163385E-2</c:v>
                </c:pt>
                <c:pt idx="1479">
                  <c:v>-9.6483971044467418E-2</c:v>
                </c:pt>
                <c:pt idx="1480">
                  <c:v>-9.6173733195449848E-2</c:v>
                </c:pt>
                <c:pt idx="1481">
                  <c:v>-9.6070320579110649E-2</c:v>
                </c:pt>
                <c:pt idx="1482">
                  <c:v>-9.6277145811789047E-2</c:v>
                </c:pt>
                <c:pt idx="1483">
                  <c:v>-9.6794208893485015E-2</c:v>
                </c:pt>
                <c:pt idx="1484">
                  <c:v>-9.7311271975180982E-2</c:v>
                </c:pt>
                <c:pt idx="1485">
                  <c:v>-9.7931747673216135E-2</c:v>
                </c:pt>
                <c:pt idx="1486">
                  <c:v>-9.8448810754912103E-2</c:v>
                </c:pt>
                <c:pt idx="1487">
                  <c:v>-9.8759048603929686E-2</c:v>
                </c:pt>
                <c:pt idx="1488">
                  <c:v>-9.8862461220268885E-2</c:v>
                </c:pt>
                <c:pt idx="1489">
                  <c:v>-9.8759048603929686E-2</c:v>
                </c:pt>
                <c:pt idx="1490">
                  <c:v>-9.8552223371251288E-2</c:v>
                </c:pt>
                <c:pt idx="1491">
                  <c:v>-9.8345398138572918E-2</c:v>
                </c:pt>
                <c:pt idx="1492">
                  <c:v>-9.8241985522233718E-2</c:v>
                </c:pt>
                <c:pt idx="1493">
                  <c:v>-9.8345398138572918E-2</c:v>
                </c:pt>
                <c:pt idx="1494">
                  <c:v>-9.8655635987590487E-2</c:v>
                </c:pt>
                <c:pt idx="1495">
                  <c:v>-9.9276111685625654E-2</c:v>
                </c:pt>
                <c:pt idx="1496">
                  <c:v>-0.10010341261633919</c:v>
                </c:pt>
                <c:pt idx="1497">
                  <c:v>-0.10124095139607033</c:v>
                </c:pt>
                <c:pt idx="1498">
                  <c:v>-0.10248190279214064</c:v>
                </c:pt>
                <c:pt idx="1499">
                  <c:v>-0.10341261633919339</c:v>
                </c:pt>
                <c:pt idx="1500">
                  <c:v>-0.10444674250258533</c:v>
                </c:pt>
                <c:pt idx="1501">
                  <c:v>-0.10548086866597725</c:v>
                </c:pt>
                <c:pt idx="1502">
                  <c:v>-0.10548086866597725</c:v>
                </c:pt>
                <c:pt idx="1503">
                  <c:v>-0.10444674250258533</c:v>
                </c:pt>
                <c:pt idx="1504">
                  <c:v>-0.10341261633919339</c:v>
                </c:pt>
                <c:pt idx="1505">
                  <c:v>-0.10258531540847983</c:v>
                </c:pt>
                <c:pt idx="1506">
                  <c:v>-0.10103412616339193</c:v>
                </c:pt>
                <c:pt idx="1507">
                  <c:v>-9.9482936918304024E-2</c:v>
                </c:pt>
                <c:pt idx="1508">
                  <c:v>-9.803516028955532E-2</c:v>
                </c:pt>
                <c:pt idx="1509">
                  <c:v>-9.6794208893485015E-2</c:v>
                </c:pt>
                <c:pt idx="1510">
                  <c:v>-9.5863495346432279E-2</c:v>
                </c:pt>
                <c:pt idx="1511">
                  <c:v>-9.5243019648397112E-2</c:v>
                </c:pt>
                <c:pt idx="1512">
                  <c:v>-9.4932781799379529E-2</c:v>
                </c:pt>
                <c:pt idx="1513">
                  <c:v>-9.4829369183040343E-2</c:v>
                </c:pt>
                <c:pt idx="1514">
                  <c:v>-9.4725956566701144E-2</c:v>
                </c:pt>
                <c:pt idx="1515">
                  <c:v>-9.4622543950361945E-2</c:v>
                </c:pt>
                <c:pt idx="1516">
                  <c:v>-9.4208893485005177E-2</c:v>
                </c:pt>
                <c:pt idx="1517">
                  <c:v>-9.358841778697001E-2</c:v>
                </c:pt>
                <c:pt idx="1518">
                  <c:v>-9.2761116856256473E-2</c:v>
                </c:pt>
                <c:pt idx="1519">
                  <c:v>-9.1726990692864538E-2</c:v>
                </c:pt>
                <c:pt idx="1520">
                  <c:v>-9.0692864529472603E-2</c:v>
                </c:pt>
                <c:pt idx="1521">
                  <c:v>-8.9658738366080667E-2</c:v>
                </c:pt>
                <c:pt idx="1522">
                  <c:v>-8.8624612202688732E-2</c:v>
                </c:pt>
                <c:pt idx="1523">
                  <c:v>-8.7797311271975181E-2</c:v>
                </c:pt>
                <c:pt idx="1524">
                  <c:v>-8.7280248190279214E-2</c:v>
                </c:pt>
                <c:pt idx="1525">
                  <c:v>-8.6866597724922445E-2</c:v>
                </c:pt>
                <c:pt idx="1526">
                  <c:v>-8.6763185108583246E-2</c:v>
                </c:pt>
                <c:pt idx="1527">
                  <c:v>-8.6866597724922445E-2</c:v>
                </c:pt>
                <c:pt idx="1528">
                  <c:v>-8.707342295760083E-2</c:v>
                </c:pt>
                <c:pt idx="1529">
                  <c:v>-8.7280248190279214E-2</c:v>
                </c:pt>
                <c:pt idx="1530">
                  <c:v>-8.7280248190279214E-2</c:v>
                </c:pt>
                <c:pt idx="1531">
                  <c:v>-8.7280248190279214E-2</c:v>
                </c:pt>
                <c:pt idx="1532">
                  <c:v>-8.707342295760083E-2</c:v>
                </c:pt>
                <c:pt idx="1533">
                  <c:v>-8.6866597724922445E-2</c:v>
                </c:pt>
                <c:pt idx="1534">
                  <c:v>-8.6659772492244061E-2</c:v>
                </c:pt>
                <c:pt idx="1535">
                  <c:v>-8.6659772492244061E-2</c:v>
                </c:pt>
                <c:pt idx="1536">
                  <c:v>-8.6763185108583246E-2</c:v>
                </c:pt>
                <c:pt idx="1537">
                  <c:v>-8.697001034126163E-2</c:v>
                </c:pt>
                <c:pt idx="1538">
                  <c:v>-8.7487073422957598E-2</c:v>
                </c:pt>
                <c:pt idx="1539">
                  <c:v>-8.8314374353671149E-2</c:v>
                </c:pt>
                <c:pt idx="1540">
                  <c:v>-8.9348500517063084E-2</c:v>
                </c:pt>
                <c:pt idx="1541">
                  <c:v>-9.0692864529472603E-2</c:v>
                </c:pt>
                <c:pt idx="1542">
                  <c:v>-9.2140641158221306E-2</c:v>
                </c:pt>
                <c:pt idx="1543">
                  <c:v>-9.358841778697001E-2</c:v>
                </c:pt>
                <c:pt idx="1544">
                  <c:v>-9.4622543950361945E-2</c:v>
                </c:pt>
                <c:pt idx="1545">
                  <c:v>-9.5139607032057913E-2</c:v>
                </c:pt>
                <c:pt idx="1546">
                  <c:v>-9.5139607032057913E-2</c:v>
                </c:pt>
                <c:pt idx="1547">
                  <c:v>-9.4415718717683561E-2</c:v>
                </c:pt>
                <c:pt idx="1548">
                  <c:v>-9.3381592554291626E-2</c:v>
                </c:pt>
                <c:pt idx="1549">
                  <c:v>-9.2037228541882107E-2</c:v>
                </c:pt>
                <c:pt idx="1550">
                  <c:v>-9.0589451913133404E-2</c:v>
                </c:pt>
                <c:pt idx="1551">
                  <c:v>-8.9348500517063084E-2</c:v>
                </c:pt>
                <c:pt idx="1552">
                  <c:v>-8.8210961737331964E-2</c:v>
                </c:pt>
                <c:pt idx="1553">
                  <c:v>-8.7383660806618413E-2</c:v>
                </c:pt>
                <c:pt idx="1554">
                  <c:v>-8.6866597724922445E-2</c:v>
                </c:pt>
                <c:pt idx="1555">
                  <c:v>-8.6659772492244061E-2</c:v>
                </c:pt>
                <c:pt idx="1556">
                  <c:v>-8.697001034126163E-2</c:v>
                </c:pt>
                <c:pt idx="1557">
                  <c:v>-8.7693898655635996E-2</c:v>
                </c:pt>
                <c:pt idx="1558">
                  <c:v>-8.8624612202688732E-2</c:v>
                </c:pt>
                <c:pt idx="1559">
                  <c:v>-8.9865563598759052E-2</c:v>
                </c:pt>
                <c:pt idx="1560">
                  <c:v>-9.1003102378490172E-2</c:v>
                </c:pt>
                <c:pt idx="1561">
                  <c:v>-9.2140641158221306E-2</c:v>
                </c:pt>
                <c:pt idx="1562">
                  <c:v>-9.2967942088934843E-2</c:v>
                </c:pt>
                <c:pt idx="1563">
                  <c:v>-9.358841778697001E-2</c:v>
                </c:pt>
                <c:pt idx="1564">
                  <c:v>-9.3898655635987593E-2</c:v>
                </c:pt>
                <c:pt idx="1565">
                  <c:v>-9.4002068252326779E-2</c:v>
                </c:pt>
                <c:pt idx="1566">
                  <c:v>-9.3898655635987593E-2</c:v>
                </c:pt>
                <c:pt idx="1567">
                  <c:v>-9.3691830403309209E-2</c:v>
                </c:pt>
                <c:pt idx="1568">
                  <c:v>-9.3485005170630811E-2</c:v>
                </c:pt>
                <c:pt idx="1569">
                  <c:v>-9.3381592554291626E-2</c:v>
                </c:pt>
                <c:pt idx="1570">
                  <c:v>-9.3174767321613242E-2</c:v>
                </c:pt>
                <c:pt idx="1571">
                  <c:v>-9.3071354705274043E-2</c:v>
                </c:pt>
                <c:pt idx="1572">
                  <c:v>-9.2864529472595658E-2</c:v>
                </c:pt>
                <c:pt idx="1573">
                  <c:v>-9.2554291623578075E-2</c:v>
                </c:pt>
                <c:pt idx="1574">
                  <c:v>-9.1933815925542922E-2</c:v>
                </c:pt>
                <c:pt idx="1575">
                  <c:v>-9.1003102378490172E-2</c:v>
                </c:pt>
                <c:pt idx="1576">
                  <c:v>-8.9762150982419867E-2</c:v>
                </c:pt>
                <c:pt idx="1577">
                  <c:v>-8.8314374353671149E-2</c:v>
                </c:pt>
                <c:pt idx="1578">
                  <c:v>-8.6659772492244061E-2</c:v>
                </c:pt>
                <c:pt idx="1579">
                  <c:v>-8.4901758014477774E-2</c:v>
                </c:pt>
                <c:pt idx="1580">
                  <c:v>-8.3143743536711487E-2</c:v>
                </c:pt>
                <c:pt idx="1581">
                  <c:v>-8.1489141675284385E-2</c:v>
                </c:pt>
                <c:pt idx="1582">
                  <c:v>-7.9937952430196482E-2</c:v>
                </c:pt>
                <c:pt idx="1583">
                  <c:v>-7.8697001034126163E-2</c:v>
                </c:pt>
                <c:pt idx="1584">
                  <c:v>-7.7662874870734228E-2</c:v>
                </c:pt>
                <c:pt idx="1585">
                  <c:v>-7.6938986556359876E-2</c:v>
                </c:pt>
                <c:pt idx="1586">
                  <c:v>-7.6318510858324723E-2</c:v>
                </c:pt>
                <c:pt idx="1587">
                  <c:v>-7.5801447776628755E-2</c:v>
                </c:pt>
                <c:pt idx="1588">
                  <c:v>-7.5284384694932788E-2</c:v>
                </c:pt>
                <c:pt idx="1589">
                  <c:v>-7.4560496380558422E-2</c:v>
                </c:pt>
                <c:pt idx="1590">
                  <c:v>-7.3733195449844885E-2</c:v>
                </c:pt>
                <c:pt idx="1591">
                  <c:v>-7.2802481902792149E-2</c:v>
                </c:pt>
                <c:pt idx="1592">
                  <c:v>-7.1871768355739413E-2</c:v>
                </c:pt>
                <c:pt idx="1593">
                  <c:v>-7.1147880041365047E-2</c:v>
                </c:pt>
                <c:pt idx="1594">
                  <c:v>-7.0630816959669079E-2</c:v>
                </c:pt>
                <c:pt idx="1595">
                  <c:v>-7.0630816959669079E-2</c:v>
                </c:pt>
                <c:pt idx="1596">
                  <c:v>-7.0941054808686663E-2</c:v>
                </c:pt>
                <c:pt idx="1597">
                  <c:v>-7.1664943123061015E-2</c:v>
                </c:pt>
                <c:pt idx="1598">
                  <c:v>-7.2595656670113751E-2</c:v>
                </c:pt>
                <c:pt idx="1599">
                  <c:v>-7.3836608066184084E-2</c:v>
                </c:pt>
                <c:pt idx="1600">
                  <c:v>-7.5180972078593589E-2</c:v>
                </c:pt>
                <c:pt idx="1601">
                  <c:v>-7.6525336091003107E-2</c:v>
                </c:pt>
                <c:pt idx="1602">
                  <c:v>-7.7559462254395042E-2</c:v>
                </c:pt>
                <c:pt idx="1603">
                  <c:v>-7.8179937952430195E-2</c:v>
                </c:pt>
                <c:pt idx="1604">
                  <c:v>-7.8283350568769394E-2</c:v>
                </c:pt>
                <c:pt idx="1605">
                  <c:v>-7.7766287487073427E-2</c:v>
                </c:pt>
                <c:pt idx="1606">
                  <c:v>-7.6835573940020691E-2</c:v>
                </c:pt>
                <c:pt idx="1607">
                  <c:v>-7.5491209927611172E-2</c:v>
                </c:pt>
                <c:pt idx="1608">
                  <c:v>-7.3940020682523269E-2</c:v>
                </c:pt>
                <c:pt idx="1609">
                  <c:v>-7.238883143743538E-2</c:v>
                </c:pt>
                <c:pt idx="1610">
                  <c:v>-7.0734229576008278E-2</c:v>
                </c:pt>
                <c:pt idx="1611">
                  <c:v>-6.9389865563598774E-2</c:v>
                </c:pt>
                <c:pt idx="1612">
                  <c:v>-6.825232678386764E-2</c:v>
                </c:pt>
                <c:pt idx="1613">
                  <c:v>-6.7631851085832473E-2</c:v>
                </c:pt>
                <c:pt idx="1614">
                  <c:v>-6.7321613236814903E-2</c:v>
                </c:pt>
                <c:pt idx="1615">
                  <c:v>-6.7528438469493274E-2</c:v>
                </c:pt>
                <c:pt idx="1616">
                  <c:v>-6.7942088934850042E-2</c:v>
                </c:pt>
                <c:pt idx="1617">
                  <c:v>-6.8562564632885209E-2</c:v>
                </c:pt>
                <c:pt idx="1618">
                  <c:v>-6.9286452947259575E-2</c:v>
                </c:pt>
                <c:pt idx="1619">
                  <c:v>-6.9700103412616343E-2</c:v>
                </c:pt>
                <c:pt idx="1620">
                  <c:v>-7.0010341261633913E-2</c:v>
                </c:pt>
                <c:pt idx="1621">
                  <c:v>-6.9803516028955542E-2</c:v>
                </c:pt>
                <c:pt idx="1622">
                  <c:v>-6.9286452947259575E-2</c:v>
                </c:pt>
                <c:pt idx="1623">
                  <c:v>-6.8355739400206839E-2</c:v>
                </c:pt>
                <c:pt idx="1624">
                  <c:v>-6.7218200620475704E-2</c:v>
                </c:pt>
                <c:pt idx="1625">
                  <c:v>-6.58738366080662E-2</c:v>
                </c:pt>
                <c:pt idx="1626">
                  <c:v>-6.4529472595656667E-2</c:v>
                </c:pt>
                <c:pt idx="1627">
                  <c:v>-6.3391933815925547E-2</c:v>
                </c:pt>
                <c:pt idx="1628">
                  <c:v>-6.2564632885211996E-2</c:v>
                </c:pt>
                <c:pt idx="1629">
                  <c:v>-6.1944157187176836E-2</c:v>
                </c:pt>
                <c:pt idx="1630">
                  <c:v>-6.163391933815926E-2</c:v>
                </c:pt>
                <c:pt idx="1631">
                  <c:v>-6.1530506721820061E-2</c:v>
                </c:pt>
                <c:pt idx="1632">
                  <c:v>-6.1427094105480869E-2</c:v>
                </c:pt>
                <c:pt idx="1633">
                  <c:v>-6.1427094105480869E-2</c:v>
                </c:pt>
                <c:pt idx="1634">
                  <c:v>-6.1220268872802484E-2</c:v>
                </c:pt>
                <c:pt idx="1635">
                  <c:v>-6.0910031023784908E-2</c:v>
                </c:pt>
                <c:pt idx="1636">
                  <c:v>-6.0496380558428133E-2</c:v>
                </c:pt>
                <c:pt idx="1637">
                  <c:v>-5.9979317476732165E-2</c:v>
                </c:pt>
                <c:pt idx="1638">
                  <c:v>-5.9462254395036197E-2</c:v>
                </c:pt>
                <c:pt idx="1639">
                  <c:v>-5.9048603929679422E-2</c:v>
                </c:pt>
                <c:pt idx="1640">
                  <c:v>-5.8841778697001038E-2</c:v>
                </c:pt>
                <c:pt idx="1641">
                  <c:v>-5.8841778697001038E-2</c:v>
                </c:pt>
                <c:pt idx="1642">
                  <c:v>-5.9255429162357806E-2</c:v>
                </c:pt>
                <c:pt idx="1643">
                  <c:v>-6.0082730093071357E-2</c:v>
                </c:pt>
                <c:pt idx="1644">
                  <c:v>-6.1116856256463292E-2</c:v>
                </c:pt>
                <c:pt idx="1645">
                  <c:v>-6.2461220268872804E-2</c:v>
                </c:pt>
                <c:pt idx="1646">
                  <c:v>-6.3908996897621514E-2</c:v>
                </c:pt>
                <c:pt idx="1647">
                  <c:v>-6.5356773526370232E-2</c:v>
                </c:pt>
                <c:pt idx="1648">
                  <c:v>-6.6494312306101339E-2</c:v>
                </c:pt>
                <c:pt idx="1649">
                  <c:v>-6.7321613236814903E-2</c:v>
                </c:pt>
                <c:pt idx="1650">
                  <c:v>-6.7528438469493274E-2</c:v>
                </c:pt>
                <c:pt idx="1651">
                  <c:v>-6.7321613236814903E-2</c:v>
                </c:pt>
                <c:pt idx="1652">
                  <c:v>-6.6597724922440538E-2</c:v>
                </c:pt>
                <c:pt idx="1653">
                  <c:v>-6.5563598759048602E-2</c:v>
                </c:pt>
                <c:pt idx="1654">
                  <c:v>-6.4322647362978283E-2</c:v>
                </c:pt>
                <c:pt idx="1655">
                  <c:v>-6.3185108583247163E-2</c:v>
                </c:pt>
                <c:pt idx="1656">
                  <c:v>-6.2150982419855227E-2</c:v>
                </c:pt>
                <c:pt idx="1657">
                  <c:v>-6.1427094105480869E-2</c:v>
                </c:pt>
                <c:pt idx="1658">
                  <c:v>-6.1116856256463292E-2</c:v>
                </c:pt>
                <c:pt idx="1659">
                  <c:v>-6.1220268872802484E-2</c:v>
                </c:pt>
                <c:pt idx="1660">
                  <c:v>-6.163391933815926E-2</c:v>
                </c:pt>
                <c:pt idx="1661">
                  <c:v>-6.2461220268872804E-2</c:v>
                </c:pt>
                <c:pt idx="1662">
                  <c:v>-6.3495346432264746E-2</c:v>
                </c:pt>
                <c:pt idx="1663">
                  <c:v>-6.4632885211995866E-2</c:v>
                </c:pt>
                <c:pt idx="1664">
                  <c:v>-6.5563598759048602E-2</c:v>
                </c:pt>
                <c:pt idx="1665">
                  <c:v>-6.6184074457083769E-2</c:v>
                </c:pt>
                <c:pt idx="1666">
                  <c:v>-6.639089968976214E-2</c:v>
                </c:pt>
                <c:pt idx="1667">
                  <c:v>-6.6184074457083769E-2</c:v>
                </c:pt>
                <c:pt idx="1668">
                  <c:v>-6.5460186142709403E-2</c:v>
                </c:pt>
                <c:pt idx="1669">
                  <c:v>-6.4426059979317482E-2</c:v>
                </c:pt>
                <c:pt idx="1670">
                  <c:v>-6.3185108583247163E-2</c:v>
                </c:pt>
                <c:pt idx="1671">
                  <c:v>-6.1840744570837644E-2</c:v>
                </c:pt>
                <c:pt idx="1672">
                  <c:v>-6.0496380558428133E-2</c:v>
                </c:pt>
                <c:pt idx="1673">
                  <c:v>-5.9255429162357806E-2</c:v>
                </c:pt>
                <c:pt idx="1674">
                  <c:v>-5.8117890382626679E-2</c:v>
                </c:pt>
                <c:pt idx="1675">
                  <c:v>-5.7187176835573943E-2</c:v>
                </c:pt>
                <c:pt idx="1676">
                  <c:v>-5.6359875904860392E-2</c:v>
                </c:pt>
                <c:pt idx="1677">
                  <c:v>-5.563598759048604E-2</c:v>
                </c:pt>
                <c:pt idx="1678">
                  <c:v>-5.4912099276111688E-2</c:v>
                </c:pt>
                <c:pt idx="1679">
                  <c:v>-5.4188210961737336E-2</c:v>
                </c:pt>
                <c:pt idx="1680">
                  <c:v>-5.3464322647362984E-2</c:v>
                </c:pt>
                <c:pt idx="1681">
                  <c:v>-5.2740434332988625E-2</c:v>
                </c:pt>
                <c:pt idx="1682">
                  <c:v>-5.2016546018614267E-2</c:v>
                </c:pt>
                <c:pt idx="1683">
                  <c:v>-5.1396070320579114E-2</c:v>
                </c:pt>
                <c:pt idx="1684">
                  <c:v>-5.0982419855222338E-2</c:v>
                </c:pt>
                <c:pt idx="1685">
                  <c:v>-5.0775594622543947E-2</c:v>
                </c:pt>
                <c:pt idx="1686">
                  <c:v>-5.0879007238883146E-2</c:v>
                </c:pt>
                <c:pt idx="1687">
                  <c:v>-5.1396070320579114E-2</c:v>
                </c:pt>
                <c:pt idx="1688">
                  <c:v>-5.232678386763185E-2</c:v>
                </c:pt>
                <c:pt idx="1689">
                  <c:v>-5.3567735263702169E-2</c:v>
                </c:pt>
                <c:pt idx="1690">
                  <c:v>-5.5118924508790072E-2</c:v>
                </c:pt>
                <c:pt idx="1691">
                  <c:v>-5.6773526370217167E-2</c:v>
                </c:pt>
                <c:pt idx="1692">
                  <c:v>-5.8531540847983454E-2</c:v>
                </c:pt>
                <c:pt idx="1693">
                  <c:v>-6.0186142709410549E-2</c:v>
                </c:pt>
                <c:pt idx="1694">
                  <c:v>-6.1427094105480869E-2</c:v>
                </c:pt>
                <c:pt idx="1695">
                  <c:v>-6.2254395036194413E-2</c:v>
                </c:pt>
                <c:pt idx="1696">
                  <c:v>-6.2357807652533612E-2</c:v>
                </c:pt>
                <c:pt idx="1697">
                  <c:v>-6.1840744570837644E-2</c:v>
                </c:pt>
                <c:pt idx="1698">
                  <c:v>-6.1013443640124093E-2</c:v>
                </c:pt>
                <c:pt idx="1699">
                  <c:v>-5.9772492244053774E-2</c:v>
                </c:pt>
                <c:pt idx="1700">
                  <c:v>-5.832471561530507E-2</c:v>
                </c:pt>
                <c:pt idx="1701">
                  <c:v>-5.6876938986556359E-2</c:v>
                </c:pt>
                <c:pt idx="1702">
                  <c:v>-5.5532574974146848E-2</c:v>
                </c:pt>
                <c:pt idx="1703">
                  <c:v>-5.439503619441572E-2</c:v>
                </c:pt>
                <c:pt idx="1704">
                  <c:v>-5.3567735263702169E-2</c:v>
                </c:pt>
                <c:pt idx="1705">
                  <c:v>-5.2947259565667017E-2</c:v>
                </c:pt>
                <c:pt idx="1706">
                  <c:v>-5.2637021716649433E-2</c:v>
                </c:pt>
                <c:pt idx="1707">
                  <c:v>-5.2637021716649433E-2</c:v>
                </c:pt>
                <c:pt idx="1708">
                  <c:v>-5.2637021716649433E-2</c:v>
                </c:pt>
                <c:pt idx="1709">
                  <c:v>-5.2637021716649433E-2</c:v>
                </c:pt>
                <c:pt idx="1710">
                  <c:v>-5.2430196483971049E-2</c:v>
                </c:pt>
                <c:pt idx="1711">
                  <c:v>-5.1913133402275081E-2</c:v>
                </c:pt>
                <c:pt idx="1712">
                  <c:v>-5.0982419855222338E-2</c:v>
                </c:pt>
                <c:pt idx="1713">
                  <c:v>-4.9741468459152012E-2</c:v>
                </c:pt>
                <c:pt idx="1714">
                  <c:v>-4.8190279214064123E-2</c:v>
                </c:pt>
                <c:pt idx="1715">
                  <c:v>-4.663908996897622E-2</c:v>
                </c:pt>
                <c:pt idx="1716">
                  <c:v>-4.4881075491209933E-2</c:v>
                </c:pt>
                <c:pt idx="1717">
                  <c:v>-4.3433298862461223E-2</c:v>
                </c:pt>
                <c:pt idx="1718">
                  <c:v>-4.2088934850051711E-2</c:v>
                </c:pt>
                <c:pt idx="1719">
                  <c:v>-4.0951396070320584E-2</c:v>
                </c:pt>
                <c:pt idx="1720">
                  <c:v>-4.0227507755946225E-2</c:v>
                </c:pt>
                <c:pt idx="1721">
                  <c:v>-3.9710444674250257E-2</c:v>
                </c:pt>
                <c:pt idx="1722">
                  <c:v>-3.9400206825232681E-2</c:v>
                </c:pt>
                <c:pt idx="1723">
                  <c:v>-3.9400206825232681E-2</c:v>
                </c:pt>
                <c:pt idx="1724">
                  <c:v>-3.9710444674250257E-2</c:v>
                </c:pt>
                <c:pt idx="1725">
                  <c:v>-4.0020682523267841E-2</c:v>
                </c:pt>
                <c:pt idx="1726">
                  <c:v>-4.0330920372285417E-2</c:v>
                </c:pt>
                <c:pt idx="1727">
                  <c:v>-4.0434332988624616E-2</c:v>
                </c:pt>
                <c:pt idx="1728">
                  <c:v>-4.0434332988624616E-2</c:v>
                </c:pt>
                <c:pt idx="1729">
                  <c:v>-4.0330920372285417E-2</c:v>
                </c:pt>
                <c:pt idx="1730">
                  <c:v>-4.0020682523267841E-2</c:v>
                </c:pt>
                <c:pt idx="1731">
                  <c:v>-3.9813857290589449E-2</c:v>
                </c:pt>
                <c:pt idx="1732">
                  <c:v>-3.9607032057911065E-2</c:v>
                </c:pt>
                <c:pt idx="1733">
                  <c:v>-3.9607032057911065E-2</c:v>
                </c:pt>
                <c:pt idx="1734">
                  <c:v>-3.9813857290589449E-2</c:v>
                </c:pt>
                <c:pt idx="1735">
                  <c:v>-4.0227507755946225E-2</c:v>
                </c:pt>
                <c:pt idx="1736">
                  <c:v>-4.0951396070320584E-2</c:v>
                </c:pt>
                <c:pt idx="1737">
                  <c:v>-4.1778697001034128E-2</c:v>
                </c:pt>
                <c:pt idx="1738">
                  <c:v>-4.2812823164426063E-2</c:v>
                </c:pt>
                <c:pt idx="1739">
                  <c:v>-4.395036194415719E-2</c:v>
                </c:pt>
                <c:pt idx="1740">
                  <c:v>-4.4881075491209933E-2</c:v>
                </c:pt>
                <c:pt idx="1741">
                  <c:v>-4.5501551189245086E-2</c:v>
                </c:pt>
                <c:pt idx="1742">
                  <c:v>-4.5708376421923477E-2</c:v>
                </c:pt>
                <c:pt idx="1743">
                  <c:v>-4.5398138572905901E-2</c:v>
                </c:pt>
                <c:pt idx="1744">
                  <c:v>-4.457083764219235E-2</c:v>
                </c:pt>
                <c:pt idx="1745">
                  <c:v>-4.3536711478800415E-2</c:v>
                </c:pt>
                <c:pt idx="1746">
                  <c:v>-4.2295760082730095E-2</c:v>
                </c:pt>
                <c:pt idx="1747">
                  <c:v>-4.1054808686659776E-2</c:v>
                </c:pt>
                <c:pt idx="1748">
                  <c:v>-4.0020682523267841E-2</c:v>
                </c:pt>
                <c:pt idx="1749">
                  <c:v>-3.9089968976215098E-2</c:v>
                </c:pt>
                <c:pt idx="1750">
                  <c:v>-3.8469493278179938E-2</c:v>
                </c:pt>
                <c:pt idx="1751">
                  <c:v>-3.8159255429162361E-2</c:v>
                </c:pt>
                <c:pt idx="1752">
                  <c:v>-3.8055842812823162E-2</c:v>
                </c:pt>
                <c:pt idx="1753">
                  <c:v>-3.8262668045501554E-2</c:v>
                </c:pt>
                <c:pt idx="1754">
                  <c:v>-3.8469493278179938E-2</c:v>
                </c:pt>
                <c:pt idx="1755">
                  <c:v>-3.857290589451913E-2</c:v>
                </c:pt>
                <c:pt idx="1756">
                  <c:v>-3.8366080661840746E-2</c:v>
                </c:pt>
                <c:pt idx="1757">
                  <c:v>-3.7745604963805586E-2</c:v>
                </c:pt>
                <c:pt idx="1758">
                  <c:v>-3.6711478800413651E-2</c:v>
                </c:pt>
                <c:pt idx="1759">
                  <c:v>-3.526370217166494E-2</c:v>
                </c:pt>
                <c:pt idx="1760">
                  <c:v>-3.3505687693898653E-2</c:v>
                </c:pt>
                <c:pt idx="1761">
                  <c:v>-3.1747673216132373E-2</c:v>
                </c:pt>
                <c:pt idx="1762">
                  <c:v>-2.9989658738366082E-2</c:v>
                </c:pt>
                <c:pt idx="1763">
                  <c:v>-2.8541882109617375E-2</c:v>
                </c:pt>
                <c:pt idx="1764">
                  <c:v>-2.7404343329886244E-2</c:v>
                </c:pt>
                <c:pt idx="1765">
                  <c:v>-2.6783867631851085E-2</c:v>
                </c:pt>
                <c:pt idx="1766">
                  <c:v>-2.6680455015511893E-2</c:v>
                </c:pt>
                <c:pt idx="1767">
                  <c:v>-2.719751809720786E-2</c:v>
                </c:pt>
                <c:pt idx="1768">
                  <c:v>-2.8024819027921408E-2</c:v>
                </c:pt>
                <c:pt idx="1769">
                  <c:v>-2.9162357807652535E-2</c:v>
                </c:pt>
                <c:pt idx="1770">
                  <c:v>-3.0403309203722854E-2</c:v>
                </c:pt>
                <c:pt idx="1771">
                  <c:v>-3.1644260599793174E-2</c:v>
                </c:pt>
                <c:pt idx="1772">
                  <c:v>-3.2574974146845917E-2</c:v>
                </c:pt>
                <c:pt idx="1773">
                  <c:v>-3.3298862461220269E-2</c:v>
                </c:pt>
                <c:pt idx="1774">
                  <c:v>-3.3712512926577037E-2</c:v>
                </c:pt>
                <c:pt idx="1775">
                  <c:v>-3.3712512926577037E-2</c:v>
                </c:pt>
                <c:pt idx="1776">
                  <c:v>-3.3609100310237852E-2</c:v>
                </c:pt>
                <c:pt idx="1777">
                  <c:v>-3.3402275077559468E-2</c:v>
                </c:pt>
                <c:pt idx="1778">
                  <c:v>-3.319544984488107E-2</c:v>
                </c:pt>
                <c:pt idx="1779">
                  <c:v>-3.2988624612202685E-2</c:v>
                </c:pt>
                <c:pt idx="1780">
                  <c:v>-3.3092037228541885E-2</c:v>
                </c:pt>
                <c:pt idx="1781">
                  <c:v>-3.3402275077559468E-2</c:v>
                </c:pt>
                <c:pt idx="1782">
                  <c:v>-3.4022750775594621E-2</c:v>
                </c:pt>
                <c:pt idx="1783">
                  <c:v>-3.4953464322647364E-2</c:v>
                </c:pt>
                <c:pt idx="1784">
                  <c:v>-3.5884177869700107E-2</c:v>
                </c:pt>
                <c:pt idx="1785">
                  <c:v>-3.6814891416752843E-2</c:v>
                </c:pt>
                <c:pt idx="1786">
                  <c:v>-3.7538779731127195E-2</c:v>
                </c:pt>
                <c:pt idx="1787">
                  <c:v>-3.8055842812823162E-2</c:v>
                </c:pt>
                <c:pt idx="1788">
                  <c:v>-3.8366080661840746E-2</c:v>
                </c:pt>
                <c:pt idx="1789">
                  <c:v>-3.8469493278179938E-2</c:v>
                </c:pt>
                <c:pt idx="1790">
                  <c:v>-3.8469493278179938E-2</c:v>
                </c:pt>
                <c:pt idx="1791">
                  <c:v>-3.8676318510858329E-2</c:v>
                </c:pt>
                <c:pt idx="1792">
                  <c:v>-3.8986556359875905E-2</c:v>
                </c:pt>
                <c:pt idx="1793">
                  <c:v>-3.9607032057911065E-2</c:v>
                </c:pt>
                <c:pt idx="1794">
                  <c:v>-4.0434332988624616E-2</c:v>
                </c:pt>
                <c:pt idx="1795">
                  <c:v>-4.1675284384694936E-2</c:v>
                </c:pt>
                <c:pt idx="1796">
                  <c:v>-4.3019648397104447E-2</c:v>
                </c:pt>
                <c:pt idx="1797">
                  <c:v>-4.4467425025853151E-2</c:v>
                </c:pt>
                <c:pt idx="1798">
                  <c:v>-4.5604963805584285E-2</c:v>
                </c:pt>
                <c:pt idx="1799">
                  <c:v>-4.6328852119958637E-2</c:v>
                </c:pt>
                <c:pt idx="1800">
                  <c:v>-4.6432264736297829E-2</c:v>
                </c:pt>
                <c:pt idx="1801">
                  <c:v>-4.5811789038262669E-2</c:v>
                </c:pt>
                <c:pt idx="1802">
                  <c:v>-4.4674250258531542E-2</c:v>
                </c:pt>
                <c:pt idx="1803">
                  <c:v>-4.3019648397104447E-2</c:v>
                </c:pt>
                <c:pt idx="1804">
                  <c:v>-4.1158221302998968E-2</c:v>
                </c:pt>
                <c:pt idx="1805">
                  <c:v>-3.9193381592554297E-2</c:v>
                </c:pt>
                <c:pt idx="1806">
                  <c:v>-3.743536711478801E-2</c:v>
                </c:pt>
                <c:pt idx="1807">
                  <c:v>-3.5884177869700107E-2</c:v>
                </c:pt>
                <c:pt idx="1808">
                  <c:v>-3.4746639089968973E-2</c:v>
                </c:pt>
                <c:pt idx="1809">
                  <c:v>-3.4022750775594621E-2</c:v>
                </c:pt>
                <c:pt idx="1810">
                  <c:v>-3.3712512926577037E-2</c:v>
                </c:pt>
                <c:pt idx="1811">
                  <c:v>-3.3712512926577037E-2</c:v>
                </c:pt>
                <c:pt idx="1812">
                  <c:v>-3.3712512926577037E-2</c:v>
                </c:pt>
                <c:pt idx="1813">
                  <c:v>-3.3505687693898653E-2</c:v>
                </c:pt>
                <c:pt idx="1814">
                  <c:v>-3.2988624612202685E-2</c:v>
                </c:pt>
                <c:pt idx="1815">
                  <c:v>-3.2057911065149949E-2</c:v>
                </c:pt>
                <c:pt idx="1816">
                  <c:v>-3.0713547052740434E-2</c:v>
                </c:pt>
                <c:pt idx="1817">
                  <c:v>-2.8955532574974147E-2</c:v>
                </c:pt>
                <c:pt idx="1818">
                  <c:v>-2.6783867631851085E-2</c:v>
                </c:pt>
                <c:pt idx="1819">
                  <c:v>-2.4405377456049638E-2</c:v>
                </c:pt>
                <c:pt idx="1820">
                  <c:v>-2.2026887280248191E-2</c:v>
                </c:pt>
                <c:pt idx="1821">
                  <c:v>-1.9855222337125129E-2</c:v>
                </c:pt>
                <c:pt idx="1822">
                  <c:v>-1.7890382626680454E-2</c:v>
                </c:pt>
                <c:pt idx="1823">
                  <c:v>-1.6339193381592558E-2</c:v>
                </c:pt>
                <c:pt idx="1824">
                  <c:v>-1.5098241985522235E-2</c:v>
                </c:pt>
                <c:pt idx="1825">
                  <c:v>-1.4270941054808688E-2</c:v>
                </c:pt>
                <c:pt idx="1826">
                  <c:v>-1.375387797311272E-2</c:v>
                </c:pt>
                <c:pt idx="1827">
                  <c:v>-1.3547052740434334E-2</c:v>
                </c:pt>
                <c:pt idx="1828">
                  <c:v>-1.3547052740434334E-2</c:v>
                </c:pt>
                <c:pt idx="1829">
                  <c:v>-1.375387797311272E-2</c:v>
                </c:pt>
                <c:pt idx="1830">
                  <c:v>-1.40641158221303E-2</c:v>
                </c:pt>
                <c:pt idx="1831">
                  <c:v>-1.4581178903826267E-2</c:v>
                </c:pt>
                <c:pt idx="1832">
                  <c:v>-1.5305067218200621E-2</c:v>
                </c:pt>
                <c:pt idx="1833">
                  <c:v>-1.6339193381592558E-2</c:v>
                </c:pt>
                <c:pt idx="1834">
                  <c:v>-1.768355739400207E-2</c:v>
                </c:pt>
                <c:pt idx="1835">
                  <c:v>-1.9234746639089969E-2</c:v>
                </c:pt>
                <c:pt idx="1836">
                  <c:v>-2.1096173733195452E-2</c:v>
                </c:pt>
                <c:pt idx="1837">
                  <c:v>-2.3061013443640126E-2</c:v>
                </c:pt>
                <c:pt idx="1838">
                  <c:v>-2.512926577042399E-2</c:v>
                </c:pt>
                <c:pt idx="1839">
                  <c:v>-2.719751809720786E-2</c:v>
                </c:pt>
                <c:pt idx="1840">
                  <c:v>-2.9265770423991727E-2</c:v>
                </c:pt>
                <c:pt idx="1841">
                  <c:v>-3.1127197518097206E-2</c:v>
                </c:pt>
                <c:pt idx="1842">
                  <c:v>-3.2471561530506718E-2</c:v>
                </c:pt>
                <c:pt idx="1843">
                  <c:v>-3.3298862461220269E-2</c:v>
                </c:pt>
                <c:pt idx="1844">
                  <c:v>-3.3402275077559468E-2</c:v>
                </c:pt>
                <c:pt idx="1845">
                  <c:v>-3.28852119958635E-2</c:v>
                </c:pt>
                <c:pt idx="1846">
                  <c:v>-3.1851085832471565E-2</c:v>
                </c:pt>
                <c:pt idx="1847">
                  <c:v>-3.0610134436401242E-2</c:v>
                </c:pt>
                <c:pt idx="1848">
                  <c:v>-2.9369183040330923E-2</c:v>
                </c:pt>
                <c:pt idx="1849">
                  <c:v>-2.8335056876938988E-2</c:v>
                </c:pt>
                <c:pt idx="1850">
                  <c:v>-2.7714581178903828E-2</c:v>
                </c:pt>
                <c:pt idx="1851">
                  <c:v>-2.7714581178903828E-2</c:v>
                </c:pt>
                <c:pt idx="1852">
                  <c:v>-2.8335056876938988E-2</c:v>
                </c:pt>
                <c:pt idx="1853">
                  <c:v>-2.9162357807652535E-2</c:v>
                </c:pt>
                <c:pt idx="1854">
                  <c:v>-3.0299896587383662E-2</c:v>
                </c:pt>
                <c:pt idx="1855">
                  <c:v>-3.1127197518097206E-2</c:v>
                </c:pt>
                <c:pt idx="1856">
                  <c:v>-3.1644260599793174E-2</c:v>
                </c:pt>
                <c:pt idx="1857">
                  <c:v>-3.1334022750775598E-2</c:v>
                </c:pt>
                <c:pt idx="1858">
                  <c:v>-3.019648397104447E-2</c:v>
                </c:pt>
                <c:pt idx="1859">
                  <c:v>-2.81282316442606E-2</c:v>
                </c:pt>
                <c:pt idx="1860">
                  <c:v>-2.5336091003102381E-2</c:v>
                </c:pt>
                <c:pt idx="1861">
                  <c:v>-2.1923474663908999E-2</c:v>
                </c:pt>
                <c:pt idx="1862">
                  <c:v>-1.8200620475698037E-2</c:v>
                </c:pt>
                <c:pt idx="1863">
                  <c:v>-1.4477766287487074E-2</c:v>
                </c:pt>
                <c:pt idx="1864">
                  <c:v>-1.0651499482936918E-2</c:v>
                </c:pt>
                <c:pt idx="1865">
                  <c:v>-7.1664943123061018E-3</c:v>
                </c:pt>
                <c:pt idx="1866">
                  <c:v>-3.9917269906928647E-3</c:v>
                </c:pt>
                <c:pt idx="1867">
                  <c:v>-1.282316442605998E-3</c:v>
                </c:pt>
                <c:pt idx="1868">
                  <c:v>8.8210961737331963E-4</c:v>
                </c:pt>
                <c:pt idx="1869">
                  <c:v>2.471561530506722E-3</c:v>
                </c:pt>
                <c:pt idx="1870">
                  <c:v>3.5263702171664944E-3</c:v>
                </c:pt>
                <c:pt idx="1871">
                  <c:v>4.1365046535677356E-3</c:v>
                </c:pt>
                <c:pt idx="1872">
                  <c:v>4.3640124095139605E-3</c:v>
                </c:pt>
                <c:pt idx="1873">
                  <c:v>4.2088934850051706E-3</c:v>
                </c:pt>
                <c:pt idx="1874">
                  <c:v>3.6814891416752844E-3</c:v>
                </c:pt>
                <c:pt idx="1875">
                  <c:v>2.8231644260599794E-3</c:v>
                </c:pt>
                <c:pt idx="1876">
                  <c:v>1.6235780765253361E-3</c:v>
                </c:pt>
                <c:pt idx="1877">
                  <c:v>6.0082730093071359E-5</c:v>
                </c:pt>
                <c:pt idx="1878">
                  <c:v>-1.9027921406411584E-3</c:v>
                </c:pt>
                <c:pt idx="1879">
                  <c:v>-4.2399172699069294E-3</c:v>
                </c:pt>
                <c:pt idx="1880">
                  <c:v>-6.87693898655636E-3</c:v>
                </c:pt>
                <c:pt idx="1881">
                  <c:v>-9.7104446742502602E-3</c:v>
                </c:pt>
                <c:pt idx="1882">
                  <c:v>-1.2616339193381594E-2</c:v>
                </c:pt>
                <c:pt idx="1883">
                  <c:v>-1.5511892450879007E-2</c:v>
                </c:pt>
                <c:pt idx="1884">
                  <c:v>-1.8097207859358845E-2</c:v>
                </c:pt>
                <c:pt idx="1885">
                  <c:v>-2.0372285418821096E-2</c:v>
                </c:pt>
                <c:pt idx="1886">
                  <c:v>-2.2130299896587383E-2</c:v>
                </c:pt>
                <c:pt idx="1887">
                  <c:v>-2.3164426059979319E-2</c:v>
                </c:pt>
                <c:pt idx="1888">
                  <c:v>-2.3578076525336094E-2</c:v>
                </c:pt>
                <c:pt idx="1889">
                  <c:v>-2.3371251292657703E-2</c:v>
                </c:pt>
                <c:pt idx="1890">
                  <c:v>-2.2647362978283351E-2</c:v>
                </c:pt>
                <c:pt idx="1891">
                  <c:v>-2.1716649431230611E-2</c:v>
                </c:pt>
                <c:pt idx="1892">
                  <c:v>-2.0785935884177872E-2</c:v>
                </c:pt>
                <c:pt idx="1893">
                  <c:v>-1.9958634953464324E-2</c:v>
                </c:pt>
                <c:pt idx="1894">
                  <c:v>-1.9441571871768357E-2</c:v>
                </c:pt>
                <c:pt idx="1895">
                  <c:v>-1.9441571871768357E-2</c:v>
                </c:pt>
                <c:pt idx="1896">
                  <c:v>-1.9751809720785937E-2</c:v>
                </c:pt>
                <c:pt idx="1897">
                  <c:v>-2.0268872802481904E-2</c:v>
                </c:pt>
                <c:pt idx="1898">
                  <c:v>-2.1096173733195452E-2</c:v>
                </c:pt>
                <c:pt idx="1899">
                  <c:v>-2.1923474663908999E-2</c:v>
                </c:pt>
                <c:pt idx="1900">
                  <c:v>-2.2337125129265771E-2</c:v>
                </c:pt>
                <c:pt idx="1901">
                  <c:v>-2.2233712512926575E-2</c:v>
                </c:pt>
                <c:pt idx="1902">
                  <c:v>-2.1406411582213031E-2</c:v>
                </c:pt>
                <c:pt idx="1903">
                  <c:v>-1.9855222337125129E-2</c:v>
                </c:pt>
                <c:pt idx="1904">
                  <c:v>-1.768355739400207E-2</c:v>
                </c:pt>
                <c:pt idx="1905">
                  <c:v>-1.4994829369183041E-2</c:v>
                </c:pt>
                <c:pt idx="1906">
                  <c:v>-1.1995863495346431E-2</c:v>
                </c:pt>
                <c:pt idx="1907">
                  <c:v>-8.996897621509823E-3</c:v>
                </c:pt>
                <c:pt idx="1908">
                  <c:v>-6.0392967942088935E-3</c:v>
                </c:pt>
                <c:pt idx="1909">
                  <c:v>-3.3298862461220271E-3</c:v>
                </c:pt>
                <c:pt idx="1910">
                  <c:v>-9.8448810754912103E-4</c:v>
                </c:pt>
                <c:pt idx="1911">
                  <c:v>8.8934850051706311E-4</c:v>
                </c:pt>
                <c:pt idx="1912">
                  <c:v>2.2130299896587382E-3</c:v>
                </c:pt>
                <c:pt idx="1913">
                  <c:v>2.9472595656670117E-3</c:v>
                </c:pt>
                <c:pt idx="1914">
                  <c:v>3.1540847983453986E-3</c:v>
                </c:pt>
                <c:pt idx="1915">
                  <c:v>2.9472595656670117E-3</c:v>
                </c:pt>
                <c:pt idx="1916">
                  <c:v>2.4301964839710446E-3</c:v>
                </c:pt>
                <c:pt idx="1917">
                  <c:v>1.7476732161323682E-3</c:v>
                </c:pt>
                <c:pt idx="1918">
                  <c:v>1.0444674250258531E-3</c:v>
                </c:pt>
                <c:pt idx="1919">
                  <c:v>4.4364012409513963E-4</c:v>
                </c:pt>
                <c:pt idx="1920">
                  <c:v>-2.6887280248190277E-5</c:v>
                </c:pt>
                <c:pt idx="1921">
                  <c:v>-3.815925542916236E-4</c:v>
                </c:pt>
                <c:pt idx="1922">
                  <c:v>-6.5873836608066184E-4</c:v>
                </c:pt>
                <c:pt idx="1923">
                  <c:v>-9.0382626680455018E-4</c:v>
                </c:pt>
                <c:pt idx="1924">
                  <c:v>-1.1789038262668046E-3</c:v>
                </c:pt>
                <c:pt idx="1925">
                  <c:v>-1.5408479834539814E-3</c:v>
                </c:pt>
                <c:pt idx="1926">
                  <c:v>-2.0889348500517063E-3</c:v>
                </c:pt>
                <c:pt idx="1927">
                  <c:v>-2.8748707342295759E-3</c:v>
                </c:pt>
                <c:pt idx="1928">
                  <c:v>-3.8572905894519133E-3</c:v>
                </c:pt>
                <c:pt idx="1929">
                  <c:v>-4.9431230610134441E-3</c:v>
                </c:pt>
                <c:pt idx="1930">
                  <c:v>-5.9979317476732156E-3</c:v>
                </c:pt>
                <c:pt idx="1931">
                  <c:v>-6.918304033092037E-3</c:v>
                </c:pt>
                <c:pt idx="1932">
                  <c:v>-7.6215098241985526E-3</c:v>
                </c:pt>
                <c:pt idx="1933">
                  <c:v>-8.0661840744570834E-3</c:v>
                </c:pt>
                <c:pt idx="1934">
                  <c:v>-8.2730093071354711E-3</c:v>
                </c:pt>
                <c:pt idx="1935">
                  <c:v>-8.3247156153050672E-3</c:v>
                </c:pt>
                <c:pt idx="1936">
                  <c:v>-8.3350568769389871E-3</c:v>
                </c:pt>
                <c:pt idx="1937">
                  <c:v>-8.4177869700103412E-3</c:v>
                </c:pt>
                <c:pt idx="1938">
                  <c:v>-8.6659772492244068E-3</c:v>
                </c:pt>
                <c:pt idx="1939">
                  <c:v>-9.1416752843846965E-3</c:v>
                </c:pt>
                <c:pt idx="1940">
                  <c:v>-9.9276111685625643E-3</c:v>
                </c:pt>
                <c:pt idx="1941">
                  <c:v>-1.09617373319545E-2</c:v>
                </c:pt>
                <c:pt idx="1942">
                  <c:v>-1.2409513960703207E-2</c:v>
                </c:pt>
                <c:pt idx="1943">
                  <c:v>-1.3857290589451914E-2</c:v>
                </c:pt>
                <c:pt idx="1944">
                  <c:v>-1.5408479834539815E-2</c:v>
                </c:pt>
                <c:pt idx="1945">
                  <c:v>-1.6546018614270942E-2</c:v>
                </c:pt>
                <c:pt idx="1946">
                  <c:v>-1.7166494312306102E-2</c:v>
                </c:pt>
                <c:pt idx="1947">
                  <c:v>-1.706308169596691E-2</c:v>
                </c:pt>
                <c:pt idx="1948">
                  <c:v>-1.6132368148914167E-2</c:v>
                </c:pt>
                <c:pt idx="1949">
                  <c:v>-1.4477766287487074E-2</c:v>
                </c:pt>
                <c:pt idx="1950">
                  <c:v>-1.2306101344364013E-2</c:v>
                </c:pt>
                <c:pt idx="1951">
                  <c:v>-9.8862461220268882E-3</c:v>
                </c:pt>
                <c:pt idx="1952">
                  <c:v>-7.3216132368148917E-3</c:v>
                </c:pt>
                <c:pt idx="1953">
                  <c:v>-4.9224405377456051E-3</c:v>
                </c:pt>
                <c:pt idx="1954">
                  <c:v>-2.9058945191313343E-3</c:v>
                </c:pt>
                <c:pt idx="1955">
                  <c:v>-1.4477766287487074E-3</c:v>
                </c:pt>
                <c:pt idx="1956">
                  <c:v>-6.0082730093071357E-4</c:v>
                </c:pt>
                <c:pt idx="1957">
                  <c:v>-3.0610134436401238E-4</c:v>
                </c:pt>
                <c:pt idx="1958">
                  <c:v>-4.188210961737332E-4</c:v>
                </c:pt>
                <c:pt idx="1959">
                  <c:v>-7.5180972078593591E-4</c:v>
                </c:pt>
                <c:pt idx="1960">
                  <c:v>-1.0858324715615304E-3</c:v>
                </c:pt>
                <c:pt idx="1961">
                  <c:v>-1.1582213029989658E-3</c:v>
                </c:pt>
                <c:pt idx="1962">
                  <c:v>-7.9524301964839722E-4</c:v>
                </c:pt>
                <c:pt idx="1963">
                  <c:v>8.5211995863495341E-5</c:v>
                </c:pt>
                <c:pt idx="1964">
                  <c:v>1.4477766287487074E-3</c:v>
                </c:pt>
                <c:pt idx="1965">
                  <c:v>3.1747673216132367E-3</c:v>
                </c:pt>
                <c:pt idx="1966">
                  <c:v>5.1085832471561531E-3</c:v>
                </c:pt>
                <c:pt idx="1967">
                  <c:v>7.1044467425025858E-3</c:v>
                </c:pt>
                <c:pt idx="1968">
                  <c:v>9.0486039296794225E-3</c:v>
                </c:pt>
                <c:pt idx="1969">
                  <c:v>1.0858324715615306E-2</c:v>
                </c:pt>
                <c:pt idx="1970">
                  <c:v>1.2409513960703207E-2</c:v>
                </c:pt>
                <c:pt idx="1971">
                  <c:v>1.3650465356773526E-2</c:v>
                </c:pt>
                <c:pt idx="1972">
                  <c:v>1.4581178903826267E-2</c:v>
                </c:pt>
                <c:pt idx="1973">
                  <c:v>1.5305067218200621E-2</c:v>
                </c:pt>
                <c:pt idx="1974">
                  <c:v>1.5822130299896587E-2</c:v>
                </c:pt>
                <c:pt idx="1975">
                  <c:v>1.6028955532574975E-2</c:v>
                </c:pt>
                <c:pt idx="1976">
                  <c:v>1.6028955532574975E-2</c:v>
                </c:pt>
                <c:pt idx="1977">
                  <c:v>1.5822130299896587E-2</c:v>
                </c:pt>
                <c:pt idx="1978">
                  <c:v>1.5408479834539815E-2</c:v>
                </c:pt>
                <c:pt idx="1979">
                  <c:v>1.4891416752843847E-2</c:v>
                </c:pt>
                <c:pt idx="1980">
                  <c:v>1.4167528438469494E-2</c:v>
                </c:pt>
                <c:pt idx="1981">
                  <c:v>1.3236814891416754E-2</c:v>
                </c:pt>
                <c:pt idx="1982">
                  <c:v>1.2099276111685627E-2</c:v>
                </c:pt>
                <c:pt idx="1983">
                  <c:v>1.0651499482936918E-2</c:v>
                </c:pt>
                <c:pt idx="1984">
                  <c:v>9.0692864529472606E-3</c:v>
                </c:pt>
                <c:pt idx="1985">
                  <c:v>7.1561530506721819E-3</c:v>
                </c:pt>
                <c:pt idx="1986">
                  <c:v>4.9948293691830402E-3</c:v>
                </c:pt>
                <c:pt idx="1987">
                  <c:v>2.7300930713547054E-3</c:v>
                </c:pt>
                <c:pt idx="1988">
                  <c:v>5.4084798345398145E-4</c:v>
                </c:pt>
                <c:pt idx="1989">
                  <c:v>-1.375387797311272E-3</c:v>
                </c:pt>
                <c:pt idx="1990">
                  <c:v>-2.8438469493278179E-3</c:v>
                </c:pt>
                <c:pt idx="1991">
                  <c:v>-3.7125129265770424E-3</c:v>
                </c:pt>
                <c:pt idx="1992">
                  <c:v>-3.8986556359875907E-3</c:v>
                </c:pt>
                <c:pt idx="1993">
                  <c:v>-3.4332988624612205E-3</c:v>
                </c:pt>
                <c:pt idx="1994">
                  <c:v>-2.3888314374353671E-3</c:v>
                </c:pt>
                <c:pt idx="1995">
                  <c:v>-9.3381592554291635E-4</c:v>
                </c:pt>
                <c:pt idx="1996">
                  <c:v>7.2699069286452948E-4</c:v>
                </c:pt>
                <c:pt idx="1997">
                  <c:v>2.3991726990692866E-3</c:v>
                </c:pt>
                <c:pt idx="1998">
                  <c:v>3.8779731127197518E-3</c:v>
                </c:pt>
                <c:pt idx="1999">
                  <c:v>5.0155118924508791E-3</c:v>
                </c:pt>
                <c:pt idx="2000">
                  <c:v>5.6876938986556358E-3</c:v>
                </c:pt>
                <c:pt idx="2001">
                  <c:v>5.8634953464322646E-3</c:v>
                </c:pt>
                <c:pt idx="2002">
                  <c:v>5.5946225439503618E-3</c:v>
                </c:pt>
                <c:pt idx="2003">
                  <c:v>5.0051706308169592E-3</c:v>
                </c:pt>
                <c:pt idx="2004">
                  <c:v>4.2502585315408485E-3</c:v>
                </c:pt>
                <c:pt idx="2005">
                  <c:v>3.5367114788004135E-3</c:v>
                </c:pt>
                <c:pt idx="2006">
                  <c:v>3.1023784901758017E-3</c:v>
                </c:pt>
                <c:pt idx="2007">
                  <c:v>3.1127197518097212E-3</c:v>
                </c:pt>
                <c:pt idx="2008">
                  <c:v>3.6918304033092039E-3</c:v>
                </c:pt>
                <c:pt idx="2009">
                  <c:v>4.8914167528438472E-3</c:v>
                </c:pt>
                <c:pt idx="2010">
                  <c:v>6.6907962771458121E-3</c:v>
                </c:pt>
                <c:pt idx="2011">
                  <c:v>8.9865563598759048E-3</c:v>
                </c:pt>
                <c:pt idx="2012">
                  <c:v>1.1582213029989659E-2</c:v>
                </c:pt>
                <c:pt idx="2013">
                  <c:v>1.437435367114788E-2</c:v>
                </c:pt>
                <c:pt idx="2014">
                  <c:v>1.7166494312306102E-2</c:v>
                </c:pt>
                <c:pt idx="2015">
                  <c:v>1.9855222337125129E-2</c:v>
                </c:pt>
                <c:pt idx="2016">
                  <c:v>2.2233712512926575E-2</c:v>
                </c:pt>
                <c:pt idx="2017">
                  <c:v>2.4405377456049638E-2</c:v>
                </c:pt>
                <c:pt idx="2018">
                  <c:v>2.6163391933815925E-2</c:v>
                </c:pt>
                <c:pt idx="2019">
                  <c:v>2.7714581178903828E-2</c:v>
                </c:pt>
                <c:pt idx="2020">
                  <c:v>2.8852119958634955E-2</c:v>
                </c:pt>
                <c:pt idx="2021">
                  <c:v>2.9576008273009307E-2</c:v>
                </c:pt>
                <c:pt idx="2022">
                  <c:v>2.9989658738366082E-2</c:v>
                </c:pt>
                <c:pt idx="2023">
                  <c:v>3.019648397104447E-2</c:v>
                </c:pt>
                <c:pt idx="2024">
                  <c:v>3.019648397104447E-2</c:v>
                </c:pt>
                <c:pt idx="2025">
                  <c:v>3.019648397104447E-2</c:v>
                </c:pt>
                <c:pt idx="2026">
                  <c:v>3.0299896587383662E-2</c:v>
                </c:pt>
                <c:pt idx="2027">
                  <c:v>3.0610134436401242E-2</c:v>
                </c:pt>
                <c:pt idx="2028">
                  <c:v>3.1023784901758014E-2</c:v>
                </c:pt>
                <c:pt idx="2029">
                  <c:v>3.1747673216132373E-2</c:v>
                </c:pt>
                <c:pt idx="2030">
                  <c:v>3.2574974146845917E-2</c:v>
                </c:pt>
                <c:pt idx="2031">
                  <c:v>3.3609100310237852E-2</c:v>
                </c:pt>
                <c:pt idx="2032">
                  <c:v>3.4643226473629787E-2</c:v>
                </c:pt>
                <c:pt idx="2033">
                  <c:v>3.5780765253360908E-2</c:v>
                </c:pt>
                <c:pt idx="2034">
                  <c:v>3.6814891416752843E-2</c:v>
                </c:pt>
                <c:pt idx="2035">
                  <c:v>3.7849017580144778E-2</c:v>
                </c:pt>
                <c:pt idx="2036">
                  <c:v>3.8883143743536713E-2</c:v>
                </c:pt>
                <c:pt idx="2037">
                  <c:v>3.9710444674250257E-2</c:v>
                </c:pt>
                <c:pt idx="2038">
                  <c:v>4.0330920372285417E-2</c:v>
                </c:pt>
                <c:pt idx="2039">
                  <c:v>4.0847983453981385E-2</c:v>
                </c:pt>
                <c:pt idx="2040">
                  <c:v>4.1054808686659776E-2</c:v>
                </c:pt>
                <c:pt idx="2041">
                  <c:v>4.0951396070320584E-2</c:v>
                </c:pt>
                <c:pt idx="2042">
                  <c:v>4.0537745604963808E-2</c:v>
                </c:pt>
                <c:pt idx="2043">
                  <c:v>3.9710444674250257E-2</c:v>
                </c:pt>
                <c:pt idx="2044">
                  <c:v>3.857290589451913E-2</c:v>
                </c:pt>
                <c:pt idx="2045">
                  <c:v>3.7125129265770426E-2</c:v>
                </c:pt>
                <c:pt idx="2046">
                  <c:v>3.5367114788004139E-2</c:v>
                </c:pt>
                <c:pt idx="2047">
                  <c:v>3.3298862461220269E-2</c:v>
                </c:pt>
                <c:pt idx="2048">
                  <c:v>3.0920372285418822E-2</c:v>
                </c:pt>
                <c:pt idx="2049">
                  <c:v>2.843846949327818E-2</c:v>
                </c:pt>
                <c:pt idx="2050">
                  <c:v>2.6059979317476733E-2</c:v>
                </c:pt>
                <c:pt idx="2051">
                  <c:v>2.3784901758014478E-2</c:v>
                </c:pt>
                <c:pt idx="2052">
                  <c:v>2.1716649431230611E-2</c:v>
                </c:pt>
                <c:pt idx="2053">
                  <c:v>1.9648397104446741E-2</c:v>
                </c:pt>
                <c:pt idx="2054">
                  <c:v>1.7476732161323682E-2</c:v>
                </c:pt>
                <c:pt idx="2055">
                  <c:v>1.4994829369183041E-2</c:v>
                </c:pt>
                <c:pt idx="2056">
                  <c:v>1.2099276111685627E-2</c:v>
                </c:pt>
                <c:pt idx="2057">
                  <c:v>8.552223371251293E-3</c:v>
                </c:pt>
                <c:pt idx="2058">
                  <c:v>4.2709410548086866E-3</c:v>
                </c:pt>
                <c:pt idx="2059">
                  <c:v>-6.41158221302999E-4</c:v>
                </c:pt>
                <c:pt idx="2060">
                  <c:v>-6.0496380558428134E-3</c:v>
                </c:pt>
                <c:pt idx="2061">
                  <c:v>-1.1892450879007239E-2</c:v>
                </c:pt>
                <c:pt idx="2062">
                  <c:v>-1.8200620475698037E-2</c:v>
                </c:pt>
                <c:pt idx="2063">
                  <c:v>-2.5232678386763189E-2</c:v>
                </c:pt>
                <c:pt idx="2064">
                  <c:v>-3.2988624612202685E-2</c:v>
                </c:pt>
                <c:pt idx="2065">
                  <c:v>-4.1054808686659776E-2</c:v>
                </c:pt>
                <c:pt idx="2066">
                  <c:v>-4.8810754912099276E-2</c:v>
                </c:pt>
                <c:pt idx="2067">
                  <c:v>-5.563598759048604E-2</c:v>
                </c:pt>
                <c:pt idx="2068">
                  <c:v>-6.1220268872802484E-2</c:v>
                </c:pt>
                <c:pt idx="2069">
                  <c:v>-6.5667011375387802E-2</c:v>
                </c:pt>
                <c:pt idx="2070">
                  <c:v>-6.9389865563598774E-2</c:v>
                </c:pt>
                <c:pt idx="2071">
                  <c:v>-7.269906928645295E-2</c:v>
                </c:pt>
                <c:pt idx="2072">
                  <c:v>-7.5904860392967954E-2</c:v>
                </c:pt>
                <c:pt idx="2073">
                  <c:v>-7.8800413650465362E-2</c:v>
                </c:pt>
                <c:pt idx="2074">
                  <c:v>-8.1178903826266802E-2</c:v>
                </c:pt>
                <c:pt idx="2075">
                  <c:v>-8.2419855222337121E-2</c:v>
                </c:pt>
                <c:pt idx="2076">
                  <c:v>-8.2316442605997936E-2</c:v>
                </c:pt>
                <c:pt idx="2077">
                  <c:v>-8.0972078593588417E-2</c:v>
                </c:pt>
                <c:pt idx="2078">
                  <c:v>-7.8490175801447779E-2</c:v>
                </c:pt>
                <c:pt idx="2079">
                  <c:v>-7.5284384694932788E-2</c:v>
                </c:pt>
                <c:pt idx="2080">
                  <c:v>-7.1354705274043445E-2</c:v>
                </c:pt>
                <c:pt idx="2081">
                  <c:v>-6.6701137538779737E-2</c:v>
                </c:pt>
                <c:pt idx="2082">
                  <c:v>-6.1220268872802484E-2</c:v>
                </c:pt>
                <c:pt idx="2083">
                  <c:v>-5.4808686659772489E-2</c:v>
                </c:pt>
                <c:pt idx="2084">
                  <c:v>-4.7983453981385725E-2</c:v>
                </c:pt>
                <c:pt idx="2085">
                  <c:v>-4.1158221302998968E-2</c:v>
                </c:pt>
                <c:pt idx="2086">
                  <c:v>-3.4850051706308172E-2</c:v>
                </c:pt>
                <c:pt idx="2087">
                  <c:v>-2.9162357807652535E-2</c:v>
                </c:pt>
                <c:pt idx="2088">
                  <c:v>-2.4198552223371254E-2</c:v>
                </c:pt>
                <c:pt idx="2089">
                  <c:v>-1.9648397104446741E-2</c:v>
                </c:pt>
                <c:pt idx="2090">
                  <c:v>-1.5511892450879007E-2</c:v>
                </c:pt>
                <c:pt idx="2091">
                  <c:v>-1.1582213029989659E-2</c:v>
                </c:pt>
                <c:pt idx="2092">
                  <c:v>-7.9731127197518094E-3</c:v>
                </c:pt>
                <c:pt idx="2093">
                  <c:v>-4.6018614270941054E-3</c:v>
                </c:pt>
                <c:pt idx="2094">
                  <c:v>-1.4270941054808687E-3</c:v>
                </c:pt>
                <c:pt idx="2095">
                  <c:v>1.7786970010341262E-3</c:v>
                </c:pt>
                <c:pt idx="2096">
                  <c:v>5.2740434332988629E-3</c:v>
                </c:pt>
                <c:pt idx="2097">
                  <c:v>9.2967942088934847E-3</c:v>
                </c:pt>
                <c:pt idx="2098">
                  <c:v>1.3960703205791106E-2</c:v>
                </c:pt>
                <c:pt idx="2099">
                  <c:v>1.9027921406411581E-2</c:v>
                </c:pt>
                <c:pt idx="2100">
                  <c:v>2.450879007238883E-2</c:v>
                </c:pt>
                <c:pt idx="2101">
                  <c:v>3.0093071354705275E-2</c:v>
                </c:pt>
                <c:pt idx="2102">
                  <c:v>3.5573940020682523E-2</c:v>
                </c:pt>
                <c:pt idx="2103">
                  <c:v>4.0537745604963808E-2</c:v>
                </c:pt>
                <c:pt idx="2104">
                  <c:v>4.4674250258531542E-2</c:v>
                </c:pt>
                <c:pt idx="2105">
                  <c:v>4.7776628748707341E-2</c:v>
                </c:pt>
                <c:pt idx="2106">
                  <c:v>4.9431230610134443E-2</c:v>
                </c:pt>
                <c:pt idx="2107">
                  <c:v>4.9741468459152012E-2</c:v>
                </c:pt>
                <c:pt idx="2108">
                  <c:v>4.8810754912099276E-2</c:v>
                </c:pt>
                <c:pt idx="2109">
                  <c:v>4.6845915201654605E-2</c:v>
                </c:pt>
                <c:pt idx="2110">
                  <c:v>4.4364012409513966E-2</c:v>
                </c:pt>
                <c:pt idx="2111">
                  <c:v>4.1571871768355743E-2</c:v>
                </c:pt>
                <c:pt idx="2112">
                  <c:v>3.9089968976215098E-2</c:v>
                </c:pt>
                <c:pt idx="2113">
                  <c:v>3.7125129265770426E-2</c:v>
                </c:pt>
                <c:pt idx="2114">
                  <c:v>3.5884177869700107E-2</c:v>
                </c:pt>
                <c:pt idx="2115">
                  <c:v>3.5677352637021723E-2</c:v>
                </c:pt>
                <c:pt idx="2116">
                  <c:v>3.6401240951396074E-2</c:v>
                </c:pt>
                <c:pt idx="2117">
                  <c:v>3.8055842812823162E-2</c:v>
                </c:pt>
                <c:pt idx="2118">
                  <c:v>4.0537745604963808E-2</c:v>
                </c:pt>
                <c:pt idx="2119">
                  <c:v>4.3536711478800415E-2</c:v>
                </c:pt>
                <c:pt idx="2120">
                  <c:v>4.6949327817993797E-2</c:v>
                </c:pt>
                <c:pt idx="2121">
                  <c:v>5.025853154084798E-2</c:v>
                </c:pt>
                <c:pt idx="2122">
                  <c:v>5.3257497414684593E-2</c:v>
                </c:pt>
                <c:pt idx="2123">
                  <c:v>5.5429162357807656E-2</c:v>
                </c:pt>
                <c:pt idx="2124">
                  <c:v>5.6670113753877975E-2</c:v>
                </c:pt>
                <c:pt idx="2125">
                  <c:v>5.6773526370217167E-2</c:v>
                </c:pt>
                <c:pt idx="2126">
                  <c:v>5.5739400206825239E-2</c:v>
                </c:pt>
                <c:pt idx="2127">
                  <c:v>5.3464322647362984E-2</c:v>
                </c:pt>
                <c:pt idx="2128">
                  <c:v>5.0051706308169595E-2</c:v>
                </c:pt>
                <c:pt idx="2129">
                  <c:v>4.5501551189245086E-2</c:v>
                </c:pt>
                <c:pt idx="2130">
                  <c:v>4.0124095139607033E-2</c:v>
                </c:pt>
                <c:pt idx="2131">
                  <c:v>3.3815925542916236E-2</c:v>
                </c:pt>
                <c:pt idx="2132">
                  <c:v>2.688728024819028E-2</c:v>
                </c:pt>
                <c:pt idx="2133">
                  <c:v>1.9544984488107549E-2</c:v>
                </c:pt>
                <c:pt idx="2134">
                  <c:v>1.1892450879007239E-2</c:v>
                </c:pt>
                <c:pt idx="2135">
                  <c:v>3.7849017580144778E-3</c:v>
                </c:pt>
                <c:pt idx="2136">
                  <c:v>-4.7673216132368152E-3</c:v>
                </c:pt>
                <c:pt idx="2137">
                  <c:v>-1.3960703205791106E-2</c:v>
                </c:pt>
                <c:pt idx="2138">
                  <c:v>-2.388831437435367E-2</c:v>
                </c:pt>
                <c:pt idx="2139">
                  <c:v>-3.4746639089968973E-2</c:v>
                </c:pt>
                <c:pt idx="2140">
                  <c:v>-4.6535677352637021E-2</c:v>
                </c:pt>
                <c:pt idx="2141">
                  <c:v>-5.9669079627714582E-2</c:v>
                </c:pt>
                <c:pt idx="2142">
                  <c:v>-7.4146845915201653E-2</c:v>
                </c:pt>
                <c:pt idx="2143">
                  <c:v>-9.0175801447776635E-2</c:v>
                </c:pt>
                <c:pt idx="2144">
                  <c:v>-0.10754912099276112</c:v>
                </c:pt>
                <c:pt idx="2145">
                  <c:v>-0.12719751809720786</c:v>
                </c:pt>
                <c:pt idx="2146">
                  <c:v>-0.14891416752843847</c:v>
                </c:pt>
                <c:pt idx="2147">
                  <c:v>-0.17063081695966908</c:v>
                </c:pt>
                <c:pt idx="2148">
                  <c:v>-0.19441571871768357</c:v>
                </c:pt>
                <c:pt idx="2149">
                  <c:v>-0.21923474663908996</c:v>
                </c:pt>
                <c:pt idx="2150">
                  <c:v>-0.24405377456049637</c:v>
                </c:pt>
                <c:pt idx="2151">
                  <c:v>-0.26990692864529475</c:v>
                </c:pt>
                <c:pt idx="2152">
                  <c:v>-0.29576008273009308</c:v>
                </c:pt>
                <c:pt idx="2153">
                  <c:v>-0.3216132368148914</c:v>
                </c:pt>
                <c:pt idx="2154">
                  <c:v>-0.34850051706308172</c:v>
                </c:pt>
                <c:pt idx="2155">
                  <c:v>-0.37538779731127198</c:v>
                </c:pt>
                <c:pt idx="2156">
                  <c:v>-0.40124095139607036</c:v>
                </c:pt>
                <c:pt idx="2157">
                  <c:v>-0.42709410548086868</c:v>
                </c:pt>
                <c:pt idx="2158">
                  <c:v>-0.45087900723888313</c:v>
                </c:pt>
                <c:pt idx="2159">
                  <c:v>-0.47259565667011377</c:v>
                </c:pt>
                <c:pt idx="2160">
                  <c:v>-0.49224405377456049</c:v>
                </c:pt>
                <c:pt idx="2161">
                  <c:v>-0.50982419855222338</c:v>
                </c:pt>
                <c:pt idx="2162">
                  <c:v>-0.52326783867631854</c:v>
                </c:pt>
                <c:pt idx="2163">
                  <c:v>-0.53360910031023789</c:v>
                </c:pt>
                <c:pt idx="2164">
                  <c:v>-0.5398138572905895</c:v>
                </c:pt>
                <c:pt idx="2165">
                  <c:v>-0.54188210961737338</c:v>
                </c:pt>
                <c:pt idx="2166">
                  <c:v>-0.54084798345398144</c:v>
                </c:pt>
                <c:pt idx="2167">
                  <c:v>-0.5367114788004137</c:v>
                </c:pt>
                <c:pt idx="2168">
                  <c:v>-0.53050672182006209</c:v>
                </c:pt>
                <c:pt idx="2169">
                  <c:v>-0.52119958634953467</c:v>
                </c:pt>
                <c:pt idx="2170">
                  <c:v>-0.51189245087900725</c:v>
                </c:pt>
                <c:pt idx="2171">
                  <c:v>-0.50258531540847984</c:v>
                </c:pt>
                <c:pt idx="2172">
                  <c:v>-0.49327817993795242</c:v>
                </c:pt>
                <c:pt idx="2173">
                  <c:v>-0.48397104446742506</c:v>
                </c:pt>
                <c:pt idx="2174">
                  <c:v>-0.47569803516028958</c:v>
                </c:pt>
                <c:pt idx="2175">
                  <c:v>-0.46845915201654603</c:v>
                </c:pt>
                <c:pt idx="2176">
                  <c:v>-0.46225439503619442</c:v>
                </c:pt>
                <c:pt idx="2177">
                  <c:v>-0.45708376421923474</c:v>
                </c:pt>
                <c:pt idx="2178">
                  <c:v>-0.45191313340227507</c:v>
                </c:pt>
                <c:pt idx="2179">
                  <c:v>-0.44777662874870733</c:v>
                </c:pt>
                <c:pt idx="2180">
                  <c:v>-0.44364012409513959</c:v>
                </c:pt>
                <c:pt idx="2181">
                  <c:v>-0.43950361944157185</c:v>
                </c:pt>
                <c:pt idx="2182">
                  <c:v>-0.43536711478800416</c:v>
                </c:pt>
                <c:pt idx="2183">
                  <c:v>-0.43019648397104449</c:v>
                </c:pt>
                <c:pt idx="2184">
                  <c:v>-0.42399172699069287</c:v>
                </c:pt>
                <c:pt idx="2185">
                  <c:v>-0.41778697001034132</c:v>
                </c:pt>
                <c:pt idx="2186">
                  <c:v>-0.41158221302998971</c:v>
                </c:pt>
                <c:pt idx="2187">
                  <c:v>-0.40434332988624616</c:v>
                </c:pt>
                <c:pt idx="2188">
                  <c:v>-0.39710444674250261</c:v>
                </c:pt>
                <c:pt idx="2189">
                  <c:v>-0.390899689762151</c:v>
                </c:pt>
                <c:pt idx="2190">
                  <c:v>-0.38572905894519133</c:v>
                </c:pt>
                <c:pt idx="2191">
                  <c:v>-0.38055842812823165</c:v>
                </c:pt>
                <c:pt idx="2192">
                  <c:v>-0.37538779731127198</c:v>
                </c:pt>
                <c:pt idx="2193">
                  <c:v>-0.37228541882109617</c:v>
                </c:pt>
                <c:pt idx="2194">
                  <c:v>-0.36918304033092036</c:v>
                </c:pt>
                <c:pt idx="2195">
                  <c:v>-0.36711478800413649</c:v>
                </c:pt>
                <c:pt idx="2196">
                  <c:v>-0.36608066184074456</c:v>
                </c:pt>
                <c:pt idx="2197">
                  <c:v>-0.36401240951396069</c:v>
                </c:pt>
                <c:pt idx="2198">
                  <c:v>-0.36297828335056875</c:v>
                </c:pt>
                <c:pt idx="2199">
                  <c:v>-0.36297828335056875</c:v>
                </c:pt>
                <c:pt idx="2200">
                  <c:v>-0.36194415718717682</c:v>
                </c:pt>
                <c:pt idx="2201">
                  <c:v>-0.36091003102378488</c:v>
                </c:pt>
                <c:pt idx="2202">
                  <c:v>-0.35987590486039295</c:v>
                </c:pt>
                <c:pt idx="2203">
                  <c:v>-0.35884177869700101</c:v>
                </c:pt>
                <c:pt idx="2204">
                  <c:v>-0.35780765253360908</c:v>
                </c:pt>
                <c:pt idx="2205">
                  <c:v>-0.35573940020682521</c:v>
                </c:pt>
                <c:pt idx="2206">
                  <c:v>-0.35470527404343333</c:v>
                </c:pt>
                <c:pt idx="2207">
                  <c:v>-0.35263702171664946</c:v>
                </c:pt>
                <c:pt idx="2208">
                  <c:v>-0.34953464322647365</c:v>
                </c:pt>
                <c:pt idx="2209">
                  <c:v>-0.34643226473629785</c:v>
                </c:pt>
                <c:pt idx="2210">
                  <c:v>-0.34332988624612204</c:v>
                </c:pt>
                <c:pt idx="2211">
                  <c:v>-0.3391933815925543</c:v>
                </c:pt>
                <c:pt idx="2212">
                  <c:v>-0.33402275077559462</c:v>
                </c:pt>
                <c:pt idx="2213">
                  <c:v>-0.32781799379524301</c:v>
                </c:pt>
                <c:pt idx="2214">
                  <c:v>-0.32057911065149947</c:v>
                </c:pt>
                <c:pt idx="2215">
                  <c:v>-0.31334022750775592</c:v>
                </c:pt>
                <c:pt idx="2216">
                  <c:v>-0.30506721820062049</c:v>
                </c:pt>
                <c:pt idx="2217">
                  <c:v>-0.29782833505687695</c:v>
                </c:pt>
                <c:pt idx="2218">
                  <c:v>-0.28955532574974152</c:v>
                </c:pt>
                <c:pt idx="2219">
                  <c:v>-0.28231644260599797</c:v>
                </c:pt>
                <c:pt idx="2220">
                  <c:v>-0.27507755946225443</c:v>
                </c:pt>
                <c:pt idx="2221">
                  <c:v>-0.26783867631851088</c:v>
                </c:pt>
                <c:pt idx="2222">
                  <c:v>-0.26163391933815927</c:v>
                </c:pt>
                <c:pt idx="2223">
                  <c:v>-0.25646328852119959</c:v>
                </c:pt>
                <c:pt idx="2224">
                  <c:v>-0.25129265770423992</c:v>
                </c:pt>
                <c:pt idx="2225">
                  <c:v>-0.24612202688728024</c:v>
                </c:pt>
                <c:pt idx="2226">
                  <c:v>-0.24198552223371253</c:v>
                </c:pt>
                <c:pt idx="2227">
                  <c:v>-0.23681489141675285</c:v>
                </c:pt>
                <c:pt idx="2228">
                  <c:v>-0.23164426059979318</c:v>
                </c:pt>
                <c:pt idx="2229">
                  <c:v>-0.22543950361944157</c:v>
                </c:pt>
                <c:pt idx="2230">
                  <c:v>-0.22026887280248189</c:v>
                </c:pt>
                <c:pt idx="2231">
                  <c:v>-0.21302998965873837</c:v>
                </c:pt>
                <c:pt idx="2232">
                  <c:v>-0.20682523267838679</c:v>
                </c:pt>
                <c:pt idx="2233">
                  <c:v>-0.19958634953464324</c:v>
                </c:pt>
                <c:pt idx="2234">
                  <c:v>-0.19338159255429163</c:v>
                </c:pt>
                <c:pt idx="2235">
                  <c:v>-0.18614270941054809</c:v>
                </c:pt>
                <c:pt idx="2236">
                  <c:v>-0.17993795243019647</c:v>
                </c:pt>
                <c:pt idx="2237">
                  <c:v>-0.17269906928645296</c:v>
                </c:pt>
                <c:pt idx="2238">
                  <c:v>-0.16649431230610134</c:v>
                </c:pt>
                <c:pt idx="2239">
                  <c:v>-0.16028955532574973</c:v>
                </c:pt>
                <c:pt idx="2240">
                  <c:v>-0.15408479834539815</c:v>
                </c:pt>
                <c:pt idx="2241">
                  <c:v>-0.14891416752843847</c:v>
                </c:pt>
                <c:pt idx="2242">
                  <c:v>-0.14270941054808689</c:v>
                </c:pt>
                <c:pt idx="2243">
                  <c:v>-0.13753877973112721</c:v>
                </c:pt>
                <c:pt idx="2244">
                  <c:v>-0.13340227507755947</c:v>
                </c:pt>
                <c:pt idx="2245">
                  <c:v>-0.13029989658738367</c:v>
                </c:pt>
                <c:pt idx="2246">
                  <c:v>-0.1282316442605998</c:v>
                </c:pt>
                <c:pt idx="2247">
                  <c:v>-0.12719751809720786</c:v>
                </c:pt>
                <c:pt idx="2248">
                  <c:v>-0.12616339193381593</c:v>
                </c:pt>
                <c:pt idx="2249">
                  <c:v>-0.12719751809720786</c:v>
                </c:pt>
                <c:pt idx="2250">
                  <c:v>-0.1282316442605998</c:v>
                </c:pt>
                <c:pt idx="2251">
                  <c:v>-0.13029989658738367</c:v>
                </c:pt>
                <c:pt idx="2252">
                  <c:v>-0.13236814891416754</c:v>
                </c:pt>
                <c:pt idx="2253">
                  <c:v>-0.13547052740434334</c:v>
                </c:pt>
                <c:pt idx="2254">
                  <c:v>-0.13650465356773528</c:v>
                </c:pt>
                <c:pt idx="2255">
                  <c:v>-0.13650465356773528</c:v>
                </c:pt>
                <c:pt idx="2256">
                  <c:v>-0.13547052740434334</c:v>
                </c:pt>
                <c:pt idx="2257">
                  <c:v>-0.13236814891416754</c:v>
                </c:pt>
                <c:pt idx="2258">
                  <c:v>-0.1282316442605998</c:v>
                </c:pt>
                <c:pt idx="2259">
                  <c:v>-0.12306101344364012</c:v>
                </c:pt>
                <c:pt idx="2260">
                  <c:v>-0.11582213029989659</c:v>
                </c:pt>
                <c:pt idx="2261">
                  <c:v>-0.10858324715615306</c:v>
                </c:pt>
                <c:pt idx="2262">
                  <c:v>-0.10155118924508789</c:v>
                </c:pt>
                <c:pt idx="2263">
                  <c:v>-9.4829369183040343E-2</c:v>
                </c:pt>
                <c:pt idx="2264">
                  <c:v>-8.8521199586349533E-2</c:v>
                </c:pt>
                <c:pt idx="2265">
                  <c:v>-8.3040330920372288E-2</c:v>
                </c:pt>
                <c:pt idx="2266">
                  <c:v>-7.807652533609101E-2</c:v>
                </c:pt>
                <c:pt idx="2267">
                  <c:v>-7.3733195449844885E-2</c:v>
                </c:pt>
                <c:pt idx="2268">
                  <c:v>-6.9596690796277144E-2</c:v>
                </c:pt>
                <c:pt idx="2269">
                  <c:v>-6.5460186142709403E-2</c:v>
                </c:pt>
                <c:pt idx="2270">
                  <c:v>-6.1116856256463292E-2</c:v>
                </c:pt>
                <c:pt idx="2271">
                  <c:v>-5.6463288521199591E-2</c:v>
                </c:pt>
                <c:pt idx="2272">
                  <c:v>-5.1396070320579114E-2</c:v>
                </c:pt>
                <c:pt idx="2273">
                  <c:v>-4.6018614270941054E-2</c:v>
                </c:pt>
                <c:pt idx="2274">
                  <c:v>-4.0434332988624616E-2</c:v>
                </c:pt>
                <c:pt idx="2275">
                  <c:v>-3.4953464322647364E-2</c:v>
                </c:pt>
                <c:pt idx="2276">
                  <c:v>-2.9679420889348503E-2</c:v>
                </c:pt>
                <c:pt idx="2277">
                  <c:v>-2.4819027921406413E-2</c:v>
                </c:pt>
                <c:pt idx="2278">
                  <c:v>-2.0372285418821096E-2</c:v>
                </c:pt>
                <c:pt idx="2279">
                  <c:v>-1.6546018614270942E-2</c:v>
                </c:pt>
                <c:pt idx="2280">
                  <c:v>-1.3133402275077559E-2</c:v>
                </c:pt>
                <c:pt idx="2281">
                  <c:v>-1.0258531540847984E-2</c:v>
                </c:pt>
                <c:pt idx="2282">
                  <c:v>-7.6732161323681495E-3</c:v>
                </c:pt>
                <c:pt idx="2283">
                  <c:v>-5.2947259565667018E-3</c:v>
                </c:pt>
                <c:pt idx="2284">
                  <c:v>-3.0506721820062047E-3</c:v>
                </c:pt>
                <c:pt idx="2285">
                  <c:v>-9.1003102378490184E-4</c:v>
                </c:pt>
                <c:pt idx="2286">
                  <c:v>1.1478800413650466E-3</c:v>
                </c:pt>
                <c:pt idx="2287">
                  <c:v>3.1023784901758017E-3</c:v>
                </c:pt>
                <c:pt idx="2288">
                  <c:v>4.8603929679420892E-3</c:v>
                </c:pt>
                <c:pt idx="2289">
                  <c:v>6.2874870734229583E-3</c:v>
                </c:pt>
                <c:pt idx="2290">
                  <c:v>7.2802481902792147E-3</c:v>
                </c:pt>
                <c:pt idx="2291">
                  <c:v>7.7456049638055845E-3</c:v>
                </c:pt>
                <c:pt idx="2292">
                  <c:v>7.6421923474663906E-3</c:v>
                </c:pt>
                <c:pt idx="2293">
                  <c:v>6.918304033092037E-3</c:v>
                </c:pt>
                <c:pt idx="2294">
                  <c:v>5.6773526370217167E-3</c:v>
                </c:pt>
                <c:pt idx="2295">
                  <c:v>4.0537745604963807E-3</c:v>
                </c:pt>
                <c:pt idx="2296">
                  <c:v>2.2130299896587382E-3</c:v>
                </c:pt>
                <c:pt idx="2297">
                  <c:v>3.640124095139607E-4</c:v>
                </c:pt>
                <c:pt idx="2298">
                  <c:v>-1.2409513960703205E-3</c:v>
                </c:pt>
                <c:pt idx="2299">
                  <c:v>-2.3164426059979317E-3</c:v>
                </c:pt>
                <c:pt idx="2300">
                  <c:v>-2.595656670113754E-3</c:v>
                </c:pt>
                <c:pt idx="2301">
                  <c:v>-1.8924508790072389E-3</c:v>
                </c:pt>
                <c:pt idx="2302">
                  <c:v>-2.1199586349534644E-4</c:v>
                </c:pt>
                <c:pt idx="2303">
                  <c:v>2.2957600827300932E-3</c:v>
                </c:pt>
                <c:pt idx="2304">
                  <c:v>5.3774560496380559E-3</c:v>
                </c:pt>
                <c:pt idx="2305">
                  <c:v>8.728024819027921E-3</c:v>
                </c:pt>
                <c:pt idx="2306">
                  <c:v>1.1995863495346431E-2</c:v>
                </c:pt>
                <c:pt idx="2307">
                  <c:v>1.4891416752843847E-2</c:v>
                </c:pt>
                <c:pt idx="2308">
                  <c:v>1.7166494312306102E-2</c:v>
                </c:pt>
                <c:pt idx="2309">
                  <c:v>1.8924508790072389E-2</c:v>
                </c:pt>
                <c:pt idx="2310">
                  <c:v>2.0165460186142709E-2</c:v>
                </c:pt>
                <c:pt idx="2311">
                  <c:v>2.0785935884177872E-2</c:v>
                </c:pt>
                <c:pt idx="2312">
                  <c:v>2.1199586349534644E-2</c:v>
                </c:pt>
                <c:pt idx="2313">
                  <c:v>2.1406411582213031E-2</c:v>
                </c:pt>
                <c:pt idx="2314">
                  <c:v>2.1923474663908999E-2</c:v>
                </c:pt>
                <c:pt idx="2315">
                  <c:v>2.2750775594622543E-2</c:v>
                </c:pt>
                <c:pt idx="2316">
                  <c:v>2.4198552223371254E-2</c:v>
                </c:pt>
                <c:pt idx="2317">
                  <c:v>2.6370217166494313E-2</c:v>
                </c:pt>
                <c:pt idx="2318">
                  <c:v>2.9265770423991727E-2</c:v>
                </c:pt>
                <c:pt idx="2319">
                  <c:v>3.2781799379524301E-2</c:v>
                </c:pt>
                <c:pt idx="2320">
                  <c:v>3.6711478800413651E-2</c:v>
                </c:pt>
                <c:pt idx="2321">
                  <c:v>4.0847983453981385E-2</c:v>
                </c:pt>
                <c:pt idx="2322">
                  <c:v>4.4984488107549118E-2</c:v>
                </c:pt>
                <c:pt idx="2323">
                  <c:v>4.901758014477766E-2</c:v>
                </c:pt>
                <c:pt idx="2324">
                  <c:v>5.2843846949327818E-2</c:v>
                </c:pt>
                <c:pt idx="2325">
                  <c:v>5.6359875904860392E-2</c:v>
                </c:pt>
                <c:pt idx="2326">
                  <c:v>5.9462254395036197E-2</c:v>
                </c:pt>
                <c:pt idx="2327">
                  <c:v>6.2254395036194413E-2</c:v>
                </c:pt>
                <c:pt idx="2328">
                  <c:v>6.4632885211995866E-2</c:v>
                </c:pt>
                <c:pt idx="2329">
                  <c:v>6.6597724922440538E-2</c:v>
                </c:pt>
                <c:pt idx="2330">
                  <c:v>6.825232678386764E-2</c:v>
                </c:pt>
                <c:pt idx="2331">
                  <c:v>6.9700103412616343E-2</c:v>
                </c:pt>
                <c:pt idx="2332">
                  <c:v>7.0941054808686663E-2</c:v>
                </c:pt>
                <c:pt idx="2333">
                  <c:v>7.2182006204756982E-2</c:v>
                </c:pt>
                <c:pt idx="2334">
                  <c:v>7.3216132368148917E-2</c:v>
                </c:pt>
                <c:pt idx="2335">
                  <c:v>7.4043433298862454E-2</c:v>
                </c:pt>
                <c:pt idx="2336">
                  <c:v>7.4663908996897621E-2</c:v>
                </c:pt>
                <c:pt idx="2337">
                  <c:v>7.476732161323682E-2</c:v>
                </c:pt>
                <c:pt idx="2338">
                  <c:v>7.4457083764219237E-2</c:v>
                </c:pt>
                <c:pt idx="2339">
                  <c:v>7.3526370217166487E-2</c:v>
                </c:pt>
                <c:pt idx="2340">
                  <c:v>7.1975180972078584E-2</c:v>
                </c:pt>
                <c:pt idx="2341">
                  <c:v>6.9803516028955542E-2</c:v>
                </c:pt>
                <c:pt idx="2342">
                  <c:v>6.7114788004136505E-2</c:v>
                </c:pt>
                <c:pt idx="2343">
                  <c:v>6.4115822130299899E-2</c:v>
                </c:pt>
                <c:pt idx="2344">
                  <c:v>6.1013443640124093E-2</c:v>
                </c:pt>
                <c:pt idx="2345">
                  <c:v>5.8014477766287487E-2</c:v>
                </c:pt>
                <c:pt idx="2346">
                  <c:v>5.5429162357807656E-2</c:v>
                </c:pt>
                <c:pt idx="2347">
                  <c:v>5.3567735263702169E-2</c:v>
                </c:pt>
                <c:pt idx="2348">
                  <c:v>5.2430196483971049E-2</c:v>
                </c:pt>
                <c:pt idx="2349">
                  <c:v>5.2119958634953466E-2</c:v>
                </c:pt>
                <c:pt idx="2350">
                  <c:v>5.2637021716649433E-2</c:v>
                </c:pt>
                <c:pt idx="2351">
                  <c:v>5.3567735263702169E-2</c:v>
                </c:pt>
                <c:pt idx="2352">
                  <c:v>5.4912099276111688E-2</c:v>
                </c:pt>
                <c:pt idx="2353">
                  <c:v>5.6359875904860392E-2</c:v>
                </c:pt>
                <c:pt idx="2354">
                  <c:v>5.7600827300930718E-2</c:v>
                </c:pt>
                <c:pt idx="2355">
                  <c:v>5.8428128231644262E-2</c:v>
                </c:pt>
                <c:pt idx="2356">
                  <c:v>5.8738366080661845E-2</c:v>
                </c:pt>
                <c:pt idx="2357">
                  <c:v>5.8738366080661845E-2</c:v>
                </c:pt>
                <c:pt idx="2358">
                  <c:v>5.8221302998965878E-2</c:v>
                </c:pt>
                <c:pt idx="2359">
                  <c:v>5.7497414684591519E-2</c:v>
                </c:pt>
                <c:pt idx="2360">
                  <c:v>5.6773526370217167E-2</c:v>
                </c:pt>
                <c:pt idx="2361">
                  <c:v>5.62564632885212E-2</c:v>
                </c:pt>
                <c:pt idx="2362">
                  <c:v>5.6153050672182007E-2</c:v>
                </c:pt>
                <c:pt idx="2363">
                  <c:v>5.6773526370217167E-2</c:v>
                </c:pt>
                <c:pt idx="2364">
                  <c:v>5.8014477766287487E-2</c:v>
                </c:pt>
                <c:pt idx="2365">
                  <c:v>5.9979317476732165E-2</c:v>
                </c:pt>
                <c:pt idx="2366">
                  <c:v>6.2564632885211996E-2</c:v>
                </c:pt>
                <c:pt idx="2367">
                  <c:v>6.5460186142709403E-2</c:v>
                </c:pt>
                <c:pt idx="2368">
                  <c:v>6.8355739400206839E-2</c:v>
                </c:pt>
                <c:pt idx="2369">
                  <c:v>7.1147880041365047E-2</c:v>
                </c:pt>
                <c:pt idx="2370">
                  <c:v>7.3733195449844885E-2</c:v>
                </c:pt>
                <c:pt idx="2371">
                  <c:v>7.600827300930714E-2</c:v>
                </c:pt>
                <c:pt idx="2372">
                  <c:v>7.7766287487073427E-2</c:v>
                </c:pt>
                <c:pt idx="2373">
                  <c:v>7.9317476732161329E-2</c:v>
                </c:pt>
                <c:pt idx="2374">
                  <c:v>8.045501551189245E-2</c:v>
                </c:pt>
                <c:pt idx="2375">
                  <c:v>8.13857290589452E-2</c:v>
                </c:pt>
                <c:pt idx="2376">
                  <c:v>8.2419855222337121E-2</c:v>
                </c:pt>
                <c:pt idx="2377">
                  <c:v>8.3660806618407454E-2</c:v>
                </c:pt>
                <c:pt idx="2378">
                  <c:v>8.5315408479834542E-2</c:v>
                </c:pt>
                <c:pt idx="2379">
                  <c:v>8.7590486039296797E-2</c:v>
                </c:pt>
                <c:pt idx="2380">
                  <c:v>9.0382626680455019E-2</c:v>
                </c:pt>
                <c:pt idx="2381">
                  <c:v>9.3691830403309209E-2</c:v>
                </c:pt>
                <c:pt idx="2382">
                  <c:v>9.7311271975180982E-2</c:v>
                </c:pt>
                <c:pt idx="2383">
                  <c:v>0.10082730093071356</c:v>
                </c:pt>
                <c:pt idx="2384">
                  <c:v>0.10444674250258533</c:v>
                </c:pt>
                <c:pt idx="2385">
                  <c:v>0.10754912099276112</c:v>
                </c:pt>
                <c:pt idx="2386">
                  <c:v>0.10961737331954498</c:v>
                </c:pt>
                <c:pt idx="2387">
                  <c:v>0.11168562564632885</c:v>
                </c:pt>
                <c:pt idx="2388">
                  <c:v>0.11375387797311272</c:v>
                </c:pt>
                <c:pt idx="2389">
                  <c:v>0.11478800413650465</c:v>
                </c:pt>
                <c:pt idx="2390">
                  <c:v>0.11478800413650465</c:v>
                </c:pt>
                <c:pt idx="2391">
                  <c:v>0.11478800413650465</c:v>
                </c:pt>
                <c:pt idx="2392">
                  <c:v>0.11478800413650465</c:v>
                </c:pt>
                <c:pt idx="2393">
                  <c:v>0.11478800413650465</c:v>
                </c:pt>
                <c:pt idx="2394">
                  <c:v>0.11478800413650465</c:v>
                </c:pt>
                <c:pt idx="2395">
                  <c:v>0.11478800413650465</c:v>
                </c:pt>
                <c:pt idx="2396">
                  <c:v>0.11478800413650465</c:v>
                </c:pt>
                <c:pt idx="2397">
                  <c:v>0.11478800413650465</c:v>
                </c:pt>
                <c:pt idx="2398">
                  <c:v>0.11478800413650465</c:v>
                </c:pt>
                <c:pt idx="2399">
                  <c:v>0.11375387797311272</c:v>
                </c:pt>
                <c:pt idx="2400">
                  <c:v>0.11271975180972078</c:v>
                </c:pt>
                <c:pt idx="2401">
                  <c:v>0.11168562564632885</c:v>
                </c:pt>
                <c:pt idx="2402">
                  <c:v>0.11065149948293691</c:v>
                </c:pt>
                <c:pt idx="2403">
                  <c:v>0.10858324715615306</c:v>
                </c:pt>
                <c:pt idx="2404">
                  <c:v>0.10651499482936919</c:v>
                </c:pt>
                <c:pt idx="2405">
                  <c:v>0.10548086866597725</c:v>
                </c:pt>
                <c:pt idx="2406">
                  <c:v>0.10444674250258533</c:v>
                </c:pt>
                <c:pt idx="2407">
                  <c:v>0.10444674250258533</c:v>
                </c:pt>
                <c:pt idx="2408">
                  <c:v>0.10548086866597725</c:v>
                </c:pt>
                <c:pt idx="2409">
                  <c:v>0.10651499482936919</c:v>
                </c:pt>
                <c:pt idx="2410">
                  <c:v>0.10961737331954498</c:v>
                </c:pt>
                <c:pt idx="2411">
                  <c:v>0.11271975180972078</c:v>
                </c:pt>
                <c:pt idx="2412">
                  <c:v>0.11582213029989659</c:v>
                </c:pt>
                <c:pt idx="2413">
                  <c:v>0.11995863495346433</c:v>
                </c:pt>
                <c:pt idx="2414">
                  <c:v>0.12409513960703206</c:v>
                </c:pt>
                <c:pt idx="2415">
                  <c:v>0.1282316442605998</c:v>
                </c:pt>
                <c:pt idx="2416">
                  <c:v>0.1313340227507756</c:v>
                </c:pt>
                <c:pt idx="2417">
                  <c:v>0.13340227507755947</c:v>
                </c:pt>
                <c:pt idx="2418">
                  <c:v>0.13443640124095141</c:v>
                </c:pt>
                <c:pt idx="2419">
                  <c:v>0.13443640124095141</c:v>
                </c:pt>
                <c:pt idx="2420">
                  <c:v>0.13340227507755947</c:v>
                </c:pt>
                <c:pt idx="2421">
                  <c:v>0.13236814891416754</c:v>
                </c:pt>
                <c:pt idx="2422">
                  <c:v>0.13029989658738367</c:v>
                </c:pt>
                <c:pt idx="2423">
                  <c:v>0.12926577042399173</c:v>
                </c:pt>
                <c:pt idx="2424">
                  <c:v>0.12719751809720786</c:v>
                </c:pt>
                <c:pt idx="2425">
                  <c:v>0.12512926577042399</c:v>
                </c:pt>
                <c:pt idx="2426">
                  <c:v>0.12512926577042399</c:v>
                </c:pt>
                <c:pt idx="2427">
                  <c:v>0.12512926577042399</c:v>
                </c:pt>
                <c:pt idx="2428">
                  <c:v>0.12512926577042399</c:v>
                </c:pt>
                <c:pt idx="2429">
                  <c:v>0.12719751809720786</c:v>
                </c:pt>
                <c:pt idx="2430">
                  <c:v>0.12926577042399173</c:v>
                </c:pt>
                <c:pt idx="2431">
                  <c:v>0.13236814891416754</c:v>
                </c:pt>
                <c:pt idx="2432">
                  <c:v>0.13547052740434334</c:v>
                </c:pt>
                <c:pt idx="2433">
                  <c:v>0.13857290589451915</c:v>
                </c:pt>
                <c:pt idx="2434">
                  <c:v>0.14064115822130302</c:v>
                </c:pt>
                <c:pt idx="2435">
                  <c:v>0.14374353671147883</c:v>
                </c:pt>
                <c:pt idx="2436">
                  <c:v>0.14581178903826267</c:v>
                </c:pt>
                <c:pt idx="2437">
                  <c:v>0.14788004136504654</c:v>
                </c:pt>
                <c:pt idx="2438">
                  <c:v>0.14891416752843847</c:v>
                </c:pt>
                <c:pt idx="2439">
                  <c:v>0.14994829369183041</c:v>
                </c:pt>
                <c:pt idx="2440">
                  <c:v>0.14994829369183041</c:v>
                </c:pt>
                <c:pt idx="2441">
                  <c:v>0.15098241985522234</c:v>
                </c:pt>
                <c:pt idx="2442">
                  <c:v>0.15098241985522234</c:v>
                </c:pt>
                <c:pt idx="2443">
                  <c:v>0.15098241985522234</c:v>
                </c:pt>
                <c:pt idx="2444">
                  <c:v>0.15098241985522234</c:v>
                </c:pt>
                <c:pt idx="2445">
                  <c:v>0.15098241985522234</c:v>
                </c:pt>
                <c:pt idx="2446">
                  <c:v>0.15098241985522234</c:v>
                </c:pt>
                <c:pt idx="2447">
                  <c:v>0.14994829369183041</c:v>
                </c:pt>
                <c:pt idx="2448">
                  <c:v>0.14891416752843847</c:v>
                </c:pt>
                <c:pt idx="2449">
                  <c:v>0.14788004136504654</c:v>
                </c:pt>
                <c:pt idx="2450">
                  <c:v>0.1468459152016546</c:v>
                </c:pt>
                <c:pt idx="2451">
                  <c:v>0.14477766287487076</c:v>
                </c:pt>
                <c:pt idx="2452">
                  <c:v>0.14270941054808689</c:v>
                </c:pt>
                <c:pt idx="2453">
                  <c:v>0.13960703205791108</c:v>
                </c:pt>
                <c:pt idx="2454">
                  <c:v>0.13753877973112721</c:v>
                </c:pt>
                <c:pt idx="2455">
                  <c:v>0.13547052740434334</c:v>
                </c:pt>
                <c:pt idx="2456">
                  <c:v>0.13340227507755947</c:v>
                </c:pt>
                <c:pt idx="2457">
                  <c:v>0.1313340227507756</c:v>
                </c:pt>
                <c:pt idx="2458">
                  <c:v>0.1313340227507756</c:v>
                </c:pt>
                <c:pt idx="2459">
                  <c:v>0.1313340227507756</c:v>
                </c:pt>
                <c:pt idx="2460">
                  <c:v>0.13340227507755947</c:v>
                </c:pt>
                <c:pt idx="2461">
                  <c:v>0.13547052740434334</c:v>
                </c:pt>
                <c:pt idx="2462">
                  <c:v>0.13753877973112721</c:v>
                </c:pt>
                <c:pt idx="2463">
                  <c:v>0.14064115822130302</c:v>
                </c:pt>
                <c:pt idx="2464">
                  <c:v>0.14270941054808689</c:v>
                </c:pt>
                <c:pt idx="2465">
                  <c:v>0.14477766287487076</c:v>
                </c:pt>
                <c:pt idx="2466">
                  <c:v>0.14581178903826267</c:v>
                </c:pt>
                <c:pt idx="2467">
                  <c:v>0.1468459152016546</c:v>
                </c:pt>
                <c:pt idx="2468">
                  <c:v>0.1468459152016546</c:v>
                </c:pt>
                <c:pt idx="2469">
                  <c:v>0.14581178903826267</c:v>
                </c:pt>
                <c:pt idx="2470">
                  <c:v>0.14477766287487076</c:v>
                </c:pt>
                <c:pt idx="2471">
                  <c:v>0.14374353671147883</c:v>
                </c:pt>
                <c:pt idx="2472">
                  <c:v>0.14167528438469495</c:v>
                </c:pt>
                <c:pt idx="2473">
                  <c:v>0.13960703205791108</c:v>
                </c:pt>
                <c:pt idx="2474">
                  <c:v>0.13857290589451915</c:v>
                </c:pt>
                <c:pt idx="2475">
                  <c:v>0.13753877973112721</c:v>
                </c:pt>
                <c:pt idx="2476">
                  <c:v>0.13650465356773528</c:v>
                </c:pt>
                <c:pt idx="2477">
                  <c:v>0.13650465356773528</c:v>
                </c:pt>
                <c:pt idx="2478">
                  <c:v>0.13753877973112721</c:v>
                </c:pt>
                <c:pt idx="2479">
                  <c:v>0.13753877973112721</c:v>
                </c:pt>
                <c:pt idx="2480">
                  <c:v>0.13857290589451915</c:v>
                </c:pt>
                <c:pt idx="2481">
                  <c:v>0.13960703205791108</c:v>
                </c:pt>
                <c:pt idx="2482">
                  <c:v>0.13960703205791108</c:v>
                </c:pt>
                <c:pt idx="2483">
                  <c:v>0.13960703205791108</c:v>
                </c:pt>
                <c:pt idx="2484">
                  <c:v>0.13960703205791108</c:v>
                </c:pt>
                <c:pt idx="2485">
                  <c:v>0.13960703205791108</c:v>
                </c:pt>
                <c:pt idx="2486">
                  <c:v>0.13857290589451915</c:v>
                </c:pt>
                <c:pt idx="2487">
                  <c:v>0.13753877973112721</c:v>
                </c:pt>
                <c:pt idx="2488">
                  <c:v>0.13547052740434334</c:v>
                </c:pt>
                <c:pt idx="2489">
                  <c:v>0.13443640124095141</c:v>
                </c:pt>
                <c:pt idx="2490">
                  <c:v>0.13340227507755947</c:v>
                </c:pt>
                <c:pt idx="2491">
                  <c:v>0.13236814891416754</c:v>
                </c:pt>
                <c:pt idx="2492">
                  <c:v>0.13236814891416754</c:v>
                </c:pt>
                <c:pt idx="2493">
                  <c:v>0.13236814891416754</c:v>
                </c:pt>
                <c:pt idx="2494">
                  <c:v>0.13340227507755947</c:v>
                </c:pt>
                <c:pt idx="2495">
                  <c:v>0.13443640124095141</c:v>
                </c:pt>
                <c:pt idx="2496">
                  <c:v>0.13547052740434334</c:v>
                </c:pt>
                <c:pt idx="2497">
                  <c:v>0.13650465356773528</c:v>
                </c:pt>
                <c:pt idx="2498">
                  <c:v>0.13753877973112721</c:v>
                </c:pt>
                <c:pt idx="2499">
                  <c:v>0.13857290589451915</c:v>
                </c:pt>
                <c:pt idx="2500">
                  <c:v>0.13857290589451915</c:v>
                </c:pt>
                <c:pt idx="2501">
                  <c:v>0.13857290589451915</c:v>
                </c:pt>
                <c:pt idx="2502">
                  <c:v>0.13753877973112721</c:v>
                </c:pt>
                <c:pt idx="2503">
                  <c:v>0.13650465356773528</c:v>
                </c:pt>
                <c:pt idx="2504">
                  <c:v>0.13443640124095141</c:v>
                </c:pt>
                <c:pt idx="2505">
                  <c:v>0.13340227507755947</c:v>
                </c:pt>
                <c:pt idx="2506">
                  <c:v>0.1313340227507756</c:v>
                </c:pt>
                <c:pt idx="2507">
                  <c:v>0.13029989658738367</c:v>
                </c:pt>
                <c:pt idx="2508">
                  <c:v>0.13029989658738367</c:v>
                </c:pt>
                <c:pt idx="2509">
                  <c:v>0.13029989658738367</c:v>
                </c:pt>
                <c:pt idx="2510">
                  <c:v>0.1313340227507756</c:v>
                </c:pt>
                <c:pt idx="2511">
                  <c:v>0.13236814891416754</c:v>
                </c:pt>
                <c:pt idx="2512">
                  <c:v>0.13340227507755947</c:v>
                </c:pt>
                <c:pt idx="2513">
                  <c:v>0.13443640124095141</c:v>
                </c:pt>
                <c:pt idx="2514">
                  <c:v>0.13650465356773528</c:v>
                </c:pt>
                <c:pt idx="2515">
                  <c:v>0.13753877973112721</c:v>
                </c:pt>
                <c:pt idx="2516">
                  <c:v>0.13753877973112721</c:v>
                </c:pt>
                <c:pt idx="2517">
                  <c:v>0.13753877973112721</c:v>
                </c:pt>
                <c:pt idx="2518">
                  <c:v>0.13753877973112721</c:v>
                </c:pt>
                <c:pt idx="2519">
                  <c:v>0.13650465356773528</c:v>
                </c:pt>
                <c:pt idx="2520">
                  <c:v>0.13547052740434334</c:v>
                </c:pt>
                <c:pt idx="2521">
                  <c:v>0.13340227507755947</c:v>
                </c:pt>
                <c:pt idx="2522">
                  <c:v>0.13236814891416754</c:v>
                </c:pt>
                <c:pt idx="2523">
                  <c:v>0.1313340227507756</c:v>
                </c:pt>
                <c:pt idx="2524">
                  <c:v>0.13029989658738367</c:v>
                </c:pt>
                <c:pt idx="2525">
                  <c:v>0.13029989658738367</c:v>
                </c:pt>
                <c:pt idx="2526">
                  <c:v>0.1313340227507756</c:v>
                </c:pt>
                <c:pt idx="2527">
                  <c:v>0.13236814891416754</c:v>
                </c:pt>
                <c:pt idx="2528">
                  <c:v>0.13443640124095141</c:v>
                </c:pt>
                <c:pt idx="2529">
                  <c:v>0.13650465356773528</c:v>
                </c:pt>
                <c:pt idx="2530">
                  <c:v>0.13753877973112721</c:v>
                </c:pt>
                <c:pt idx="2531">
                  <c:v>0.13960703205791108</c:v>
                </c:pt>
                <c:pt idx="2532">
                  <c:v>0.14064115822130302</c:v>
                </c:pt>
                <c:pt idx="2533">
                  <c:v>0.14064115822130302</c:v>
                </c:pt>
                <c:pt idx="2534">
                  <c:v>0.14064115822130302</c:v>
                </c:pt>
                <c:pt idx="2535">
                  <c:v>0.14064115822130302</c:v>
                </c:pt>
                <c:pt idx="2536">
                  <c:v>0.13960703205791108</c:v>
                </c:pt>
                <c:pt idx="2537">
                  <c:v>0.13857290589451915</c:v>
                </c:pt>
                <c:pt idx="2538">
                  <c:v>0.13650465356773528</c:v>
                </c:pt>
                <c:pt idx="2539">
                  <c:v>0.13443640124095141</c:v>
                </c:pt>
                <c:pt idx="2540">
                  <c:v>0.13340227507755947</c:v>
                </c:pt>
                <c:pt idx="2541">
                  <c:v>0.13236814891416754</c:v>
                </c:pt>
                <c:pt idx="2542">
                  <c:v>0.1313340227507756</c:v>
                </c:pt>
                <c:pt idx="2543">
                  <c:v>0.13029989658738367</c:v>
                </c:pt>
                <c:pt idx="2544">
                  <c:v>0.13029989658738367</c:v>
                </c:pt>
                <c:pt idx="2545">
                  <c:v>0.12926577042399173</c:v>
                </c:pt>
                <c:pt idx="2546">
                  <c:v>0.12926577042399173</c:v>
                </c:pt>
                <c:pt idx="2547">
                  <c:v>0.12926577042399173</c:v>
                </c:pt>
                <c:pt idx="2548">
                  <c:v>0.1282316442605998</c:v>
                </c:pt>
                <c:pt idx="2549">
                  <c:v>0.12719751809720786</c:v>
                </c:pt>
                <c:pt idx="2550">
                  <c:v>0.12512926577042399</c:v>
                </c:pt>
                <c:pt idx="2551">
                  <c:v>0.12306101344364012</c:v>
                </c:pt>
                <c:pt idx="2552">
                  <c:v>0.12099276111685627</c:v>
                </c:pt>
                <c:pt idx="2553">
                  <c:v>0.11789038262668046</c:v>
                </c:pt>
                <c:pt idx="2554">
                  <c:v>0.11478800413650465</c:v>
                </c:pt>
                <c:pt idx="2555">
                  <c:v>0.11168562564632885</c:v>
                </c:pt>
                <c:pt idx="2556">
                  <c:v>0.10961737331954498</c:v>
                </c:pt>
                <c:pt idx="2557">
                  <c:v>0.10961737331954498</c:v>
                </c:pt>
                <c:pt idx="2558">
                  <c:v>0.10961737331954498</c:v>
                </c:pt>
                <c:pt idx="2559">
                  <c:v>0.11168562564632885</c:v>
                </c:pt>
                <c:pt idx="2560">
                  <c:v>0.11375387797311272</c:v>
                </c:pt>
                <c:pt idx="2561">
                  <c:v>0.11685625646328852</c:v>
                </c:pt>
                <c:pt idx="2562">
                  <c:v>0.11995863495346433</c:v>
                </c:pt>
                <c:pt idx="2563">
                  <c:v>0.12306101344364012</c:v>
                </c:pt>
                <c:pt idx="2564">
                  <c:v>0.12616339193381593</c:v>
                </c:pt>
                <c:pt idx="2565">
                  <c:v>0.1282316442605998</c:v>
                </c:pt>
                <c:pt idx="2566">
                  <c:v>0.13029989658738367</c:v>
                </c:pt>
                <c:pt idx="2567">
                  <c:v>0.1313340227507756</c:v>
                </c:pt>
                <c:pt idx="2568">
                  <c:v>0.13236814891416754</c:v>
                </c:pt>
                <c:pt idx="2569">
                  <c:v>0.13236814891416754</c:v>
                </c:pt>
                <c:pt idx="2570">
                  <c:v>0.13340227507755947</c:v>
                </c:pt>
                <c:pt idx="2571">
                  <c:v>0.13340227507755947</c:v>
                </c:pt>
                <c:pt idx="2572">
                  <c:v>0.13443640124095141</c:v>
                </c:pt>
                <c:pt idx="2573">
                  <c:v>0.13547052740434334</c:v>
                </c:pt>
                <c:pt idx="2574">
                  <c:v>0.13650465356773528</c:v>
                </c:pt>
                <c:pt idx="2575">
                  <c:v>0.13857290589451915</c:v>
                </c:pt>
                <c:pt idx="2576">
                  <c:v>0.14064115822130302</c:v>
                </c:pt>
                <c:pt idx="2577">
                  <c:v>0.14374353671147883</c:v>
                </c:pt>
                <c:pt idx="2578">
                  <c:v>0.14581178903826267</c:v>
                </c:pt>
                <c:pt idx="2579">
                  <c:v>0.1468459152016546</c:v>
                </c:pt>
                <c:pt idx="2580">
                  <c:v>0.14788004136504654</c:v>
                </c:pt>
                <c:pt idx="2581">
                  <c:v>0.14788004136504654</c:v>
                </c:pt>
                <c:pt idx="2582">
                  <c:v>0.14788004136504654</c:v>
                </c:pt>
                <c:pt idx="2583">
                  <c:v>0.1468459152016546</c:v>
                </c:pt>
                <c:pt idx="2584">
                  <c:v>0.14477766287487076</c:v>
                </c:pt>
                <c:pt idx="2585">
                  <c:v>0.14270941054808689</c:v>
                </c:pt>
                <c:pt idx="2586">
                  <c:v>0.14064115822130302</c:v>
                </c:pt>
                <c:pt idx="2587">
                  <c:v>0.13753877973112721</c:v>
                </c:pt>
                <c:pt idx="2588">
                  <c:v>0.13547052740434334</c:v>
                </c:pt>
                <c:pt idx="2589">
                  <c:v>0.13443640124095141</c:v>
                </c:pt>
                <c:pt idx="2590">
                  <c:v>0.13340227507755947</c:v>
                </c:pt>
                <c:pt idx="2591">
                  <c:v>0.13340227507755947</c:v>
                </c:pt>
                <c:pt idx="2592">
                  <c:v>0.13443640124095141</c:v>
                </c:pt>
                <c:pt idx="2593">
                  <c:v>0.13443640124095141</c:v>
                </c:pt>
                <c:pt idx="2594">
                  <c:v>0.13547052740434334</c:v>
                </c:pt>
                <c:pt idx="2595">
                  <c:v>0.13547052740434334</c:v>
                </c:pt>
                <c:pt idx="2596">
                  <c:v>0.13650465356773528</c:v>
                </c:pt>
                <c:pt idx="2597">
                  <c:v>0.13650465356773528</c:v>
                </c:pt>
                <c:pt idx="2598">
                  <c:v>0.13547052740434334</c:v>
                </c:pt>
                <c:pt idx="2599">
                  <c:v>0.13547052740434334</c:v>
                </c:pt>
                <c:pt idx="2600">
                  <c:v>0.13340227507755947</c:v>
                </c:pt>
                <c:pt idx="2601">
                  <c:v>0.13236814891416754</c:v>
                </c:pt>
                <c:pt idx="2602">
                  <c:v>0.13029989658738367</c:v>
                </c:pt>
                <c:pt idx="2603">
                  <c:v>0.1282316442605998</c:v>
                </c:pt>
                <c:pt idx="2604">
                  <c:v>0.12616339193381593</c:v>
                </c:pt>
                <c:pt idx="2605">
                  <c:v>0.12409513960703206</c:v>
                </c:pt>
                <c:pt idx="2606">
                  <c:v>0.12306101344364012</c:v>
                </c:pt>
                <c:pt idx="2607">
                  <c:v>0.12202688728024819</c:v>
                </c:pt>
                <c:pt idx="2608">
                  <c:v>0.12202688728024819</c:v>
                </c:pt>
                <c:pt idx="2609">
                  <c:v>0.12306101344364012</c:v>
                </c:pt>
                <c:pt idx="2610">
                  <c:v>0.12306101344364012</c:v>
                </c:pt>
                <c:pt idx="2611">
                  <c:v>0.12306101344364012</c:v>
                </c:pt>
                <c:pt idx="2612">
                  <c:v>0.12306101344364012</c:v>
                </c:pt>
                <c:pt idx="2613">
                  <c:v>0.12306101344364012</c:v>
                </c:pt>
                <c:pt idx="2614">
                  <c:v>0.12202688728024819</c:v>
                </c:pt>
                <c:pt idx="2615">
                  <c:v>0.11995863495346433</c:v>
                </c:pt>
                <c:pt idx="2616">
                  <c:v>0.11789038262668046</c:v>
                </c:pt>
                <c:pt idx="2617">
                  <c:v>0.11582213029989659</c:v>
                </c:pt>
                <c:pt idx="2618">
                  <c:v>0.11271975180972078</c:v>
                </c:pt>
                <c:pt idx="2619">
                  <c:v>0.10858324715615306</c:v>
                </c:pt>
                <c:pt idx="2620">
                  <c:v>0.10651499482936919</c:v>
                </c:pt>
                <c:pt idx="2621">
                  <c:v>0.10444674250258533</c:v>
                </c:pt>
                <c:pt idx="2622">
                  <c:v>0.10248190279214064</c:v>
                </c:pt>
                <c:pt idx="2623">
                  <c:v>0.10175801447776629</c:v>
                </c:pt>
                <c:pt idx="2624">
                  <c:v>0.10175801447776629</c:v>
                </c:pt>
                <c:pt idx="2625">
                  <c:v>0.10227507755946226</c:v>
                </c:pt>
                <c:pt idx="2626">
                  <c:v>0.103205791106515</c:v>
                </c:pt>
                <c:pt idx="2627">
                  <c:v>0.10444674250258533</c:v>
                </c:pt>
                <c:pt idx="2628">
                  <c:v>0.10548086866597725</c:v>
                </c:pt>
                <c:pt idx="2629">
                  <c:v>0.10651499482936919</c:v>
                </c:pt>
                <c:pt idx="2630">
                  <c:v>0.10651499482936919</c:v>
                </c:pt>
                <c:pt idx="2631">
                  <c:v>0.10754912099276112</c:v>
                </c:pt>
                <c:pt idx="2632">
                  <c:v>0.10651499482936919</c:v>
                </c:pt>
                <c:pt idx="2633">
                  <c:v>0.10651499482936919</c:v>
                </c:pt>
                <c:pt idx="2634">
                  <c:v>0.10548086866597725</c:v>
                </c:pt>
                <c:pt idx="2635">
                  <c:v>0.10444674250258533</c:v>
                </c:pt>
                <c:pt idx="2636">
                  <c:v>0.103205791106515</c:v>
                </c:pt>
                <c:pt idx="2637">
                  <c:v>0.10268872802481903</c:v>
                </c:pt>
                <c:pt idx="2638">
                  <c:v>0.10248190279214064</c:v>
                </c:pt>
                <c:pt idx="2639">
                  <c:v>0.10268872802481903</c:v>
                </c:pt>
                <c:pt idx="2640">
                  <c:v>0.1029989658738366</c:v>
                </c:pt>
                <c:pt idx="2641">
                  <c:v>0.1033092037228542</c:v>
                </c:pt>
                <c:pt idx="2642">
                  <c:v>0.1033092037228542</c:v>
                </c:pt>
                <c:pt idx="2643">
                  <c:v>0.10279214064115823</c:v>
                </c:pt>
                <c:pt idx="2644">
                  <c:v>0.10165460186142709</c:v>
                </c:pt>
                <c:pt idx="2645">
                  <c:v>9.9793174767321621E-2</c:v>
                </c:pt>
                <c:pt idx="2646">
                  <c:v>9.7207859358841783E-2</c:v>
                </c:pt>
                <c:pt idx="2647">
                  <c:v>9.4105480868665978E-2</c:v>
                </c:pt>
                <c:pt idx="2648">
                  <c:v>9.0692864529472603E-2</c:v>
                </c:pt>
                <c:pt idx="2649">
                  <c:v>8.7280248190279214E-2</c:v>
                </c:pt>
                <c:pt idx="2650">
                  <c:v>8.4488107549120992E-2</c:v>
                </c:pt>
                <c:pt idx="2651">
                  <c:v>8.2730093071354704E-2</c:v>
                </c:pt>
                <c:pt idx="2652">
                  <c:v>8.2109617373319552E-2</c:v>
                </c:pt>
                <c:pt idx="2653">
                  <c:v>8.2936918304033089E-2</c:v>
                </c:pt>
                <c:pt idx="2654">
                  <c:v>8.4798345398138575E-2</c:v>
                </c:pt>
                <c:pt idx="2655">
                  <c:v>8.7590486039296797E-2</c:v>
                </c:pt>
                <c:pt idx="2656">
                  <c:v>9.0899689762150987E-2</c:v>
                </c:pt>
                <c:pt idx="2657">
                  <c:v>9.4208893485005177E-2</c:v>
                </c:pt>
                <c:pt idx="2658">
                  <c:v>9.7414684591520181E-2</c:v>
                </c:pt>
                <c:pt idx="2659">
                  <c:v>0.10010341261633919</c:v>
                </c:pt>
                <c:pt idx="2660">
                  <c:v>0.10237849017580146</c:v>
                </c:pt>
                <c:pt idx="2661">
                  <c:v>0.10444674250258533</c:v>
                </c:pt>
                <c:pt idx="2662">
                  <c:v>0.10548086866597725</c:v>
                </c:pt>
                <c:pt idx="2663">
                  <c:v>0.10548086866597725</c:v>
                </c:pt>
                <c:pt idx="2664">
                  <c:v>0.10651499482936919</c:v>
                </c:pt>
                <c:pt idx="2665">
                  <c:v>0.10754912099276112</c:v>
                </c:pt>
                <c:pt idx="2666">
                  <c:v>0.10858324715615306</c:v>
                </c:pt>
                <c:pt idx="2667">
                  <c:v>0.10961737331954498</c:v>
                </c:pt>
                <c:pt idx="2668">
                  <c:v>0.11271975180972078</c:v>
                </c:pt>
                <c:pt idx="2669">
                  <c:v>0.11478800413650465</c:v>
                </c:pt>
                <c:pt idx="2670">
                  <c:v>0.11789038262668046</c:v>
                </c:pt>
                <c:pt idx="2671">
                  <c:v>0.12099276111685627</c:v>
                </c:pt>
                <c:pt idx="2672">
                  <c:v>0.12306101344364012</c:v>
                </c:pt>
                <c:pt idx="2673">
                  <c:v>0.12616339193381593</c:v>
                </c:pt>
                <c:pt idx="2674">
                  <c:v>0.12719751809720786</c:v>
                </c:pt>
                <c:pt idx="2675">
                  <c:v>0.1282316442605998</c:v>
                </c:pt>
                <c:pt idx="2676">
                  <c:v>0.12926577042399173</c:v>
                </c:pt>
                <c:pt idx="2677">
                  <c:v>0.12926577042399173</c:v>
                </c:pt>
                <c:pt idx="2678">
                  <c:v>0.1282316442605998</c:v>
                </c:pt>
                <c:pt idx="2679">
                  <c:v>0.12719751809720786</c:v>
                </c:pt>
                <c:pt idx="2680">
                  <c:v>0.12512926577042399</c:v>
                </c:pt>
                <c:pt idx="2681">
                  <c:v>0.12306101344364012</c:v>
                </c:pt>
                <c:pt idx="2682">
                  <c:v>0.12202688728024819</c:v>
                </c:pt>
                <c:pt idx="2683">
                  <c:v>0.11995863495346433</c:v>
                </c:pt>
                <c:pt idx="2684">
                  <c:v>0.11892450879007239</c:v>
                </c:pt>
                <c:pt idx="2685">
                  <c:v>0.11789038262668046</c:v>
                </c:pt>
                <c:pt idx="2686">
                  <c:v>0.11789038262668046</c:v>
                </c:pt>
                <c:pt idx="2687">
                  <c:v>0.11685625646328852</c:v>
                </c:pt>
                <c:pt idx="2688">
                  <c:v>0.11582213029989659</c:v>
                </c:pt>
                <c:pt idx="2689">
                  <c:v>0.11375387797311272</c:v>
                </c:pt>
                <c:pt idx="2690">
                  <c:v>0.11168562564632885</c:v>
                </c:pt>
                <c:pt idx="2691">
                  <c:v>0.10961737331954498</c:v>
                </c:pt>
                <c:pt idx="2692">
                  <c:v>0.10651499482936919</c:v>
                </c:pt>
                <c:pt idx="2693">
                  <c:v>0.10237849017580146</c:v>
                </c:pt>
                <c:pt idx="2694">
                  <c:v>9.8552223371251288E-2</c:v>
                </c:pt>
                <c:pt idx="2695">
                  <c:v>9.5036194415718714E-2</c:v>
                </c:pt>
                <c:pt idx="2696">
                  <c:v>9.2244053774560505E-2</c:v>
                </c:pt>
                <c:pt idx="2697">
                  <c:v>9.0382626680455019E-2</c:v>
                </c:pt>
                <c:pt idx="2698">
                  <c:v>8.9451913133402269E-2</c:v>
                </c:pt>
                <c:pt idx="2699">
                  <c:v>8.9451913133402269E-2</c:v>
                </c:pt>
                <c:pt idx="2700">
                  <c:v>9.0072388831437436E-2</c:v>
                </c:pt>
                <c:pt idx="2701">
                  <c:v>9.120992761116857E-2</c:v>
                </c:pt>
                <c:pt idx="2702">
                  <c:v>9.2761116856256473E-2</c:v>
                </c:pt>
                <c:pt idx="2703">
                  <c:v>9.4415718717683561E-2</c:v>
                </c:pt>
                <c:pt idx="2704">
                  <c:v>9.6277145811789047E-2</c:v>
                </c:pt>
                <c:pt idx="2705">
                  <c:v>9.7931747673216135E-2</c:v>
                </c:pt>
                <c:pt idx="2706">
                  <c:v>9.9482936918304024E-2</c:v>
                </c:pt>
                <c:pt idx="2707">
                  <c:v>0.10051706308169596</c:v>
                </c:pt>
                <c:pt idx="2708">
                  <c:v>0.10103412616339193</c:v>
                </c:pt>
                <c:pt idx="2709">
                  <c:v>0.10103412616339193</c:v>
                </c:pt>
                <c:pt idx="2710">
                  <c:v>0.10062047569803516</c:v>
                </c:pt>
                <c:pt idx="2711">
                  <c:v>9.9793174767321621E-2</c:v>
                </c:pt>
                <c:pt idx="2712">
                  <c:v>9.8862461220268885E-2</c:v>
                </c:pt>
                <c:pt idx="2713">
                  <c:v>9.7931747673216135E-2</c:v>
                </c:pt>
                <c:pt idx="2714">
                  <c:v>9.7414684591520181E-2</c:v>
                </c:pt>
                <c:pt idx="2715">
                  <c:v>9.7311271975180982E-2</c:v>
                </c:pt>
                <c:pt idx="2716">
                  <c:v>9.7621509824198552E-2</c:v>
                </c:pt>
                <c:pt idx="2717">
                  <c:v>9.8345398138572918E-2</c:v>
                </c:pt>
                <c:pt idx="2718">
                  <c:v>9.9379524301964853E-2</c:v>
                </c:pt>
                <c:pt idx="2719">
                  <c:v>0.10051706308169596</c:v>
                </c:pt>
                <c:pt idx="2720">
                  <c:v>0.10155118924508789</c:v>
                </c:pt>
                <c:pt idx="2721">
                  <c:v>0.10237849017580146</c:v>
                </c:pt>
                <c:pt idx="2722">
                  <c:v>0.10279214064115823</c:v>
                </c:pt>
                <c:pt idx="2723">
                  <c:v>0.10279214064115823</c:v>
                </c:pt>
                <c:pt idx="2724">
                  <c:v>0.10227507755946226</c:v>
                </c:pt>
                <c:pt idx="2725">
                  <c:v>0.10144777662874872</c:v>
                </c:pt>
                <c:pt idx="2726">
                  <c:v>0.10041365046535679</c:v>
                </c:pt>
                <c:pt idx="2727">
                  <c:v>9.9276111685625654E-2</c:v>
                </c:pt>
                <c:pt idx="2728">
                  <c:v>9.8345398138572918E-2</c:v>
                </c:pt>
                <c:pt idx="2729">
                  <c:v>9.782833505687695E-2</c:v>
                </c:pt>
                <c:pt idx="2730">
                  <c:v>9.7724922440537751E-2</c:v>
                </c:pt>
                <c:pt idx="2731">
                  <c:v>9.803516028955532E-2</c:v>
                </c:pt>
                <c:pt idx="2732">
                  <c:v>9.8965873836608056E-2</c:v>
                </c:pt>
                <c:pt idx="2733">
                  <c:v>0.10010341261633919</c:v>
                </c:pt>
                <c:pt idx="2734">
                  <c:v>0.10155118924508789</c:v>
                </c:pt>
                <c:pt idx="2735">
                  <c:v>0.10289555325749743</c:v>
                </c:pt>
                <c:pt idx="2736">
                  <c:v>0.10444674250258533</c:v>
                </c:pt>
                <c:pt idx="2737">
                  <c:v>0.10444674250258533</c:v>
                </c:pt>
                <c:pt idx="2738">
                  <c:v>0.10444674250258533</c:v>
                </c:pt>
                <c:pt idx="2739">
                  <c:v>0.10444674250258533</c:v>
                </c:pt>
                <c:pt idx="2740">
                  <c:v>0.10279214064115823</c:v>
                </c:pt>
                <c:pt idx="2741">
                  <c:v>0.10103412616339193</c:v>
                </c:pt>
                <c:pt idx="2742">
                  <c:v>9.9069286452947256E-2</c:v>
                </c:pt>
                <c:pt idx="2743">
                  <c:v>9.6897621509824214E-2</c:v>
                </c:pt>
                <c:pt idx="2744">
                  <c:v>9.4932781799379529E-2</c:v>
                </c:pt>
                <c:pt idx="2745">
                  <c:v>9.3381592554291626E-2</c:v>
                </c:pt>
                <c:pt idx="2746">
                  <c:v>9.2347466390899691E-2</c:v>
                </c:pt>
                <c:pt idx="2747">
                  <c:v>9.1830403309203723E-2</c:v>
                </c:pt>
                <c:pt idx="2748">
                  <c:v>9.152016546018614E-2</c:v>
                </c:pt>
                <c:pt idx="2749">
                  <c:v>9.152016546018614E-2</c:v>
                </c:pt>
                <c:pt idx="2750">
                  <c:v>9.1416752843846955E-2</c:v>
                </c:pt>
                <c:pt idx="2751">
                  <c:v>9.1106514994829371E-2</c:v>
                </c:pt>
                <c:pt idx="2752">
                  <c:v>9.0382626680455019E-2</c:v>
                </c:pt>
                <c:pt idx="2753">
                  <c:v>8.9038262668045501E-2</c:v>
                </c:pt>
                <c:pt idx="2754">
                  <c:v>8.7176835573940029E-2</c:v>
                </c:pt>
                <c:pt idx="2755">
                  <c:v>8.4694932781799376E-2</c:v>
                </c:pt>
                <c:pt idx="2756">
                  <c:v>8.1695966907962769E-2</c:v>
                </c:pt>
                <c:pt idx="2757">
                  <c:v>7.807652533609101E-2</c:v>
                </c:pt>
                <c:pt idx="2758">
                  <c:v>7.4353671147880052E-2</c:v>
                </c:pt>
                <c:pt idx="2759">
                  <c:v>7.0630816959669079E-2</c:v>
                </c:pt>
                <c:pt idx="2760">
                  <c:v>6.7425025853154075E-2</c:v>
                </c:pt>
                <c:pt idx="2761">
                  <c:v>6.4943123061013436E-2</c:v>
                </c:pt>
                <c:pt idx="2762">
                  <c:v>6.3495346432264746E-2</c:v>
                </c:pt>
                <c:pt idx="2763">
                  <c:v>6.3185108583247163E-2</c:v>
                </c:pt>
                <c:pt idx="2764">
                  <c:v>6.3908996897621514E-2</c:v>
                </c:pt>
                <c:pt idx="2765">
                  <c:v>6.5460186142709403E-2</c:v>
                </c:pt>
                <c:pt idx="2766">
                  <c:v>6.7425025853154075E-2</c:v>
                </c:pt>
                <c:pt idx="2767">
                  <c:v>6.9596690796277144E-2</c:v>
                </c:pt>
                <c:pt idx="2768">
                  <c:v>7.1768355739400214E-2</c:v>
                </c:pt>
                <c:pt idx="2769">
                  <c:v>7.3733195449844885E-2</c:v>
                </c:pt>
                <c:pt idx="2770">
                  <c:v>7.5491209927611172E-2</c:v>
                </c:pt>
                <c:pt idx="2771">
                  <c:v>7.6938986556359876E-2</c:v>
                </c:pt>
                <c:pt idx="2772">
                  <c:v>7.7869700103412626E-2</c:v>
                </c:pt>
                <c:pt idx="2773">
                  <c:v>7.8490175801447779E-2</c:v>
                </c:pt>
                <c:pt idx="2774">
                  <c:v>7.8800413650465362E-2</c:v>
                </c:pt>
                <c:pt idx="2775">
                  <c:v>7.8800413650465362E-2</c:v>
                </c:pt>
                <c:pt idx="2776">
                  <c:v>7.8800413650465362E-2</c:v>
                </c:pt>
                <c:pt idx="2777">
                  <c:v>7.8800413650465362E-2</c:v>
                </c:pt>
                <c:pt idx="2778">
                  <c:v>7.9007238883143746E-2</c:v>
                </c:pt>
                <c:pt idx="2779">
                  <c:v>7.9524301964839714E-2</c:v>
                </c:pt>
                <c:pt idx="2780">
                  <c:v>8.0144777662874866E-2</c:v>
                </c:pt>
                <c:pt idx="2781">
                  <c:v>8.0972078593588417E-2</c:v>
                </c:pt>
                <c:pt idx="2782">
                  <c:v>8.1902792140641167E-2</c:v>
                </c:pt>
                <c:pt idx="2783">
                  <c:v>8.2730093071354704E-2</c:v>
                </c:pt>
                <c:pt idx="2784">
                  <c:v>8.3350568769389871E-2</c:v>
                </c:pt>
                <c:pt idx="2785">
                  <c:v>8.3557394002068255E-2</c:v>
                </c:pt>
                <c:pt idx="2786">
                  <c:v>8.3247156153050672E-2</c:v>
                </c:pt>
                <c:pt idx="2787">
                  <c:v>8.2419855222337121E-2</c:v>
                </c:pt>
                <c:pt idx="2788">
                  <c:v>8.0868665977249232E-2</c:v>
                </c:pt>
                <c:pt idx="2789">
                  <c:v>7.8800413650465362E-2</c:v>
                </c:pt>
                <c:pt idx="2790">
                  <c:v>7.6318510858324723E-2</c:v>
                </c:pt>
                <c:pt idx="2791">
                  <c:v>7.3422957600827302E-2</c:v>
                </c:pt>
                <c:pt idx="2792">
                  <c:v>7.0423991726990695E-2</c:v>
                </c:pt>
                <c:pt idx="2793">
                  <c:v>6.7528438469493274E-2</c:v>
                </c:pt>
                <c:pt idx="2794">
                  <c:v>6.4943123061013436E-2</c:v>
                </c:pt>
                <c:pt idx="2795">
                  <c:v>6.3185108583247163E-2</c:v>
                </c:pt>
                <c:pt idx="2796">
                  <c:v>6.2254395036194413E-2</c:v>
                </c:pt>
                <c:pt idx="2797">
                  <c:v>6.2357807652533612E-2</c:v>
                </c:pt>
                <c:pt idx="2798">
                  <c:v>6.3288521199586348E-2</c:v>
                </c:pt>
                <c:pt idx="2799">
                  <c:v>6.4943123061013436E-2</c:v>
                </c:pt>
                <c:pt idx="2800">
                  <c:v>6.6907962771458107E-2</c:v>
                </c:pt>
                <c:pt idx="2801">
                  <c:v>6.9183040330920376E-2</c:v>
                </c:pt>
                <c:pt idx="2802">
                  <c:v>7.1354705274043445E-2</c:v>
                </c:pt>
                <c:pt idx="2803">
                  <c:v>7.3319544984488116E-2</c:v>
                </c:pt>
                <c:pt idx="2804">
                  <c:v>7.507755946225439E-2</c:v>
                </c:pt>
                <c:pt idx="2805">
                  <c:v>7.6421923474663908E-2</c:v>
                </c:pt>
                <c:pt idx="2806">
                  <c:v>7.714581178903826E-2</c:v>
                </c:pt>
                <c:pt idx="2807">
                  <c:v>7.7352637021716658E-2</c:v>
                </c:pt>
                <c:pt idx="2808">
                  <c:v>7.7042399172699075E-2</c:v>
                </c:pt>
                <c:pt idx="2809">
                  <c:v>7.6421923474663908E-2</c:v>
                </c:pt>
                <c:pt idx="2810">
                  <c:v>7.5801447776628755E-2</c:v>
                </c:pt>
                <c:pt idx="2811">
                  <c:v>7.5284384694932788E-2</c:v>
                </c:pt>
                <c:pt idx="2812">
                  <c:v>7.5284384694932788E-2</c:v>
                </c:pt>
                <c:pt idx="2813">
                  <c:v>7.5801447776628755E-2</c:v>
                </c:pt>
                <c:pt idx="2814">
                  <c:v>7.7042399172699075E-2</c:v>
                </c:pt>
                <c:pt idx="2815">
                  <c:v>7.8800413650465362E-2</c:v>
                </c:pt>
                <c:pt idx="2816">
                  <c:v>8.1075491209927616E-2</c:v>
                </c:pt>
                <c:pt idx="2817">
                  <c:v>8.3660806618407454E-2</c:v>
                </c:pt>
                <c:pt idx="2818">
                  <c:v>8.6349534643226478E-2</c:v>
                </c:pt>
                <c:pt idx="2819">
                  <c:v>8.8728024819027931E-2</c:v>
                </c:pt>
                <c:pt idx="2820">
                  <c:v>9.0692864529472603E-2</c:v>
                </c:pt>
                <c:pt idx="2821">
                  <c:v>9.2037228541882107E-2</c:v>
                </c:pt>
                <c:pt idx="2822">
                  <c:v>9.2347466390899691E-2</c:v>
                </c:pt>
                <c:pt idx="2823">
                  <c:v>9.1726990692864538E-2</c:v>
                </c:pt>
                <c:pt idx="2824">
                  <c:v>9.0175801447776635E-2</c:v>
                </c:pt>
                <c:pt idx="2825">
                  <c:v>8.7693898655635996E-2</c:v>
                </c:pt>
                <c:pt idx="2826">
                  <c:v>8.4488107549120992E-2</c:v>
                </c:pt>
                <c:pt idx="2827">
                  <c:v>8.0868665977249232E-2</c:v>
                </c:pt>
                <c:pt idx="2828">
                  <c:v>7.714581178903826E-2</c:v>
                </c:pt>
                <c:pt idx="2829">
                  <c:v>7.3836608066184084E-2</c:v>
                </c:pt>
                <c:pt idx="2830">
                  <c:v>7.1147880041365047E-2</c:v>
                </c:pt>
                <c:pt idx="2831">
                  <c:v>6.9493278179937945E-2</c:v>
                </c:pt>
                <c:pt idx="2832">
                  <c:v>6.8665977249224408E-2</c:v>
                </c:pt>
                <c:pt idx="2833">
                  <c:v>6.8872802481902806E-2</c:v>
                </c:pt>
                <c:pt idx="2834">
                  <c:v>6.9700103412616343E-2</c:v>
                </c:pt>
                <c:pt idx="2835">
                  <c:v>7.0941054808686663E-2</c:v>
                </c:pt>
                <c:pt idx="2836">
                  <c:v>7.2285418821096181E-2</c:v>
                </c:pt>
                <c:pt idx="2837">
                  <c:v>7.3629782833505686E-2</c:v>
                </c:pt>
                <c:pt idx="2838">
                  <c:v>7.476732161323682E-2</c:v>
                </c:pt>
                <c:pt idx="2839">
                  <c:v>7.5491209927611172E-2</c:v>
                </c:pt>
                <c:pt idx="2840">
                  <c:v>7.5904860392967954E-2</c:v>
                </c:pt>
                <c:pt idx="2841">
                  <c:v>7.5904860392967954E-2</c:v>
                </c:pt>
                <c:pt idx="2842">
                  <c:v>7.5491209927611172E-2</c:v>
                </c:pt>
                <c:pt idx="2843">
                  <c:v>7.476732161323682E-2</c:v>
                </c:pt>
                <c:pt idx="2844">
                  <c:v>7.3836608066184084E-2</c:v>
                </c:pt>
                <c:pt idx="2845">
                  <c:v>7.2802481902792149E-2</c:v>
                </c:pt>
                <c:pt idx="2846">
                  <c:v>7.1871768355739413E-2</c:v>
                </c:pt>
                <c:pt idx="2847">
                  <c:v>7.1044467425025848E-2</c:v>
                </c:pt>
                <c:pt idx="2848">
                  <c:v>7.032057911065151E-2</c:v>
                </c:pt>
                <c:pt idx="2849">
                  <c:v>6.9700103412616343E-2</c:v>
                </c:pt>
                <c:pt idx="2850">
                  <c:v>6.9183040330920376E-2</c:v>
                </c:pt>
                <c:pt idx="2851">
                  <c:v>6.8665977249224408E-2</c:v>
                </c:pt>
                <c:pt idx="2852">
                  <c:v>6.7942088934850042E-2</c:v>
                </c:pt>
                <c:pt idx="2853">
                  <c:v>6.6907962771458107E-2</c:v>
                </c:pt>
                <c:pt idx="2854">
                  <c:v>6.5563598759048602E-2</c:v>
                </c:pt>
                <c:pt idx="2855">
                  <c:v>6.3598759048603931E-2</c:v>
                </c:pt>
                <c:pt idx="2856">
                  <c:v>6.1013443640124093E-2</c:v>
                </c:pt>
                <c:pt idx="2857">
                  <c:v>5.7807652533609102E-2</c:v>
                </c:pt>
                <c:pt idx="2858">
                  <c:v>5.4084798345398137E-2</c:v>
                </c:pt>
                <c:pt idx="2859">
                  <c:v>5.0051706308169595E-2</c:v>
                </c:pt>
                <c:pt idx="2860">
                  <c:v>4.5811789038262669E-2</c:v>
                </c:pt>
                <c:pt idx="2861">
                  <c:v>4.1675284384694936E-2</c:v>
                </c:pt>
                <c:pt idx="2862">
                  <c:v>3.7952430196483977E-2</c:v>
                </c:pt>
                <c:pt idx="2863">
                  <c:v>3.4953464322647364E-2</c:v>
                </c:pt>
                <c:pt idx="2864">
                  <c:v>3.2781799379524301E-2</c:v>
                </c:pt>
                <c:pt idx="2865">
                  <c:v>3.1540847983453982E-2</c:v>
                </c:pt>
                <c:pt idx="2866">
                  <c:v>3.1127197518097206E-2</c:v>
                </c:pt>
                <c:pt idx="2867">
                  <c:v>3.1334022750775598E-2</c:v>
                </c:pt>
                <c:pt idx="2868">
                  <c:v>3.2161323681489142E-2</c:v>
                </c:pt>
                <c:pt idx="2869">
                  <c:v>3.3298862461220269E-2</c:v>
                </c:pt>
                <c:pt idx="2870">
                  <c:v>3.4539813857290588E-2</c:v>
                </c:pt>
                <c:pt idx="2871">
                  <c:v>3.5470527404343331E-2</c:v>
                </c:pt>
                <c:pt idx="2872">
                  <c:v>3.6091003102378491E-2</c:v>
                </c:pt>
                <c:pt idx="2873">
                  <c:v>3.6297828335056875E-2</c:v>
                </c:pt>
                <c:pt idx="2874">
                  <c:v>3.5780765253360908E-2</c:v>
                </c:pt>
                <c:pt idx="2875">
                  <c:v>3.4643226473629787E-2</c:v>
                </c:pt>
                <c:pt idx="2876">
                  <c:v>3.28852119958635E-2</c:v>
                </c:pt>
                <c:pt idx="2877">
                  <c:v>3.0299896587383662E-2</c:v>
                </c:pt>
                <c:pt idx="2878">
                  <c:v>2.6990692864529476E-2</c:v>
                </c:pt>
                <c:pt idx="2879">
                  <c:v>2.3061013443640126E-2</c:v>
                </c:pt>
                <c:pt idx="2880">
                  <c:v>1.8717683557394005E-2</c:v>
                </c:pt>
                <c:pt idx="2881">
                  <c:v>1.4270941054808688E-2</c:v>
                </c:pt>
                <c:pt idx="2882">
                  <c:v>1.0041365046535678E-2</c:v>
                </c:pt>
                <c:pt idx="2883">
                  <c:v>6.0703205791106515E-3</c:v>
                </c:pt>
                <c:pt idx="2884">
                  <c:v>2.4819027921406411E-3</c:v>
                </c:pt>
                <c:pt idx="2885">
                  <c:v>-7.2802481902792141E-4</c:v>
                </c:pt>
                <c:pt idx="2886">
                  <c:v>-3.6297828335056879E-3</c:v>
                </c:pt>
                <c:pt idx="2887">
                  <c:v>-6.3288521199586344E-3</c:v>
                </c:pt>
                <c:pt idx="2888">
                  <c:v>-8.8728024819027928E-3</c:v>
                </c:pt>
                <c:pt idx="2889">
                  <c:v>-1.1271975180972079E-2</c:v>
                </c:pt>
                <c:pt idx="2890">
                  <c:v>-1.3650465356773526E-2</c:v>
                </c:pt>
                <c:pt idx="2891">
                  <c:v>-1.6028955532574975E-2</c:v>
                </c:pt>
                <c:pt idx="2892">
                  <c:v>-1.8407445708376421E-2</c:v>
                </c:pt>
                <c:pt idx="2893">
                  <c:v>-2.0889348500517064E-2</c:v>
                </c:pt>
                <c:pt idx="2894">
                  <c:v>-2.3371251292657703E-2</c:v>
                </c:pt>
                <c:pt idx="2895">
                  <c:v>-2.574974146845915E-2</c:v>
                </c:pt>
                <c:pt idx="2896">
                  <c:v>-2.7921406411582212E-2</c:v>
                </c:pt>
                <c:pt idx="2897">
                  <c:v>-2.9472595656670115E-2</c:v>
                </c:pt>
                <c:pt idx="2898">
                  <c:v>-3.0299896587383662E-2</c:v>
                </c:pt>
                <c:pt idx="2899">
                  <c:v>-3.019648397104447E-2</c:v>
                </c:pt>
                <c:pt idx="2900">
                  <c:v>-2.9162357807652535E-2</c:v>
                </c:pt>
                <c:pt idx="2901">
                  <c:v>-2.7300930713547052E-2</c:v>
                </c:pt>
                <c:pt idx="2902">
                  <c:v>-2.4922440537745606E-2</c:v>
                </c:pt>
                <c:pt idx="2903">
                  <c:v>-2.2233712512926575E-2</c:v>
                </c:pt>
                <c:pt idx="2904">
                  <c:v>-1.9441571871768357E-2</c:v>
                </c:pt>
                <c:pt idx="2905">
                  <c:v>-1.6856256463288519E-2</c:v>
                </c:pt>
                <c:pt idx="2906">
                  <c:v>-1.4477766287487074E-2</c:v>
                </c:pt>
                <c:pt idx="2907">
                  <c:v>-1.2616339193381594E-2</c:v>
                </c:pt>
                <c:pt idx="2908">
                  <c:v>-1.1065149948293692E-2</c:v>
                </c:pt>
                <c:pt idx="2909">
                  <c:v>-9.9276111685625643E-3</c:v>
                </c:pt>
                <c:pt idx="2910">
                  <c:v>-9.089968976215097E-3</c:v>
                </c:pt>
                <c:pt idx="2911">
                  <c:v>-8.3660806618407451E-3</c:v>
                </c:pt>
                <c:pt idx="2912">
                  <c:v>-7.4974146845915206E-3</c:v>
                </c:pt>
                <c:pt idx="2913">
                  <c:v>-6.1530506721820064E-3</c:v>
                </c:pt>
                <c:pt idx="2914">
                  <c:v>-4.0330920372285417E-3</c:v>
                </c:pt>
                <c:pt idx="2915">
                  <c:v>-1.0020682523267839E-3</c:v>
                </c:pt>
                <c:pt idx="2916">
                  <c:v>2.9576008273009308E-3</c:v>
                </c:pt>
                <c:pt idx="2917">
                  <c:v>7.7249224405377456E-3</c:v>
                </c:pt>
                <c:pt idx="2918">
                  <c:v>1.3029989658738366E-2</c:v>
                </c:pt>
                <c:pt idx="2919">
                  <c:v>1.8614270941054809E-2</c:v>
                </c:pt>
                <c:pt idx="2920">
                  <c:v>2.4198552223371254E-2</c:v>
                </c:pt>
                <c:pt idx="2921">
                  <c:v>2.9369183040330923E-2</c:v>
                </c:pt>
                <c:pt idx="2922">
                  <c:v>3.4022750775594621E-2</c:v>
                </c:pt>
                <c:pt idx="2923">
                  <c:v>3.7745604963805586E-2</c:v>
                </c:pt>
                <c:pt idx="2924">
                  <c:v>4.0434332988624616E-2</c:v>
                </c:pt>
                <c:pt idx="2925">
                  <c:v>4.2088934850051711E-2</c:v>
                </c:pt>
                <c:pt idx="2926">
                  <c:v>4.2605997931747672E-2</c:v>
                </c:pt>
                <c:pt idx="2927">
                  <c:v>4.2192347466390903E-2</c:v>
                </c:pt>
                <c:pt idx="2928">
                  <c:v>4.0744570837642193E-2</c:v>
                </c:pt>
                <c:pt idx="2929">
                  <c:v>3.8676318510858329E-2</c:v>
                </c:pt>
                <c:pt idx="2930">
                  <c:v>3.6297828335056875E-2</c:v>
                </c:pt>
                <c:pt idx="2931">
                  <c:v>3.3919338159255435E-2</c:v>
                </c:pt>
                <c:pt idx="2932">
                  <c:v>3.1954498448810757E-2</c:v>
                </c:pt>
                <c:pt idx="2933">
                  <c:v>3.0403309203722854E-2</c:v>
                </c:pt>
                <c:pt idx="2934">
                  <c:v>2.9472595656670115E-2</c:v>
                </c:pt>
                <c:pt idx="2935">
                  <c:v>2.8955532574974147E-2</c:v>
                </c:pt>
                <c:pt idx="2936">
                  <c:v>2.8852119958634955E-2</c:v>
                </c:pt>
                <c:pt idx="2937">
                  <c:v>2.874870734229576E-2</c:v>
                </c:pt>
                <c:pt idx="2938">
                  <c:v>2.843846949327818E-2</c:v>
                </c:pt>
                <c:pt idx="2939">
                  <c:v>2.7714581178903828E-2</c:v>
                </c:pt>
                <c:pt idx="2940">
                  <c:v>2.6370217166494313E-2</c:v>
                </c:pt>
                <c:pt idx="2941">
                  <c:v>2.4405377456049638E-2</c:v>
                </c:pt>
                <c:pt idx="2942">
                  <c:v>2.1716649431230611E-2</c:v>
                </c:pt>
                <c:pt idx="2943">
                  <c:v>1.8407445708376421E-2</c:v>
                </c:pt>
                <c:pt idx="2944">
                  <c:v>1.4788004136504653E-2</c:v>
                </c:pt>
                <c:pt idx="2945">
                  <c:v>1.1065149948293692E-2</c:v>
                </c:pt>
                <c:pt idx="2946">
                  <c:v>7.8490175801447775E-3</c:v>
                </c:pt>
                <c:pt idx="2947">
                  <c:v>5.7290589451913137E-3</c:v>
                </c:pt>
                <c:pt idx="2948">
                  <c:v>5.325749741468459E-3</c:v>
                </c:pt>
                <c:pt idx="2949">
                  <c:v>7.0630816959669079E-3</c:v>
                </c:pt>
                <c:pt idx="2950">
                  <c:v>1.1065149948293692E-2</c:v>
                </c:pt>
                <c:pt idx="2951">
                  <c:v>1.7269906928645294E-2</c:v>
                </c:pt>
                <c:pt idx="2952">
                  <c:v>2.5336091003102381E-2</c:v>
                </c:pt>
                <c:pt idx="2953">
                  <c:v>3.4746639089968973E-2</c:v>
                </c:pt>
                <c:pt idx="2954">
                  <c:v>4.4674250258531542E-2</c:v>
                </c:pt>
                <c:pt idx="2955">
                  <c:v>5.439503619441572E-2</c:v>
                </c:pt>
                <c:pt idx="2956">
                  <c:v>6.3288521199586348E-2</c:v>
                </c:pt>
                <c:pt idx="2957">
                  <c:v>7.1147880041365047E-2</c:v>
                </c:pt>
                <c:pt idx="2958">
                  <c:v>7.807652533609101E-2</c:v>
                </c:pt>
                <c:pt idx="2959">
                  <c:v>8.4177869700103422E-2</c:v>
                </c:pt>
                <c:pt idx="2960">
                  <c:v>8.9658738366080667E-2</c:v>
                </c:pt>
                <c:pt idx="2961">
                  <c:v>9.4725956566701144E-2</c:v>
                </c:pt>
                <c:pt idx="2962">
                  <c:v>9.9379524301964853E-2</c:v>
                </c:pt>
                <c:pt idx="2963">
                  <c:v>0.10341261633919339</c:v>
                </c:pt>
                <c:pt idx="2964">
                  <c:v>0.10754912099276112</c:v>
                </c:pt>
                <c:pt idx="2965">
                  <c:v>0.11168562564632885</c:v>
                </c:pt>
                <c:pt idx="2966">
                  <c:v>0.11478800413650465</c:v>
                </c:pt>
                <c:pt idx="2967">
                  <c:v>0.11892450879007239</c:v>
                </c:pt>
                <c:pt idx="2968">
                  <c:v>0.12306101344364012</c:v>
                </c:pt>
                <c:pt idx="2969">
                  <c:v>0.12616339193381593</c:v>
                </c:pt>
                <c:pt idx="2970">
                  <c:v>0.13029989658738367</c:v>
                </c:pt>
                <c:pt idx="2971">
                  <c:v>0.13236814891416754</c:v>
                </c:pt>
                <c:pt idx="2972">
                  <c:v>0.13443640124095141</c:v>
                </c:pt>
                <c:pt idx="2973">
                  <c:v>0.13650465356773528</c:v>
                </c:pt>
                <c:pt idx="2974">
                  <c:v>0.13753877973112721</c:v>
                </c:pt>
                <c:pt idx="2975">
                  <c:v>0.13753877973112721</c:v>
                </c:pt>
                <c:pt idx="2976">
                  <c:v>0.13753877973112721</c:v>
                </c:pt>
                <c:pt idx="2977">
                  <c:v>0.13547052740434334</c:v>
                </c:pt>
                <c:pt idx="2978">
                  <c:v>0.1313340227507756</c:v>
                </c:pt>
                <c:pt idx="2979">
                  <c:v>0.12616339193381593</c:v>
                </c:pt>
                <c:pt idx="2980">
                  <c:v>0.11892450879007239</c:v>
                </c:pt>
                <c:pt idx="2981">
                  <c:v>0.10961737331954498</c:v>
                </c:pt>
                <c:pt idx="2982">
                  <c:v>9.9793174767321621E-2</c:v>
                </c:pt>
                <c:pt idx="2983">
                  <c:v>8.8210961737331964E-2</c:v>
                </c:pt>
                <c:pt idx="2984">
                  <c:v>7.5387797311271987E-2</c:v>
                </c:pt>
                <c:pt idx="2985">
                  <c:v>6.1737331954498452E-2</c:v>
                </c:pt>
                <c:pt idx="2986">
                  <c:v>4.7673216132368156E-2</c:v>
                </c:pt>
                <c:pt idx="2987">
                  <c:v>3.4022750775594621E-2</c:v>
                </c:pt>
                <c:pt idx="2988">
                  <c:v>2.1199586349534644E-2</c:v>
                </c:pt>
                <c:pt idx="2989">
                  <c:v>9.8035160289555341E-3</c:v>
                </c:pt>
                <c:pt idx="2990">
                  <c:v>-1.9234746639089969E-4</c:v>
                </c:pt>
                <c:pt idx="2991">
                  <c:v>-8.852119958634953E-3</c:v>
                </c:pt>
                <c:pt idx="2992">
                  <c:v>-1.6339193381592558E-2</c:v>
                </c:pt>
                <c:pt idx="2993">
                  <c:v>-2.2957600827300931E-2</c:v>
                </c:pt>
                <c:pt idx="2994">
                  <c:v>-2.874870734229576E-2</c:v>
                </c:pt>
                <c:pt idx="2995">
                  <c:v>-3.4022750775594621E-2</c:v>
                </c:pt>
                <c:pt idx="2996">
                  <c:v>-3.8883143743536713E-2</c:v>
                </c:pt>
                <c:pt idx="2997">
                  <c:v>-4.332988624612203E-2</c:v>
                </c:pt>
                <c:pt idx="2998">
                  <c:v>-4.7466390899689764E-2</c:v>
                </c:pt>
                <c:pt idx="2999">
                  <c:v>-5.0879007238883146E-2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1D45-4349-966B-473DDCC1C2C4}"/>
            </c:ext>
          </c:extLst>
        </c:ser>
        <c:ser>
          <c:idx val="1"/>
          <c:order val="1"/>
          <c:tx>
            <c:v>Rh50 LPR 5</c:v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'NH4'!$AI$8:$AI$3007</c:f>
              <c:numCache>
                <c:formatCode>0.00E+00</c:formatCode>
                <c:ptCount val="3000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  <c:pt idx="2001">
                  <c:v>2.0009999999999999</c:v>
                </c:pt>
                <c:pt idx="2002">
                  <c:v>2.0019999999999998</c:v>
                </c:pt>
                <c:pt idx="2003">
                  <c:v>2.0030000000000001</c:v>
                </c:pt>
                <c:pt idx="2004">
                  <c:v>2.004</c:v>
                </c:pt>
                <c:pt idx="2005">
                  <c:v>2.0049999999999999</c:v>
                </c:pt>
                <c:pt idx="2006">
                  <c:v>2.0059999999999998</c:v>
                </c:pt>
                <c:pt idx="2007">
                  <c:v>2.0070000000000001</c:v>
                </c:pt>
                <c:pt idx="2008">
                  <c:v>2.008</c:v>
                </c:pt>
                <c:pt idx="2009">
                  <c:v>2.0089999999999999</c:v>
                </c:pt>
                <c:pt idx="2010">
                  <c:v>2.0099999999999998</c:v>
                </c:pt>
                <c:pt idx="2011">
                  <c:v>2.0110000000000001</c:v>
                </c:pt>
                <c:pt idx="2012">
                  <c:v>2.012</c:v>
                </c:pt>
                <c:pt idx="2013">
                  <c:v>2.0129999999999999</c:v>
                </c:pt>
                <c:pt idx="2014">
                  <c:v>2.0139999999999998</c:v>
                </c:pt>
                <c:pt idx="2015">
                  <c:v>2.0150000000000001</c:v>
                </c:pt>
                <c:pt idx="2016">
                  <c:v>2.016</c:v>
                </c:pt>
                <c:pt idx="2017">
                  <c:v>2.0169999999999999</c:v>
                </c:pt>
                <c:pt idx="2018">
                  <c:v>2.0179999999999998</c:v>
                </c:pt>
                <c:pt idx="2019">
                  <c:v>2.0190000000000001</c:v>
                </c:pt>
                <c:pt idx="2020">
                  <c:v>2.02</c:v>
                </c:pt>
                <c:pt idx="2021">
                  <c:v>2.0209999999999999</c:v>
                </c:pt>
                <c:pt idx="2022">
                  <c:v>2.0219999999999998</c:v>
                </c:pt>
                <c:pt idx="2023">
                  <c:v>2.0230000000000001</c:v>
                </c:pt>
                <c:pt idx="2024">
                  <c:v>2.024</c:v>
                </c:pt>
                <c:pt idx="2025">
                  <c:v>2.0249999999999999</c:v>
                </c:pt>
                <c:pt idx="2026">
                  <c:v>2.0259999999999998</c:v>
                </c:pt>
                <c:pt idx="2027">
                  <c:v>2.0270000000000001</c:v>
                </c:pt>
                <c:pt idx="2028">
                  <c:v>2.028</c:v>
                </c:pt>
                <c:pt idx="2029">
                  <c:v>2.0289999999999999</c:v>
                </c:pt>
                <c:pt idx="2030">
                  <c:v>2.0299999999999998</c:v>
                </c:pt>
                <c:pt idx="2031">
                  <c:v>2.0310000000000001</c:v>
                </c:pt>
                <c:pt idx="2032">
                  <c:v>2.032</c:v>
                </c:pt>
                <c:pt idx="2033">
                  <c:v>2.0329999999999999</c:v>
                </c:pt>
                <c:pt idx="2034">
                  <c:v>2.0339999999999998</c:v>
                </c:pt>
                <c:pt idx="2035">
                  <c:v>2.0350000000000001</c:v>
                </c:pt>
                <c:pt idx="2036">
                  <c:v>2.036</c:v>
                </c:pt>
                <c:pt idx="2037">
                  <c:v>2.0369999999999999</c:v>
                </c:pt>
                <c:pt idx="2038">
                  <c:v>2.0379999999999998</c:v>
                </c:pt>
                <c:pt idx="2039">
                  <c:v>2.0390000000000001</c:v>
                </c:pt>
                <c:pt idx="2040">
                  <c:v>2.04</c:v>
                </c:pt>
                <c:pt idx="2041">
                  <c:v>2.0409999999999999</c:v>
                </c:pt>
                <c:pt idx="2042">
                  <c:v>2.0419999999999998</c:v>
                </c:pt>
                <c:pt idx="2043">
                  <c:v>2.0430000000000001</c:v>
                </c:pt>
                <c:pt idx="2044">
                  <c:v>2.044</c:v>
                </c:pt>
                <c:pt idx="2045">
                  <c:v>2.0449999999999999</c:v>
                </c:pt>
                <c:pt idx="2046">
                  <c:v>2.0459999999999998</c:v>
                </c:pt>
                <c:pt idx="2047">
                  <c:v>2.0470000000000002</c:v>
                </c:pt>
                <c:pt idx="2048">
                  <c:v>2.048</c:v>
                </c:pt>
                <c:pt idx="2049">
                  <c:v>2.0489999999999999</c:v>
                </c:pt>
                <c:pt idx="2050">
                  <c:v>2.0499999999999998</c:v>
                </c:pt>
                <c:pt idx="2051">
                  <c:v>2.0510000000000002</c:v>
                </c:pt>
                <c:pt idx="2052">
                  <c:v>2.052</c:v>
                </c:pt>
                <c:pt idx="2053">
                  <c:v>2.0529999999999999</c:v>
                </c:pt>
                <c:pt idx="2054">
                  <c:v>2.0539999999999998</c:v>
                </c:pt>
                <c:pt idx="2055">
                  <c:v>2.0550000000000002</c:v>
                </c:pt>
                <c:pt idx="2056">
                  <c:v>2.056</c:v>
                </c:pt>
                <c:pt idx="2057">
                  <c:v>2.0569999999999999</c:v>
                </c:pt>
                <c:pt idx="2058">
                  <c:v>2.0579999999999998</c:v>
                </c:pt>
                <c:pt idx="2059">
                  <c:v>2.0590000000000002</c:v>
                </c:pt>
                <c:pt idx="2060">
                  <c:v>2.06</c:v>
                </c:pt>
                <c:pt idx="2061">
                  <c:v>2.0609999999999999</c:v>
                </c:pt>
                <c:pt idx="2062">
                  <c:v>2.0619999999999998</c:v>
                </c:pt>
                <c:pt idx="2063">
                  <c:v>2.0630000000000002</c:v>
                </c:pt>
                <c:pt idx="2064">
                  <c:v>2.0640000000000001</c:v>
                </c:pt>
                <c:pt idx="2065">
                  <c:v>2.0649999999999999</c:v>
                </c:pt>
                <c:pt idx="2066">
                  <c:v>2.0659999999999998</c:v>
                </c:pt>
                <c:pt idx="2067">
                  <c:v>2.0670000000000002</c:v>
                </c:pt>
                <c:pt idx="2068">
                  <c:v>2.0680000000000001</c:v>
                </c:pt>
                <c:pt idx="2069">
                  <c:v>2.069</c:v>
                </c:pt>
                <c:pt idx="2070">
                  <c:v>2.0699999999999998</c:v>
                </c:pt>
                <c:pt idx="2071">
                  <c:v>2.0710000000000002</c:v>
                </c:pt>
                <c:pt idx="2072">
                  <c:v>2.0720000000000001</c:v>
                </c:pt>
                <c:pt idx="2073">
                  <c:v>2.073</c:v>
                </c:pt>
                <c:pt idx="2074">
                  <c:v>2.0739999999999998</c:v>
                </c:pt>
                <c:pt idx="2075">
                  <c:v>2.0750000000000002</c:v>
                </c:pt>
                <c:pt idx="2076">
                  <c:v>2.0760000000000001</c:v>
                </c:pt>
                <c:pt idx="2077">
                  <c:v>2.077</c:v>
                </c:pt>
                <c:pt idx="2078">
                  <c:v>2.0779999999999998</c:v>
                </c:pt>
                <c:pt idx="2079">
                  <c:v>2.0790000000000002</c:v>
                </c:pt>
                <c:pt idx="2080">
                  <c:v>2.08</c:v>
                </c:pt>
                <c:pt idx="2081">
                  <c:v>2.081</c:v>
                </c:pt>
                <c:pt idx="2082">
                  <c:v>2.0819999999999999</c:v>
                </c:pt>
                <c:pt idx="2083">
                  <c:v>2.0830000000000002</c:v>
                </c:pt>
                <c:pt idx="2084">
                  <c:v>2.0840000000000001</c:v>
                </c:pt>
                <c:pt idx="2085">
                  <c:v>2.085</c:v>
                </c:pt>
                <c:pt idx="2086">
                  <c:v>2.0859999999999999</c:v>
                </c:pt>
                <c:pt idx="2087">
                  <c:v>2.0870000000000002</c:v>
                </c:pt>
                <c:pt idx="2088">
                  <c:v>2.0880000000000001</c:v>
                </c:pt>
                <c:pt idx="2089">
                  <c:v>2.089</c:v>
                </c:pt>
                <c:pt idx="2090">
                  <c:v>2.09</c:v>
                </c:pt>
                <c:pt idx="2091">
                  <c:v>2.0910000000000002</c:v>
                </c:pt>
                <c:pt idx="2092">
                  <c:v>2.0920000000000001</c:v>
                </c:pt>
                <c:pt idx="2093">
                  <c:v>2.093</c:v>
                </c:pt>
                <c:pt idx="2094">
                  <c:v>2.0939999999999999</c:v>
                </c:pt>
                <c:pt idx="2095">
                  <c:v>2.0950000000000002</c:v>
                </c:pt>
                <c:pt idx="2096">
                  <c:v>2.0960000000000001</c:v>
                </c:pt>
                <c:pt idx="2097">
                  <c:v>2.097</c:v>
                </c:pt>
                <c:pt idx="2098">
                  <c:v>2.0979999999999999</c:v>
                </c:pt>
                <c:pt idx="2099">
                  <c:v>2.0990000000000002</c:v>
                </c:pt>
                <c:pt idx="2100">
                  <c:v>2.1</c:v>
                </c:pt>
                <c:pt idx="2101">
                  <c:v>2.101</c:v>
                </c:pt>
                <c:pt idx="2102">
                  <c:v>2.1019999999999999</c:v>
                </c:pt>
                <c:pt idx="2103">
                  <c:v>2.1030000000000002</c:v>
                </c:pt>
                <c:pt idx="2104">
                  <c:v>2.1040000000000001</c:v>
                </c:pt>
                <c:pt idx="2105">
                  <c:v>2.105</c:v>
                </c:pt>
                <c:pt idx="2106">
                  <c:v>2.1059999999999999</c:v>
                </c:pt>
                <c:pt idx="2107">
                  <c:v>2.1070000000000002</c:v>
                </c:pt>
                <c:pt idx="2108">
                  <c:v>2.1080000000000001</c:v>
                </c:pt>
                <c:pt idx="2109">
                  <c:v>2.109</c:v>
                </c:pt>
                <c:pt idx="2110">
                  <c:v>2.11</c:v>
                </c:pt>
                <c:pt idx="2111">
                  <c:v>2.1110000000000002</c:v>
                </c:pt>
                <c:pt idx="2112">
                  <c:v>2.1120000000000001</c:v>
                </c:pt>
                <c:pt idx="2113">
                  <c:v>2.113</c:v>
                </c:pt>
                <c:pt idx="2114">
                  <c:v>2.1139999999999999</c:v>
                </c:pt>
                <c:pt idx="2115">
                  <c:v>2.1150000000000002</c:v>
                </c:pt>
                <c:pt idx="2116">
                  <c:v>2.1160000000000001</c:v>
                </c:pt>
                <c:pt idx="2117">
                  <c:v>2.117</c:v>
                </c:pt>
                <c:pt idx="2118">
                  <c:v>2.1179999999999999</c:v>
                </c:pt>
                <c:pt idx="2119">
                  <c:v>2.1190000000000002</c:v>
                </c:pt>
                <c:pt idx="2120">
                  <c:v>2.12</c:v>
                </c:pt>
                <c:pt idx="2121">
                  <c:v>2.121</c:v>
                </c:pt>
                <c:pt idx="2122">
                  <c:v>2.1219999999999999</c:v>
                </c:pt>
                <c:pt idx="2123">
                  <c:v>2.1230000000000002</c:v>
                </c:pt>
                <c:pt idx="2124">
                  <c:v>2.1240000000000001</c:v>
                </c:pt>
                <c:pt idx="2125">
                  <c:v>2.125</c:v>
                </c:pt>
                <c:pt idx="2126">
                  <c:v>2.1259999999999999</c:v>
                </c:pt>
                <c:pt idx="2127">
                  <c:v>2.1269999999999998</c:v>
                </c:pt>
                <c:pt idx="2128">
                  <c:v>2.1280000000000001</c:v>
                </c:pt>
                <c:pt idx="2129">
                  <c:v>2.129</c:v>
                </c:pt>
                <c:pt idx="2130">
                  <c:v>2.13</c:v>
                </c:pt>
                <c:pt idx="2131">
                  <c:v>2.1309999999999998</c:v>
                </c:pt>
                <c:pt idx="2132">
                  <c:v>2.1320000000000001</c:v>
                </c:pt>
                <c:pt idx="2133">
                  <c:v>2.133</c:v>
                </c:pt>
                <c:pt idx="2134">
                  <c:v>2.1339999999999999</c:v>
                </c:pt>
                <c:pt idx="2135">
                  <c:v>2.1349999999999998</c:v>
                </c:pt>
                <c:pt idx="2136">
                  <c:v>2.1360000000000001</c:v>
                </c:pt>
                <c:pt idx="2137">
                  <c:v>2.137</c:v>
                </c:pt>
                <c:pt idx="2138">
                  <c:v>2.1379999999999999</c:v>
                </c:pt>
                <c:pt idx="2139">
                  <c:v>2.1389999999999998</c:v>
                </c:pt>
                <c:pt idx="2140">
                  <c:v>2.14</c:v>
                </c:pt>
                <c:pt idx="2141">
                  <c:v>2.141</c:v>
                </c:pt>
                <c:pt idx="2142">
                  <c:v>2.1419999999999999</c:v>
                </c:pt>
                <c:pt idx="2143">
                  <c:v>2.1429999999999998</c:v>
                </c:pt>
                <c:pt idx="2144">
                  <c:v>2.1440000000000001</c:v>
                </c:pt>
                <c:pt idx="2145">
                  <c:v>2.145</c:v>
                </c:pt>
                <c:pt idx="2146">
                  <c:v>2.1459999999999999</c:v>
                </c:pt>
                <c:pt idx="2147">
                  <c:v>2.1469999999999998</c:v>
                </c:pt>
                <c:pt idx="2148">
                  <c:v>2.1480000000000001</c:v>
                </c:pt>
                <c:pt idx="2149">
                  <c:v>2.149</c:v>
                </c:pt>
                <c:pt idx="2150">
                  <c:v>2.15</c:v>
                </c:pt>
                <c:pt idx="2151">
                  <c:v>2.1509999999999998</c:v>
                </c:pt>
                <c:pt idx="2152">
                  <c:v>2.1520000000000001</c:v>
                </c:pt>
                <c:pt idx="2153">
                  <c:v>2.153</c:v>
                </c:pt>
                <c:pt idx="2154">
                  <c:v>2.1539999999999999</c:v>
                </c:pt>
                <c:pt idx="2155">
                  <c:v>2.1549999999999998</c:v>
                </c:pt>
                <c:pt idx="2156">
                  <c:v>2.1560000000000001</c:v>
                </c:pt>
                <c:pt idx="2157">
                  <c:v>2.157</c:v>
                </c:pt>
                <c:pt idx="2158">
                  <c:v>2.1579999999999999</c:v>
                </c:pt>
                <c:pt idx="2159">
                  <c:v>2.1589999999999998</c:v>
                </c:pt>
                <c:pt idx="2160">
                  <c:v>2.16</c:v>
                </c:pt>
                <c:pt idx="2161">
                  <c:v>2.161</c:v>
                </c:pt>
                <c:pt idx="2162">
                  <c:v>2.1619999999999999</c:v>
                </c:pt>
                <c:pt idx="2163">
                  <c:v>2.1629999999999998</c:v>
                </c:pt>
                <c:pt idx="2164">
                  <c:v>2.1640000000000001</c:v>
                </c:pt>
                <c:pt idx="2165">
                  <c:v>2.165</c:v>
                </c:pt>
                <c:pt idx="2166">
                  <c:v>2.1659999999999999</c:v>
                </c:pt>
                <c:pt idx="2167">
                  <c:v>2.1669999999999998</c:v>
                </c:pt>
                <c:pt idx="2168">
                  <c:v>2.1680000000000001</c:v>
                </c:pt>
                <c:pt idx="2169">
                  <c:v>2.169</c:v>
                </c:pt>
                <c:pt idx="2170">
                  <c:v>2.17</c:v>
                </c:pt>
                <c:pt idx="2171">
                  <c:v>2.1709999999999998</c:v>
                </c:pt>
                <c:pt idx="2172">
                  <c:v>2.1720000000000002</c:v>
                </c:pt>
                <c:pt idx="2173">
                  <c:v>2.173</c:v>
                </c:pt>
                <c:pt idx="2174">
                  <c:v>2.1739999999999999</c:v>
                </c:pt>
                <c:pt idx="2175">
                  <c:v>2.1749999999999998</c:v>
                </c:pt>
                <c:pt idx="2176">
                  <c:v>2.1760000000000002</c:v>
                </c:pt>
                <c:pt idx="2177">
                  <c:v>2.177</c:v>
                </c:pt>
                <c:pt idx="2178">
                  <c:v>2.1779999999999999</c:v>
                </c:pt>
                <c:pt idx="2179">
                  <c:v>2.1789999999999998</c:v>
                </c:pt>
                <c:pt idx="2180">
                  <c:v>2.1800000000000002</c:v>
                </c:pt>
                <c:pt idx="2181">
                  <c:v>2.181</c:v>
                </c:pt>
                <c:pt idx="2182">
                  <c:v>2.1819999999999999</c:v>
                </c:pt>
                <c:pt idx="2183">
                  <c:v>2.1829999999999998</c:v>
                </c:pt>
                <c:pt idx="2184">
                  <c:v>2.1840000000000002</c:v>
                </c:pt>
                <c:pt idx="2185">
                  <c:v>2.1850000000000001</c:v>
                </c:pt>
                <c:pt idx="2186">
                  <c:v>2.1859999999999999</c:v>
                </c:pt>
                <c:pt idx="2187">
                  <c:v>2.1869999999999998</c:v>
                </c:pt>
                <c:pt idx="2188">
                  <c:v>2.1880000000000002</c:v>
                </c:pt>
                <c:pt idx="2189">
                  <c:v>2.1890000000000001</c:v>
                </c:pt>
                <c:pt idx="2190">
                  <c:v>2.19</c:v>
                </c:pt>
                <c:pt idx="2191">
                  <c:v>2.1909999999999998</c:v>
                </c:pt>
                <c:pt idx="2192">
                  <c:v>2.1920000000000002</c:v>
                </c:pt>
                <c:pt idx="2193">
                  <c:v>2.1930000000000001</c:v>
                </c:pt>
                <c:pt idx="2194">
                  <c:v>2.194</c:v>
                </c:pt>
                <c:pt idx="2195">
                  <c:v>2.1949999999999998</c:v>
                </c:pt>
                <c:pt idx="2196">
                  <c:v>2.1960000000000002</c:v>
                </c:pt>
                <c:pt idx="2197">
                  <c:v>2.1970000000000001</c:v>
                </c:pt>
                <c:pt idx="2198">
                  <c:v>2.198</c:v>
                </c:pt>
                <c:pt idx="2199">
                  <c:v>2.1989999999999998</c:v>
                </c:pt>
                <c:pt idx="2200">
                  <c:v>2.2000000000000002</c:v>
                </c:pt>
                <c:pt idx="2201">
                  <c:v>2.2010000000000001</c:v>
                </c:pt>
                <c:pt idx="2202">
                  <c:v>2.202</c:v>
                </c:pt>
                <c:pt idx="2203">
                  <c:v>2.2029999999999998</c:v>
                </c:pt>
                <c:pt idx="2204">
                  <c:v>2.2040000000000002</c:v>
                </c:pt>
                <c:pt idx="2205">
                  <c:v>2.2050000000000001</c:v>
                </c:pt>
                <c:pt idx="2206">
                  <c:v>2.206</c:v>
                </c:pt>
                <c:pt idx="2207">
                  <c:v>2.2069999999999999</c:v>
                </c:pt>
                <c:pt idx="2208">
                  <c:v>2.2080000000000002</c:v>
                </c:pt>
                <c:pt idx="2209">
                  <c:v>2.2090000000000001</c:v>
                </c:pt>
                <c:pt idx="2210">
                  <c:v>2.21</c:v>
                </c:pt>
                <c:pt idx="2211">
                  <c:v>2.2109999999999999</c:v>
                </c:pt>
                <c:pt idx="2212">
                  <c:v>2.2120000000000002</c:v>
                </c:pt>
                <c:pt idx="2213">
                  <c:v>2.2130000000000001</c:v>
                </c:pt>
                <c:pt idx="2214">
                  <c:v>2.214</c:v>
                </c:pt>
                <c:pt idx="2215">
                  <c:v>2.2149999999999999</c:v>
                </c:pt>
                <c:pt idx="2216">
                  <c:v>2.2160000000000002</c:v>
                </c:pt>
                <c:pt idx="2217">
                  <c:v>2.2170000000000001</c:v>
                </c:pt>
                <c:pt idx="2218">
                  <c:v>2.218</c:v>
                </c:pt>
                <c:pt idx="2219">
                  <c:v>2.2189999999999999</c:v>
                </c:pt>
                <c:pt idx="2220">
                  <c:v>2.2200000000000002</c:v>
                </c:pt>
                <c:pt idx="2221">
                  <c:v>2.2210000000000001</c:v>
                </c:pt>
                <c:pt idx="2222">
                  <c:v>2.222</c:v>
                </c:pt>
                <c:pt idx="2223">
                  <c:v>2.2229999999999999</c:v>
                </c:pt>
                <c:pt idx="2224">
                  <c:v>2.2240000000000002</c:v>
                </c:pt>
                <c:pt idx="2225">
                  <c:v>2.2250000000000001</c:v>
                </c:pt>
                <c:pt idx="2226">
                  <c:v>2.226</c:v>
                </c:pt>
                <c:pt idx="2227">
                  <c:v>2.2269999999999999</c:v>
                </c:pt>
                <c:pt idx="2228">
                  <c:v>2.2280000000000002</c:v>
                </c:pt>
                <c:pt idx="2229">
                  <c:v>2.2290000000000001</c:v>
                </c:pt>
                <c:pt idx="2230">
                  <c:v>2.23</c:v>
                </c:pt>
                <c:pt idx="2231">
                  <c:v>2.2309999999999999</c:v>
                </c:pt>
                <c:pt idx="2232">
                  <c:v>2.2320000000000002</c:v>
                </c:pt>
                <c:pt idx="2233">
                  <c:v>2.2330000000000001</c:v>
                </c:pt>
                <c:pt idx="2234">
                  <c:v>2.234</c:v>
                </c:pt>
                <c:pt idx="2235">
                  <c:v>2.2349999999999999</c:v>
                </c:pt>
                <c:pt idx="2236">
                  <c:v>2.2360000000000002</c:v>
                </c:pt>
                <c:pt idx="2237">
                  <c:v>2.2370000000000001</c:v>
                </c:pt>
                <c:pt idx="2238">
                  <c:v>2.238</c:v>
                </c:pt>
                <c:pt idx="2239">
                  <c:v>2.2389999999999999</c:v>
                </c:pt>
                <c:pt idx="2240">
                  <c:v>2.2400000000000002</c:v>
                </c:pt>
                <c:pt idx="2241">
                  <c:v>2.2410000000000001</c:v>
                </c:pt>
                <c:pt idx="2242">
                  <c:v>2.242</c:v>
                </c:pt>
                <c:pt idx="2243">
                  <c:v>2.2429999999999999</c:v>
                </c:pt>
                <c:pt idx="2244">
                  <c:v>2.2440000000000002</c:v>
                </c:pt>
                <c:pt idx="2245">
                  <c:v>2.2450000000000001</c:v>
                </c:pt>
                <c:pt idx="2246">
                  <c:v>2.246</c:v>
                </c:pt>
                <c:pt idx="2247">
                  <c:v>2.2469999999999999</c:v>
                </c:pt>
                <c:pt idx="2248">
                  <c:v>2.2480000000000002</c:v>
                </c:pt>
                <c:pt idx="2249">
                  <c:v>2.2490000000000001</c:v>
                </c:pt>
                <c:pt idx="2250">
                  <c:v>2.25</c:v>
                </c:pt>
                <c:pt idx="2251">
                  <c:v>2.2509999999999999</c:v>
                </c:pt>
                <c:pt idx="2252">
                  <c:v>2.2519999999999998</c:v>
                </c:pt>
                <c:pt idx="2253">
                  <c:v>2.2530000000000001</c:v>
                </c:pt>
                <c:pt idx="2254">
                  <c:v>2.254</c:v>
                </c:pt>
                <c:pt idx="2255">
                  <c:v>2.2549999999999999</c:v>
                </c:pt>
                <c:pt idx="2256">
                  <c:v>2.2559999999999998</c:v>
                </c:pt>
                <c:pt idx="2257">
                  <c:v>2.2570000000000001</c:v>
                </c:pt>
                <c:pt idx="2258">
                  <c:v>2.258</c:v>
                </c:pt>
                <c:pt idx="2259">
                  <c:v>2.2589999999999999</c:v>
                </c:pt>
                <c:pt idx="2260">
                  <c:v>2.2599999999999998</c:v>
                </c:pt>
                <c:pt idx="2261">
                  <c:v>2.2610000000000001</c:v>
                </c:pt>
                <c:pt idx="2262">
                  <c:v>2.262</c:v>
                </c:pt>
                <c:pt idx="2263">
                  <c:v>2.2629999999999999</c:v>
                </c:pt>
                <c:pt idx="2264">
                  <c:v>2.2639999999999998</c:v>
                </c:pt>
                <c:pt idx="2265">
                  <c:v>2.2650000000000001</c:v>
                </c:pt>
                <c:pt idx="2266">
                  <c:v>2.266</c:v>
                </c:pt>
                <c:pt idx="2267">
                  <c:v>2.2669999999999999</c:v>
                </c:pt>
                <c:pt idx="2268">
                  <c:v>2.2679999999999998</c:v>
                </c:pt>
                <c:pt idx="2269">
                  <c:v>2.2690000000000001</c:v>
                </c:pt>
                <c:pt idx="2270">
                  <c:v>2.27</c:v>
                </c:pt>
                <c:pt idx="2271">
                  <c:v>2.2709999999999999</c:v>
                </c:pt>
                <c:pt idx="2272">
                  <c:v>2.2719999999999998</c:v>
                </c:pt>
                <c:pt idx="2273">
                  <c:v>2.2730000000000001</c:v>
                </c:pt>
                <c:pt idx="2274">
                  <c:v>2.274</c:v>
                </c:pt>
                <c:pt idx="2275">
                  <c:v>2.2749999999999999</c:v>
                </c:pt>
                <c:pt idx="2276">
                  <c:v>2.2759999999999998</c:v>
                </c:pt>
                <c:pt idx="2277">
                  <c:v>2.2770000000000001</c:v>
                </c:pt>
                <c:pt idx="2278">
                  <c:v>2.278</c:v>
                </c:pt>
                <c:pt idx="2279">
                  <c:v>2.2789999999999999</c:v>
                </c:pt>
                <c:pt idx="2280">
                  <c:v>2.2799999999999998</c:v>
                </c:pt>
                <c:pt idx="2281">
                  <c:v>2.2810000000000001</c:v>
                </c:pt>
                <c:pt idx="2282">
                  <c:v>2.282</c:v>
                </c:pt>
                <c:pt idx="2283">
                  <c:v>2.2829999999999999</c:v>
                </c:pt>
                <c:pt idx="2284">
                  <c:v>2.2839999999999998</c:v>
                </c:pt>
                <c:pt idx="2285">
                  <c:v>2.2850000000000001</c:v>
                </c:pt>
                <c:pt idx="2286">
                  <c:v>2.286</c:v>
                </c:pt>
                <c:pt idx="2287">
                  <c:v>2.2869999999999999</c:v>
                </c:pt>
                <c:pt idx="2288">
                  <c:v>2.2879999999999998</c:v>
                </c:pt>
                <c:pt idx="2289">
                  <c:v>2.2890000000000001</c:v>
                </c:pt>
                <c:pt idx="2290">
                  <c:v>2.29</c:v>
                </c:pt>
                <c:pt idx="2291">
                  <c:v>2.2909999999999999</c:v>
                </c:pt>
                <c:pt idx="2292">
                  <c:v>2.2919999999999998</c:v>
                </c:pt>
                <c:pt idx="2293">
                  <c:v>2.2930000000000001</c:v>
                </c:pt>
                <c:pt idx="2294">
                  <c:v>2.294</c:v>
                </c:pt>
                <c:pt idx="2295">
                  <c:v>2.2949999999999999</c:v>
                </c:pt>
                <c:pt idx="2296">
                  <c:v>2.2959999999999998</c:v>
                </c:pt>
                <c:pt idx="2297">
                  <c:v>2.2970000000000002</c:v>
                </c:pt>
                <c:pt idx="2298">
                  <c:v>2.298</c:v>
                </c:pt>
                <c:pt idx="2299">
                  <c:v>2.2989999999999999</c:v>
                </c:pt>
                <c:pt idx="2300">
                  <c:v>2.2999999999999998</c:v>
                </c:pt>
                <c:pt idx="2301">
                  <c:v>2.3010000000000002</c:v>
                </c:pt>
                <c:pt idx="2302">
                  <c:v>2.302</c:v>
                </c:pt>
                <c:pt idx="2303">
                  <c:v>2.3029999999999999</c:v>
                </c:pt>
                <c:pt idx="2304">
                  <c:v>2.3039999999999998</c:v>
                </c:pt>
                <c:pt idx="2305">
                  <c:v>2.3050000000000002</c:v>
                </c:pt>
                <c:pt idx="2306">
                  <c:v>2.306</c:v>
                </c:pt>
                <c:pt idx="2307">
                  <c:v>2.3069999999999999</c:v>
                </c:pt>
                <c:pt idx="2308">
                  <c:v>2.3079999999999998</c:v>
                </c:pt>
                <c:pt idx="2309">
                  <c:v>2.3090000000000002</c:v>
                </c:pt>
                <c:pt idx="2310">
                  <c:v>2.31</c:v>
                </c:pt>
                <c:pt idx="2311">
                  <c:v>2.3109999999999999</c:v>
                </c:pt>
                <c:pt idx="2312">
                  <c:v>2.3119999999999998</c:v>
                </c:pt>
                <c:pt idx="2313">
                  <c:v>2.3130000000000002</c:v>
                </c:pt>
                <c:pt idx="2314">
                  <c:v>2.3140000000000001</c:v>
                </c:pt>
                <c:pt idx="2315">
                  <c:v>2.3149999999999999</c:v>
                </c:pt>
                <c:pt idx="2316">
                  <c:v>2.3159999999999998</c:v>
                </c:pt>
                <c:pt idx="2317">
                  <c:v>2.3170000000000002</c:v>
                </c:pt>
                <c:pt idx="2318">
                  <c:v>2.3180000000000001</c:v>
                </c:pt>
                <c:pt idx="2319">
                  <c:v>2.319</c:v>
                </c:pt>
                <c:pt idx="2320">
                  <c:v>2.3199999999999998</c:v>
                </c:pt>
                <c:pt idx="2321">
                  <c:v>2.3210000000000002</c:v>
                </c:pt>
                <c:pt idx="2322">
                  <c:v>2.3220000000000001</c:v>
                </c:pt>
                <c:pt idx="2323">
                  <c:v>2.323</c:v>
                </c:pt>
                <c:pt idx="2324">
                  <c:v>2.3239999999999998</c:v>
                </c:pt>
                <c:pt idx="2325">
                  <c:v>2.3250000000000002</c:v>
                </c:pt>
                <c:pt idx="2326">
                  <c:v>2.3260000000000001</c:v>
                </c:pt>
                <c:pt idx="2327">
                  <c:v>2.327</c:v>
                </c:pt>
                <c:pt idx="2328">
                  <c:v>2.3279999999999998</c:v>
                </c:pt>
                <c:pt idx="2329">
                  <c:v>2.3290000000000002</c:v>
                </c:pt>
                <c:pt idx="2330">
                  <c:v>2.33</c:v>
                </c:pt>
                <c:pt idx="2331">
                  <c:v>2.331</c:v>
                </c:pt>
                <c:pt idx="2332">
                  <c:v>2.3319999999999999</c:v>
                </c:pt>
                <c:pt idx="2333">
                  <c:v>2.3330000000000002</c:v>
                </c:pt>
                <c:pt idx="2334">
                  <c:v>2.3340000000000001</c:v>
                </c:pt>
                <c:pt idx="2335">
                  <c:v>2.335</c:v>
                </c:pt>
                <c:pt idx="2336">
                  <c:v>2.3359999999999999</c:v>
                </c:pt>
                <c:pt idx="2337">
                  <c:v>2.3370000000000002</c:v>
                </c:pt>
                <c:pt idx="2338">
                  <c:v>2.3380000000000001</c:v>
                </c:pt>
                <c:pt idx="2339">
                  <c:v>2.339</c:v>
                </c:pt>
                <c:pt idx="2340">
                  <c:v>2.34</c:v>
                </c:pt>
                <c:pt idx="2341">
                  <c:v>2.3410000000000002</c:v>
                </c:pt>
                <c:pt idx="2342">
                  <c:v>2.3420000000000001</c:v>
                </c:pt>
                <c:pt idx="2343">
                  <c:v>2.343</c:v>
                </c:pt>
                <c:pt idx="2344">
                  <c:v>2.3439999999999999</c:v>
                </c:pt>
                <c:pt idx="2345">
                  <c:v>2.3450000000000002</c:v>
                </c:pt>
                <c:pt idx="2346">
                  <c:v>2.3460000000000001</c:v>
                </c:pt>
                <c:pt idx="2347">
                  <c:v>2.347</c:v>
                </c:pt>
                <c:pt idx="2348">
                  <c:v>2.3479999999999999</c:v>
                </c:pt>
                <c:pt idx="2349">
                  <c:v>2.3490000000000002</c:v>
                </c:pt>
                <c:pt idx="2350">
                  <c:v>2.35</c:v>
                </c:pt>
                <c:pt idx="2351">
                  <c:v>2.351</c:v>
                </c:pt>
                <c:pt idx="2352">
                  <c:v>2.3519999999999999</c:v>
                </c:pt>
                <c:pt idx="2353">
                  <c:v>2.3530000000000002</c:v>
                </c:pt>
                <c:pt idx="2354">
                  <c:v>2.3540000000000001</c:v>
                </c:pt>
                <c:pt idx="2355">
                  <c:v>2.355</c:v>
                </c:pt>
                <c:pt idx="2356">
                  <c:v>2.3559999999999999</c:v>
                </c:pt>
                <c:pt idx="2357">
                  <c:v>2.3570000000000002</c:v>
                </c:pt>
                <c:pt idx="2358">
                  <c:v>2.3580000000000001</c:v>
                </c:pt>
                <c:pt idx="2359">
                  <c:v>2.359</c:v>
                </c:pt>
                <c:pt idx="2360">
                  <c:v>2.36</c:v>
                </c:pt>
                <c:pt idx="2361">
                  <c:v>2.3610000000000002</c:v>
                </c:pt>
                <c:pt idx="2362">
                  <c:v>2.3620000000000001</c:v>
                </c:pt>
                <c:pt idx="2363">
                  <c:v>2.363</c:v>
                </c:pt>
                <c:pt idx="2364">
                  <c:v>2.3639999999999999</c:v>
                </c:pt>
                <c:pt idx="2365">
                  <c:v>2.3650000000000002</c:v>
                </c:pt>
                <c:pt idx="2366">
                  <c:v>2.3660000000000001</c:v>
                </c:pt>
                <c:pt idx="2367">
                  <c:v>2.367</c:v>
                </c:pt>
                <c:pt idx="2368">
                  <c:v>2.3679999999999999</c:v>
                </c:pt>
                <c:pt idx="2369">
                  <c:v>2.3690000000000002</c:v>
                </c:pt>
                <c:pt idx="2370">
                  <c:v>2.37</c:v>
                </c:pt>
                <c:pt idx="2371">
                  <c:v>2.371</c:v>
                </c:pt>
                <c:pt idx="2372">
                  <c:v>2.3719999999999999</c:v>
                </c:pt>
                <c:pt idx="2373">
                  <c:v>2.3730000000000002</c:v>
                </c:pt>
                <c:pt idx="2374">
                  <c:v>2.3740000000000001</c:v>
                </c:pt>
                <c:pt idx="2375">
                  <c:v>2.375</c:v>
                </c:pt>
                <c:pt idx="2376">
                  <c:v>2.3759999999999999</c:v>
                </c:pt>
                <c:pt idx="2377">
                  <c:v>2.3769999999999998</c:v>
                </c:pt>
                <c:pt idx="2378">
                  <c:v>2.3780000000000001</c:v>
                </c:pt>
                <c:pt idx="2379">
                  <c:v>2.379</c:v>
                </c:pt>
                <c:pt idx="2380">
                  <c:v>2.38</c:v>
                </c:pt>
                <c:pt idx="2381">
                  <c:v>2.3809999999999998</c:v>
                </c:pt>
                <c:pt idx="2382">
                  <c:v>2.3820000000000001</c:v>
                </c:pt>
                <c:pt idx="2383">
                  <c:v>2.383</c:v>
                </c:pt>
                <c:pt idx="2384">
                  <c:v>2.3839999999999999</c:v>
                </c:pt>
                <c:pt idx="2385">
                  <c:v>2.3849999999999998</c:v>
                </c:pt>
                <c:pt idx="2386">
                  <c:v>2.3860000000000001</c:v>
                </c:pt>
                <c:pt idx="2387">
                  <c:v>2.387</c:v>
                </c:pt>
                <c:pt idx="2388">
                  <c:v>2.3879999999999999</c:v>
                </c:pt>
                <c:pt idx="2389">
                  <c:v>2.3889999999999998</c:v>
                </c:pt>
                <c:pt idx="2390">
                  <c:v>2.39</c:v>
                </c:pt>
                <c:pt idx="2391">
                  <c:v>2.391</c:v>
                </c:pt>
                <c:pt idx="2392">
                  <c:v>2.3919999999999999</c:v>
                </c:pt>
                <c:pt idx="2393">
                  <c:v>2.3929999999999998</c:v>
                </c:pt>
                <c:pt idx="2394">
                  <c:v>2.3940000000000001</c:v>
                </c:pt>
                <c:pt idx="2395">
                  <c:v>2.395</c:v>
                </c:pt>
                <c:pt idx="2396">
                  <c:v>2.3959999999999999</c:v>
                </c:pt>
                <c:pt idx="2397">
                  <c:v>2.3969999999999998</c:v>
                </c:pt>
                <c:pt idx="2398">
                  <c:v>2.3980000000000001</c:v>
                </c:pt>
                <c:pt idx="2399">
                  <c:v>2.399</c:v>
                </c:pt>
                <c:pt idx="2400">
                  <c:v>2.4</c:v>
                </c:pt>
                <c:pt idx="2401">
                  <c:v>2.4009999999999998</c:v>
                </c:pt>
                <c:pt idx="2402">
                  <c:v>2.4020000000000001</c:v>
                </c:pt>
                <c:pt idx="2403">
                  <c:v>2.403</c:v>
                </c:pt>
                <c:pt idx="2404">
                  <c:v>2.4039999999999999</c:v>
                </c:pt>
                <c:pt idx="2405">
                  <c:v>2.4049999999999998</c:v>
                </c:pt>
                <c:pt idx="2406">
                  <c:v>2.4060000000000001</c:v>
                </c:pt>
                <c:pt idx="2407">
                  <c:v>2.407</c:v>
                </c:pt>
                <c:pt idx="2408">
                  <c:v>2.4079999999999999</c:v>
                </c:pt>
                <c:pt idx="2409">
                  <c:v>2.4089999999999998</c:v>
                </c:pt>
                <c:pt idx="2410">
                  <c:v>2.41</c:v>
                </c:pt>
                <c:pt idx="2411">
                  <c:v>2.411</c:v>
                </c:pt>
                <c:pt idx="2412">
                  <c:v>2.4119999999999999</c:v>
                </c:pt>
                <c:pt idx="2413">
                  <c:v>2.4129999999999998</c:v>
                </c:pt>
                <c:pt idx="2414">
                  <c:v>2.4140000000000001</c:v>
                </c:pt>
                <c:pt idx="2415">
                  <c:v>2.415</c:v>
                </c:pt>
                <c:pt idx="2416">
                  <c:v>2.4159999999999999</c:v>
                </c:pt>
                <c:pt idx="2417">
                  <c:v>2.4169999999999998</c:v>
                </c:pt>
                <c:pt idx="2418">
                  <c:v>2.4180000000000001</c:v>
                </c:pt>
                <c:pt idx="2419">
                  <c:v>2.419</c:v>
                </c:pt>
                <c:pt idx="2420">
                  <c:v>2.42</c:v>
                </c:pt>
                <c:pt idx="2421">
                  <c:v>2.4209999999999998</c:v>
                </c:pt>
                <c:pt idx="2422">
                  <c:v>2.4220000000000002</c:v>
                </c:pt>
                <c:pt idx="2423">
                  <c:v>2.423</c:v>
                </c:pt>
                <c:pt idx="2424">
                  <c:v>2.4239999999999999</c:v>
                </c:pt>
                <c:pt idx="2425">
                  <c:v>2.4249999999999998</c:v>
                </c:pt>
                <c:pt idx="2426">
                  <c:v>2.4260000000000002</c:v>
                </c:pt>
                <c:pt idx="2427">
                  <c:v>2.427</c:v>
                </c:pt>
                <c:pt idx="2428">
                  <c:v>2.4279999999999999</c:v>
                </c:pt>
                <c:pt idx="2429">
                  <c:v>2.4289999999999998</c:v>
                </c:pt>
                <c:pt idx="2430">
                  <c:v>2.4300000000000002</c:v>
                </c:pt>
                <c:pt idx="2431">
                  <c:v>2.431</c:v>
                </c:pt>
                <c:pt idx="2432">
                  <c:v>2.4319999999999999</c:v>
                </c:pt>
                <c:pt idx="2433">
                  <c:v>2.4329999999999998</c:v>
                </c:pt>
                <c:pt idx="2434">
                  <c:v>2.4340000000000002</c:v>
                </c:pt>
                <c:pt idx="2435">
                  <c:v>2.4350000000000001</c:v>
                </c:pt>
                <c:pt idx="2436">
                  <c:v>2.4359999999999999</c:v>
                </c:pt>
                <c:pt idx="2437">
                  <c:v>2.4369999999999998</c:v>
                </c:pt>
                <c:pt idx="2438">
                  <c:v>2.4380000000000002</c:v>
                </c:pt>
                <c:pt idx="2439">
                  <c:v>2.4390000000000001</c:v>
                </c:pt>
                <c:pt idx="2440">
                  <c:v>2.44</c:v>
                </c:pt>
                <c:pt idx="2441">
                  <c:v>2.4409999999999998</c:v>
                </c:pt>
                <c:pt idx="2442">
                  <c:v>2.4420000000000002</c:v>
                </c:pt>
                <c:pt idx="2443">
                  <c:v>2.4430000000000001</c:v>
                </c:pt>
                <c:pt idx="2444">
                  <c:v>2.444</c:v>
                </c:pt>
                <c:pt idx="2445">
                  <c:v>2.4449999999999998</c:v>
                </c:pt>
                <c:pt idx="2446">
                  <c:v>2.4460000000000002</c:v>
                </c:pt>
                <c:pt idx="2447">
                  <c:v>2.4470000000000001</c:v>
                </c:pt>
                <c:pt idx="2448">
                  <c:v>2.448</c:v>
                </c:pt>
                <c:pt idx="2449">
                  <c:v>2.4489999999999998</c:v>
                </c:pt>
                <c:pt idx="2450">
                  <c:v>2.4500000000000002</c:v>
                </c:pt>
                <c:pt idx="2451">
                  <c:v>2.4510000000000001</c:v>
                </c:pt>
                <c:pt idx="2452">
                  <c:v>2.452</c:v>
                </c:pt>
                <c:pt idx="2453">
                  <c:v>2.4529999999999998</c:v>
                </c:pt>
                <c:pt idx="2454">
                  <c:v>2.4540000000000002</c:v>
                </c:pt>
                <c:pt idx="2455">
                  <c:v>2.4550000000000001</c:v>
                </c:pt>
                <c:pt idx="2456">
                  <c:v>2.456</c:v>
                </c:pt>
                <c:pt idx="2457">
                  <c:v>2.4569999999999999</c:v>
                </c:pt>
                <c:pt idx="2458">
                  <c:v>2.4580000000000002</c:v>
                </c:pt>
                <c:pt idx="2459">
                  <c:v>2.4590000000000001</c:v>
                </c:pt>
                <c:pt idx="2460">
                  <c:v>2.46</c:v>
                </c:pt>
                <c:pt idx="2461">
                  <c:v>2.4609999999999999</c:v>
                </c:pt>
                <c:pt idx="2462">
                  <c:v>2.4620000000000002</c:v>
                </c:pt>
                <c:pt idx="2463">
                  <c:v>2.4630000000000001</c:v>
                </c:pt>
                <c:pt idx="2464">
                  <c:v>2.464</c:v>
                </c:pt>
                <c:pt idx="2465">
                  <c:v>2.4649999999999999</c:v>
                </c:pt>
                <c:pt idx="2466">
                  <c:v>2.4660000000000002</c:v>
                </c:pt>
                <c:pt idx="2467">
                  <c:v>2.4670000000000001</c:v>
                </c:pt>
                <c:pt idx="2468">
                  <c:v>2.468</c:v>
                </c:pt>
                <c:pt idx="2469">
                  <c:v>2.4689999999999999</c:v>
                </c:pt>
                <c:pt idx="2470">
                  <c:v>2.4700000000000002</c:v>
                </c:pt>
                <c:pt idx="2471">
                  <c:v>2.4710000000000001</c:v>
                </c:pt>
                <c:pt idx="2472">
                  <c:v>2.472</c:v>
                </c:pt>
                <c:pt idx="2473">
                  <c:v>2.4729999999999999</c:v>
                </c:pt>
                <c:pt idx="2474">
                  <c:v>2.4740000000000002</c:v>
                </c:pt>
                <c:pt idx="2475">
                  <c:v>2.4750000000000001</c:v>
                </c:pt>
                <c:pt idx="2476">
                  <c:v>2.476</c:v>
                </c:pt>
                <c:pt idx="2477">
                  <c:v>2.4769999999999999</c:v>
                </c:pt>
                <c:pt idx="2478">
                  <c:v>2.4780000000000002</c:v>
                </c:pt>
                <c:pt idx="2479">
                  <c:v>2.4790000000000001</c:v>
                </c:pt>
                <c:pt idx="2480">
                  <c:v>2.48</c:v>
                </c:pt>
                <c:pt idx="2481">
                  <c:v>2.4809999999999999</c:v>
                </c:pt>
                <c:pt idx="2482">
                  <c:v>2.4820000000000002</c:v>
                </c:pt>
                <c:pt idx="2483">
                  <c:v>2.4830000000000001</c:v>
                </c:pt>
                <c:pt idx="2484">
                  <c:v>2.484</c:v>
                </c:pt>
                <c:pt idx="2485">
                  <c:v>2.4849999999999999</c:v>
                </c:pt>
                <c:pt idx="2486">
                  <c:v>2.4860000000000002</c:v>
                </c:pt>
                <c:pt idx="2487">
                  <c:v>2.4870000000000001</c:v>
                </c:pt>
                <c:pt idx="2488">
                  <c:v>2.488</c:v>
                </c:pt>
                <c:pt idx="2489">
                  <c:v>2.4889999999999999</c:v>
                </c:pt>
                <c:pt idx="2490">
                  <c:v>2.4900000000000002</c:v>
                </c:pt>
                <c:pt idx="2491">
                  <c:v>2.4910000000000001</c:v>
                </c:pt>
                <c:pt idx="2492">
                  <c:v>2.492</c:v>
                </c:pt>
                <c:pt idx="2493">
                  <c:v>2.4929999999999999</c:v>
                </c:pt>
                <c:pt idx="2494">
                  <c:v>2.4940000000000002</c:v>
                </c:pt>
                <c:pt idx="2495">
                  <c:v>2.4950000000000001</c:v>
                </c:pt>
                <c:pt idx="2496">
                  <c:v>2.496</c:v>
                </c:pt>
                <c:pt idx="2497">
                  <c:v>2.4969999999999999</c:v>
                </c:pt>
                <c:pt idx="2498">
                  <c:v>2.4980000000000002</c:v>
                </c:pt>
                <c:pt idx="2499">
                  <c:v>2.4990000000000001</c:v>
                </c:pt>
                <c:pt idx="2500">
                  <c:v>2.5</c:v>
                </c:pt>
                <c:pt idx="2501">
                  <c:v>2.5009999999999999</c:v>
                </c:pt>
                <c:pt idx="2502">
                  <c:v>2.5019999999999998</c:v>
                </c:pt>
                <c:pt idx="2503">
                  <c:v>2.5030000000000001</c:v>
                </c:pt>
                <c:pt idx="2504">
                  <c:v>2.504</c:v>
                </c:pt>
                <c:pt idx="2505">
                  <c:v>2.5049999999999999</c:v>
                </c:pt>
                <c:pt idx="2506">
                  <c:v>2.5059999999999998</c:v>
                </c:pt>
                <c:pt idx="2507">
                  <c:v>2.5070000000000001</c:v>
                </c:pt>
                <c:pt idx="2508">
                  <c:v>2.508</c:v>
                </c:pt>
                <c:pt idx="2509">
                  <c:v>2.5089999999999999</c:v>
                </c:pt>
                <c:pt idx="2510">
                  <c:v>2.5099999999999998</c:v>
                </c:pt>
                <c:pt idx="2511">
                  <c:v>2.5110000000000001</c:v>
                </c:pt>
                <c:pt idx="2512">
                  <c:v>2.512</c:v>
                </c:pt>
                <c:pt idx="2513">
                  <c:v>2.5129999999999999</c:v>
                </c:pt>
                <c:pt idx="2514">
                  <c:v>2.5139999999999998</c:v>
                </c:pt>
                <c:pt idx="2515">
                  <c:v>2.5150000000000001</c:v>
                </c:pt>
                <c:pt idx="2516">
                  <c:v>2.516</c:v>
                </c:pt>
                <c:pt idx="2517">
                  <c:v>2.5169999999999999</c:v>
                </c:pt>
                <c:pt idx="2518">
                  <c:v>2.5179999999999998</c:v>
                </c:pt>
                <c:pt idx="2519">
                  <c:v>2.5190000000000001</c:v>
                </c:pt>
                <c:pt idx="2520">
                  <c:v>2.52</c:v>
                </c:pt>
                <c:pt idx="2521">
                  <c:v>2.5209999999999999</c:v>
                </c:pt>
                <c:pt idx="2522">
                  <c:v>2.5219999999999998</c:v>
                </c:pt>
                <c:pt idx="2523">
                  <c:v>2.5230000000000001</c:v>
                </c:pt>
                <c:pt idx="2524">
                  <c:v>2.524</c:v>
                </c:pt>
                <c:pt idx="2525">
                  <c:v>2.5249999999999999</c:v>
                </c:pt>
                <c:pt idx="2526">
                  <c:v>2.5259999999999998</c:v>
                </c:pt>
                <c:pt idx="2527">
                  <c:v>2.5270000000000001</c:v>
                </c:pt>
                <c:pt idx="2528">
                  <c:v>2.528</c:v>
                </c:pt>
                <c:pt idx="2529">
                  <c:v>2.5289999999999999</c:v>
                </c:pt>
                <c:pt idx="2530">
                  <c:v>2.5299999999999998</c:v>
                </c:pt>
                <c:pt idx="2531">
                  <c:v>2.5310000000000001</c:v>
                </c:pt>
                <c:pt idx="2532">
                  <c:v>2.532</c:v>
                </c:pt>
                <c:pt idx="2533">
                  <c:v>2.5329999999999999</c:v>
                </c:pt>
                <c:pt idx="2534">
                  <c:v>2.5339999999999998</c:v>
                </c:pt>
                <c:pt idx="2535">
                  <c:v>2.5350000000000001</c:v>
                </c:pt>
                <c:pt idx="2536">
                  <c:v>2.536</c:v>
                </c:pt>
                <c:pt idx="2537">
                  <c:v>2.5369999999999999</c:v>
                </c:pt>
                <c:pt idx="2538">
                  <c:v>2.5379999999999998</c:v>
                </c:pt>
                <c:pt idx="2539">
                  <c:v>2.5390000000000001</c:v>
                </c:pt>
                <c:pt idx="2540">
                  <c:v>2.54</c:v>
                </c:pt>
                <c:pt idx="2541">
                  <c:v>2.5409999999999999</c:v>
                </c:pt>
                <c:pt idx="2542">
                  <c:v>2.5419999999999998</c:v>
                </c:pt>
                <c:pt idx="2543">
                  <c:v>2.5430000000000001</c:v>
                </c:pt>
                <c:pt idx="2544">
                  <c:v>2.544</c:v>
                </c:pt>
                <c:pt idx="2545">
                  <c:v>2.5449999999999999</c:v>
                </c:pt>
                <c:pt idx="2546">
                  <c:v>2.5459999999999998</c:v>
                </c:pt>
                <c:pt idx="2547">
                  <c:v>2.5470000000000002</c:v>
                </c:pt>
                <c:pt idx="2548">
                  <c:v>2.548</c:v>
                </c:pt>
                <c:pt idx="2549">
                  <c:v>2.5489999999999999</c:v>
                </c:pt>
                <c:pt idx="2550">
                  <c:v>2.5499999999999998</c:v>
                </c:pt>
                <c:pt idx="2551">
                  <c:v>2.5510000000000002</c:v>
                </c:pt>
                <c:pt idx="2552">
                  <c:v>2.552</c:v>
                </c:pt>
                <c:pt idx="2553">
                  <c:v>2.5529999999999999</c:v>
                </c:pt>
                <c:pt idx="2554">
                  <c:v>2.5539999999999998</c:v>
                </c:pt>
                <c:pt idx="2555">
                  <c:v>2.5550000000000002</c:v>
                </c:pt>
                <c:pt idx="2556">
                  <c:v>2.556</c:v>
                </c:pt>
                <c:pt idx="2557">
                  <c:v>2.5569999999999999</c:v>
                </c:pt>
                <c:pt idx="2558">
                  <c:v>2.5579999999999998</c:v>
                </c:pt>
                <c:pt idx="2559">
                  <c:v>2.5590000000000002</c:v>
                </c:pt>
                <c:pt idx="2560">
                  <c:v>2.56</c:v>
                </c:pt>
                <c:pt idx="2561">
                  <c:v>2.5609999999999999</c:v>
                </c:pt>
                <c:pt idx="2562">
                  <c:v>2.5619999999999998</c:v>
                </c:pt>
                <c:pt idx="2563">
                  <c:v>2.5630000000000002</c:v>
                </c:pt>
                <c:pt idx="2564">
                  <c:v>2.5640000000000001</c:v>
                </c:pt>
                <c:pt idx="2565">
                  <c:v>2.5649999999999999</c:v>
                </c:pt>
                <c:pt idx="2566">
                  <c:v>2.5659999999999998</c:v>
                </c:pt>
                <c:pt idx="2567">
                  <c:v>2.5670000000000002</c:v>
                </c:pt>
                <c:pt idx="2568">
                  <c:v>2.5680000000000001</c:v>
                </c:pt>
                <c:pt idx="2569">
                  <c:v>2.569</c:v>
                </c:pt>
                <c:pt idx="2570">
                  <c:v>2.57</c:v>
                </c:pt>
                <c:pt idx="2571">
                  <c:v>2.5710000000000002</c:v>
                </c:pt>
                <c:pt idx="2572">
                  <c:v>2.5720000000000001</c:v>
                </c:pt>
                <c:pt idx="2573">
                  <c:v>2.573</c:v>
                </c:pt>
                <c:pt idx="2574">
                  <c:v>2.5739999999999998</c:v>
                </c:pt>
                <c:pt idx="2575">
                  <c:v>2.5750000000000002</c:v>
                </c:pt>
                <c:pt idx="2576">
                  <c:v>2.5760000000000001</c:v>
                </c:pt>
                <c:pt idx="2577">
                  <c:v>2.577</c:v>
                </c:pt>
                <c:pt idx="2578">
                  <c:v>2.5779999999999998</c:v>
                </c:pt>
                <c:pt idx="2579">
                  <c:v>2.5790000000000002</c:v>
                </c:pt>
                <c:pt idx="2580">
                  <c:v>2.58</c:v>
                </c:pt>
                <c:pt idx="2581">
                  <c:v>2.581</c:v>
                </c:pt>
                <c:pt idx="2582">
                  <c:v>2.5819999999999999</c:v>
                </c:pt>
                <c:pt idx="2583">
                  <c:v>2.5830000000000002</c:v>
                </c:pt>
                <c:pt idx="2584">
                  <c:v>2.5840000000000001</c:v>
                </c:pt>
                <c:pt idx="2585">
                  <c:v>2.585</c:v>
                </c:pt>
                <c:pt idx="2586">
                  <c:v>2.5859999999999999</c:v>
                </c:pt>
                <c:pt idx="2587">
                  <c:v>2.5870000000000002</c:v>
                </c:pt>
                <c:pt idx="2588">
                  <c:v>2.5880000000000001</c:v>
                </c:pt>
                <c:pt idx="2589">
                  <c:v>2.589</c:v>
                </c:pt>
                <c:pt idx="2590">
                  <c:v>2.59</c:v>
                </c:pt>
                <c:pt idx="2591">
                  <c:v>2.5910000000000002</c:v>
                </c:pt>
                <c:pt idx="2592">
                  <c:v>2.5920000000000001</c:v>
                </c:pt>
                <c:pt idx="2593">
                  <c:v>2.593</c:v>
                </c:pt>
                <c:pt idx="2594">
                  <c:v>2.5939999999999999</c:v>
                </c:pt>
                <c:pt idx="2595">
                  <c:v>2.5950000000000002</c:v>
                </c:pt>
                <c:pt idx="2596">
                  <c:v>2.5960000000000001</c:v>
                </c:pt>
                <c:pt idx="2597">
                  <c:v>2.597</c:v>
                </c:pt>
                <c:pt idx="2598">
                  <c:v>2.5979999999999999</c:v>
                </c:pt>
                <c:pt idx="2599">
                  <c:v>2.5990000000000002</c:v>
                </c:pt>
                <c:pt idx="2600">
                  <c:v>2.6</c:v>
                </c:pt>
                <c:pt idx="2601">
                  <c:v>2.601</c:v>
                </c:pt>
                <c:pt idx="2602">
                  <c:v>2.6019999999999999</c:v>
                </c:pt>
                <c:pt idx="2603">
                  <c:v>2.6030000000000002</c:v>
                </c:pt>
                <c:pt idx="2604">
                  <c:v>2.6040000000000001</c:v>
                </c:pt>
                <c:pt idx="2605">
                  <c:v>2.605</c:v>
                </c:pt>
                <c:pt idx="2606">
                  <c:v>2.6059999999999999</c:v>
                </c:pt>
                <c:pt idx="2607">
                  <c:v>2.6070000000000002</c:v>
                </c:pt>
                <c:pt idx="2608">
                  <c:v>2.6080000000000001</c:v>
                </c:pt>
                <c:pt idx="2609">
                  <c:v>2.609</c:v>
                </c:pt>
                <c:pt idx="2610">
                  <c:v>2.61</c:v>
                </c:pt>
                <c:pt idx="2611">
                  <c:v>2.6110000000000002</c:v>
                </c:pt>
                <c:pt idx="2612">
                  <c:v>2.6120000000000001</c:v>
                </c:pt>
                <c:pt idx="2613">
                  <c:v>2.613</c:v>
                </c:pt>
                <c:pt idx="2614">
                  <c:v>2.6139999999999999</c:v>
                </c:pt>
                <c:pt idx="2615">
                  <c:v>2.6150000000000002</c:v>
                </c:pt>
                <c:pt idx="2616">
                  <c:v>2.6160000000000001</c:v>
                </c:pt>
                <c:pt idx="2617">
                  <c:v>2.617</c:v>
                </c:pt>
                <c:pt idx="2618">
                  <c:v>2.6179999999999999</c:v>
                </c:pt>
                <c:pt idx="2619">
                  <c:v>2.6190000000000002</c:v>
                </c:pt>
                <c:pt idx="2620">
                  <c:v>2.62</c:v>
                </c:pt>
                <c:pt idx="2621">
                  <c:v>2.621</c:v>
                </c:pt>
                <c:pt idx="2622">
                  <c:v>2.6219999999999999</c:v>
                </c:pt>
                <c:pt idx="2623">
                  <c:v>2.6230000000000002</c:v>
                </c:pt>
                <c:pt idx="2624">
                  <c:v>2.6240000000000001</c:v>
                </c:pt>
                <c:pt idx="2625">
                  <c:v>2.625</c:v>
                </c:pt>
                <c:pt idx="2626">
                  <c:v>2.6259999999999999</c:v>
                </c:pt>
                <c:pt idx="2627">
                  <c:v>2.6269999999999998</c:v>
                </c:pt>
                <c:pt idx="2628">
                  <c:v>2.6280000000000001</c:v>
                </c:pt>
                <c:pt idx="2629">
                  <c:v>2.629</c:v>
                </c:pt>
                <c:pt idx="2630">
                  <c:v>2.63</c:v>
                </c:pt>
                <c:pt idx="2631">
                  <c:v>2.6309999999999998</c:v>
                </c:pt>
                <c:pt idx="2632">
                  <c:v>2.6320000000000001</c:v>
                </c:pt>
                <c:pt idx="2633">
                  <c:v>2.633</c:v>
                </c:pt>
                <c:pt idx="2634">
                  <c:v>2.6339999999999999</c:v>
                </c:pt>
                <c:pt idx="2635">
                  <c:v>2.6349999999999998</c:v>
                </c:pt>
                <c:pt idx="2636">
                  <c:v>2.6360000000000001</c:v>
                </c:pt>
                <c:pt idx="2637">
                  <c:v>2.637</c:v>
                </c:pt>
                <c:pt idx="2638">
                  <c:v>2.6379999999999999</c:v>
                </c:pt>
                <c:pt idx="2639">
                  <c:v>2.6389999999999998</c:v>
                </c:pt>
                <c:pt idx="2640">
                  <c:v>2.64</c:v>
                </c:pt>
                <c:pt idx="2641">
                  <c:v>2.641</c:v>
                </c:pt>
                <c:pt idx="2642">
                  <c:v>2.6419999999999999</c:v>
                </c:pt>
                <c:pt idx="2643">
                  <c:v>2.6429999999999998</c:v>
                </c:pt>
                <c:pt idx="2644">
                  <c:v>2.6440000000000001</c:v>
                </c:pt>
                <c:pt idx="2645">
                  <c:v>2.645</c:v>
                </c:pt>
                <c:pt idx="2646">
                  <c:v>2.6459999999999999</c:v>
                </c:pt>
                <c:pt idx="2647">
                  <c:v>2.6469999999999998</c:v>
                </c:pt>
                <c:pt idx="2648">
                  <c:v>2.6480000000000001</c:v>
                </c:pt>
                <c:pt idx="2649">
                  <c:v>2.649</c:v>
                </c:pt>
                <c:pt idx="2650">
                  <c:v>2.65</c:v>
                </c:pt>
                <c:pt idx="2651">
                  <c:v>2.6509999999999998</c:v>
                </c:pt>
                <c:pt idx="2652">
                  <c:v>2.6520000000000001</c:v>
                </c:pt>
                <c:pt idx="2653">
                  <c:v>2.653</c:v>
                </c:pt>
                <c:pt idx="2654">
                  <c:v>2.6539999999999999</c:v>
                </c:pt>
                <c:pt idx="2655">
                  <c:v>2.6549999999999998</c:v>
                </c:pt>
                <c:pt idx="2656">
                  <c:v>2.6560000000000001</c:v>
                </c:pt>
                <c:pt idx="2657">
                  <c:v>2.657</c:v>
                </c:pt>
                <c:pt idx="2658">
                  <c:v>2.6579999999999999</c:v>
                </c:pt>
                <c:pt idx="2659">
                  <c:v>2.6589999999999998</c:v>
                </c:pt>
                <c:pt idx="2660">
                  <c:v>2.66</c:v>
                </c:pt>
                <c:pt idx="2661">
                  <c:v>2.661</c:v>
                </c:pt>
                <c:pt idx="2662">
                  <c:v>2.6619999999999999</c:v>
                </c:pt>
                <c:pt idx="2663">
                  <c:v>2.6629999999999998</c:v>
                </c:pt>
                <c:pt idx="2664">
                  <c:v>2.6640000000000001</c:v>
                </c:pt>
                <c:pt idx="2665">
                  <c:v>2.665</c:v>
                </c:pt>
                <c:pt idx="2666">
                  <c:v>2.6659999999999999</c:v>
                </c:pt>
                <c:pt idx="2667">
                  <c:v>2.6669999999999998</c:v>
                </c:pt>
                <c:pt idx="2668">
                  <c:v>2.6680000000000001</c:v>
                </c:pt>
                <c:pt idx="2669">
                  <c:v>2.669</c:v>
                </c:pt>
                <c:pt idx="2670">
                  <c:v>2.67</c:v>
                </c:pt>
                <c:pt idx="2671">
                  <c:v>2.6709999999999998</c:v>
                </c:pt>
                <c:pt idx="2672">
                  <c:v>2.6720000000000002</c:v>
                </c:pt>
                <c:pt idx="2673">
                  <c:v>2.673</c:v>
                </c:pt>
                <c:pt idx="2674">
                  <c:v>2.6739999999999999</c:v>
                </c:pt>
                <c:pt idx="2675">
                  <c:v>2.6749999999999998</c:v>
                </c:pt>
                <c:pt idx="2676">
                  <c:v>2.6760000000000002</c:v>
                </c:pt>
                <c:pt idx="2677">
                  <c:v>2.677</c:v>
                </c:pt>
                <c:pt idx="2678">
                  <c:v>2.6779999999999999</c:v>
                </c:pt>
                <c:pt idx="2679">
                  <c:v>2.6789999999999998</c:v>
                </c:pt>
                <c:pt idx="2680">
                  <c:v>2.68</c:v>
                </c:pt>
                <c:pt idx="2681">
                  <c:v>2.681</c:v>
                </c:pt>
                <c:pt idx="2682">
                  <c:v>2.6819999999999999</c:v>
                </c:pt>
                <c:pt idx="2683">
                  <c:v>2.6829999999999998</c:v>
                </c:pt>
                <c:pt idx="2684">
                  <c:v>2.6840000000000002</c:v>
                </c:pt>
                <c:pt idx="2685">
                  <c:v>2.6850000000000001</c:v>
                </c:pt>
                <c:pt idx="2686">
                  <c:v>2.6859999999999999</c:v>
                </c:pt>
                <c:pt idx="2687">
                  <c:v>2.6869999999999998</c:v>
                </c:pt>
                <c:pt idx="2688">
                  <c:v>2.6880000000000002</c:v>
                </c:pt>
                <c:pt idx="2689">
                  <c:v>2.6890000000000001</c:v>
                </c:pt>
                <c:pt idx="2690">
                  <c:v>2.69</c:v>
                </c:pt>
                <c:pt idx="2691">
                  <c:v>2.6909999999999998</c:v>
                </c:pt>
                <c:pt idx="2692">
                  <c:v>2.6920000000000002</c:v>
                </c:pt>
                <c:pt idx="2693">
                  <c:v>2.6930000000000001</c:v>
                </c:pt>
                <c:pt idx="2694">
                  <c:v>2.694</c:v>
                </c:pt>
                <c:pt idx="2695">
                  <c:v>2.6949999999999998</c:v>
                </c:pt>
                <c:pt idx="2696">
                  <c:v>2.6960000000000002</c:v>
                </c:pt>
                <c:pt idx="2697">
                  <c:v>2.6970000000000001</c:v>
                </c:pt>
                <c:pt idx="2698">
                  <c:v>2.698</c:v>
                </c:pt>
                <c:pt idx="2699">
                  <c:v>2.6989999999999998</c:v>
                </c:pt>
                <c:pt idx="2700">
                  <c:v>2.7</c:v>
                </c:pt>
                <c:pt idx="2701">
                  <c:v>2.7010000000000001</c:v>
                </c:pt>
                <c:pt idx="2702">
                  <c:v>2.702</c:v>
                </c:pt>
                <c:pt idx="2703">
                  <c:v>2.7029999999999998</c:v>
                </c:pt>
                <c:pt idx="2704">
                  <c:v>2.7040000000000002</c:v>
                </c:pt>
                <c:pt idx="2705">
                  <c:v>2.7050000000000001</c:v>
                </c:pt>
                <c:pt idx="2706">
                  <c:v>2.706</c:v>
                </c:pt>
                <c:pt idx="2707">
                  <c:v>2.7069999999999999</c:v>
                </c:pt>
                <c:pt idx="2708">
                  <c:v>2.7080000000000002</c:v>
                </c:pt>
                <c:pt idx="2709">
                  <c:v>2.7090000000000001</c:v>
                </c:pt>
                <c:pt idx="2710">
                  <c:v>2.71</c:v>
                </c:pt>
                <c:pt idx="2711">
                  <c:v>2.7109999999999999</c:v>
                </c:pt>
                <c:pt idx="2712">
                  <c:v>2.7120000000000002</c:v>
                </c:pt>
                <c:pt idx="2713">
                  <c:v>2.7130000000000001</c:v>
                </c:pt>
                <c:pt idx="2714">
                  <c:v>2.714</c:v>
                </c:pt>
                <c:pt idx="2715">
                  <c:v>2.7149999999999999</c:v>
                </c:pt>
                <c:pt idx="2716">
                  <c:v>2.7160000000000002</c:v>
                </c:pt>
                <c:pt idx="2717">
                  <c:v>2.7170000000000001</c:v>
                </c:pt>
                <c:pt idx="2718">
                  <c:v>2.718</c:v>
                </c:pt>
                <c:pt idx="2719">
                  <c:v>2.7189999999999999</c:v>
                </c:pt>
                <c:pt idx="2720">
                  <c:v>2.72</c:v>
                </c:pt>
                <c:pt idx="2721">
                  <c:v>2.7210000000000001</c:v>
                </c:pt>
                <c:pt idx="2722">
                  <c:v>2.722</c:v>
                </c:pt>
                <c:pt idx="2723">
                  <c:v>2.7229999999999999</c:v>
                </c:pt>
                <c:pt idx="2724">
                  <c:v>2.7240000000000002</c:v>
                </c:pt>
                <c:pt idx="2725">
                  <c:v>2.7250000000000001</c:v>
                </c:pt>
                <c:pt idx="2726">
                  <c:v>2.726</c:v>
                </c:pt>
                <c:pt idx="2727">
                  <c:v>2.7269999999999999</c:v>
                </c:pt>
                <c:pt idx="2728">
                  <c:v>2.7280000000000002</c:v>
                </c:pt>
                <c:pt idx="2729">
                  <c:v>2.7290000000000001</c:v>
                </c:pt>
                <c:pt idx="2730">
                  <c:v>2.73</c:v>
                </c:pt>
                <c:pt idx="2731">
                  <c:v>2.7309999999999999</c:v>
                </c:pt>
                <c:pt idx="2732">
                  <c:v>2.7320000000000002</c:v>
                </c:pt>
                <c:pt idx="2733">
                  <c:v>2.7330000000000001</c:v>
                </c:pt>
                <c:pt idx="2734">
                  <c:v>2.734</c:v>
                </c:pt>
                <c:pt idx="2735">
                  <c:v>2.7349999999999999</c:v>
                </c:pt>
                <c:pt idx="2736">
                  <c:v>2.7360000000000002</c:v>
                </c:pt>
                <c:pt idx="2737">
                  <c:v>2.7370000000000001</c:v>
                </c:pt>
                <c:pt idx="2738">
                  <c:v>2.738</c:v>
                </c:pt>
                <c:pt idx="2739">
                  <c:v>2.7389999999999999</c:v>
                </c:pt>
                <c:pt idx="2740">
                  <c:v>2.74</c:v>
                </c:pt>
                <c:pt idx="2741">
                  <c:v>2.7410000000000001</c:v>
                </c:pt>
                <c:pt idx="2742">
                  <c:v>2.742</c:v>
                </c:pt>
                <c:pt idx="2743">
                  <c:v>2.7429999999999999</c:v>
                </c:pt>
                <c:pt idx="2744">
                  <c:v>2.7440000000000002</c:v>
                </c:pt>
                <c:pt idx="2745">
                  <c:v>2.7450000000000001</c:v>
                </c:pt>
                <c:pt idx="2746">
                  <c:v>2.746</c:v>
                </c:pt>
                <c:pt idx="2747">
                  <c:v>2.7469999999999999</c:v>
                </c:pt>
                <c:pt idx="2748">
                  <c:v>2.7480000000000002</c:v>
                </c:pt>
                <c:pt idx="2749">
                  <c:v>2.7490000000000001</c:v>
                </c:pt>
                <c:pt idx="2750">
                  <c:v>2.75</c:v>
                </c:pt>
                <c:pt idx="2751">
                  <c:v>2.7509999999999999</c:v>
                </c:pt>
                <c:pt idx="2752">
                  <c:v>2.7519999999999998</c:v>
                </c:pt>
                <c:pt idx="2753">
                  <c:v>2.7530000000000001</c:v>
                </c:pt>
                <c:pt idx="2754">
                  <c:v>2.754</c:v>
                </c:pt>
                <c:pt idx="2755">
                  <c:v>2.7549999999999999</c:v>
                </c:pt>
                <c:pt idx="2756">
                  <c:v>2.7559999999999998</c:v>
                </c:pt>
                <c:pt idx="2757">
                  <c:v>2.7570000000000001</c:v>
                </c:pt>
                <c:pt idx="2758">
                  <c:v>2.758</c:v>
                </c:pt>
                <c:pt idx="2759">
                  <c:v>2.7589999999999999</c:v>
                </c:pt>
                <c:pt idx="2760">
                  <c:v>2.76</c:v>
                </c:pt>
                <c:pt idx="2761">
                  <c:v>2.7610000000000001</c:v>
                </c:pt>
                <c:pt idx="2762">
                  <c:v>2.762</c:v>
                </c:pt>
                <c:pt idx="2763">
                  <c:v>2.7629999999999999</c:v>
                </c:pt>
                <c:pt idx="2764">
                  <c:v>2.7639999999999998</c:v>
                </c:pt>
                <c:pt idx="2765">
                  <c:v>2.7650000000000001</c:v>
                </c:pt>
                <c:pt idx="2766">
                  <c:v>2.766</c:v>
                </c:pt>
                <c:pt idx="2767">
                  <c:v>2.7669999999999999</c:v>
                </c:pt>
                <c:pt idx="2768">
                  <c:v>2.7679999999999998</c:v>
                </c:pt>
                <c:pt idx="2769">
                  <c:v>2.7690000000000001</c:v>
                </c:pt>
                <c:pt idx="2770">
                  <c:v>2.77</c:v>
                </c:pt>
                <c:pt idx="2771">
                  <c:v>2.7709999999999999</c:v>
                </c:pt>
                <c:pt idx="2772">
                  <c:v>2.7719999999999998</c:v>
                </c:pt>
                <c:pt idx="2773">
                  <c:v>2.7730000000000001</c:v>
                </c:pt>
                <c:pt idx="2774">
                  <c:v>2.774</c:v>
                </c:pt>
                <c:pt idx="2775">
                  <c:v>2.7749999999999999</c:v>
                </c:pt>
                <c:pt idx="2776">
                  <c:v>2.7759999999999998</c:v>
                </c:pt>
                <c:pt idx="2777">
                  <c:v>2.7770000000000001</c:v>
                </c:pt>
                <c:pt idx="2778">
                  <c:v>2.778</c:v>
                </c:pt>
                <c:pt idx="2779">
                  <c:v>2.7789999999999999</c:v>
                </c:pt>
                <c:pt idx="2780">
                  <c:v>2.78</c:v>
                </c:pt>
                <c:pt idx="2781">
                  <c:v>2.7810000000000001</c:v>
                </c:pt>
                <c:pt idx="2782">
                  <c:v>2.782</c:v>
                </c:pt>
                <c:pt idx="2783">
                  <c:v>2.7829999999999999</c:v>
                </c:pt>
                <c:pt idx="2784">
                  <c:v>2.7839999999999998</c:v>
                </c:pt>
                <c:pt idx="2785">
                  <c:v>2.7850000000000001</c:v>
                </c:pt>
                <c:pt idx="2786">
                  <c:v>2.786</c:v>
                </c:pt>
                <c:pt idx="2787">
                  <c:v>2.7869999999999999</c:v>
                </c:pt>
                <c:pt idx="2788">
                  <c:v>2.7879999999999998</c:v>
                </c:pt>
                <c:pt idx="2789">
                  <c:v>2.7890000000000001</c:v>
                </c:pt>
                <c:pt idx="2790">
                  <c:v>2.79</c:v>
                </c:pt>
                <c:pt idx="2791">
                  <c:v>2.7909999999999999</c:v>
                </c:pt>
                <c:pt idx="2792">
                  <c:v>2.7919999999999998</c:v>
                </c:pt>
                <c:pt idx="2793">
                  <c:v>2.7930000000000001</c:v>
                </c:pt>
                <c:pt idx="2794">
                  <c:v>2.794</c:v>
                </c:pt>
                <c:pt idx="2795">
                  <c:v>2.7949999999999999</c:v>
                </c:pt>
                <c:pt idx="2796">
                  <c:v>2.7959999999999998</c:v>
                </c:pt>
                <c:pt idx="2797">
                  <c:v>2.7970000000000002</c:v>
                </c:pt>
                <c:pt idx="2798">
                  <c:v>2.798</c:v>
                </c:pt>
                <c:pt idx="2799">
                  <c:v>2.7989999999999999</c:v>
                </c:pt>
                <c:pt idx="2800">
                  <c:v>2.8</c:v>
                </c:pt>
                <c:pt idx="2801">
                  <c:v>2.8010000000000002</c:v>
                </c:pt>
                <c:pt idx="2802">
                  <c:v>2.802</c:v>
                </c:pt>
                <c:pt idx="2803">
                  <c:v>2.8029999999999999</c:v>
                </c:pt>
                <c:pt idx="2804">
                  <c:v>2.8039999999999998</c:v>
                </c:pt>
                <c:pt idx="2805">
                  <c:v>2.8050000000000002</c:v>
                </c:pt>
                <c:pt idx="2806">
                  <c:v>2.806</c:v>
                </c:pt>
                <c:pt idx="2807">
                  <c:v>2.8069999999999999</c:v>
                </c:pt>
                <c:pt idx="2808">
                  <c:v>2.8079999999999998</c:v>
                </c:pt>
                <c:pt idx="2809">
                  <c:v>2.8090000000000002</c:v>
                </c:pt>
                <c:pt idx="2810">
                  <c:v>2.81</c:v>
                </c:pt>
                <c:pt idx="2811">
                  <c:v>2.8109999999999999</c:v>
                </c:pt>
                <c:pt idx="2812">
                  <c:v>2.8119999999999998</c:v>
                </c:pt>
                <c:pt idx="2813">
                  <c:v>2.8130000000000002</c:v>
                </c:pt>
                <c:pt idx="2814">
                  <c:v>2.8140000000000001</c:v>
                </c:pt>
                <c:pt idx="2815">
                  <c:v>2.8149999999999999</c:v>
                </c:pt>
                <c:pt idx="2816">
                  <c:v>2.8159999999999998</c:v>
                </c:pt>
                <c:pt idx="2817">
                  <c:v>2.8170000000000002</c:v>
                </c:pt>
                <c:pt idx="2818">
                  <c:v>2.8180000000000001</c:v>
                </c:pt>
                <c:pt idx="2819">
                  <c:v>2.819</c:v>
                </c:pt>
                <c:pt idx="2820">
                  <c:v>2.82</c:v>
                </c:pt>
                <c:pt idx="2821">
                  <c:v>2.8210000000000002</c:v>
                </c:pt>
                <c:pt idx="2822">
                  <c:v>2.8220000000000001</c:v>
                </c:pt>
                <c:pt idx="2823">
                  <c:v>2.823</c:v>
                </c:pt>
                <c:pt idx="2824">
                  <c:v>2.8239999999999998</c:v>
                </c:pt>
                <c:pt idx="2825">
                  <c:v>2.8250000000000002</c:v>
                </c:pt>
                <c:pt idx="2826">
                  <c:v>2.8260000000000001</c:v>
                </c:pt>
                <c:pt idx="2827">
                  <c:v>2.827</c:v>
                </c:pt>
                <c:pt idx="2828">
                  <c:v>2.8279999999999998</c:v>
                </c:pt>
                <c:pt idx="2829">
                  <c:v>2.8290000000000002</c:v>
                </c:pt>
                <c:pt idx="2830">
                  <c:v>2.83</c:v>
                </c:pt>
                <c:pt idx="2831">
                  <c:v>2.831</c:v>
                </c:pt>
                <c:pt idx="2832">
                  <c:v>2.8319999999999999</c:v>
                </c:pt>
                <c:pt idx="2833">
                  <c:v>2.8330000000000002</c:v>
                </c:pt>
                <c:pt idx="2834">
                  <c:v>2.8340000000000001</c:v>
                </c:pt>
                <c:pt idx="2835">
                  <c:v>2.835</c:v>
                </c:pt>
                <c:pt idx="2836">
                  <c:v>2.8359999999999999</c:v>
                </c:pt>
                <c:pt idx="2837">
                  <c:v>2.8370000000000002</c:v>
                </c:pt>
                <c:pt idx="2838">
                  <c:v>2.8380000000000001</c:v>
                </c:pt>
                <c:pt idx="2839">
                  <c:v>2.839</c:v>
                </c:pt>
                <c:pt idx="2840">
                  <c:v>2.84</c:v>
                </c:pt>
                <c:pt idx="2841">
                  <c:v>2.8410000000000002</c:v>
                </c:pt>
                <c:pt idx="2842">
                  <c:v>2.8420000000000001</c:v>
                </c:pt>
                <c:pt idx="2843">
                  <c:v>2.843</c:v>
                </c:pt>
                <c:pt idx="2844">
                  <c:v>2.8439999999999999</c:v>
                </c:pt>
                <c:pt idx="2845">
                  <c:v>2.8450000000000002</c:v>
                </c:pt>
                <c:pt idx="2846">
                  <c:v>2.8460000000000001</c:v>
                </c:pt>
                <c:pt idx="2847">
                  <c:v>2.847</c:v>
                </c:pt>
                <c:pt idx="2848">
                  <c:v>2.8479999999999999</c:v>
                </c:pt>
                <c:pt idx="2849">
                  <c:v>2.8490000000000002</c:v>
                </c:pt>
                <c:pt idx="2850">
                  <c:v>2.85</c:v>
                </c:pt>
                <c:pt idx="2851">
                  <c:v>2.851</c:v>
                </c:pt>
                <c:pt idx="2852">
                  <c:v>2.8519999999999999</c:v>
                </c:pt>
                <c:pt idx="2853">
                  <c:v>2.8530000000000002</c:v>
                </c:pt>
                <c:pt idx="2854">
                  <c:v>2.8540000000000001</c:v>
                </c:pt>
                <c:pt idx="2855">
                  <c:v>2.855</c:v>
                </c:pt>
                <c:pt idx="2856">
                  <c:v>2.8559999999999999</c:v>
                </c:pt>
                <c:pt idx="2857">
                  <c:v>2.8570000000000002</c:v>
                </c:pt>
                <c:pt idx="2858">
                  <c:v>2.8580000000000001</c:v>
                </c:pt>
                <c:pt idx="2859">
                  <c:v>2.859</c:v>
                </c:pt>
                <c:pt idx="2860">
                  <c:v>2.86</c:v>
                </c:pt>
                <c:pt idx="2861">
                  <c:v>2.8610000000000002</c:v>
                </c:pt>
                <c:pt idx="2862">
                  <c:v>2.8620000000000001</c:v>
                </c:pt>
                <c:pt idx="2863">
                  <c:v>2.863</c:v>
                </c:pt>
                <c:pt idx="2864">
                  <c:v>2.8639999999999999</c:v>
                </c:pt>
                <c:pt idx="2865">
                  <c:v>2.8650000000000002</c:v>
                </c:pt>
                <c:pt idx="2866">
                  <c:v>2.8660000000000001</c:v>
                </c:pt>
                <c:pt idx="2867">
                  <c:v>2.867</c:v>
                </c:pt>
                <c:pt idx="2868">
                  <c:v>2.8679999999999999</c:v>
                </c:pt>
                <c:pt idx="2869">
                  <c:v>2.8690000000000002</c:v>
                </c:pt>
                <c:pt idx="2870">
                  <c:v>2.87</c:v>
                </c:pt>
                <c:pt idx="2871">
                  <c:v>2.871</c:v>
                </c:pt>
                <c:pt idx="2872">
                  <c:v>2.8719999999999999</c:v>
                </c:pt>
                <c:pt idx="2873">
                  <c:v>2.8730000000000002</c:v>
                </c:pt>
                <c:pt idx="2874">
                  <c:v>2.8740000000000001</c:v>
                </c:pt>
                <c:pt idx="2875">
                  <c:v>2.875</c:v>
                </c:pt>
                <c:pt idx="2876">
                  <c:v>2.8759999999999999</c:v>
                </c:pt>
                <c:pt idx="2877">
                  <c:v>2.8769999999999998</c:v>
                </c:pt>
                <c:pt idx="2878">
                  <c:v>2.8780000000000001</c:v>
                </c:pt>
                <c:pt idx="2879">
                  <c:v>2.879</c:v>
                </c:pt>
                <c:pt idx="2880">
                  <c:v>2.88</c:v>
                </c:pt>
                <c:pt idx="2881">
                  <c:v>2.8809999999999998</c:v>
                </c:pt>
                <c:pt idx="2882">
                  <c:v>2.8820000000000001</c:v>
                </c:pt>
                <c:pt idx="2883">
                  <c:v>2.883</c:v>
                </c:pt>
                <c:pt idx="2884">
                  <c:v>2.8839999999999999</c:v>
                </c:pt>
                <c:pt idx="2885">
                  <c:v>2.8849999999999998</c:v>
                </c:pt>
                <c:pt idx="2886">
                  <c:v>2.8860000000000001</c:v>
                </c:pt>
                <c:pt idx="2887">
                  <c:v>2.887</c:v>
                </c:pt>
                <c:pt idx="2888">
                  <c:v>2.8879999999999999</c:v>
                </c:pt>
                <c:pt idx="2889">
                  <c:v>2.8889999999999998</c:v>
                </c:pt>
                <c:pt idx="2890">
                  <c:v>2.89</c:v>
                </c:pt>
                <c:pt idx="2891">
                  <c:v>2.891</c:v>
                </c:pt>
                <c:pt idx="2892">
                  <c:v>2.8919999999999999</c:v>
                </c:pt>
                <c:pt idx="2893">
                  <c:v>2.8929999999999998</c:v>
                </c:pt>
                <c:pt idx="2894">
                  <c:v>2.8940000000000001</c:v>
                </c:pt>
                <c:pt idx="2895">
                  <c:v>2.895</c:v>
                </c:pt>
                <c:pt idx="2896">
                  <c:v>2.8959999999999999</c:v>
                </c:pt>
                <c:pt idx="2897">
                  <c:v>2.8969999999999998</c:v>
                </c:pt>
                <c:pt idx="2898">
                  <c:v>2.8980000000000001</c:v>
                </c:pt>
                <c:pt idx="2899">
                  <c:v>2.899</c:v>
                </c:pt>
                <c:pt idx="2900">
                  <c:v>2.9</c:v>
                </c:pt>
                <c:pt idx="2901">
                  <c:v>2.9009999999999998</c:v>
                </c:pt>
                <c:pt idx="2902">
                  <c:v>2.9020000000000001</c:v>
                </c:pt>
                <c:pt idx="2903">
                  <c:v>2.903</c:v>
                </c:pt>
                <c:pt idx="2904">
                  <c:v>2.9039999999999999</c:v>
                </c:pt>
                <c:pt idx="2905">
                  <c:v>2.9049999999999998</c:v>
                </c:pt>
                <c:pt idx="2906">
                  <c:v>2.9060000000000001</c:v>
                </c:pt>
                <c:pt idx="2907">
                  <c:v>2.907</c:v>
                </c:pt>
                <c:pt idx="2908">
                  <c:v>2.9079999999999999</c:v>
                </c:pt>
                <c:pt idx="2909">
                  <c:v>2.9089999999999998</c:v>
                </c:pt>
                <c:pt idx="2910">
                  <c:v>2.91</c:v>
                </c:pt>
                <c:pt idx="2911">
                  <c:v>2.911</c:v>
                </c:pt>
                <c:pt idx="2912">
                  <c:v>2.9119999999999999</c:v>
                </c:pt>
                <c:pt idx="2913">
                  <c:v>2.9129999999999998</c:v>
                </c:pt>
                <c:pt idx="2914">
                  <c:v>2.9140000000000001</c:v>
                </c:pt>
                <c:pt idx="2915">
                  <c:v>2.915</c:v>
                </c:pt>
                <c:pt idx="2916">
                  <c:v>2.9159999999999999</c:v>
                </c:pt>
                <c:pt idx="2917">
                  <c:v>2.9169999999999998</c:v>
                </c:pt>
                <c:pt idx="2918">
                  <c:v>2.9180000000000001</c:v>
                </c:pt>
                <c:pt idx="2919">
                  <c:v>2.919</c:v>
                </c:pt>
                <c:pt idx="2920">
                  <c:v>2.92</c:v>
                </c:pt>
                <c:pt idx="2921">
                  <c:v>2.9209999999999998</c:v>
                </c:pt>
                <c:pt idx="2922">
                  <c:v>2.9220000000000002</c:v>
                </c:pt>
                <c:pt idx="2923">
                  <c:v>2.923</c:v>
                </c:pt>
                <c:pt idx="2924">
                  <c:v>2.9239999999999999</c:v>
                </c:pt>
                <c:pt idx="2925">
                  <c:v>2.9249999999999998</c:v>
                </c:pt>
                <c:pt idx="2926">
                  <c:v>2.9260000000000002</c:v>
                </c:pt>
                <c:pt idx="2927">
                  <c:v>2.927</c:v>
                </c:pt>
                <c:pt idx="2928">
                  <c:v>2.9279999999999999</c:v>
                </c:pt>
                <c:pt idx="2929">
                  <c:v>2.9289999999999998</c:v>
                </c:pt>
                <c:pt idx="2930">
                  <c:v>2.93</c:v>
                </c:pt>
                <c:pt idx="2931">
                  <c:v>2.931</c:v>
                </c:pt>
                <c:pt idx="2932">
                  <c:v>2.9319999999999999</c:v>
                </c:pt>
                <c:pt idx="2933">
                  <c:v>2.9329999999999998</c:v>
                </c:pt>
                <c:pt idx="2934">
                  <c:v>2.9340000000000002</c:v>
                </c:pt>
                <c:pt idx="2935">
                  <c:v>2.9350000000000001</c:v>
                </c:pt>
                <c:pt idx="2936">
                  <c:v>2.9359999999999999</c:v>
                </c:pt>
                <c:pt idx="2937">
                  <c:v>2.9369999999999998</c:v>
                </c:pt>
                <c:pt idx="2938">
                  <c:v>2.9380000000000002</c:v>
                </c:pt>
                <c:pt idx="2939">
                  <c:v>2.9390000000000001</c:v>
                </c:pt>
                <c:pt idx="2940">
                  <c:v>2.94</c:v>
                </c:pt>
                <c:pt idx="2941">
                  <c:v>2.9409999999999998</c:v>
                </c:pt>
                <c:pt idx="2942">
                  <c:v>2.9420000000000002</c:v>
                </c:pt>
                <c:pt idx="2943">
                  <c:v>2.9430000000000001</c:v>
                </c:pt>
                <c:pt idx="2944">
                  <c:v>2.944</c:v>
                </c:pt>
                <c:pt idx="2945">
                  <c:v>2.9449999999999998</c:v>
                </c:pt>
                <c:pt idx="2946">
                  <c:v>2.9460000000000002</c:v>
                </c:pt>
                <c:pt idx="2947">
                  <c:v>2.9470000000000001</c:v>
                </c:pt>
                <c:pt idx="2948">
                  <c:v>2.948</c:v>
                </c:pt>
                <c:pt idx="2949">
                  <c:v>2.9489999999999998</c:v>
                </c:pt>
                <c:pt idx="2950">
                  <c:v>2.95</c:v>
                </c:pt>
                <c:pt idx="2951">
                  <c:v>2.9510000000000001</c:v>
                </c:pt>
                <c:pt idx="2952">
                  <c:v>2.952</c:v>
                </c:pt>
                <c:pt idx="2953">
                  <c:v>2.9529999999999998</c:v>
                </c:pt>
                <c:pt idx="2954">
                  <c:v>2.9540000000000002</c:v>
                </c:pt>
                <c:pt idx="2955">
                  <c:v>2.9550000000000001</c:v>
                </c:pt>
                <c:pt idx="2956">
                  <c:v>2.956</c:v>
                </c:pt>
                <c:pt idx="2957">
                  <c:v>2.9569999999999999</c:v>
                </c:pt>
                <c:pt idx="2958">
                  <c:v>2.9580000000000002</c:v>
                </c:pt>
                <c:pt idx="2959">
                  <c:v>2.9590000000000001</c:v>
                </c:pt>
                <c:pt idx="2960">
                  <c:v>2.96</c:v>
                </c:pt>
                <c:pt idx="2961">
                  <c:v>2.9609999999999999</c:v>
                </c:pt>
                <c:pt idx="2962">
                  <c:v>2.9620000000000002</c:v>
                </c:pt>
                <c:pt idx="2963">
                  <c:v>2.9630000000000001</c:v>
                </c:pt>
                <c:pt idx="2964">
                  <c:v>2.964</c:v>
                </c:pt>
                <c:pt idx="2965">
                  <c:v>2.9649999999999999</c:v>
                </c:pt>
                <c:pt idx="2966">
                  <c:v>2.9660000000000002</c:v>
                </c:pt>
                <c:pt idx="2967">
                  <c:v>2.9670000000000001</c:v>
                </c:pt>
                <c:pt idx="2968">
                  <c:v>2.968</c:v>
                </c:pt>
                <c:pt idx="2969">
                  <c:v>2.9689999999999999</c:v>
                </c:pt>
                <c:pt idx="2970">
                  <c:v>2.97</c:v>
                </c:pt>
                <c:pt idx="2971">
                  <c:v>2.9710000000000001</c:v>
                </c:pt>
                <c:pt idx="2972">
                  <c:v>2.972</c:v>
                </c:pt>
                <c:pt idx="2973">
                  <c:v>2.9729999999999999</c:v>
                </c:pt>
                <c:pt idx="2974">
                  <c:v>2.9740000000000002</c:v>
                </c:pt>
                <c:pt idx="2975">
                  <c:v>2.9750000000000001</c:v>
                </c:pt>
                <c:pt idx="2976">
                  <c:v>2.976</c:v>
                </c:pt>
                <c:pt idx="2977">
                  <c:v>2.9769999999999999</c:v>
                </c:pt>
                <c:pt idx="2978">
                  <c:v>2.9780000000000002</c:v>
                </c:pt>
                <c:pt idx="2979">
                  <c:v>2.9790000000000001</c:v>
                </c:pt>
                <c:pt idx="2980">
                  <c:v>2.98</c:v>
                </c:pt>
                <c:pt idx="2981">
                  <c:v>2.9809999999999999</c:v>
                </c:pt>
                <c:pt idx="2982">
                  <c:v>2.9820000000000002</c:v>
                </c:pt>
                <c:pt idx="2983">
                  <c:v>2.9830000000000001</c:v>
                </c:pt>
                <c:pt idx="2984">
                  <c:v>2.984</c:v>
                </c:pt>
                <c:pt idx="2985">
                  <c:v>2.9849999999999999</c:v>
                </c:pt>
                <c:pt idx="2986">
                  <c:v>2.9860000000000002</c:v>
                </c:pt>
                <c:pt idx="2987">
                  <c:v>2.9870000000000001</c:v>
                </c:pt>
                <c:pt idx="2988">
                  <c:v>2.988</c:v>
                </c:pt>
                <c:pt idx="2989">
                  <c:v>2.9889999999999999</c:v>
                </c:pt>
                <c:pt idx="2990">
                  <c:v>2.99</c:v>
                </c:pt>
                <c:pt idx="2991">
                  <c:v>2.9910000000000001</c:v>
                </c:pt>
                <c:pt idx="2992">
                  <c:v>2.992</c:v>
                </c:pt>
                <c:pt idx="2993">
                  <c:v>2.9929999999999999</c:v>
                </c:pt>
                <c:pt idx="2994">
                  <c:v>2.9940000000000002</c:v>
                </c:pt>
                <c:pt idx="2995">
                  <c:v>2.9950000000000001</c:v>
                </c:pt>
                <c:pt idx="2996">
                  <c:v>2.996</c:v>
                </c:pt>
                <c:pt idx="2997">
                  <c:v>2.9969999999999999</c:v>
                </c:pt>
                <c:pt idx="2998">
                  <c:v>2.9980000000000002</c:v>
                </c:pt>
                <c:pt idx="2999">
                  <c:v>2.9990000000000001</c:v>
                </c:pt>
              </c:numCache>
            </c:numRef>
          </c:xVal>
          <c:yVal>
            <c:numRef>
              <c:f>'NH4'!$AK$8:$AK$3007</c:f>
              <c:numCache>
                <c:formatCode>0.00E+00</c:formatCode>
                <c:ptCount val="3000"/>
                <c:pt idx="0">
                  <c:v>1.5706724057371827E-5</c:v>
                </c:pt>
                <c:pt idx="1">
                  <c:v>1.131180426748977E-4</c:v>
                </c:pt>
                <c:pt idx="2">
                  <c:v>3.9307137496991232E-4</c:v>
                </c:pt>
                <c:pt idx="3">
                  <c:v>9.1491582539255517E-4</c:v>
                </c:pt>
                <c:pt idx="4">
                  <c:v>1.6755263567757373E-3</c:v>
                </c:pt>
                <c:pt idx="5">
                  <c:v>2.6621065598142354E-3</c:v>
                </c:pt>
                <c:pt idx="6">
                  <c:v>3.8768918402310726E-3</c:v>
                </c:pt>
                <c:pt idx="7">
                  <c:v>5.3148710832967563E-3</c:v>
                </c:pt>
                <c:pt idx="8">
                  <c:v>6.9550058759397957E-3</c:v>
                </c:pt>
                <c:pt idx="9">
                  <c:v>8.7653220439775151E-3</c:v>
                </c:pt>
                <c:pt idx="10">
                  <c:v>1.0700649893100371E-2</c:v>
                </c:pt>
                <c:pt idx="11">
                  <c:v>1.2717193141433162E-2</c:v>
                </c:pt>
                <c:pt idx="12">
                  <c:v>1.4781672731391676E-2</c:v>
                </c:pt>
                <c:pt idx="13">
                  <c:v>1.6856018236651706E-2</c:v>
                </c:pt>
                <c:pt idx="14">
                  <c:v>1.8903490166650147E-2</c:v>
                </c:pt>
                <c:pt idx="15">
                  <c:v>2.0908122955810099E-2</c:v>
                </c:pt>
                <c:pt idx="16">
                  <c:v>2.2859778838121396E-2</c:v>
                </c:pt>
                <c:pt idx="17">
                  <c:v>2.4729930479844817E-2</c:v>
                </c:pt>
                <c:pt idx="18">
                  <c:v>2.648813060161128E-2</c:v>
                </c:pt>
                <c:pt idx="19">
                  <c:v>2.8118538236085351E-2</c:v>
                </c:pt>
                <c:pt idx="20">
                  <c:v>2.9589222252113211E-2</c:v>
                </c:pt>
                <c:pt idx="21">
                  <c:v>3.0833635861639314E-2</c:v>
                </c:pt>
                <c:pt idx="22">
                  <c:v>3.1794305294009374E-2</c:v>
                </c:pt>
                <c:pt idx="23">
                  <c:v>3.2466665722740595E-2</c:v>
                </c:pt>
                <c:pt idx="24">
                  <c:v>3.2884828748212434E-2</c:v>
                </c:pt>
                <c:pt idx="25">
                  <c:v>3.3089209509111241E-2</c:v>
                </c:pt>
                <c:pt idx="26">
                  <c:v>3.3115896187010635E-2</c:v>
                </c:pt>
                <c:pt idx="27">
                  <c:v>3.2996485763235023E-2</c:v>
                </c:pt>
                <c:pt idx="28">
                  <c:v>3.2759018505670638E-2</c:v>
                </c:pt>
                <c:pt idx="29">
                  <c:v>3.2428674586206407E-2</c:v>
                </c:pt>
                <c:pt idx="30">
                  <c:v>3.2029807297492455E-2</c:v>
                </c:pt>
                <c:pt idx="31">
                  <c:v>3.1586730287283898E-2</c:v>
                </c:pt>
                <c:pt idx="32">
                  <c:v>3.1120053237430442E-2</c:v>
                </c:pt>
                <c:pt idx="33">
                  <c:v>3.0649887436815945E-2</c:v>
                </c:pt>
                <c:pt idx="34">
                  <c:v>3.0191320599770623E-2</c:v>
                </c:pt>
                <c:pt idx="35">
                  <c:v>2.973288968807963E-2</c:v>
                </c:pt>
                <c:pt idx="36">
                  <c:v>2.9241038129893666E-2</c:v>
                </c:pt>
                <c:pt idx="37">
                  <c:v>2.8695371458507368E-2</c:v>
                </c:pt>
                <c:pt idx="38">
                  <c:v>2.8107182805442679E-2</c:v>
                </c:pt>
                <c:pt idx="39">
                  <c:v>2.7506545655344272E-2</c:v>
                </c:pt>
                <c:pt idx="40">
                  <c:v>2.6922185566426435E-2</c:v>
                </c:pt>
                <c:pt idx="41">
                  <c:v>2.6367055092245174E-2</c:v>
                </c:pt>
                <c:pt idx="42">
                  <c:v>2.5843419655372589E-2</c:v>
                </c:pt>
                <c:pt idx="43">
                  <c:v>2.5366100782986675E-2</c:v>
                </c:pt>
                <c:pt idx="44">
                  <c:v>2.4959446104181118E-2</c:v>
                </c:pt>
                <c:pt idx="45">
                  <c:v>2.4630863550766699E-2</c:v>
                </c:pt>
                <c:pt idx="46">
                  <c:v>2.4367734719016806E-2</c:v>
                </c:pt>
                <c:pt idx="47">
                  <c:v>2.4157667747462017E-2</c:v>
                </c:pt>
                <c:pt idx="48">
                  <c:v>2.4001461197559006E-2</c:v>
                </c:pt>
                <c:pt idx="49">
                  <c:v>2.3902043127982216E-2</c:v>
                </c:pt>
                <c:pt idx="50">
                  <c:v>2.384816005210472E-2</c:v>
                </c:pt>
                <c:pt idx="51">
                  <c:v>2.3823801095898166E-2</c:v>
                </c:pt>
                <c:pt idx="52">
                  <c:v>2.3822492814362779E-2</c:v>
                </c:pt>
                <c:pt idx="53">
                  <c:v>2.3844076627918501E-2</c:v>
                </c:pt>
                <c:pt idx="54">
                  <c:v>2.3888020162260888E-2</c:v>
                </c:pt>
                <c:pt idx="55">
                  <c:v>2.3951468984949098E-2</c:v>
                </c:pt>
                <c:pt idx="56">
                  <c:v>2.4032497486796832E-2</c:v>
                </c:pt>
                <c:pt idx="57">
                  <c:v>2.4129871012502298E-2</c:v>
                </c:pt>
                <c:pt idx="58">
                  <c:v>2.4250363175556088E-2</c:v>
                </c:pt>
                <c:pt idx="59">
                  <c:v>2.4409248587650614E-2</c:v>
                </c:pt>
                <c:pt idx="60">
                  <c:v>2.4604352443116654E-2</c:v>
                </c:pt>
                <c:pt idx="61">
                  <c:v>2.4818950259815648E-2</c:v>
                </c:pt>
                <c:pt idx="62">
                  <c:v>2.5040276381553796E-2</c:v>
                </c:pt>
                <c:pt idx="63">
                  <c:v>2.5252410551205626E-2</c:v>
                </c:pt>
                <c:pt idx="64">
                  <c:v>2.5439239950727058E-2</c:v>
                </c:pt>
                <c:pt idx="65">
                  <c:v>2.5606235575629716E-2</c:v>
                </c:pt>
                <c:pt idx="66">
                  <c:v>2.5789638523510836E-2</c:v>
                </c:pt>
                <c:pt idx="67">
                  <c:v>2.602848768884421E-2</c:v>
                </c:pt>
                <c:pt idx="68">
                  <c:v>2.6342554547127868E-2</c:v>
                </c:pt>
                <c:pt idx="69">
                  <c:v>2.6737893440185762E-2</c:v>
                </c:pt>
                <c:pt idx="70">
                  <c:v>2.7205289761705862E-2</c:v>
                </c:pt>
                <c:pt idx="71">
                  <c:v>2.7729219703512817E-2</c:v>
                </c:pt>
                <c:pt idx="72">
                  <c:v>2.8291423959675474E-2</c:v>
                </c:pt>
                <c:pt idx="73">
                  <c:v>2.8856913078567685E-2</c:v>
                </c:pt>
                <c:pt idx="74">
                  <c:v>2.9385736333130387E-2</c:v>
                </c:pt>
                <c:pt idx="75">
                  <c:v>2.985163181219647E-2</c:v>
                </c:pt>
                <c:pt idx="76">
                  <c:v>3.0238554660398997E-2</c:v>
                </c:pt>
                <c:pt idx="77">
                  <c:v>3.0537783000835372E-2</c:v>
                </c:pt>
                <c:pt idx="78">
                  <c:v>3.0748133150211673E-2</c:v>
                </c:pt>
                <c:pt idx="79">
                  <c:v>3.0864043496113384E-2</c:v>
                </c:pt>
                <c:pt idx="80">
                  <c:v>3.0872748382346694E-2</c:v>
                </c:pt>
                <c:pt idx="81">
                  <c:v>3.0772010704121652E-2</c:v>
                </c:pt>
                <c:pt idx="82">
                  <c:v>3.0574092061109774E-2</c:v>
                </c:pt>
                <c:pt idx="83">
                  <c:v>3.0289934444334317E-2</c:v>
                </c:pt>
                <c:pt idx="84">
                  <c:v>2.9929471731773963E-2</c:v>
                </c:pt>
                <c:pt idx="85">
                  <c:v>2.9512894502102593E-2</c:v>
                </c:pt>
                <c:pt idx="86">
                  <c:v>2.9066600591841647E-2</c:v>
                </c:pt>
                <c:pt idx="87">
                  <c:v>2.861185665538675E-2</c:v>
                </c:pt>
                <c:pt idx="88">
                  <c:v>2.8155147464850552E-2</c:v>
                </c:pt>
                <c:pt idx="89">
                  <c:v>2.7695017486230475E-2</c:v>
                </c:pt>
                <c:pt idx="90">
                  <c:v>2.7239282427400285E-2</c:v>
                </c:pt>
                <c:pt idx="91">
                  <c:v>2.6797632633412151E-2</c:v>
                </c:pt>
                <c:pt idx="92">
                  <c:v>2.6377368428504678E-2</c:v>
                </c:pt>
                <c:pt idx="93">
                  <c:v>2.5990706103897938E-2</c:v>
                </c:pt>
                <c:pt idx="94">
                  <c:v>2.5645263142990638E-2</c:v>
                </c:pt>
                <c:pt idx="95">
                  <c:v>2.5343865660441472E-2</c:v>
                </c:pt>
                <c:pt idx="96">
                  <c:v>2.5091180426748978E-2</c:v>
                </c:pt>
                <c:pt idx="97">
                  <c:v>2.4891596698146598E-2</c:v>
                </c:pt>
                <c:pt idx="98">
                  <c:v>2.4744230959831227E-2</c:v>
                </c:pt>
                <c:pt idx="99">
                  <c:v>2.4643827431435568E-2</c:v>
                </c:pt>
                <c:pt idx="100">
                  <c:v>2.4595302079941095E-2</c:v>
                </c:pt>
                <c:pt idx="101">
                  <c:v>2.4608956914494454E-2</c:v>
                </c:pt>
                <c:pt idx="102">
                  <c:v>2.4674133121893892E-2</c:v>
                </c:pt>
                <c:pt idx="103">
                  <c:v>2.4758061364633922E-2</c:v>
                </c:pt>
                <c:pt idx="104">
                  <c:v>2.4829682699250996E-2</c:v>
                </c:pt>
                <c:pt idx="105">
                  <c:v>2.4877579395981706E-2</c:v>
                </c:pt>
                <c:pt idx="106">
                  <c:v>2.4912155407988447E-2</c:v>
                </c:pt>
                <c:pt idx="107">
                  <c:v>2.4952208079063246E-2</c:v>
                </c:pt>
                <c:pt idx="108">
                  <c:v>2.5012105851869682E-2</c:v>
                </c:pt>
                <c:pt idx="109">
                  <c:v>2.5102768063205289E-2</c:v>
                </c:pt>
                <c:pt idx="110">
                  <c:v>2.5240534073371373E-2</c:v>
                </c:pt>
                <c:pt idx="111">
                  <c:v>2.5454384300621573E-2</c:v>
                </c:pt>
                <c:pt idx="112">
                  <c:v>2.5772325031503531E-2</c:v>
                </c:pt>
                <c:pt idx="113">
                  <c:v>2.6195800472906958E-2</c:v>
                </c:pt>
                <c:pt idx="114">
                  <c:v>2.6701850567063586E-2</c:v>
                </c:pt>
                <c:pt idx="115">
                  <c:v>2.7264207739249858E-2</c:v>
                </c:pt>
                <c:pt idx="116">
                  <c:v>2.7851999943364434E-2</c:v>
                </c:pt>
                <c:pt idx="117">
                  <c:v>2.8419131493621418E-2</c:v>
                </c:pt>
                <c:pt idx="118">
                  <c:v>2.8922933155875231E-2</c:v>
                </c:pt>
                <c:pt idx="119">
                  <c:v>2.935053166635989E-2</c:v>
                </c:pt>
                <c:pt idx="120">
                  <c:v>2.9703099381256461E-2</c:v>
                </c:pt>
                <c:pt idx="121">
                  <c:v>2.9965004884817417E-2</c:v>
                </c:pt>
                <c:pt idx="122">
                  <c:v>3.011708270208277E-2</c:v>
                </c:pt>
                <c:pt idx="123">
                  <c:v>3.0159610347317595E-2</c:v>
                </c:pt>
                <c:pt idx="124">
                  <c:v>3.0097197955456127E-2</c:v>
                </c:pt>
                <c:pt idx="125">
                  <c:v>2.9921610715448764E-2</c:v>
                </c:pt>
                <c:pt idx="126">
                  <c:v>2.9624981947413878E-2</c:v>
                </c:pt>
                <c:pt idx="127">
                  <c:v>2.9218984241154232E-2</c:v>
                </c:pt>
                <c:pt idx="128">
                  <c:v>2.8732167584634771E-2</c:v>
                </c:pt>
                <c:pt idx="129">
                  <c:v>2.8191881291857221E-2</c:v>
                </c:pt>
                <c:pt idx="130">
                  <c:v>2.7621923626941536E-2</c:v>
                </c:pt>
                <c:pt idx="131">
                  <c:v>2.7063128831749893E-2</c:v>
                </c:pt>
                <c:pt idx="132">
                  <c:v>2.6565687343367266E-2</c:v>
                </c:pt>
                <c:pt idx="133">
                  <c:v>2.6149183739929485E-2</c:v>
                </c:pt>
                <c:pt idx="134">
                  <c:v>2.5796060996502751E-2</c:v>
                </c:pt>
                <c:pt idx="135">
                  <c:v>2.5472490690529113E-2</c:v>
                </c:pt>
                <c:pt idx="136">
                  <c:v>2.51569343169043E-2</c:v>
                </c:pt>
                <c:pt idx="137">
                  <c:v>2.4861693120194824E-2</c:v>
                </c:pt>
                <c:pt idx="138">
                  <c:v>2.4614359947328922E-2</c:v>
                </c:pt>
                <c:pt idx="139">
                  <c:v>2.4434559021337447E-2</c:v>
                </c:pt>
                <c:pt idx="140">
                  <c:v>2.4323864810908008E-2</c:v>
                </c:pt>
                <c:pt idx="141">
                  <c:v>2.4259889277471785E-2</c:v>
                </c:pt>
                <c:pt idx="142">
                  <c:v>2.4211369589533748E-2</c:v>
                </c:pt>
                <c:pt idx="143">
                  <c:v>2.416032961898424E-2</c:v>
                </c:pt>
                <c:pt idx="144">
                  <c:v>2.4105466747844306E-2</c:v>
                </c:pt>
                <c:pt idx="145">
                  <c:v>2.4039333399408159E-2</c:v>
                </c:pt>
                <c:pt idx="146">
                  <c:v>2.3939167740382572E-2</c:v>
                </c:pt>
                <c:pt idx="147">
                  <c:v>2.3801939768077363E-2</c:v>
                </c:pt>
                <c:pt idx="148">
                  <c:v>2.3659716539000664E-2</c:v>
                </c:pt>
                <c:pt idx="149">
                  <c:v>2.3544638735894203E-2</c:v>
                </c:pt>
                <c:pt idx="150">
                  <c:v>2.3468265677432144E-2</c:v>
                </c:pt>
                <c:pt idx="151">
                  <c:v>2.343122035482181E-2</c:v>
                </c:pt>
                <c:pt idx="152">
                  <c:v>2.3421818851147577E-2</c:v>
                </c:pt>
                <c:pt idx="153">
                  <c:v>2.3414405255780365E-2</c:v>
                </c:pt>
                <c:pt idx="154">
                  <c:v>2.3388279269967577E-2</c:v>
                </c:pt>
                <c:pt idx="155">
                  <c:v>2.3338037860874739E-2</c:v>
                </c:pt>
                <c:pt idx="156">
                  <c:v>2.3265646282583149E-2</c:v>
                </c:pt>
                <c:pt idx="157">
                  <c:v>2.3183184900958557E-2</c:v>
                </c:pt>
                <c:pt idx="158">
                  <c:v>2.3119152731958033E-2</c:v>
                </c:pt>
                <c:pt idx="159">
                  <c:v>2.3101482435895618E-2</c:v>
                </c:pt>
                <c:pt idx="160">
                  <c:v>2.3133181361235787E-2</c:v>
                </c:pt>
                <c:pt idx="161">
                  <c:v>2.3196194090078861E-2</c:v>
                </c:pt>
                <c:pt idx="162">
                  <c:v>2.3278038144052556E-2</c:v>
                </c:pt>
                <c:pt idx="163">
                  <c:v>2.3392368357710223E-2</c:v>
                </c:pt>
                <c:pt idx="164">
                  <c:v>2.3578863607402266E-2</c:v>
                </c:pt>
                <c:pt idx="165">
                  <c:v>2.3883840457615359E-2</c:v>
                </c:pt>
                <c:pt idx="166">
                  <c:v>2.4342775425828647E-2</c:v>
                </c:pt>
                <c:pt idx="167">
                  <c:v>2.4963184051425089E-2</c:v>
                </c:pt>
                <c:pt idx="168">
                  <c:v>2.571947838645277E-2</c:v>
                </c:pt>
                <c:pt idx="169">
                  <c:v>2.6573644640151779E-2</c:v>
                </c:pt>
                <c:pt idx="170">
                  <c:v>2.747974004275985E-2</c:v>
                </c:pt>
                <c:pt idx="171">
                  <c:v>2.8378076373058461E-2</c:v>
                </c:pt>
                <c:pt idx="172">
                  <c:v>2.921305449757175E-2</c:v>
                </c:pt>
                <c:pt idx="173">
                  <c:v>2.9951027227547534E-2</c:v>
                </c:pt>
                <c:pt idx="174">
                  <c:v>3.0568734336726747E-2</c:v>
                </c:pt>
                <c:pt idx="175">
                  <c:v>3.1029849774165685E-2</c:v>
                </c:pt>
                <c:pt idx="176">
                  <c:v>3.1293006923697735E-2</c:v>
                </c:pt>
                <c:pt idx="177">
                  <c:v>3.135215710705537E-2</c:v>
                </c:pt>
                <c:pt idx="178">
                  <c:v>3.1246118340011609E-2</c:v>
                </c:pt>
                <c:pt idx="179">
                  <c:v>3.1017967632775E-2</c:v>
                </c:pt>
                <c:pt idx="180">
                  <c:v>3.0697331049032238E-2</c:v>
                </c:pt>
                <c:pt idx="181">
                  <c:v>3.0314049867614365E-2</c:v>
                </c:pt>
                <c:pt idx="182">
                  <c:v>2.988970223852068E-2</c:v>
                </c:pt>
                <c:pt idx="183">
                  <c:v>2.9427635323601455E-2</c:v>
                </c:pt>
                <c:pt idx="184">
                  <c:v>2.8929814376937996E-2</c:v>
                </c:pt>
                <c:pt idx="185">
                  <c:v>2.8412459824146568E-2</c:v>
                </c:pt>
                <c:pt idx="186">
                  <c:v>2.7897778469990229E-2</c:v>
                </c:pt>
                <c:pt idx="187">
                  <c:v>2.7404709247171762E-2</c:v>
                </c:pt>
                <c:pt idx="188">
                  <c:v>2.6958387019128661E-2</c:v>
                </c:pt>
                <c:pt idx="189">
                  <c:v>2.6575394679088732E-2</c:v>
                </c:pt>
                <c:pt idx="190">
                  <c:v>2.6240440624690272E-2</c:v>
                </c:pt>
                <c:pt idx="191">
                  <c:v>2.5935645008282951E-2</c:v>
                </c:pt>
                <c:pt idx="192">
                  <c:v>2.5659852464354989E-2</c:v>
                </c:pt>
                <c:pt idx="193">
                  <c:v>2.5410174579126962E-2</c:v>
                </c:pt>
                <c:pt idx="194">
                  <c:v>2.5185048211024109E-2</c:v>
                </c:pt>
                <c:pt idx="195">
                  <c:v>2.4988828634941309E-2</c:v>
                </c:pt>
                <c:pt idx="196">
                  <c:v>2.4825486003936172E-2</c:v>
                </c:pt>
                <c:pt idx="197">
                  <c:v>2.4706392739320657E-2</c:v>
                </c:pt>
                <c:pt idx="198">
                  <c:v>2.4643566907839778E-2</c:v>
                </c:pt>
                <c:pt idx="199">
                  <c:v>2.4628297959703796E-2</c:v>
                </c:pt>
                <c:pt idx="200">
                  <c:v>2.4633853908561879E-2</c:v>
                </c:pt>
                <c:pt idx="201">
                  <c:v>2.4632115196737789E-2</c:v>
                </c:pt>
                <c:pt idx="202">
                  <c:v>2.4599192943208687E-2</c:v>
                </c:pt>
                <c:pt idx="203">
                  <c:v>2.4516097243263906E-2</c:v>
                </c:pt>
                <c:pt idx="204">
                  <c:v>2.4377657269882624E-2</c:v>
                </c:pt>
                <c:pt idx="205">
                  <c:v>2.4200869355912043E-2</c:v>
                </c:pt>
                <c:pt idx="206">
                  <c:v>2.4009628045931441E-2</c:v>
                </c:pt>
                <c:pt idx="207">
                  <c:v>2.3810078298667648E-2</c:v>
                </c:pt>
                <c:pt idx="208">
                  <c:v>2.3605493649737352E-2</c:v>
                </c:pt>
                <c:pt idx="209">
                  <c:v>2.3418737876449516E-2</c:v>
                </c:pt>
                <c:pt idx="210">
                  <c:v>2.3263494131139647E-2</c:v>
                </c:pt>
                <c:pt idx="211">
                  <c:v>2.311543177538335E-2</c:v>
                </c:pt>
                <c:pt idx="212">
                  <c:v>2.2947699888144761E-2</c:v>
                </c:pt>
                <c:pt idx="213">
                  <c:v>2.2776745437297349E-2</c:v>
                </c:pt>
                <c:pt idx="214">
                  <c:v>2.2638186529231032E-2</c:v>
                </c:pt>
                <c:pt idx="215">
                  <c:v>2.2543276650572729E-2</c:v>
                </c:pt>
                <c:pt idx="216">
                  <c:v>2.2478638481034163E-2</c:v>
                </c:pt>
                <c:pt idx="217">
                  <c:v>2.2424155068175061E-2</c:v>
                </c:pt>
                <c:pt idx="218">
                  <c:v>2.2365763801379075E-2</c:v>
                </c:pt>
                <c:pt idx="219">
                  <c:v>2.2304478457247229E-2</c:v>
                </c:pt>
                <c:pt idx="220">
                  <c:v>2.2259153015135851E-2</c:v>
                </c:pt>
                <c:pt idx="221">
                  <c:v>2.2247112294165119E-2</c:v>
                </c:pt>
                <c:pt idx="222">
                  <c:v>2.2270355529754909E-2</c:v>
                </c:pt>
                <c:pt idx="223">
                  <c:v>2.2327625412377702E-2</c:v>
                </c:pt>
                <c:pt idx="224">
                  <c:v>2.2418344259277613E-2</c:v>
                </c:pt>
                <c:pt idx="225">
                  <c:v>2.2533155875231851E-2</c:v>
                </c:pt>
                <c:pt idx="226">
                  <c:v>2.2657097144151667E-2</c:v>
                </c:pt>
                <c:pt idx="227">
                  <c:v>2.2795848613136615E-2</c:v>
                </c:pt>
                <c:pt idx="228">
                  <c:v>2.2992073852775848E-2</c:v>
                </c:pt>
                <c:pt idx="229">
                  <c:v>2.3304486952581874E-2</c:v>
                </c:pt>
                <c:pt idx="230">
                  <c:v>2.3774630098970646E-2</c:v>
                </c:pt>
                <c:pt idx="231">
                  <c:v>2.441290158154813E-2</c:v>
                </c:pt>
                <c:pt idx="232">
                  <c:v>2.520528976170586E-2</c:v>
                </c:pt>
                <c:pt idx="233">
                  <c:v>2.6117983207555186E-2</c:v>
                </c:pt>
                <c:pt idx="234">
                  <c:v>2.7089651266512808E-2</c:v>
                </c:pt>
                <c:pt idx="235">
                  <c:v>2.8039724184801842E-2</c:v>
                </c:pt>
                <c:pt idx="236">
                  <c:v>2.8902306483356222E-2</c:v>
                </c:pt>
                <c:pt idx="237">
                  <c:v>2.9643439477820097E-2</c:v>
                </c:pt>
                <c:pt idx="238">
                  <c:v>3.0243040197091765E-2</c:v>
                </c:pt>
                <c:pt idx="239">
                  <c:v>3.0679360584479023E-2</c:v>
                </c:pt>
                <c:pt idx="240">
                  <c:v>3.093163804210854E-2</c:v>
                </c:pt>
                <c:pt idx="241">
                  <c:v>3.0978452999561069E-2</c:v>
                </c:pt>
                <c:pt idx="242">
                  <c:v>3.0807368286915767E-2</c:v>
                </c:pt>
                <c:pt idx="243">
                  <c:v>3.0437736276494824E-2</c:v>
                </c:pt>
                <c:pt idx="244">
                  <c:v>2.9913239979044839E-2</c:v>
                </c:pt>
                <c:pt idx="245">
                  <c:v>2.9270448978436007E-2</c:v>
                </c:pt>
                <c:pt idx="246">
                  <c:v>2.8526031121242582E-2</c:v>
                </c:pt>
                <c:pt idx="247">
                  <c:v>2.7701304033868064E-2</c:v>
                </c:pt>
                <c:pt idx="248">
                  <c:v>2.6843241253345036E-2</c:v>
                </c:pt>
                <c:pt idx="249">
                  <c:v>2.6005867444461747E-2</c:v>
                </c:pt>
                <c:pt idx="250">
                  <c:v>2.5237294519093262E-2</c:v>
                </c:pt>
                <c:pt idx="251">
                  <c:v>2.4574981239469326E-2</c:v>
                </c:pt>
                <c:pt idx="252">
                  <c:v>2.402110807481558E-2</c:v>
                </c:pt>
                <c:pt idx="253">
                  <c:v>2.3543381426366687E-2</c:v>
                </c:pt>
                <c:pt idx="254">
                  <c:v>2.3114502952128788E-2</c:v>
                </c:pt>
                <c:pt idx="255">
                  <c:v>2.274517677375508E-2</c:v>
                </c:pt>
                <c:pt idx="256">
                  <c:v>2.2468704603055487E-2</c:v>
                </c:pt>
                <c:pt idx="257">
                  <c:v>2.2288082461381625E-2</c:v>
                </c:pt>
                <c:pt idx="258">
                  <c:v>2.217017288006003E-2</c:v>
                </c:pt>
                <c:pt idx="259">
                  <c:v>2.2091919520863122E-2</c:v>
                </c:pt>
                <c:pt idx="260">
                  <c:v>2.2049833633029862E-2</c:v>
                </c:pt>
                <c:pt idx="261">
                  <c:v>2.2043269571127188E-2</c:v>
                </c:pt>
                <c:pt idx="262">
                  <c:v>2.2086459852464352E-2</c:v>
                </c:pt>
                <c:pt idx="263">
                  <c:v>2.221537938748637E-2</c:v>
                </c:pt>
                <c:pt idx="264">
                  <c:v>2.2464292692596314E-2</c:v>
                </c:pt>
                <c:pt idx="265">
                  <c:v>2.2850026193948488E-2</c:v>
                </c:pt>
                <c:pt idx="266">
                  <c:v>2.3370716581477335E-2</c:v>
                </c:pt>
                <c:pt idx="267">
                  <c:v>2.4001449870446147E-2</c:v>
                </c:pt>
                <c:pt idx="268">
                  <c:v>2.4695207215370888E-2</c:v>
                </c:pt>
                <c:pt idx="269">
                  <c:v>2.5396695314822942E-2</c:v>
                </c:pt>
                <c:pt idx="270">
                  <c:v>2.6064139776572699E-2</c:v>
                </c:pt>
                <c:pt idx="271">
                  <c:v>2.668021578149999E-2</c:v>
                </c:pt>
                <c:pt idx="272">
                  <c:v>2.7232497486796833E-2</c:v>
                </c:pt>
                <c:pt idx="273">
                  <c:v>2.7689750378750336E-2</c:v>
                </c:pt>
                <c:pt idx="274">
                  <c:v>2.8016214762059836E-2</c:v>
                </c:pt>
                <c:pt idx="275">
                  <c:v>2.819645744545287E-2</c:v>
                </c:pt>
                <c:pt idx="276">
                  <c:v>2.8238226174126042E-2</c:v>
                </c:pt>
                <c:pt idx="277">
                  <c:v>2.8168049046398684E-2</c:v>
                </c:pt>
                <c:pt idx="278">
                  <c:v>2.8012312571679385E-2</c:v>
                </c:pt>
                <c:pt idx="279">
                  <c:v>2.7768071700624404E-2</c:v>
                </c:pt>
                <c:pt idx="280">
                  <c:v>2.7412400356804055E-2</c:v>
                </c:pt>
                <c:pt idx="281">
                  <c:v>2.6945440129129083E-2</c:v>
                </c:pt>
                <c:pt idx="282">
                  <c:v>2.6397355119147068E-2</c:v>
                </c:pt>
                <c:pt idx="283">
                  <c:v>2.5800008495334644E-2</c:v>
                </c:pt>
                <c:pt idx="284">
                  <c:v>2.5176309343452219E-2</c:v>
                </c:pt>
                <c:pt idx="285">
                  <c:v>2.4544930409050363E-2</c:v>
                </c:pt>
                <c:pt idx="286">
                  <c:v>2.3919096096393731E-2</c:v>
                </c:pt>
                <c:pt idx="287">
                  <c:v>2.3313582624208871E-2</c:v>
                </c:pt>
                <c:pt idx="288">
                  <c:v>2.2759443272402903E-2</c:v>
                </c:pt>
                <c:pt idx="289">
                  <c:v>2.2287244255029946E-2</c:v>
                </c:pt>
                <c:pt idx="290">
                  <c:v>2.1896787347614934E-2</c:v>
                </c:pt>
                <c:pt idx="291">
                  <c:v>2.157390799552579E-2</c:v>
                </c:pt>
                <c:pt idx="292">
                  <c:v>2.13235448199697E-2</c:v>
                </c:pt>
                <c:pt idx="293">
                  <c:v>2.1160015291602361E-2</c:v>
                </c:pt>
                <c:pt idx="294">
                  <c:v>2.1080068529032804E-2</c:v>
                </c:pt>
                <c:pt idx="295">
                  <c:v>2.1059051071120109E-2</c:v>
                </c:pt>
                <c:pt idx="296">
                  <c:v>2.1075339459413537E-2</c:v>
                </c:pt>
                <c:pt idx="297">
                  <c:v>2.1139666133348438E-2</c:v>
                </c:pt>
                <c:pt idx="298">
                  <c:v>2.1291647670154474E-2</c:v>
                </c:pt>
                <c:pt idx="299">
                  <c:v>2.1575363529528369E-2</c:v>
                </c:pt>
                <c:pt idx="300">
                  <c:v>2.2021600804225012E-2</c:v>
                </c:pt>
                <c:pt idx="301">
                  <c:v>2.2627691959165756E-2</c:v>
                </c:pt>
                <c:pt idx="302">
                  <c:v>2.3350129553853342E-2</c:v>
                </c:pt>
                <c:pt idx="303">
                  <c:v>2.4130329760573152E-2</c:v>
                </c:pt>
                <c:pt idx="304">
                  <c:v>2.4918481600521045E-2</c:v>
                </c:pt>
                <c:pt idx="305">
                  <c:v>2.5670024211703737E-2</c:v>
                </c:pt>
                <c:pt idx="306">
                  <c:v>2.6344712362127796E-2</c:v>
                </c:pt>
                <c:pt idx="307">
                  <c:v>2.6921058518696816E-2</c:v>
                </c:pt>
                <c:pt idx="308">
                  <c:v>2.7395732510229795E-2</c:v>
                </c:pt>
                <c:pt idx="309">
                  <c:v>2.7757928271057809E-2</c:v>
                </c:pt>
                <c:pt idx="310">
                  <c:v>2.7981848301641014E-2</c:v>
                </c:pt>
                <c:pt idx="311">
                  <c:v>2.8054324833279055E-2</c:v>
                </c:pt>
                <c:pt idx="312">
                  <c:v>2.7981536806037349E-2</c:v>
                </c:pt>
                <c:pt idx="313">
                  <c:v>2.777278377957438E-2</c:v>
                </c:pt>
                <c:pt idx="314">
                  <c:v>2.7444280515949993E-2</c:v>
                </c:pt>
                <c:pt idx="315">
                  <c:v>2.7017254024664785E-2</c:v>
                </c:pt>
                <c:pt idx="316">
                  <c:v>2.6504107494301047E-2</c:v>
                </c:pt>
                <c:pt idx="317">
                  <c:v>2.591753861837541E-2</c:v>
                </c:pt>
                <c:pt idx="318">
                  <c:v>2.5279720220312343E-2</c:v>
                </c:pt>
                <c:pt idx="319">
                  <c:v>2.4612830787092754E-2</c:v>
                </c:pt>
                <c:pt idx="320">
                  <c:v>2.3935412802469309E-2</c:v>
                </c:pt>
                <c:pt idx="321">
                  <c:v>2.326356209381681E-2</c:v>
                </c:pt>
                <c:pt idx="322">
                  <c:v>2.2610236878247692E-2</c:v>
                </c:pt>
                <c:pt idx="323">
                  <c:v>2.198693983887182E-2</c:v>
                </c:pt>
                <c:pt idx="324">
                  <c:v>2.1406363005649395E-2</c:v>
                </c:pt>
                <c:pt idx="325">
                  <c:v>2.088513458025967E-2</c:v>
                </c:pt>
                <c:pt idx="326">
                  <c:v>2.0436716836337378E-2</c:v>
                </c:pt>
                <c:pt idx="327">
                  <c:v>2.0041015475667945E-2</c:v>
                </c:pt>
                <c:pt idx="328">
                  <c:v>1.963654692964447E-2</c:v>
                </c:pt>
                <c:pt idx="329">
                  <c:v>1.9170798703045576E-2</c:v>
                </c:pt>
                <c:pt idx="330">
                  <c:v>1.8622923244651479E-2</c:v>
                </c:pt>
                <c:pt idx="331">
                  <c:v>1.7988338737310094E-2</c:v>
                </c:pt>
                <c:pt idx="332">
                  <c:v>1.7306661758251091E-2</c:v>
                </c:pt>
                <c:pt idx="333">
                  <c:v>1.6698826227929828E-2</c:v>
                </c:pt>
                <c:pt idx="334">
                  <c:v>1.634689283135345E-2</c:v>
                </c:pt>
                <c:pt idx="335">
                  <c:v>1.6438404576153594E-2</c:v>
                </c:pt>
                <c:pt idx="336">
                  <c:v>1.7137474337009927E-2</c:v>
                </c:pt>
                <c:pt idx="337">
                  <c:v>1.8622894926869325E-2</c:v>
                </c:pt>
                <c:pt idx="338">
                  <c:v>2.1153332295014652E-2</c:v>
                </c:pt>
                <c:pt idx="339">
                  <c:v>2.5075243178954223E-2</c:v>
                </c:pt>
                <c:pt idx="340">
                  <c:v>3.0779588542625341E-2</c:v>
                </c:pt>
                <c:pt idx="341">
                  <c:v>3.863711611706571E-2</c:v>
                </c:pt>
                <c:pt idx="342">
                  <c:v>4.8905670635875795E-2</c:v>
                </c:pt>
                <c:pt idx="343">
                  <c:v>6.1672561484984491E-2</c:v>
                </c:pt>
                <c:pt idx="344">
                  <c:v>7.6859048239341893E-2</c:v>
                </c:pt>
                <c:pt idx="345">
                  <c:v>9.4229515624336291E-2</c:v>
                </c:pt>
                <c:pt idx="346">
                  <c:v>0.11342194911294547</c:v>
                </c:pt>
                <c:pt idx="347">
                  <c:v>0.13401322440426464</c:v>
                </c:pt>
                <c:pt idx="348">
                  <c:v>0.15556922989791439</c:v>
                </c:pt>
                <c:pt idx="349">
                  <c:v>0.17767482690755659</c:v>
                </c:pt>
                <c:pt idx="350">
                  <c:v>0.19996154445183853</c:v>
                </c:pt>
                <c:pt idx="351">
                  <c:v>0.22211092075268665</c:v>
                </c:pt>
                <c:pt idx="352">
                  <c:v>0.24383434097441486</c:v>
                </c:pt>
                <c:pt idx="353">
                  <c:v>0.26485168561598255</c:v>
                </c:pt>
                <c:pt idx="354">
                  <c:v>0.28487433984170363</c:v>
                </c:pt>
                <c:pt idx="355">
                  <c:v>0.3036002095515879</c:v>
                </c:pt>
                <c:pt idx="356">
                  <c:v>0.32073699859826976</c:v>
                </c:pt>
                <c:pt idx="357">
                  <c:v>0.33604423237572029</c:v>
                </c:pt>
                <c:pt idx="358">
                  <c:v>0.34935392980021807</c:v>
                </c:pt>
                <c:pt idx="359">
                  <c:v>0.3605557081569371</c:v>
                </c:pt>
                <c:pt idx="360">
                  <c:v>0.36956920158013223</c:v>
                </c:pt>
                <c:pt idx="361">
                  <c:v>0.37632729692610473</c:v>
                </c:pt>
                <c:pt idx="362">
                  <c:v>0.38076350404236342</c:v>
                </c:pt>
                <c:pt idx="363">
                  <c:v>0.38279445537825474</c:v>
                </c:pt>
                <c:pt idx="364">
                  <c:v>0.3822965154969063</c:v>
                </c:pt>
                <c:pt idx="365">
                  <c:v>0.37908754442352072</c:v>
                </c:pt>
                <c:pt idx="366">
                  <c:v>0.37292899316125561</c:v>
                </c:pt>
                <c:pt idx="367">
                  <c:v>0.36353394594135385</c:v>
                </c:pt>
                <c:pt idx="368">
                  <c:v>0.35060789782944202</c:v>
                </c:pt>
                <c:pt idx="369">
                  <c:v>0.33390788225466178</c:v>
                </c:pt>
                <c:pt idx="370">
                  <c:v>0.31328800600336981</c:v>
                </c:pt>
                <c:pt idx="371">
                  <c:v>0.28874792926218018</c:v>
                </c:pt>
                <c:pt idx="372">
                  <c:v>0.26046310900930236</c:v>
                </c:pt>
                <c:pt idx="373">
                  <c:v>0.22879000948645703</c:v>
                </c:pt>
                <c:pt idx="374">
                  <c:v>0.1942555113483512</c:v>
                </c:pt>
                <c:pt idx="375">
                  <c:v>0.15751573760743059</c:v>
                </c:pt>
                <c:pt idx="376">
                  <c:v>0.11928995993033824</c:v>
                </c:pt>
                <c:pt idx="377">
                  <c:v>8.0288558200121748E-2</c:v>
                </c:pt>
                <c:pt idx="378">
                  <c:v>4.1173285004318459E-2</c:v>
                </c:pt>
                <c:pt idx="379">
                  <c:v>2.5532892519857841E-3</c:v>
                </c:pt>
                <c:pt idx="380">
                  <c:v>-3.5018092231016464E-2</c:v>
                </c:pt>
                <c:pt idx="381">
                  <c:v>-7.1041273167485514E-2</c:v>
                </c:pt>
                <c:pt idx="382">
                  <c:v>-0.10506758038710406</c:v>
                </c:pt>
                <c:pt idx="383">
                  <c:v>-0.13671621334617073</c:v>
                </c:pt>
                <c:pt idx="384">
                  <c:v>-0.16568264261543036</c:v>
                </c:pt>
                <c:pt idx="385">
                  <c:v>-0.19173964631090093</c:v>
                </c:pt>
                <c:pt idx="386">
                  <c:v>-0.214747334588755</c:v>
                </c:pt>
                <c:pt idx="387">
                  <c:v>-0.23465547170345619</c:v>
                </c:pt>
                <c:pt idx="388">
                  <c:v>-0.25148999674345501</c:v>
                </c:pt>
                <c:pt idx="389">
                  <c:v>-0.26533371090376201</c:v>
                </c:pt>
                <c:pt idx="390">
                  <c:v>-0.27629422175655199</c:v>
                </c:pt>
                <c:pt idx="391">
                  <c:v>-0.28445212170982764</c:v>
                </c:pt>
                <c:pt idx="392">
                  <c:v>-0.28984790519206538</c:v>
                </c:pt>
                <c:pt idx="393">
                  <c:v>-0.29254064309683264</c:v>
                </c:pt>
                <c:pt idx="394">
                  <c:v>-0.29266461834709101</c:v>
                </c:pt>
                <c:pt idx="395">
                  <c:v>-0.29042989225083887</c:v>
                </c:pt>
                <c:pt idx="396">
                  <c:v>-0.28610423775609889</c:v>
                </c:pt>
                <c:pt idx="397">
                  <c:v>-0.2800007928979002</c:v>
                </c:pt>
                <c:pt idx="398">
                  <c:v>-0.27245897461310831</c:v>
                </c:pt>
                <c:pt idx="399">
                  <c:v>-0.26381400880683026</c:v>
                </c:pt>
                <c:pt idx="400">
                  <c:v>-0.25435700227958147</c:v>
                </c:pt>
                <c:pt idx="401">
                  <c:v>-0.24431687598227306</c:v>
                </c:pt>
                <c:pt idx="402">
                  <c:v>-0.2338843218599119</c:v>
                </c:pt>
                <c:pt idx="403">
                  <c:v>-0.22322488566695456</c:v>
                </c:pt>
                <c:pt idx="404">
                  <c:v>-0.21246214620470924</c:v>
                </c:pt>
                <c:pt idx="405">
                  <c:v>-0.20167862149036486</c:v>
                </c:pt>
                <c:pt idx="406">
                  <c:v>-0.19093440185764649</c:v>
                </c:pt>
                <c:pt idx="407">
                  <c:v>-0.18028153539014824</c:v>
                </c:pt>
                <c:pt idx="408">
                  <c:v>-0.16977541166975801</c:v>
                </c:pt>
                <c:pt idx="409">
                  <c:v>-0.15945261727101531</c:v>
                </c:pt>
                <c:pt idx="410">
                  <c:v>-0.1492834751582256</c:v>
                </c:pt>
                <c:pt idx="411">
                  <c:v>-0.13917402693021083</c:v>
                </c:pt>
                <c:pt idx="412">
                  <c:v>-0.12904011213841732</c:v>
                </c:pt>
                <c:pt idx="413">
                  <c:v>-0.11888133433389496</c:v>
                </c:pt>
                <c:pt idx="414">
                  <c:v>-0.10878576181913432</c:v>
                </c:pt>
                <c:pt idx="415">
                  <c:v>-9.8897588740849807E-2</c:v>
                </c:pt>
                <c:pt idx="416">
                  <c:v>-8.939459413538732E-2</c:v>
                </c:pt>
                <c:pt idx="417">
                  <c:v>-8.0454783581349901E-2</c:v>
                </c:pt>
                <c:pt idx="418">
                  <c:v>-7.2213912526370924E-2</c:v>
                </c:pt>
                <c:pt idx="419">
                  <c:v>-6.4749571693544963E-2</c:v>
                </c:pt>
                <c:pt idx="420">
                  <c:v>-5.8076033245076243E-2</c:v>
                </c:pt>
                <c:pt idx="421">
                  <c:v>-5.2156053633879394E-2</c:v>
                </c:pt>
                <c:pt idx="422">
                  <c:v>-4.6936961785152984E-2</c:v>
                </c:pt>
                <c:pt idx="423">
                  <c:v>-4.2361776657652173E-2</c:v>
                </c:pt>
                <c:pt idx="424">
                  <c:v>-3.8356498223059171E-2</c:v>
                </c:pt>
                <c:pt idx="425">
                  <c:v>-3.4839469324762486E-2</c:v>
                </c:pt>
                <c:pt idx="426">
                  <c:v>-3.1739787899811682E-2</c:v>
                </c:pt>
                <c:pt idx="427">
                  <c:v>-2.8991564132697125E-2</c:v>
                </c:pt>
                <c:pt idx="428">
                  <c:v>-2.6522463080691519E-2</c:v>
                </c:pt>
                <c:pt idx="429">
                  <c:v>-2.4267857901369164E-2</c:v>
                </c:pt>
                <c:pt idx="430">
                  <c:v>-2.2178407691109629E-2</c:v>
                </c:pt>
                <c:pt idx="431">
                  <c:v>-2.0196938847749445E-2</c:v>
                </c:pt>
                <c:pt idx="432">
                  <c:v>-1.8251388279269969E-2</c:v>
                </c:pt>
                <c:pt idx="433">
                  <c:v>-1.6283053223271553E-2</c:v>
                </c:pt>
                <c:pt idx="434">
                  <c:v>-1.4277621872654932E-2</c:v>
                </c:pt>
                <c:pt idx="435">
                  <c:v>-1.227340252311439E-2</c:v>
                </c:pt>
                <c:pt idx="436">
                  <c:v>-1.0329505713112547E-2</c:v>
                </c:pt>
                <c:pt idx="437">
                  <c:v>-8.4757670579240236E-3</c:v>
                </c:pt>
                <c:pt idx="438">
                  <c:v>-6.7066362722471573E-3</c:v>
                </c:pt>
                <c:pt idx="439">
                  <c:v>-5.0098024834694943E-3</c:v>
                </c:pt>
                <c:pt idx="440">
                  <c:v>-3.3817457912696273E-3</c:v>
                </c:pt>
                <c:pt idx="441">
                  <c:v>-1.8363838192192786E-3</c:v>
                </c:pt>
                <c:pt idx="442">
                  <c:v>-3.9228555651521372E-4</c:v>
                </c:pt>
                <c:pt idx="443">
                  <c:v>9.4856924405680538E-4</c:v>
                </c:pt>
                <c:pt idx="444">
                  <c:v>2.1881903521316208E-3</c:v>
                </c:pt>
                <c:pt idx="445">
                  <c:v>3.3287479292621797E-3</c:v>
                </c:pt>
                <c:pt idx="446">
                  <c:v>4.3825403882367933E-3</c:v>
                </c:pt>
                <c:pt idx="447">
                  <c:v>5.360024919648293E-3</c:v>
                </c:pt>
                <c:pt idx="448">
                  <c:v>6.2712390445580296E-3</c:v>
                </c:pt>
                <c:pt idx="449">
                  <c:v>7.1459300267603032E-3</c:v>
                </c:pt>
                <c:pt idx="450">
                  <c:v>8.0253783963639969E-3</c:v>
                </c:pt>
                <c:pt idx="451">
                  <c:v>8.9291460772792271E-3</c:v>
                </c:pt>
                <c:pt idx="452">
                  <c:v>9.8480864258711255E-3</c:v>
                </c:pt>
                <c:pt idx="453">
                  <c:v>1.0765373015985388E-2</c:v>
                </c:pt>
                <c:pt idx="454">
                  <c:v>1.1664451272176362E-2</c:v>
                </c:pt>
                <c:pt idx="455">
                  <c:v>1.2532980304982512E-2</c:v>
                </c:pt>
                <c:pt idx="456">
                  <c:v>1.3371985218117716E-2</c:v>
                </c:pt>
                <c:pt idx="457">
                  <c:v>1.4191756693615755E-2</c:v>
                </c:pt>
                <c:pt idx="458">
                  <c:v>1.5002409843261075E-2</c:v>
                </c:pt>
                <c:pt idx="459">
                  <c:v>1.5801803842723037E-2</c:v>
                </c:pt>
                <c:pt idx="460">
                  <c:v>1.6565472128222916E-2</c:v>
                </c:pt>
                <c:pt idx="461">
                  <c:v>1.7264270038370593E-2</c:v>
                </c:pt>
                <c:pt idx="462">
                  <c:v>1.7896147365738316E-2</c:v>
                </c:pt>
                <c:pt idx="463">
                  <c:v>1.8482138558908064E-2</c:v>
                </c:pt>
                <c:pt idx="464">
                  <c:v>1.9029413680320555E-2</c:v>
                </c:pt>
                <c:pt idx="465">
                  <c:v>1.9518795927902923E-2</c:v>
                </c:pt>
                <c:pt idx="466">
                  <c:v>1.9933113398558626E-2</c:v>
                </c:pt>
                <c:pt idx="467">
                  <c:v>2.0276149347983066E-2</c:v>
                </c:pt>
                <c:pt idx="468">
                  <c:v>2.0562175938380504E-2</c:v>
                </c:pt>
                <c:pt idx="469">
                  <c:v>2.0807141744658555E-2</c:v>
                </c:pt>
                <c:pt idx="470">
                  <c:v>2.1021903804494032E-2</c:v>
                </c:pt>
                <c:pt idx="471">
                  <c:v>2.1225519985274752E-2</c:v>
                </c:pt>
                <c:pt idx="472">
                  <c:v>2.1498667648349779E-2</c:v>
                </c:pt>
                <c:pt idx="473">
                  <c:v>2.1988100867940022E-2</c:v>
                </c:pt>
                <c:pt idx="474">
                  <c:v>2.282894077335863E-2</c:v>
                </c:pt>
                <c:pt idx="475">
                  <c:v>2.4084256729012984E-2</c:v>
                </c:pt>
                <c:pt idx="476">
                  <c:v>2.5727022243617878E-2</c:v>
                </c:pt>
                <c:pt idx="477">
                  <c:v>2.7645591629263597E-2</c:v>
                </c:pt>
                <c:pt idx="478">
                  <c:v>2.968315233550908E-2</c:v>
                </c:pt>
                <c:pt idx="479">
                  <c:v>3.1679272799354355E-2</c:v>
                </c:pt>
                <c:pt idx="480">
                  <c:v>3.3487878573350137E-2</c:v>
                </c:pt>
                <c:pt idx="481">
                  <c:v>3.4988103699718234E-2</c:v>
                </c:pt>
                <c:pt idx="482">
                  <c:v>3.6093460008212161E-2</c:v>
                </c:pt>
                <c:pt idx="483">
                  <c:v>3.6757206167612952E-2</c:v>
                </c:pt>
                <c:pt idx="484">
                  <c:v>3.6976068642303926E-2</c:v>
                </c:pt>
                <c:pt idx="485">
                  <c:v>3.676761578433177E-2</c:v>
                </c:pt>
                <c:pt idx="486">
                  <c:v>3.6151494470953033E-2</c:v>
                </c:pt>
                <c:pt idx="487">
                  <c:v>3.5178212298412788E-2</c:v>
                </c:pt>
                <c:pt idx="488">
                  <c:v>3.3937746187718575E-2</c:v>
                </c:pt>
                <c:pt idx="489">
                  <c:v>3.2515808401885962E-2</c:v>
                </c:pt>
                <c:pt idx="490">
                  <c:v>3.0964112874679654E-2</c:v>
                </c:pt>
                <c:pt idx="491">
                  <c:v>2.931493055063927E-2</c:v>
                </c:pt>
                <c:pt idx="492">
                  <c:v>2.7600566355643025E-2</c:v>
                </c:pt>
                <c:pt idx="493">
                  <c:v>2.5855432058561171E-2</c:v>
                </c:pt>
                <c:pt idx="494">
                  <c:v>2.412318235235816E-2</c:v>
                </c:pt>
                <c:pt idx="495">
                  <c:v>2.2462905121270901E-2</c:v>
                </c:pt>
                <c:pt idx="496">
                  <c:v>2.0928919535022017E-2</c:v>
                </c:pt>
                <c:pt idx="497">
                  <c:v>1.9548812776983306E-2</c:v>
                </c:pt>
                <c:pt idx="498">
                  <c:v>1.8328939357469522E-2</c:v>
                </c:pt>
                <c:pt idx="499">
                  <c:v>1.725831764056239E-2</c:v>
                </c:pt>
                <c:pt idx="500">
                  <c:v>1.6300259107706685E-2</c:v>
                </c:pt>
                <c:pt idx="501">
                  <c:v>1.5404392088011665E-2</c:v>
                </c:pt>
                <c:pt idx="502">
                  <c:v>1.4528602375861923E-2</c:v>
                </c:pt>
                <c:pt idx="503">
                  <c:v>1.3643263907570759E-2</c:v>
                </c:pt>
                <c:pt idx="504">
                  <c:v>1.272344570773217E-2</c:v>
                </c:pt>
                <c:pt idx="505">
                  <c:v>1.1752089144378213E-2</c:v>
                </c:pt>
                <c:pt idx="506">
                  <c:v>1.0734925736616309E-2</c:v>
                </c:pt>
                <c:pt idx="507">
                  <c:v>9.6932391295113749E-3</c:v>
                </c:pt>
                <c:pt idx="508">
                  <c:v>8.6448015631415739E-3</c:v>
                </c:pt>
                <c:pt idx="509">
                  <c:v>7.5999603551049873E-3</c:v>
                </c:pt>
                <c:pt idx="510">
                  <c:v>6.5588401036430826E-3</c:v>
                </c:pt>
                <c:pt idx="511">
                  <c:v>5.5236003228227165E-3</c:v>
                </c:pt>
                <c:pt idx="512">
                  <c:v>4.5158287906891127E-3</c:v>
                </c:pt>
                <c:pt idx="513">
                  <c:v>3.5544066716694744E-3</c:v>
                </c:pt>
                <c:pt idx="514">
                  <c:v>2.6394007957296784E-3</c:v>
                </c:pt>
                <c:pt idx="515">
                  <c:v>1.7794141050872896E-3</c:v>
                </c:pt>
                <c:pt idx="516">
                  <c:v>9.921469126538008E-4</c:v>
                </c:pt>
                <c:pt idx="517">
                  <c:v>2.72878530873462E-4</c:v>
                </c:pt>
                <c:pt idx="518">
                  <c:v>-4.001090800968468E-4</c:v>
                </c:pt>
                <c:pt idx="519">
                  <c:v>-1.0481187081427782E-3</c:v>
                </c:pt>
                <c:pt idx="520">
                  <c:v>-1.6885848188369886E-3</c:v>
                </c:pt>
                <c:pt idx="521">
                  <c:v>-2.3292899316125558E-3</c:v>
                </c:pt>
                <c:pt idx="522">
                  <c:v>-2.9825715377971595E-3</c:v>
                </c:pt>
                <c:pt idx="523">
                  <c:v>-3.6611001458365781E-3</c:v>
                </c:pt>
                <c:pt idx="524">
                  <c:v>-4.3456332564033584E-3</c:v>
                </c:pt>
                <c:pt idx="525">
                  <c:v>-5.008719045124386E-3</c:v>
                </c:pt>
                <c:pt idx="526">
                  <c:v>-5.6583063134495303E-3</c:v>
                </c:pt>
                <c:pt idx="527">
                  <c:v>-6.317159160094581E-3</c:v>
                </c:pt>
                <c:pt idx="528">
                  <c:v>-6.9785039715689456E-3</c:v>
                </c:pt>
                <c:pt idx="529">
                  <c:v>-7.616696164356407E-3</c:v>
                </c:pt>
                <c:pt idx="530">
                  <c:v>-8.2280544267772943E-3</c:v>
                </c:pt>
                <c:pt idx="531">
                  <c:v>-8.8257861724269759E-3</c:v>
                </c:pt>
                <c:pt idx="532">
                  <c:v>-9.4098347657411482E-3</c:v>
                </c:pt>
                <c:pt idx="533">
                  <c:v>-9.9655315955654352E-3</c:v>
                </c:pt>
                <c:pt idx="534">
                  <c:v>-1.0488895181729366E-2</c:v>
                </c:pt>
                <c:pt idx="535">
                  <c:v>-1.0999804607303156E-2</c:v>
                </c:pt>
                <c:pt idx="536">
                  <c:v>-1.1530423209254249E-2</c:v>
                </c:pt>
                <c:pt idx="537">
                  <c:v>-1.2118396647174593E-2</c:v>
                </c:pt>
                <c:pt idx="538">
                  <c:v>-1.2804717742506406E-2</c:v>
                </c:pt>
                <c:pt idx="539">
                  <c:v>-1.3623237572033358E-2</c:v>
                </c:pt>
                <c:pt idx="540">
                  <c:v>-1.459319523694904E-2</c:v>
                </c:pt>
                <c:pt idx="541">
                  <c:v>-1.571534399025868E-2</c:v>
                </c:pt>
                <c:pt idx="542">
                  <c:v>-1.697028048763221E-2</c:v>
                </c:pt>
                <c:pt idx="543">
                  <c:v>-1.8331210443598055E-2</c:v>
                </c:pt>
                <c:pt idx="544">
                  <c:v>-1.9778781485834028E-2</c:v>
                </c:pt>
                <c:pt idx="545">
                  <c:v>-2.1298863041046626E-2</c:v>
                </c:pt>
                <c:pt idx="546">
                  <c:v>-2.2876746853186459E-2</c:v>
                </c:pt>
                <c:pt idx="547">
                  <c:v>-2.4498325003185752E-2</c:v>
                </c:pt>
                <c:pt idx="548">
                  <c:v>-2.6145932858538518E-2</c:v>
                </c:pt>
                <c:pt idx="549">
                  <c:v>-2.7794747051410933E-2</c:v>
                </c:pt>
                <c:pt idx="550">
                  <c:v>-2.942301386155436E-2</c:v>
                </c:pt>
                <c:pt idx="551">
                  <c:v>-3.1016432808982398E-2</c:v>
                </c:pt>
                <c:pt idx="552">
                  <c:v>-3.2566332988800316E-2</c:v>
                </c:pt>
                <c:pt idx="553">
                  <c:v>-3.407164965239922E-2</c:v>
                </c:pt>
                <c:pt idx="554">
                  <c:v>-3.5527772664844887E-2</c:v>
                </c:pt>
                <c:pt idx="555">
                  <c:v>-3.6925153269995896E-2</c:v>
                </c:pt>
                <c:pt idx="556">
                  <c:v>-3.8265864329505711E-2</c:v>
                </c:pt>
                <c:pt idx="557">
                  <c:v>-3.9561142339331987E-2</c:v>
                </c:pt>
                <c:pt idx="558">
                  <c:v>-4.0816033528254067E-2</c:v>
                </c:pt>
                <c:pt idx="559">
                  <c:v>-4.2021181701049175E-2</c:v>
                </c:pt>
                <c:pt idx="560">
                  <c:v>-4.3165718492927628E-2</c:v>
                </c:pt>
                <c:pt idx="561">
                  <c:v>-4.4252339756750247E-2</c:v>
                </c:pt>
                <c:pt idx="562">
                  <c:v>-4.5279572967845155E-2</c:v>
                </c:pt>
                <c:pt idx="563">
                  <c:v>-4.6223818086567461E-2</c:v>
                </c:pt>
                <c:pt idx="564">
                  <c:v>-4.7045594461041812E-2</c:v>
                </c:pt>
                <c:pt idx="565">
                  <c:v>-4.7701961006413975E-2</c:v>
                </c:pt>
                <c:pt idx="566">
                  <c:v>-4.8164616931201949E-2</c:v>
                </c:pt>
                <c:pt idx="567">
                  <c:v>-4.8432565449473997E-2</c:v>
                </c:pt>
                <c:pt idx="568">
                  <c:v>-4.8528749628329107E-2</c:v>
                </c:pt>
                <c:pt idx="569">
                  <c:v>-4.8490152491256877E-2</c:v>
                </c:pt>
                <c:pt idx="570">
                  <c:v>-4.835750633610375E-2</c:v>
                </c:pt>
                <c:pt idx="571">
                  <c:v>-4.8166299007461728E-2</c:v>
                </c:pt>
                <c:pt idx="572">
                  <c:v>-4.7941705013663329E-2</c:v>
                </c:pt>
                <c:pt idx="573">
                  <c:v>-4.7709159386636835E-2</c:v>
                </c:pt>
                <c:pt idx="574">
                  <c:v>-4.7498956489727726E-2</c:v>
                </c:pt>
                <c:pt idx="575">
                  <c:v>-4.7332782080507452E-2</c:v>
                </c:pt>
                <c:pt idx="576">
                  <c:v>-4.7220417120931085E-2</c:v>
                </c:pt>
                <c:pt idx="577">
                  <c:v>-4.7156084783439758E-2</c:v>
                </c:pt>
                <c:pt idx="578">
                  <c:v>-4.7120834808217812E-2</c:v>
                </c:pt>
                <c:pt idx="579">
                  <c:v>-4.7084100981211144E-2</c:v>
                </c:pt>
                <c:pt idx="580">
                  <c:v>-4.697273280756651E-2</c:v>
                </c:pt>
                <c:pt idx="581">
                  <c:v>-4.6685901992155977E-2</c:v>
                </c:pt>
                <c:pt idx="582">
                  <c:v>-4.6179608365072844E-2</c:v>
                </c:pt>
                <c:pt idx="583">
                  <c:v>-4.5502983278349632E-2</c:v>
                </c:pt>
                <c:pt idx="584">
                  <c:v>-4.4757613943675931E-2</c:v>
                </c:pt>
                <c:pt idx="585">
                  <c:v>-4.4054993132937828E-2</c:v>
                </c:pt>
                <c:pt idx="586">
                  <c:v>-4.3498305180738238E-2</c:v>
                </c:pt>
                <c:pt idx="587">
                  <c:v>-4.3160740226825429E-2</c:v>
                </c:pt>
                <c:pt idx="588">
                  <c:v>-4.3064850552904689E-2</c:v>
                </c:pt>
                <c:pt idx="589">
                  <c:v>-4.3196856726181204E-2</c:v>
                </c:pt>
                <c:pt idx="590">
                  <c:v>-4.3541795630566212E-2</c:v>
                </c:pt>
                <c:pt idx="591">
                  <c:v>-4.409313718549563E-2</c:v>
                </c:pt>
                <c:pt idx="592">
                  <c:v>-4.483621844337151E-2</c:v>
                </c:pt>
                <c:pt idx="593">
                  <c:v>-4.5732396958670193E-2</c:v>
                </c:pt>
                <c:pt idx="594">
                  <c:v>-4.6730938592889404E-2</c:v>
                </c:pt>
                <c:pt idx="595">
                  <c:v>-4.7798819148484287E-2</c:v>
                </c:pt>
                <c:pt idx="596">
                  <c:v>-4.8923199343027454E-2</c:v>
                </c:pt>
                <c:pt idx="597">
                  <c:v>-5.0097917227122771E-2</c:v>
                </c:pt>
                <c:pt idx="598">
                  <c:v>-5.1311351182975348E-2</c:v>
                </c:pt>
                <c:pt idx="599">
                  <c:v>-5.2537471505231706E-2</c:v>
                </c:pt>
                <c:pt idx="600">
                  <c:v>-5.3747343084089648E-2</c:v>
                </c:pt>
                <c:pt idx="601">
                  <c:v>-5.4918798759681142E-2</c:v>
                </c:pt>
                <c:pt idx="602">
                  <c:v>-5.6031240177269313E-2</c:v>
                </c:pt>
                <c:pt idx="603">
                  <c:v>-5.7060104492616129E-2</c:v>
                </c:pt>
                <c:pt idx="604">
                  <c:v>-5.797182380675945E-2</c:v>
                </c:pt>
                <c:pt idx="605">
                  <c:v>-5.8725246718676988E-2</c:v>
                </c:pt>
                <c:pt idx="606">
                  <c:v>-5.9281181417871344E-2</c:v>
                </c:pt>
                <c:pt idx="607">
                  <c:v>-5.9620371812479638E-2</c:v>
                </c:pt>
                <c:pt idx="608">
                  <c:v>-5.9747462018774684E-2</c:v>
                </c:pt>
                <c:pt idx="609">
                  <c:v>-5.9665736899486024E-2</c:v>
                </c:pt>
                <c:pt idx="610">
                  <c:v>-5.9370552338340855E-2</c:v>
                </c:pt>
                <c:pt idx="611">
                  <c:v>-5.8871876194656433E-2</c:v>
                </c:pt>
                <c:pt idx="612">
                  <c:v>-5.8203463264757095E-2</c:v>
                </c:pt>
                <c:pt idx="613">
                  <c:v>-5.7410338822263436E-2</c:v>
                </c:pt>
                <c:pt idx="614">
                  <c:v>-5.6517184646098513E-2</c:v>
                </c:pt>
                <c:pt idx="615">
                  <c:v>-5.5514151811630108E-2</c:v>
                </c:pt>
                <c:pt idx="616">
                  <c:v>-5.4389697990853358E-2</c:v>
                </c:pt>
                <c:pt idx="617">
                  <c:v>-5.3157109887153636E-2</c:v>
                </c:pt>
                <c:pt idx="618">
                  <c:v>-5.1855652937261951E-2</c:v>
                </c:pt>
                <c:pt idx="619">
                  <c:v>-5.0532476248460224E-2</c:v>
                </c:pt>
                <c:pt idx="620">
                  <c:v>-4.9215433191272452E-2</c:v>
                </c:pt>
                <c:pt idx="621">
                  <c:v>-4.7919011143047273E-2</c:v>
                </c:pt>
                <c:pt idx="622">
                  <c:v>-4.6665309300975538E-2</c:v>
                </c:pt>
                <c:pt idx="623">
                  <c:v>-4.5482639783652141E-2</c:v>
                </c:pt>
                <c:pt idx="624">
                  <c:v>-4.4392031376102627E-2</c:v>
                </c:pt>
                <c:pt idx="625">
                  <c:v>-4.340324804961275E-2</c:v>
                </c:pt>
                <c:pt idx="626">
                  <c:v>-4.2514205615416203E-2</c:v>
                </c:pt>
                <c:pt idx="627">
                  <c:v>-4.1707165814773385E-2</c:v>
                </c:pt>
                <c:pt idx="628">
                  <c:v>-4.0961298087133814E-2</c:v>
                </c:pt>
                <c:pt idx="629">
                  <c:v>-4.0261514718167274E-2</c:v>
                </c:pt>
                <c:pt idx="630">
                  <c:v>-3.9591736871168251E-2</c:v>
                </c:pt>
                <c:pt idx="631">
                  <c:v>-3.8938445636937713E-2</c:v>
                </c:pt>
                <c:pt idx="632">
                  <c:v>-3.8303181502824697E-2</c:v>
                </c:pt>
                <c:pt idx="633">
                  <c:v>-3.7710728191768017E-2</c:v>
                </c:pt>
                <c:pt idx="634">
                  <c:v>-3.7197145567559146E-2</c:v>
                </c:pt>
                <c:pt idx="635">
                  <c:v>-3.6788106531496452E-2</c:v>
                </c:pt>
                <c:pt idx="636">
                  <c:v>-3.6494564401716056E-2</c:v>
                </c:pt>
                <c:pt idx="637">
                  <c:v>-3.6311603211236491E-2</c:v>
                </c:pt>
                <c:pt idx="638">
                  <c:v>-3.6218522661305166E-2</c:v>
                </c:pt>
                <c:pt idx="639">
                  <c:v>-3.6191026094836244E-2</c:v>
                </c:pt>
                <c:pt idx="640">
                  <c:v>-3.6210944822801475E-2</c:v>
                </c:pt>
                <c:pt idx="641">
                  <c:v>-3.6272116895804722E-2</c:v>
                </c:pt>
                <c:pt idx="642">
                  <c:v>-3.6384799014541176E-2</c:v>
                </c:pt>
                <c:pt idx="643">
                  <c:v>-3.6566123437212397E-2</c:v>
                </c:pt>
                <c:pt idx="644">
                  <c:v>-3.6832537131691843E-2</c:v>
                </c:pt>
                <c:pt idx="645">
                  <c:v>-3.7202650544409355E-2</c:v>
                </c:pt>
                <c:pt idx="646">
                  <c:v>-3.7682308465600972E-2</c:v>
                </c:pt>
                <c:pt idx="647">
                  <c:v>-3.8250006371500979E-2</c:v>
                </c:pt>
                <c:pt idx="648">
                  <c:v>-3.8880852931598396E-2</c:v>
                </c:pt>
                <c:pt idx="649">
                  <c:v>-3.9577923457034848E-2</c:v>
                </c:pt>
                <c:pt idx="650">
                  <c:v>-4.0360445721891063E-2</c:v>
                </c:pt>
                <c:pt idx="651">
                  <c:v>-4.123439477820097E-2</c:v>
                </c:pt>
                <c:pt idx="652">
                  <c:v>-4.2185775978025399E-2</c:v>
                </c:pt>
                <c:pt idx="653">
                  <c:v>-4.3183677630367984E-2</c:v>
                </c:pt>
                <c:pt idx="654">
                  <c:v>-4.4194673425177335E-2</c:v>
                </c:pt>
                <c:pt idx="655">
                  <c:v>-4.5205606920865955E-2</c:v>
                </c:pt>
                <c:pt idx="656">
                  <c:v>-4.6218953091593865E-2</c:v>
                </c:pt>
                <c:pt idx="657">
                  <c:v>-4.722506690076033E-2</c:v>
                </c:pt>
                <c:pt idx="658">
                  <c:v>-4.8199481784586634E-2</c:v>
                </c:pt>
                <c:pt idx="659">
                  <c:v>-4.9122279015107538E-2</c:v>
                </c:pt>
                <c:pt idx="660">
                  <c:v>-4.9979565888399614E-2</c:v>
                </c:pt>
                <c:pt idx="661">
                  <c:v>-5.0763237855211175E-2</c:v>
                </c:pt>
                <c:pt idx="662">
                  <c:v>-5.1473057046172145E-2</c:v>
                </c:pt>
                <c:pt idx="663">
                  <c:v>-5.2106027439930903E-2</c:v>
                </c:pt>
                <c:pt idx="664">
                  <c:v>-5.2663412009571406E-2</c:v>
                </c:pt>
                <c:pt idx="665">
                  <c:v>-5.3152765939371627E-2</c:v>
                </c:pt>
                <c:pt idx="666">
                  <c:v>-5.3560185198295265E-2</c:v>
                </c:pt>
                <c:pt idx="667">
                  <c:v>-5.3856774321435139E-2</c:v>
                </c:pt>
                <c:pt idx="668">
                  <c:v>-5.403388505812224E-2</c:v>
                </c:pt>
                <c:pt idx="669">
                  <c:v>-5.4098387302306483E-2</c:v>
                </c:pt>
                <c:pt idx="670">
                  <c:v>-5.404888215554958E-2</c:v>
                </c:pt>
                <c:pt idx="671">
                  <c:v>-5.3882520848967108E-2</c:v>
                </c:pt>
                <c:pt idx="672">
                  <c:v>-5.3611950104067843E-2</c:v>
                </c:pt>
                <c:pt idx="673">
                  <c:v>-5.3259784501677829E-2</c:v>
                </c:pt>
                <c:pt idx="674">
                  <c:v>-5.2852133036940543E-2</c:v>
                </c:pt>
                <c:pt idx="675">
                  <c:v>-5.2414832854290848E-2</c:v>
                </c:pt>
                <c:pt idx="676">
                  <c:v>-5.1960122899174538E-2</c:v>
                </c:pt>
                <c:pt idx="677">
                  <c:v>-5.1485284664505075E-2</c:v>
                </c:pt>
                <c:pt idx="678">
                  <c:v>-5.0988205643733978E-2</c:v>
                </c:pt>
                <c:pt idx="679">
                  <c:v>-5.047804380760898E-2</c:v>
                </c:pt>
                <c:pt idx="680">
                  <c:v>-4.9972231582822435E-2</c:v>
                </c:pt>
                <c:pt idx="681">
                  <c:v>-4.9500434677956014E-2</c:v>
                </c:pt>
                <c:pt idx="682">
                  <c:v>-4.9101901539071457E-2</c:v>
                </c:pt>
                <c:pt idx="683">
                  <c:v>-4.8788995709855995E-2</c:v>
                </c:pt>
                <c:pt idx="684">
                  <c:v>-4.8528279553145398E-2</c:v>
                </c:pt>
                <c:pt idx="685">
                  <c:v>-4.8280691520240129E-2</c:v>
                </c:pt>
                <c:pt idx="686">
                  <c:v>-4.8039288090956714E-2</c:v>
                </c:pt>
                <c:pt idx="687">
                  <c:v>-4.7814937630084806E-2</c:v>
                </c:pt>
                <c:pt idx="688">
                  <c:v>-4.7619431662112223E-2</c:v>
                </c:pt>
                <c:pt idx="689">
                  <c:v>-4.7474444617497558E-2</c:v>
                </c:pt>
                <c:pt idx="690">
                  <c:v>-4.7402381525478925E-2</c:v>
                </c:pt>
                <c:pt idx="691">
                  <c:v>-4.7409857419966867E-2</c:v>
                </c:pt>
                <c:pt idx="692">
                  <c:v>-4.7494856074872215E-2</c:v>
                </c:pt>
                <c:pt idx="693">
                  <c:v>-4.7647103798830477E-2</c:v>
                </c:pt>
                <c:pt idx="694">
                  <c:v>-4.7853410168915568E-2</c:v>
                </c:pt>
                <c:pt idx="695">
                  <c:v>-4.8111124640718129E-2</c:v>
                </c:pt>
                <c:pt idx="696">
                  <c:v>-4.8417120931088679E-2</c:v>
                </c:pt>
                <c:pt idx="697">
                  <c:v>-4.8758248261996116E-2</c:v>
                </c:pt>
                <c:pt idx="698">
                  <c:v>-4.9124142325173092E-2</c:v>
                </c:pt>
                <c:pt idx="699">
                  <c:v>-4.9519379274215243E-2</c:v>
                </c:pt>
                <c:pt idx="700">
                  <c:v>-4.9955348521103823E-2</c:v>
                </c:pt>
                <c:pt idx="701">
                  <c:v>-5.0432095374290282E-2</c:v>
                </c:pt>
                <c:pt idx="702">
                  <c:v>-5.0933070921885398E-2</c:v>
                </c:pt>
                <c:pt idx="703">
                  <c:v>-5.1444790236028715E-2</c:v>
                </c:pt>
                <c:pt idx="704">
                  <c:v>-5.1969671655315949E-2</c:v>
                </c:pt>
                <c:pt idx="705">
                  <c:v>-5.2496608945587372E-2</c:v>
                </c:pt>
                <c:pt idx="706">
                  <c:v>-5.2988687046030554E-2</c:v>
                </c:pt>
                <c:pt idx="707">
                  <c:v>-5.341930989564897E-2</c:v>
                </c:pt>
                <c:pt idx="708">
                  <c:v>-5.378138105823551E-2</c:v>
                </c:pt>
                <c:pt idx="709">
                  <c:v>-5.4063318560890306E-2</c:v>
                </c:pt>
                <c:pt idx="710">
                  <c:v>-5.4246472312288498E-2</c:v>
                </c:pt>
                <c:pt idx="711">
                  <c:v>-5.431505798065895E-2</c:v>
                </c:pt>
                <c:pt idx="712">
                  <c:v>-5.4261282512353633E-2</c:v>
                </c:pt>
                <c:pt idx="713">
                  <c:v>-5.4087518937516808E-2</c:v>
                </c:pt>
                <c:pt idx="714">
                  <c:v>-5.3790516374757527E-2</c:v>
                </c:pt>
                <c:pt idx="715">
                  <c:v>-5.3350922451753574E-2</c:v>
                </c:pt>
                <c:pt idx="716">
                  <c:v>-5.2750823339516049E-2</c:v>
                </c:pt>
                <c:pt idx="717">
                  <c:v>-5.1983286844974295E-2</c:v>
                </c:pt>
                <c:pt idx="718">
                  <c:v>-5.1057793761592585E-2</c:v>
                </c:pt>
                <c:pt idx="719">
                  <c:v>-5.0012103020091465E-2</c:v>
                </c:pt>
                <c:pt idx="720">
                  <c:v>-4.8893284437962814E-2</c:v>
                </c:pt>
                <c:pt idx="721">
                  <c:v>-4.7723323941268915E-2</c:v>
                </c:pt>
                <c:pt idx="722">
                  <c:v>-4.6498438274314352E-2</c:v>
                </c:pt>
                <c:pt idx="723">
                  <c:v>-4.5219947045747375E-2</c:v>
                </c:pt>
                <c:pt idx="724">
                  <c:v>-4.3914061194727225E-2</c:v>
                </c:pt>
                <c:pt idx="725">
                  <c:v>-4.2614156059297428E-2</c:v>
                </c:pt>
                <c:pt idx="726">
                  <c:v>-4.1335426961360389E-2</c:v>
                </c:pt>
                <c:pt idx="727">
                  <c:v>-4.0081617511716482E-2</c:v>
                </c:pt>
                <c:pt idx="728">
                  <c:v>-3.8861930989564898E-2</c:v>
                </c:pt>
                <c:pt idx="729">
                  <c:v>-3.7683016410154757E-2</c:v>
                </c:pt>
                <c:pt idx="730">
                  <c:v>-3.6539108273040057E-2</c:v>
                </c:pt>
                <c:pt idx="731">
                  <c:v>-3.5427640987157887E-2</c:v>
                </c:pt>
                <c:pt idx="732">
                  <c:v>-3.4365378679541814E-2</c:v>
                </c:pt>
                <c:pt idx="733">
                  <c:v>-3.3376578362382656E-2</c:v>
                </c:pt>
                <c:pt idx="734">
                  <c:v>-3.2466637404958441E-2</c:v>
                </c:pt>
                <c:pt idx="735">
                  <c:v>-3.1624749741600233E-2</c:v>
                </c:pt>
                <c:pt idx="736">
                  <c:v>-3.0858023135628014E-2</c:v>
                </c:pt>
                <c:pt idx="737">
                  <c:v>-3.0197612810964641E-2</c:v>
                </c:pt>
                <c:pt idx="738">
                  <c:v>-2.9668132583856029E-2</c:v>
                </c:pt>
                <c:pt idx="739">
                  <c:v>-2.9281526894813597E-2</c:v>
                </c:pt>
                <c:pt idx="740">
                  <c:v>-2.9051699774873631E-2</c:v>
                </c:pt>
                <c:pt idx="741">
                  <c:v>-2.8989202429665704E-2</c:v>
                </c:pt>
                <c:pt idx="742">
                  <c:v>-2.9098752601696233E-2</c:v>
                </c:pt>
                <c:pt idx="743">
                  <c:v>-2.9380831693261781E-2</c:v>
                </c:pt>
                <c:pt idx="744">
                  <c:v>-2.9822447505911336E-2</c:v>
                </c:pt>
                <c:pt idx="745">
                  <c:v>-3.0401206337519644E-2</c:v>
                </c:pt>
                <c:pt idx="746">
                  <c:v>-3.1108448610304842E-2</c:v>
                </c:pt>
                <c:pt idx="747">
                  <c:v>-3.1955297549095957E-2</c:v>
                </c:pt>
                <c:pt idx="748">
                  <c:v>-3.2944330072068755E-2</c:v>
                </c:pt>
                <c:pt idx="749">
                  <c:v>-3.4049142679145369E-2</c:v>
                </c:pt>
                <c:pt idx="750">
                  <c:v>-3.5224778059382386E-2</c:v>
                </c:pt>
                <c:pt idx="751">
                  <c:v>-3.6422790151075364E-2</c:v>
                </c:pt>
                <c:pt idx="752">
                  <c:v>-3.7598969232729693E-2</c:v>
                </c:pt>
                <c:pt idx="753">
                  <c:v>-3.8719685106262475E-2</c:v>
                </c:pt>
                <c:pt idx="754">
                  <c:v>-3.9760244665637781E-2</c:v>
                </c:pt>
                <c:pt idx="755">
                  <c:v>-4.0703436362864054E-2</c:v>
                </c:pt>
                <c:pt idx="756">
                  <c:v>-4.1548269075565997E-2</c:v>
                </c:pt>
                <c:pt idx="757">
                  <c:v>-4.230749146926812E-2</c:v>
                </c:pt>
                <c:pt idx="758">
                  <c:v>-4.299396548062355E-2</c:v>
                </c:pt>
                <c:pt idx="759">
                  <c:v>-4.3605669219986688E-2</c:v>
                </c:pt>
                <c:pt idx="760">
                  <c:v>-4.4120305265691592E-2</c:v>
                </c:pt>
                <c:pt idx="761">
                  <c:v>-4.452315969813244E-2</c:v>
                </c:pt>
                <c:pt idx="762">
                  <c:v>-4.4829399521429482E-2</c:v>
                </c:pt>
                <c:pt idx="763">
                  <c:v>-4.5067280218613275E-2</c:v>
                </c:pt>
                <c:pt idx="764">
                  <c:v>-4.5257184929276342E-2</c:v>
                </c:pt>
                <c:pt idx="765">
                  <c:v>-4.5402613731292563E-2</c:v>
                </c:pt>
                <c:pt idx="766">
                  <c:v>-4.5492534016735808E-2</c:v>
                </c:pt>
                <c:pt idx="767">
                  <c:v>-4.5513919605816473E-2</c:v>
                </c:pt>
                <c:pt idx="768">
                  <c:v>-4.5463106177524172E-2</c:v>
                </c:pt>
                <c:pt idx="769">
                  <c:v>-4.533688815891939E-2</c:v>
                </c:pt>
                <c:pt idx="770">
                  <c:v>-4.5114820111288881E-2</c:v>
                </c:pt>
                <c:pt idx="771">
                  <c:v>-4.477287156469905E-2</c:v>
                </c:pt>
                <c:pt idx="772">
                  <c:v>-4.4303243801945433E-2</c:v>
                </c:pt>
                <c:pt idx="773">
                  <c:v>-4.3718996984156204E-2</c:v>
                </c:pt>
                <c:pt idx="774">
                  <c:v>-4.3055466039899751E-2</c:v>
                </c:pt>
                <c:pt idx="775">
                  <c:v>-4.2350115394962265E-2</c:v>
                </c:pt>
                <c:pt idx="776">
                  <c:v>-4.1620292522689624E-2</c:v>
                </c:pt>
                <c:pt idx="777">
                  <c:v>-4.0867696490010902E-2</c:v>
                </c:pt>
                <c:pt idx="778">
                  <c:v>-4.0094966514222605E-2</c:v>
                </c:pt>
                <c:pt idx="779">
                  <c:v>-3.9318951675704761E-2</c:v>
                </c:pt>
                <c:pt idx="780">
                  <c:v>-3.8567341101844899E-2</c:v>
                </c:pt>
                <c:pt idx="781">
                  <c:v>-3.7852849476828973E-2</c:v>
                </c:pt>
                <c:pt idx="782">
                  <c:v>-3.7156843700001413E-2</c:v>
                </c:pt>
                <c:pt idx="783">
                  <c:v>-3.6452733373922158E-2</c:v>
                </c:pt>
                <c:pt idx="784">
                  <c:v>-3.5735279708893196E-2</c:v>
                </c:pt>
                <c:pt idx="785">
                  <c:v>-3.5025834312656628E-2</c:v>
                </c:pt>
                <c:pt idx="786">
                  <c:v>-3.4368289747546972E-2</c:v>
                </c:pt>
                <c:pt idx="787">
                  <c:v>-3.3801565973352966E-2</c:v>
                </c:pt>
                <c:pt idx="788">
                  <c:v>-3.3324145156951306E-2</c:v>
                </c:pt>
                <c:pt idx="789">
                  <c:v>-3.2909929630311349E-2</c:v>
                </c:pt>
                <c:pt idx="790">
                  <c:v>-3.2547830149942655E-2</c:v>
                </c:pt>
                <c:pt idx="791">
                  <c:v>-3.2243487618049751E-2</c:v>
                </c:pt>
                <c:pt idx="792">
                  <c:v>-3.2000713608110215E-2</c:v>
                </c:pt>
                <c:pt idx="793">
                  <c:v>-3.1818494343523011E-2</c:v>
                </c:pt>
                <c:pt idx="794">
                  <c:v>-3.1698789414813029E-2</c:v>
                </c:pt>
                <c:pt idx="795">
                  <c:v>-3.1647154770838348E-2</c:v>
                </c:pt>
                <c:pt idx="796">
                  <c:v>-3.1669401220496413E-2</c:v>
                </c:pt>
                <c:pt idx="797">
                  <c:v>-3.1772274059495655E-2</c:v>
                </c:pt>
                <c:pt idx="798">
                  <c:v>-3.1957308111628696E-2</c:v>
                </c:pt>
                <c:pt idx="799">
                  <c:v>-3.2223920030583199E-2</c:v>
                </c:pt>
                <c:pt idx="800">
                  <c:v>-3.2576215894771124E-2</c:v>
                </c:pt>
                <c:pt idx="801">
                  <c:v>-3.2998099876817642E-2</c:v>
                </c:pt>
                <c:pt idx="802">
                  <c:v>-3.3449530632760842E-2</c:v>
                </c:pt>
                <c:pt idx="803">
                  <c:v>-3.3899890976538713E-2</c:v>
                </c:pt>
                <c:pt idx="804">
                  <c:v>-3.4326232177495856E-2</c:v>
                </c:pt>
                <c:pt idx="805">
                  <c:v>-3.4696645758704174E-2</c:v>
                </c:pt>
                <c:pt idx="806">
                  <c:v>-3.4982275900151502E-2</c:v>
                </c:pt>
                <c:pt idx="807">
                  <c:v>-3.5167021110906589E-2</c:v>
                </c:pt>
                <c:pt idx="808">
                  <c:v>-3.5241966953148227E-2</c:v>
                </c:pt>
                <c:pt idx="809">
                  <c:v>-3.5200736262335934E-2</c:v>
                </c:pt>
                <c:pt idx="810">
                  <c:v>-3.5034629815792827E-2</c:v>
                </c:pt>
                <c:pt idx="811">
                  <c:v>-3.4736058447902361E-2</c:v>
                </c:pt>
                <c:pt idx="812">
                  <c:v>-3.430341370863834E-2</c:v>
                </c:pt>
                <c:pt idx="813">
                  <c:v>-3.3729938975179466E-2</c:v>
                </c:pt>
                <c:pt idx="814">
                  <c:v>-3.3005479490846278E-2</c:v>
                </c:pt>
                <c:pt idx="815">
                  <c:v>-3.2139193226386503E-2</c:v>
                </c:pt>
                <c:pt idx="816">
                  <c:v>-3.1168861766746426E-2</c:v>
                </c:pt>
                <c:pt idx="817">
                  <c:v>-3.0136231186373482E-2</c:v>
                </c:pt>
                <c:pt idx="818">
                  <c:v>-2.9061537372392993E-2</c:v>
                </c:pt>
                <c:pt idx="819">
                  <c:v>-2.796502753904314E-2</c:v>
                </c:pt>
                <c:pt idx="820">
                  <c:v>-2.688308437283192E-2</c:v>
                </c:pt>
                <c:pt idx="821">
                  <c:v>-2.582670650034689E-2</c:v>
                </c:pt>
                <c:pt idx="822">
                  <c:v>-2.4762982995171816E-2</c:v>
                </c:pt>
                <c:pt idx="823">
                  <c:v>-2.3669667407648632E-2</c:v>
                </c:pt>
                <c:pt idx="824">
                  <c:v>-2.2560482535007857E-2</c:v>
                </c:pt>
                <c:pt idx="825">
                  <c:v>-2.1448918968666374E-2</c:v>
                </c:pt>
                <c:pt idx="826">
                  <c:v>-2.0344514137652737E-2</c:v>
                </c:pt>
                <c:pt idx="827">
                  <c:v>-1.9268670621716905E-2</c:v>
                </c:pt>
                <c:pt idx="828">
                  <c:v>-1.8239959222393701E-2</c:v>
                </c:pt>
                <c:pt idx="829">
                  <c:v>-1.7260583063134494E-2</c:v>
                </c:pt>
                <c:pt idx="830">
                  <c:v>-1.633173149078964E-2</c:v>
                </c:pt>
                <c:pt idx="831">
                  <c:v>-1.5473714018718053E-2</c:v>
                </c:pt>
                <c:pt idx="832">
                  <c:v>-1.4711858071275856E-2</c:v>
                </c:pt>
                <c:pt idx="833">
                  <c:v>-1.4059858127911421E-2</c:v>
                </c:pt>
                <c:pt idx="834">
                  <c:v>-1.3523524997522194E-2</c:v>
                </c:pt>
                <c:pt idx="835">
                  <c:v>-1.3089209509111245E-2</c:v>
                </c:pt>
                <c:pt idx="836">
                  <c:v>-1.2729075282823849E-2</c:v>
                </c:pt>
                <c:pt idx="837">
                  <c:v>-1.2439038894473784E-2</c:v>
                </c:pt>
                <c:pt idx="838">
                  <c:v>-1.2237184079742874E-2</c:v>
                </c:pt>
                <c:pt idx="839">
                  <c:v>-1.2125000353972277E-2</c:v>
                </c:pt>
                <c:pt idx="840">
                  <c:v>-1.2082931456808303E-2</c:v>
                </c:pt>
                <c:pt idx="841">
                  <c:v>-1.2101417304996673E-2</c:v>
                </c:pt>
                <c:pt idx="842">
                  <c:v>-1.2183510555453296E-2</c:v>
                </c:pt>
                <c:pt idx="843">
                  <c:v>-1.2320693219307063E-2</c:v>
                </c:pt>
                <c:pt idx="844">
                  <c:v>-1.2503263624392937E-2</c:v>
                </c:pt>
                <c:pt idx="845">
                  <c:v>-1.2730564798165008E-2</c:v>
                </c:pt>
                <c:pt idx="846">
                  <c:v>-1.2989276055899302E-2</c:v>
                </c:pt>
                <c:pt idx="847">
                  <c:v>-1.3263516785365368E-2</c:v>
                </c:pt>
                <c:pt idx="848">
                  <c:v>-1.3553100089201013E-2</c:v>
                </c:pt>
                <c:pt idx="849">
                  <c:v>-1.385491667492602E-2</c:v>
                </c:pt>
                <c:pt idx="850">
                  <c:v>-1.415991617936483E-2</c:v>
                </c:pt>
                <c:pt idx="851">
                  <c:v>-1.4470097837937332E-2</c:v>
                </c:pt>
                <c:pt idx="852">
                  <c:v>-1.4790354963399265E-2</c:v>
                </c:pt>
                <c:pt idx="853">
                  <c:v>-1.5120670565081342E-2</c:v>
                </c:pt>
                <c:pt idx="854">
                  <c:v>-1.5471748764636754E-2</c:v>
                </c:pt>
                <c:pt idx="855">
                  <c:v>-1.5862415223639684E-2</c:v>
                </c:pt>
                <c:pt idx="856">
                  <c:v>-1.6293089045265975E-2</c:v>
                </c:pt>
                <c:pt idx="857">
                  <c:v>-1.6733657099975929E-2</c:v>
                </c:pt>
                <c:pt idx="858">
                  <c:v>-1.7141778639896924E-2</c:v>
                </c:pt>
                <c:pt idx="859">
                  <c:v>-1.7489991079898619E-2</c:v>
                </c:pt>
                <c:pt idx="860">
                  <c:v>-1.7772506265309299E-2</c:v>
                </c:pt>
                <c:pt idx="861">
                  <c:v>-1.7994540331601225E-2</c:v>
                </c:pt>
                <c:pt idx="862">
                  <c:v>-1.8159831226018379E-2</c:v>
                </c:pt>
                <c:pt idx="863">
                  <c:v>-1.8265128067169779E-2</c:v>
                </c:pt>
                <c:pt idx="864">
                  <c:v>-1.8314032876945077E-2</c:v>
                </c:pt>
                <c:pt idx="865">
                  <c:v>-1.8325037167089071E-2</c:v>
                </c:pt>
                <c:pt idx="866">
                  <c:v>-1.8312900165659025E-2</c:v>
                </c:pt>
                <c:pt idx="867">
                  <c:v>-1.8280017557024932E-2</c:v>
                </c:pt>
                <c:pt idx="868">
                  <c:v>-1.8222334234782728E-2</c:v>
                </c:pt>
                <c:pt idx="869">
                  <c:v>-1.8127169496085064E-2</c:v>
                </c:pt>
                <c:pt idx="870">
                  <c:v>-1.7982941368032055E-2</c:v>
                </c:pt>
                <c:pt idx="871">
                  <c:v>-1.7800404944284764E-2</c:v>
                </c:pt>
                <c:pt idx="872">
                  <c:v>-1.7598714372690331E-2</c:v>
                </c:pt>
                <c:pt idx="873">
                  <c:v>-1.7374516827842041E-2</c:v>
                </c:pt>
                <c:pt idx="874">
                  <c:v>-1.7114423662338764E-2</c:v>
                </c:pt>
                <c:pt idx="875">
                  <c:v>-1.6833930366573688E-2</c:v>
                </c:pt>
                <c:pt idx="876">
                  <c:v>-1.6574635762527077E-2</c:v>
                </c:pt>
                <c:pt idx="877">
                  <c:v>-1.6359256375040706E-2</c:v>
                </c:pt>
                <c:pt idx="878">
                  <c:v>-1.6178385036883909E-2</c:v>
                </c:pt>
                <c:pt idx="879">
                  <c:v>-1.6018066745012532E-2</c:v>
                </c:pt>
                <c:pt idx="880">
                  <c:v>-1.5880079856145667E-2</c:v>
                </c:pt>
                <c:pt idx="881">
                  <c:v>-1.5775762810256701E-2</c:v>
                </c:pt>
                <c:pt idx="882">
                  <c:v>-1.5711068005153837E-2</c:v>
                </c:pt>
                <c:pt idx="883">
                  <c:v>-1.568566695456412E-2</c:v>
                </c:pt>
                <c:pt idx="884">
                  <c:v>-1.5694756962634688E-2</c:v>
                </c:pt>
                <c:pt idx="885">
                  <c:v>-1.5734549110113696E-2</c:v>
                </c:pt>
                <c:pt idx="886">
                  <c:v>-1.5822702365950698E-2</c:v>
                </c:pt>
                <c:pt idx="887">
                  <c:v>-1.5996868053294064E-2</c:v>
                </c:pt>
                <c:pt idx="888">
                  <c:v>-1.6282073428009115E-2</c:v>
                </c:pt>
                <c:pt idx="889">
                  <c:v>-1.6683591261132426E-2</c:v>
                </c:pt>
                <c:pt idx="890">
                  <c:v>-1.7210358644710946E-2</c:v>
                </c:pt>
                <c:pt idx="891">
                  <c:v>-1.7875639627904342E-2</c:v>
                </c:pt>
                <c:pt idx="892">
                  <c:v>-1.8679026434649637E-2</c:v>
                </c:pt>
                <c:pt idx="893">
                  <c:v>-1.9608455689750379E-2</c:v>
                </c:pt>
                <c:pt idx="894">
                  <c:v>-2.065294575728829E-2</c:v>
                </c:pt>
                <c:pt idx="895">
                  <c:v>-2.1793625667237741E-2</c:v>
                </c:pt>
                <c:pt idx="896">
                  <c:v>-2.2990640972998994E-2</c:v>
                </c:pt>
                <c:pt idx="897">
                  <c:v>-2.4206770781712374E-2</c:v>
                </c:pt>
                <c:pt idx="898">
                  <c:v>-2.5432857122630156E-2</c:v>
                </c:pt>
                <c:pt idx="899">
                  <c:v>-2.667689693743186E-2</c:v>
                </c:pt>
                <c:pt idx="900">
                  <c:v>-2.7948506944936072E-2</c:v>
                </c:pt>
                <c:pt idx="901">
                  <c:v>-2.9245110226967023E-2</c:v>
                </c:pt>
                <c:pt idx="902">
                  <c:v>-3.0543656108853554E-2</c:v>
                </c:pt>
                <c:pt idx="903">
                  <c:v>-3.1816942529061122E-2</c:v>
                </c:pt>
                <c:pt idx="904">
                  <c:v>-3.3046155153128406E-2</c:v>
                </c:pt>
                <c:pt idx="905">
                  <c:v>-3.4216030696475851E-2</c:v>
                </c:pt>
                <c:pt idx="906">
                  <c:v>-3.5300805640902204E-2</c:v>
                </c:pt>
                <c:pt idx="907">
                  <c:v>-3.6259832641907484E-2</c:v>
                </c:pt>
                <c:pt idx="908">
                  <c:v>-3.7073028728389995E-2</c:v>
                </c:pt>
                <c:pt idx="909">
                  <c:v>-3.7766140427881685E-2</c:v>
                </c:pt>
                <c:pt idx="910">
                  <c:v>-3.8374344089370918E-2</c:v>
                </c:pt>
                <c:pt idx="911">
                  <c:v>-3.8901932688631825E-2</c:v>
                </c:pt>
                <c:pt idx="912">
                  <c:v>-3.9335795092528353E-2</c:v>
                </c:pt>
                <c:pt idx="913">
                  <c:v>-3.9674832571113025E-2</c:v>
                </c:pt>
                <c:pt idx="914">
                  <c:v>-3.9919237685304483E-2</c:v>
                </c:pt>
                <c:pt idx="915">
                  <c:v>-4.0053917057216074E-2</c:v>
                </c:pt>
                <c:pt idx="916">
                  <c:v>-4.0067407648632959E-2</c:v>
                </c:pt>
                <c:pt idx="917">
                  <c:v>-3.9962133461707273E-2</c:v>
                </c:pt>
                <c:pt idx="918">
                  <c:v>-3.9740490180809031E-2</c:v>
                </c:pt>
                <c:pt idx="919">
                  <c:v>-3.9403848386594359E-2</c:v>
                </c:pt>
                <c:pt idx="920">
                  <c:v>-3.8966044147422371E-2</c:v>
                </c:pt>
                <c:pt idx="921">
                  <c:v>-3.8450790774066573E-2</c:v>
                </c:pt>
                <c:pt idx="922">
                  <c:v>-3.7869466351395355E-2</c:v>
                </c:pt>
                <c:pt idx="923">
                  <c:v>-3.7216679173687116E-2</c:v>
                </c:pt>
                <c:pt idx="924">
                  <c:v>-3.6493873447831567E-2</c:v>
                </c:pt>
                <c:pt idx="925">
                  <c:v>-3.5721149135599699E-2</c:v>
                </c:pt>
                <c:pt idx="926">
                  <c:v>-3.4918912030809747E-2</c:v>
                </c:pt>
                <c:pt idx="927">
                  <c:v>-3.4100244948815604E-2</c:v>
                </c:pt>
                <c:pt idx="928">
                  <c:v>-3.3288187237175582E-2</c:v>
                </c:pt>
                <c:pt idx="929">
                  <c:v>-3.251382615713537E-2</c:v>
                </c:pt>
                <c:pt idx="930">
                  <c:v>-3.1794101405977881E-2</c:v>
                </c:pt>
                <c:pt idx="931">
                  <c:v>-3.1130479844818551E-2</c:v>
                </c:pt>
                <c:pt idx="932">
                  <c:v>-3.0526535177764876E-2</c:v>
                </c:pt>
                <c:pt idx="933">
                  <c:v>-2.9983717275263E-2</c:v>
                </c:pt>
                <c:pt idx="934">
                  <c:v>-2.9495037308677981E-2</c:v>
                </c:pt>
                <c:pt idx="935">
                  <c:v>-2.9071544876605262E-2</c:v>
                </c:pt>
                <c:pt idx="936">
                  <c:v>-2.8746247185920396E-2</c:v>
                </c:pt>
                <c:pt idx="937">
                  <c:v>-2.8541084854234216E-2</c:v>
                </c:pt>
                <c:pt idx="938">
                  <c:v>-2.8454370141730499E-2</c:v>
                </c:pt>
                <c:pt idx="939">
                  <c:v>-2.8481272034774234E-2</c:v>
                </c:pt>
                <c:pt idx="940">
                  <c:v>-2.8631101420136775E-2</c:v>
                </c:pt>
                <c:pt idx="941">
                  <c:v>-2.8913576960652439E-2</c:v>
                </c:pt>
                <c:pt idx="942">
                  <c:v>-2.9327803814405255E-2</c:v>
                </c:pt>
                <c:pt idx="943">
                  <c:v>-2.9876557124046042E-2</c:v>
                </c:pt>
                <c:pt idx="944">
                  <c:v>-3.056167188185821E-2</c:v>
                </c:pt>
                <c:pt idx="945">
                  <c:v>-3.1376918175768473E-2</c:v>
                </c:pt>
                <c:pt idx="946">
                  <c:v>-3.2321276565619381E-2</c:v>
                </c:pt>
                <c:pt idx="947">
                  <c:v>-3.3387526016962349E-2</c:v>
                </c:pt>
                <c:pt idx="948">
                  <c:v>-3.4558902402763811E-2</c:v>
                </c:pt>
                <c:pt idx="949">
                  <c:v>-3.5831605476659069E-2</c:v>
                </c:pt>
                <c:pt idx="950">
                  <c:v>-3.7197264502244184E-2</c:v>
                </c:pt>
                <c:pt idx="951">
                  <c:v>-3.8619089016948188E-2</c:v>
                </c:pt>
                <c:pt idx="952">
                  <c:v>-4.0061245699236837E-2</c:v>
                </c:pt>
                <c:pt idx="953">
                  <c:v>-4.151266229628895E-2</c:v>
                </c:pt>
                <c:pt idx="954">
                  <c:v>-4.2969725459102041E-2</c:v>
                </c:pt>
                <c:pt idx="955">
                  <c:v>-4.4425508658161895E-2</c:v>
                </c:pt>
                <c:pt idx="956">
                  <c:v>-4.5871250371670891E-2</c:v>
                </c:pt>
                <c:pt idx="957">
                  <c:v>-4.7293913092726576E-2</c:v>
                </c:pt>
                <c:pt idx="958">
                  <c:v>-4.8680425333087911E-2</c:v>
                </c:pt>
                <c:pt idx="959">
                  <c:v>-5.0018633100655553E-2</c:v>
                </c:pt>
                <c:pt idx="960">
                  <c:v>-5.1293930083395868E-2</c:v>
                </c:pt>
                <c:pt idx="961">
                  <c:v>-5.2490690529117756E-2</c:v>
                </c:pt>
                <c:pt idx="962">
                  <c:v>-5.3596443286561796E-2</c:v>
                </c:pt>
                <c:pt idx="963">
                  <c:v>-5.4609155138969509E-2</c:v>
                </c:pt>
                <c:pt idx="964">
                  <c:v>-5.5528021861327818E-2</c:v>
                </c:pt>
                <c:pt idx="965">
                  <c:v>-5.6335990485225196E-2</c:v>
                </c:pt>
                <c:pt idx="966">
                  <c:v>-5.7014003143273817E-2</c:v>
                </c:pt>
                <c:pt idx="967">
                  <c:v>-5.7566199895224206E-2</c:v>
                </c:pt>
                <c:pt idx="968">
                  <c:v>-5.8007957296784513E-2</c:v>
                </c:pt>
                <c:pt idx="969">
                  <c:v>-5.8341993855041269E-2</c:v>
                </c:pt>
                <c:pt idx="970">
                  <c:v>-5.8561683208971073E-2</c:v>
                </c:pt>
                <c:pt idx="971">
                  <c:v>-5.865428235660583E-2</c:v>
                </c:pt>
                <c:pt idx="972">
                  <c:v>-5.8599232588103692E-2</c:v>
                </c:pt>
                <c:pt idx="973">
                  <c:v>-5.8391889787191863E-2</c:v>
                </c:pt>
                <c:pt idx="974">
                  <c:v>-5.8062270802950712E-2</c:v>
                </c:pt>
                <c:pt idx="975">
                  <c:v>-5.7660101660837917E-2</c:v>
                </c:pt>
                <c:pt idx="976">
                  <c:v>-5.7228651931980686E-2</c:v>
                </c:pt>
                <c:pt idx="977">
                  <c:v>-5.6804848004304298E-2</c:v>
                </c:pt>
                <c:pt idx="978">
                  <c:v>-5.6419799793280184E-2</c:v>
                </c:pt>
                <c:pt idx="979">
                  <c:v>-5.608285216701827E-2</c:v>
                </c:pt>
                <c:pt idx="980">
                  <c:v>-5.5779319523694901E-2</c:v>
                </c:pt>
                <c:pt idx="981">
                  <c:v>-5.548987214521358E-2</c:v>
                </c:pt>
                <c:pt idx="982">
                  <c:v>-5.5216220425616261E-2</c:v>
                </c:pt>
                <c:pt idx="983">
                  <c:v>-5.4984915117447998E-2</c:v>
                </c:pt>
                <c:pt idx="984">
                  <c:v>-5.4825661574185502E-2</c:v>
                </c:pt>
                <c:pt idx="985">
                  <c:v>-5.4755155960185195E-2</c:v>
                </c:pt>
                <c:pt idx="986">
                  <c:v>-5.4763079275631128E-2</c:v>
                </c:pt>
                <c:pt idx="987">
                  <c:v>-5.4811140215498322E-2</c:v>
                </c:pt>
                <c:pt idx="988">
                  <c:v>-5.4864502244184231E-2</c:v>
                </c:pt>
                <c:pt idx="989">
                  <c:v>-5.4912812380534359E-2</c:v>
                </c:pt>
                <c:pt idx="990">
                  <c:v>-5.4959593356648302E-2</c:v>
                </c:pt>
                <c:pt idx="991">
                  <c:v>-5.5012122842538966E-2</c:v>
                </c:pt>
                <c:pt idx="992">
                  <c:v>-5.5078307162982995E-2</c:v>
                </c:pt>
                <c:pt idx="993">
                  <c:v>-5.5178580429580751E-2</c:v>
                </c:pt>
                <c:pt idx="994">
                  <c:v>-5.5353221855664263E-2</c:v>
                </c:pt>
                <c:pt idx="995">
                  <c:v>-5.5628725558214277E-2</c:v>
                </c:pt>
                <c:pt idx="996">
                  <c:v>-5.5991278123097399E-2</c:v>
                </c:pt>
                <c:pt idx="997">
                  <c:v>-5.6406326192532601E-2</c:v>
                </c:pt>
                <c:pt idx="998">
                  <c:v>-5.686154020417121E-2</c:v>
                </c:pt>
                <c:pt idx="999">
                  <c:v>-5.7376470754810484E-2</c:v>
                </c:pt>
                <c:pt idx="1000">
                  <c:v>-5.7959760431563E-2</c:v>
                </c:pt>
                <c:pt idx="1001">
                  <c:v>-5.859158678692284E-2</c:v>
                </c:pt>
                <c:pt idx="1002">
                  <c:v>-5.9241932971809644E-2</c:v>
                </c:pt>
                <c:pt idx="1003">
                  <c:v>-5.987245670919053E-2</c:v>
                </c:pt>
                <c:pt idx="1004">
                  <c:v>-6.0440398148017042E-2</c:v>
                </c:pt>
                <c:pt idx="1005">
                  <c:v>-6.091715632831636E-2</c:v>
                </c:pt>
                <c:pt idx="1006">
                  <c:v>-6.1296784515836714E-2</c:v>
                </c:pt>
                <c:pt idx="1007">
                  <c:v>-6.1585116173701271E-2</c:v>
                </c:pt>
                <c:pt idx="1008">
                  <c:v>-6.1774618771857782E-2</c:v>
                </c:pt>
                <c:pt idx="1009">
                  <c:v>-6.183618163025472E-2</c:v>
                </c:pt>
                <c:pt idx="1010">
                  <c:v>-6.1746810709785209E-2</c:v>
                </c:pt>
                <c:pt idx="1011">
                  <c:v>-6.1502711427640987E-2</c:v>
                </c:pt>
                <c:pt idx="1012">
                  <c:v>-6.1106375748651368E-2</c:v>
                </c:pt>
                <c:pt idx="1013">
                  <c:v>-6.0575757146700264E-2</c:v>
                </c:pt>
                <c:pt idx="1014">
                  <c:v>-5.9960015291602359E-2</c:v>
                </c:pt>
                <c:pt idx="1015">
                  <c:v>-5.9321845753040621E-2</c:v>
                </c:pt>
                <c:pt idx="1016">
                  <c:v>-5.8724057371826635E-2</c:v>
                </c:pt>
                <c:pt idx="1017">
                  <c:v>-5.8228552819743158E-2</c:v>
                </c:pt>
                <c:pt idx="1018">
                  <c:v>-5.7881376810568194E-2</c:v>
                </c:pt>
                <c:pt idx="1019">
                  <c:v>-5.7707958712673618E-2</c:v>
                </c:pt>
                <c:pt idx="1020">
                  <c:v>-5.7714641709261327E-2</c:v>
                </c:pt>
                <c:pt idx="1021">
                  <c:v>-5.7890891585371029E-2</c:v>
                </c:pt>
                <c:pt idx="1022">
                  <c:v>-5.8219944213969158E-2</c:v>
                </c:pt>
                <c:pt idx="1023">
                  <c:v>-5.8672349101618358E-2</c:v>
                </c:pt>
                <c:pt idx="1024">
                  <c:v>-5.9206818921942024E-2</c:v>
                </c:pt>
                <c:pt idx="1025">
                  <c:v>-5.9799963186883194E-2</c:v>
                </c:pt>
                <c:pt idx="1026">
                  <c:v>-6.0452857972163619E-2</c:v>
                </c:pt>
                <c:pt idx="1027">
                  <c:v>-6.1165390006654677E-2</c:v>
                </c:pt>
                <c:pt idx="1028">
                  <c:v>-6.1933594800855189E-2</c:v>
                </c:pt>
                <c:pt idx="1029">
                  <c:v>-6.2768403018675575E-2</c:v>
                </c:pt>
                <c:pt idx="1030">
                  <c:v>-6.3712970960114398E-2</c:v>
                </c:pt>
                <c:pt idx="1031">
                  <c:v>-6.485848188369886E-2</c:v>
                </c:pt>
                <c:pt idx="1032">
                  <c:v>-6.6345561895592334E-2</c:v>
                </c:pt>
                <c:pt idx="1033">
                  <c:v>-6.834660965353194E-2</c:v>
                </c:pt>
                <c:pt idx="1034">
                  <c:v>-7.1043425318929029E-2</c:v>
                </c:pt>
                <c:pt idx="1035">
                  <c:v>-7.4622566440596366E-2</c:v>
                </c:pt>
                <c:pt idx="1036">
                  <c:v>-7.9285768898579856E-2</c:v>
                </c:pt>
                <c:pt idx="1037">
                  <c:v>-8.5247851388279255E-2</c:v>
                </c:pt>
                <c:pt idx="1038">
                  <c:v>-9.2722896342758418E-2</c:v>
                </c:pt>
                <c:pt idx="1039">
                  <c:v>-0.10190924150820507</c:v>
                </c:pt>
                <c:pt idx="1040">
                  <c:v>-0.11295697113002108</c:v>
                </c:pt>
                <c:pt idx="1041">
                  <c:v>-0.12593744601922777</c:v>
                </c:pt>
                <c:pt idx="1042">
                  <c:v>-0.14082081923343762</c:v>
                </c:pt>
                <c:pt idx="1043">
                  <c:v>-0.15745779942514904</c:v>
                </c:pt>
                <c:pt idx="1044">
                  <c:v>-0.17559437608846473</c:v>
                </c:pt>
                <c:pt idx="1045">
                  <c:v>-0.19489600294504933</c:v>
                </c:pt>
                <c:pt idx="1046">
                  <c:v>-0.21495280841604486</c:v>
                </c:pt>
                <c:pt idx="1047">
                  <c:v>-0.23529652965579737</c:v>
                </c:pt>
                <c:pt idx="1048">
                  <c:v>-0.25542475257337843</c:v>
                </c:pt>
                <c:pt idx="1049">
                  <c:v>-0.27480986025174509</c:v>
                </c:pt>
                <c:pt idx="1050">
                  <c:v>-0.29290798136689933</c:v>
                </c:pt>
                <c:pt idx="1051">
                  <c:v>-0.30917331898565703</c:v>
                </c:pt>
                <c:pt idx="1052">
                  <c:v>-0.32308697806787773</c:v>
                </c:pt>
                <c:pt idx="1053">
                  <c:v>-0.33420895691449443</c:v>
                </c:pt>
                <c:pt idx="1054">
                  <c:v>-0.34220788083877268</c:v>
                </c:pt>
                <c:pt idx="1055">
                  <c:v>-0.34685392272077248</c:v>
                </c:pt>
                <c:pt idx="1056">
                  <c:v>-0.34802078525209906</c:v>
                </c:pt>
                <c:pt idx="1057">
                  <c:v>-0.34569753776884193</c:v>
                </c:pt>
                <c:pt idx="1058">
                  <c:v>-0.33997740240984325</c:v>
                </c:pt>
                <c:pt idx="1059">
                  <c:v>-0.33104297223441459</c:v>
                </c:pt>
                <c:pt idx="1060">
                  <c:v>-0.31915375139819047</c:v>
                </c:pt>
                <c:pt idx="1061">
                  <c:v>-0.30462831495037307</c:v>
                </c:pt>
                <c:pt idx="1062">
                  <c:v>-0.28783739929488722</c:v>
                </c:pt>
                <c:pt idx="1063">
                  <c:v>-0.26919019638381919</c:v>
                </c:pt>
                <c:pt idx="1064">
                  <c:v>-0.24911260566072466</c:v>
                </c:pt>
                <c:pt idx="1065">
                  <c:v>-0.22803709629461819</c:v>
                </c:pt>
                <c:pt idx="1066">
                  <c:v>-0.2063733133221006</c:v>
                </c:pt>
                <c:pt idx="1067">
                  <c:v>-0.18448015631415748</c:v>
                </c:pt>
                <c:pt idx="1068">
                  <c:v>-0.16267920200489897</c:v>
                </c:pt>
                <c:pt idx="1069">
                  <c:v>-0.14127322412108681</c:v>
                </c:pt>
                <c:pt idx="1070">
                  <c:v>-0.12054562702649127</c:v>
                </c:pt>
                <c:pt idx="1071">
                  <c:v>-0.10073909411414897</c:v>
                </c:pt>
                <c:pt idx="1072">
                  <c:v>-8.2042561626573404E-2</c:v>
                </c:pt>
                <c:pt idx="1073">
                  <c:v>-6.4595296416384659E-2</c:v>
                </c:pt>
                <c:pt idx="1074">
                  <c:v>-4.8490605575771305E-2</c:v>
                </c:pt>
                <c:pt idx="1075">
                  <c:v>-3.3788749345151289E-2</c:v>
                </c:pt>
                <c:pt idx="1076">
                  <c:v>-2.0520005097200786E-2</c:v>
                </c:pt>
                <c:pt idx="1077">
                  <c:v>-8.6824358956206545E-3</c:v>
                </c:pt>
                <c:pt idx="1078">
                  <c:v>1.7412966712447081E-3</c:v>
                </c:pt>
                <c:pt idx="1079">
                  <c:v>1.0775890240276382E-2</c:v>
                </c:pt>
                <c:pt idx="1080">
                  <c:v>1.8476163506874144E-2</c:v>
                </c:pt>
                <c:pt idx="1081">
                  <c:v>2.4940620442606934E-2</c:v>
                </c:pt>
                <c:pt idx="1082">
                  <c:v>3.0282922961473654E-2</c:v>
                </c:pt>
                <c:pt idx="1083">
                  <c:v>3.4602268254350317E-2</c:v>
                </c:pt>
                <c:pt idx="1084">
                  <c:v>3.7980494711654177E-2</c:v>
                </c:pt>
                <c:pt idx="1085">
                  <c:v>4.0492740736545511E-2</c:v>
                </c:pt>
                <c:pt idx="1086">
                  <c:v>4.2223263058037294E-2</c:v>
                </c:pt>
                <c:pt idx="1087">
                  <c:v>4.3271802568422842E-2</c:v>
                </c:pt>
                <c:pt idx="1088">
                  <c:v>4.3740829994194853E-2</c:v>
                </c:pt>
                <c:pt idx="1089">
                  <c:v>4.3717535786597192E-2</c:v>
                </c:pt>
                <c:pt idx="1090">
                  <c:v>4.3276962068330802E-2</c:v>
                </c:pt>
                <c:pt idx="1091">
                  <c:v>4.2492508530731873E-2</c:v>
                </c:pt>
                <c:pt idx="1092">
                  <c:v>4.1432732524388685E-2</c:v>
                </c:pt>
                <c:pt idx="1093">
                  <c:v>4.0168088691293694E-2</c:v>
                </c:pt>
                <c:pt idx="1094">
                  <c:v>3.8770062440709636E-2</c:v>
                </c:pt>
                <c:pt idx="1095">
                  <c:v>3.7279776855876641E-2</c:v>
                </c:pt>
                <c:pt idx="1096">
                  <c:v>3.5702130913106887E-2</c:v>
                </c:pt>
                <c:pt idx="1097">
                  <c:v>3.4045155535418467E-2</c:v>
                </c:pt>
                <c:pt idx="1098">
                  <c:v>3.2339694451130586E-2</c:v>
                </c:pt>
                <c:pt idx="1099">
                  <c:v>3.0613623684992989E-2</c:v>
                </c:pt>
                <c:pt idx="1100">
                  <c:v>2.8874164271454259E-2</c:v>
                </c:pt>
                <c:pt idx="1101">
                  <c:v>2.7123134212128502E-2</c:v>
                </c:pt>
                <c:pt idx="1102">
                  <c:v>2.5372211760374925E-2</c:v>
                </c:pt>
                <c:pt idx="1103">
                  <c:v>2.364374530986733E-2</c:v>
                </c:pt>
                <c:pt idx="1104">
                  <c:v>2.1961969218570798E-2</c:v>
                </c:pt>
                <c:pt idx="1105">
                  <c:v>2.034067424639302E-2</c:v>
                </c:pt>
                <c:pt idx="1106">
                  <c:v>1.8785388024409926E-2</c:v>
                </c:pt>
                <c:pt idx="1107">
                  <c:v>1.731397340960256E-2</c:v>
                </c:pt>
                <c:pt idx="1108">
                  <c:v>1.5964880286575955E-2</c:v>
                </c:pt>
                <c:pt idx="1109">
                  <c:v>1.478631118410806E-2</c:v>
                </c:pt>
                <c:pt idx="1110">
                  <c:v>1.3842100046724341E-2</c:v>
                </c:pt>
                <c:pt idx="1111">
                  <c:v>1.3264977982924376E-2</c:v>
                </c:pt>
                <c:pt idx="1112">
                  <c:v>1.3386331006555565E-2</c:v>
                </c:pt>
                <c:pt idx="1113">
                  <c:v>1.4930731873079698E-2</c:v>
                </c:pt>
                <c:pt idx="1114">
                  <c:v>1.9123547651747914E-2</c:v>
                </c:pt>
                <c:pt idx="1115">
                  <c:v>2.7556543531510613E-2</c:v>
                </c:pt>
                <c:pt idx="1116">
                  <c:v>4.1876902600988294E-2</c:v>
                </c:pt>
                <c:pt idx="1117">
                  <c:v>6.3465360272983412E-2</c:v>
                </c:pt>
                <c:pt idx="1118">
                  <c:v>9.3217211547991549E-2</c:v>
                </c:pt>
                <c:pt idx="1119">
                  <c:v>0.13147074065159214</c:v>
                </c:pt>
                <c:pt idx="1120">
                  <c:v>0.17801413057329349</c:v>
                </c:pt>
                <c:pt idx="1121">
                  <c:v>0.23213286703385388</c:v>
                </c:pt>
                <c:pt idx="1122">
                  <c:v>0.29271610007504206</c:v>
                </c:pt>
                <c:pt idx="1123">
                  <c:v>0.35836000396448947</c:v>
                </c:pt>
                <c:pt idx="1124">
                  <c:v>0.42745493932915168</c:v>
                </c:pt>
                <c:pt idx="1125">
                  <c:v>0.49828869978903251</c:v>
                </c:pt>
                <c:pt idx="1126">
                  <c:v>0.56912852025429361</c:v>
                </c:pt>
                <c:pt idx="1127">
                  <c:v>0.63829357044756252</c:v>
                </c:pt>
                <c:pt idx="1128">
                  <c:v>0.70423775609894224</c:v>
                </c:pt>
                <c:pt idx="1129">
                  <c:v>0.76560182366517049</c:v>
                </c:pt>
                <c:pt idx="1130">
                  <c:v>0.82123267305704606</c:v>
                </c:pt>
                <c:pt idx="1131">
                  <c:v>0.87016976510399702</c:v>
                </c:pt>
                <c:pt idx="1132">
                  <c:v>0.91167570475880322</c:v>
                </c:pt>
                <c:pt idx="1133">
                  <c:v>0.94527928412646722</c:v>
                </c:pt>
                <c:pt idx="1134">
                  <c:v>0.97077944695371454</c:v>
                </c:pt>
                <c:pt idx="1135">
                  <c:v>0.98821130729041295</c:v>
                </c:pt>
                <c:pt idx="1136">
                  <c:v>0.99781443357356248</c:v>
                </c:pt>
                <c:pt idx="1137">
                  <c:v>1</c:v>
                </c:pt>
                <c:pt idx="1138">
                  <c:v>0.99532643323374903</c:v>
                </c:pt>
                <c:pt idx="1139">
                  <c:v>0.984471660979512</c:v>
                </c:pt>
                <c:pt idx="1140">
                  <c:v>0.96819799793280181</c:v>
                </c:pt>
                <c:pt idx="1141">
                  <c:v>0.94730004106078414</c:v>
                </c:pt>
                <c:pt idx="1142">
                  <c:v>0.92255029946054623</c:v>
                </c:pt>
                <c:pt idx="1143">
                  <c:v>0.8946940971583105</c:v>
                </c:pt>
                <c:pt idx="1144">
                  <c:v>0.86446599742308172</c:v>
                </c:pt>
                <c:pt idx="1145">
                  <c:v>0.83256148498449589</c:v>
                </c:pt>
                <c:pt idx="1146">
                  <c:v>0.79959562207087942</c:v>
                </c:pt>
                <c:pt idx="1147">
                  <c:v>0.76609115494074498</c:v>
                </c:pt>
                <c:pt idx="1148">
                  <c:v>0.73248361108357996</c:v>
                </c:pt>
                <c:pt idx="1149">
                  <c:v>0.69914282073428002</c:v>
                </c:pt>
                <c:pt idx="1150">
                  <c:v>0.66637518229572257</c:v>
                </c:pt>
                <c:pt idx="1151">
                  <c:v>0.63441743242669224</c:v>
                </c:pt>
                <c:pt idx="1152">
                  <c:v>0.60345760120067393</c:v>
                </c:pt>
                <c:pt idx="1153">
                  <c:v>0.57364917099692747</c:v>
                </c:pt>
                <c:pt idx="1154">
                  <c:v>0.54510269443697168</c:v>
                </c:pt>
                <c:pt idx="1155">
                  <c:v>0.51787424072946608</c:v>
                </c:pt>
                <c:pt idx="1156">
                  <c:v>0.49198000764580119</c:v>
                </c:pt>
                <c:pt idx="1157">
                  <c:v>0.46742735780933631</c:v>
                </c:pt>
                <c:pt idx="1158">
                  <c:v>0.444218046922565</c:v>
                </c:pt>
                <c:pt idx="1159">
                  <c:v>0.42231798037577695</c:v>
                </c:pt>
                <c:pt idx="1160">
                  <c:v>0.40165460801110053</c:v>
                </c:pt>
                <c:pt idx="1161">
                  <c:v>0.38214388265111077</c:v>
                </c:pt>
                <c:pt idx="1162">
                  <c:v>0.363693998046073</c:v>
                </c:pt>
                <c:pt idx="1163">
                  <c:v>0.34620584195845783</c:v>
                </c:pt>
                <c:pt idx="1164">
                  <c:v>0.32959995469154851</c:v>
                </c:pt>
                <c:pt idx="1165">
                  <c:v>0.31382468461070123</c:v>
                </c:pt>
                <c:pt idx="1166">
                  <c:v>0.29883257111303041</c:v>
                </c:pt>
                <c:pt idx="1167">
                  <c:v>0.28456516629617568</c:v>
                </c:pt>
                <c:pt idx="1168">
                  <c:v>0.27095682954111033</c:v>
                </c:pt>
                <c:pt idx="1169">
                  <c:v>0.25794684752290198</c:v>
                </c:pt>
                <c:pt idx="1170">
                  <c:v>0.24548951534115848</c:v>
                </c:pt>
                <c:pt idx="1171">
                  <c:v>0.23354331912724594</c:v>
                </c:pt>
                <c:pt idx="1172">
                  <c:v>0.22206753791043082</c:v>
                </c:pt>
                <c:pt idx="1173">
                  <c:v>0.21103702550016279</c:v>
                </c:pt>
                <c:pt idx="1174">
                  <c:v>0.20043286561796481</c:v>
                </c:pt>
                <c:pt idx="1175">
                  <c:v>0.19022475823693485</c:v>
                </c:pt>
                <c:pt idx="1176">
                  <c:v>0.18038149716114232</c:v>
                </c:pt>
                <c:pt idx="1177">
                  <c:v>0.1708755575063361</c:v>
                </c:pt>
                <c:pt idx="1178">
                  <c:v>0.16167046596910528</c:v>
                </c:pt>
                <c:pt idx="1179">
                  <c:v>0.15272827672136716</c:v>
                </c:pt>
                <c:pt idx="1180">
                  <c:v>0.14402576918175766</c:v>
                </c:pt>
                <c:pt idx="1181">
                  <c:v>0.13555003044161582</c:v>
                </c:pt>
                <c:pt idx="1182">
                  <c:v>0.12730712050632195</c:v>
                </c:pt>
                <c:pt idx="1183">
                  <c:v>0.1193195236949042</c:v>
                </c:pt>
                <c:pt idx="1184">
                  <c:v>0.11158854262534158</c:v>
                </c:pt>
                <c:pt idx="1185">
                  <c:v>0.10409033372506264</c:v>
                </c:pt>
                <c:pt idx="1186">
                  <c:v>9.678649808147026E-2</c:v>
                </c:pt>
                <c:pt idx="1187">
                  <c:v>8.9611904795616398E-2</c:v>
                </c:pt>
                <c:pt idx="1188">
                  <c:v>8.249015249125688E-2</c:v>
                </c:pt>
                <c:pt idx="1189">
                  <c:v>7.5364435697396176E-2</c:v>
                </c:pt>
                <c:pt idx="1190">
                  <c:v>6.8210061307998351E-2</c:v>
                </c:pt>
                <c:pt idx="1191">
                  <c:v>6.1036147648916135E-2</c:v>
                </c:pt>
                <c:pt idx="1192">
                  <c:v>5.3883642233140301E-2</c:v>
                </c:pt>
                <c:pt idx="1193">
                  <c:v>4.6827462585130333E-2</c:v>
                </c:pt>
                <c:pt idx="1194">
                  <c:v>3.9966658643295058E-2</c:v>
                </c:pt>
                <c:pt idx="1195">
                  <c:v>3.3399532756594498E-2</c:v>
                </c:pt>
                <c:pt idx="1196">
                  <c:v>2.7205567275970944E-2</c:v>
                </c:pt>
                <c:pt idx="1197">
                  <c:v>2.1450351848443228E-2</c:v>
                </c:pt>
                <c:pt idx="1198">
                  <c:v>1.6213550058759397E-2</c:v>
                </c:pt>
                <c:pt idx="1199">
                  <c:v>1.1582142806575388E-2</c:v>
                </c:pt>
                <c:pt idx="1200">
                  <c:v>7.5979441290158151E-3</c:v>
                </c:pt>
                <c:pt idx="1201">
                  <c:v>4.2542200574850978E-3</c:v>
                </c:pt>
                <c:pt idx="1202">
                  <c:v>1.5380248346949464E-3</c:v>
                </c:pt>
                <c:pt idx="1203">
                  <c:v>-5.5497495292168716E-4</c:v>
                </c:pt>
                <c:pt idx="1204">
                  <c:v>-2.0279672080082689E-3</c:v>
                </c:pt>
                <c:pt idx="1205">
                  <c:v>-2.9103640250895549E-3</c:v>
                </c:pt>
                <c:pt idx="1206">
                  <c:v>-3.2728984665920963E-3</c:v>
                </c:pt>
                <c:pt idx="1207">
                  <c:v>-3.1873108018180014E-3</c:v>
                </c:pt>
                <c:pt idx="1208">
                  <c:v>-2.7017820380307814E-3</c:v>
                </c:pt>
                <c:pt idx="1209">
                  <c:v>-1.866538292720914E-3</c:v>
                </c:pt>
                <c:pt idx="1210">
                  <c:v>-7.4494400158579583E-4</c:v>
                </c:pt>
                <c:pt idx="1211">
                  <c:v>5.9461452419046538E-4</c:v>
                </c:pt>
                <c:pt idx="1212">
                  <c:v>2.0779022186982314E-3</c:v>
                </c:pt>
                <c:pt idx="1213">
                  <c:v>3.626521302051623E-3</c:v>
                </c:pt>
                <c:pt idx="1214">
                  <c:v>5.169838730230648E-3</c:v>
                </c:pt>
                <c:pt idx="1215">
                  <c:v>6.6576578362382653E-3</c:v>
                </c:pt>
                <c:pt idx="1216">
                  <c:v>8.0503660073343048E-3</c:v>
                </c:pt>
                <c:pt idx="1217">
                  <c:v>9.3067863564925603E-3</c:v>
                </c:pt>
                <c:pt idx="1218">
                  <c:v>1.0406394155209765E-2</c:v>
                </c:pt>
                <c:pt idx="1219">
                  <c:v>1.1353471052147197E-2</c:v>
                </c:pt>
                <c:pt idx="1220">
                  <c:v>1.2149693460008212E-2</c:v>
                </c:pt>
                <c:pt idx="1221">
                  <c:v>1.2785138827926998E-2</c:v>
                </c:pt>
                <c:pt idx="1222">
                  <c:v>1.3245393404788537E-2</c:v>
                </c:pt>
                <c:pt idx="1223">
                  <c:v>1.3519792713834652E-2</c:v>
                </c:pt>
                <c:pt idx="1224">
                  <c:v>1.3598380222860945E-2</c:v>
                </c:pt>
                <c:pt idx="1225">
                  <c:v>1.3468265677432142E-2</c:v>
                </c:pt>
                <c:pt idx="1226">
                  <c:v>1.3121004714910726E-2</c:v>
                </c:pt>
                <c:pt idx="1227">
                  <c:v>1.2560454217225707E-2</c:v>
                </c:pt>
                <c:pt idx="1228">
                  <c:v>1.1805422855281975E-2</c:v>
                </c:pt>
                <c:pt idx="1229">
                  <c:v>1.0871394792359861E-2</c:v>
                </c:pt>
                <c:pt idx="1230">
                  <c:v>9.7585512622651392E-3</c:v>
                </c:pt>
                <c:pt idx="1231">
                  <c:v>8.4666770498534553E-3</c:v>
                </c:pt>
                <c:pt idx="1232">
                  <c:v>7.0008410381298932E-3</c:v>
                </c:pt>
                <c:pt idx="1233">
                  <c:v>5.3724354708539227E-3</c:v>
                </c:pt>
                <c:pt idx="1234">
                  <c:v>3.6024930975406006E-3</c:v>
                </c:pt>
                <c:pt idx="1235">
                  <c:v>1.7202956376456595E-3</c:v>
                </c:pt>
                <c:pt idx="1236">
                  <c:v>-2.2965483455335777E-4</c:v>
                </c:pt>
                <c:pt idx="1237">
                  <c:v>-2.2016158126495532E-3</c:v>
                </c:pt>
                <c:pt idx="1238">
                  <c:v>-4.1832443683010746E-3</c:v>
                </c:pt>
                <c:pt idx="1239">
                  <c:v>-6.1927987879989233E-3</c:v>
                </c:pt>
                <c:pt idx="1240">
                  <c:v>-8.2481487249918585E-3</c:v>
                </c:pt>
                <c:pt idx="1241">
                  <c:v>-1.0350987582652526E-2</c:v>
                </c:pt>
                <c:pt idx="1242">
                  <c:v>-1.2489563481388138E-2</c:v>
                </c:pt>
                <c:pt idx="1243">
                  <c:v>-1.4648884987327792E-2</c:v>
                </c:pt>
                <c:pt idx="1244">
                  <c:v>-1.6810992963031134E-2</c:v>
                </c:pt>
                <c:pt idx="1245">
                  <c:v>-1.8948781627422938E-2</c:v>
                </c:pt>
                <c:pt idx="1246">
                  <c:v>-2.1032590935477932E-2</c:v>
                </c:pt>
                <c:pt idx="1247">
                  <c:v>-2.3030942840556727E-2</c:v>
                </c:pt>
                <c:pt idx="1248">
                  <c:v>-2.4905302504707828E-2</c:v>
                </c:pt>
                <c:pt idx="1249">
                  <c:v>-2.6622215300097694E-2</c:v>
                </c:pt>
                <c:pt idx="1250">
                  <c:v>-2.8164084556897503E-2</c:v>
                </c:pt>
                <c:pt idx="1251">
                  <c:v>-2.9526656944228125E-2</c:v>
                </c:pt>
                <c:pt idx="1252">
                  <c:v>-3.0719583162246732E-2</c:v>
                </c:pt>
                <c:pt idx="1253">
                  <c:v>-3.1762470443314879E-2</c:v>
                </c:pt>
                <c:pt idx="1254">
                  <c:v>-3.2664827898678972E-2</c:v>
                </c:pt>
                <c:pt idx="1255">
                  <c:v>-3.3412326730570464E-2</c:v>
                </c:pt>
                <c:pt idx="1256">
                  <c:v>-3.3984057088648816E-2</c:v>
                </c:pt>
                <c:pt idx="1257">
                  <c:v>-3.4373398275447067E-2</c:v>
                </c:pt>
                <c:pt idx="1258">
                  <c:v>-3.4583419938550408E-2</c:v>
                </c:pt>
                <c:pt idx="1259">
                  <c:v>-3.4626672519008306E-2</c:v>
                </c:pt>
                <c:pt idx="1260">
                  <c:v>-3.4524966372633692E-2</c:v>
                </c:pt>
                <c:pt idx="1261">
                  <c:v>-3.4294414317470656E-2</c:v>
                </c:pt>
                <c:pt idx="1262">
                  <c:v>-3.3947062738046353E-2</c:v>
                </c:pt>
                <c:pt idx="1263">
                  <c:v>-3.349918303198493E-2</c:v>
                </c:pt>
                <c:pt idx="1264">
                  <c:v>-3.2967080578249111E-2</c:v>
                </c:pt>
                <c:pt idx="1265">
                  <c:v>-3.2362088153255836E-2</c:v>
                </c:pt>
                <c:pt idx="1266">
                  <c:v>-3.1695940645928608E-2</c:v>
                </c:pt>
                <c:pt idx="1267">
                  <c:v>-3.0984360088917837E-2</c:v>
                </c:pt>
                <c:pt idx="1268">
                  <c:v>-3.0240633185608899E-2</c:v>
                </c:pt>
                <c:pt idx="1269">
                  <c:v>-2.9475299814518525E-2</c:v>
                </c:pt>
                <c:pt idx="1270">
                  <c:v>-2.8700576266866777E-2</c:v>
                </c:pt>
                <c:pt idx="1271">
                  <c:v>-2.7933742053322379E-2</c:v>
                </c:pt>
                <c:pt idx="1272">
                  <c:v>-2.7198063063700848E-2</c:v>
                </c:pt>
                <c:pt idx="1273">
                  <c:v>-2.6523442875953956E-2</c:v>
                </c:pt>
                <c:pt idx="1274">
                  <c:v>-2.5942328004870657E-2</c:v>
                </c:pt>
                <c:pt idx="1275">
                  <c:v>-2.5482005465331956E-2</c:v>
                </c:pt>
                <c:pt idx="1276">
                  <c:v>-2.5166534045053587E-2</c:v>
                </c:pt>
                <c:pt idx="1277">
                  <c:v>-2.5006510258116583E-2</c:v>
                </c:pt>
                <c:pt idx="1278">
                  <c:v>-2.4988698373143416E-2</c:v>
                </c:pt>
                <c:pt idx="1279">
                  <c:v>-2.5092086595777816E-2</c:v>
                </c:pt>
                <c:pt idx="1280">
                  <c:v>-2.5299384088238206E-2</c:v>
                </c:pt>
                <c:pt idx="1281">
                  <c:v>-2.5595769323346593E-2</c:v>
                </c:pt>
                <c:pt idx="1282">
                  <c:v>-2.5970447562546899E-2</c:v>
                </c:pt>
                <c:pt idx="1283">
                  <c:v>-2.6419097512282837E-2</c:v>
                </c:pt>
                <c:pt idx="1284">
                  <c:v>-2.694316904300055E-2</c:v>
                </c:pt>
                <c:pt idx="1285">
                  <c:v>-2.7556679456864935E-2</c:v>
                </c:pt>
                <c:pt idx="1286">
                  <c:v>-2.8284961841788549E-2</c:v>
                </c:pt>
                <c:pt idx="1287">
                  <c:v>-2.9132824557180682E-2</c:v>
                </c:pt>
                <c:pt idx="1288">
                  <c:v>-3.0074934515128774E-2</c:v>
                </c:pt>
                <c:pt idx="1289">
                  <c:v>-3.1089373752247722E-2</c:v>
                </c:pt>
                <c:pt idx="1290">
                  <c:v>-3.2170042618262139E-2</c:v>
                </c:pt>
                <c:pt idx="1291">
                  <c:v>-3.3314086680731166E-2</c:v>
                </c:pt>
                <c:pt idx="1292">
                  <c:v>-3.4510580939300831E-2</c:v>
                </c:pt>
                <c:pt idx="1293">
                  <c:v>-3.5728251235363245E-2</c:v>
                </c:pt>
                <c:pt idx="1294">
                  <c:v>-3.692856273096691E-2</c:v>
                </c:pt>
                <c:pt idx="1295">
                  <c:v>-3.8081396633015706E-2</c:v>
                </c:pt>
                <c:pt idx="1296">
                  <c:v>-3.9164330921602215E-2</c:v>
                </c:pt>
                <c:pt idx="1297">
                  <c:v>-4.0172007872343429E-2</c:v>
                </c:pt>
                <c:pt idx="1298">
                  <c:v>-4.1103889447378479E-2</c:v>
                </c:pt>
                <c:pt idx="1299">
                  <c:v>-4.1942022172823418E-2</c:v>
                </c:pt>
                <c:pt idx="1300">
                  <c:v>-4.266055757713056E-2</c:v>
                </c:pt>
                <c:pt idx="1301">
                  <c:v>-4.323743610800402E-2</c:v>
                </c:pt>
                <c:pt idx="1302">
                  <c:v>-4.3653724496297446E-2</c:v>
                </c:pt>
                <c:pt idx="1303">
                  <c:v>-4.3898616676341901E-2</c:v>
                </c:pt>
                <c:pt idx="1304">
                  <c:v>-4.397199937700879E-2</c:v>
                </c:pt>
                <c:pt idx="1305">
                  <c:v>-4.3882039446670532E-2</c:v>
                </c:pt>
                <c:pt idx="1306">
                  <c:v>-4.3641530859303099E-2</c:v>
                </c:pt>
                <c:pt idx="1307">
                  <c:v>-4.3257977827176573E-2</c:v>
                </c:pt>
                <c:pt idx="1308">
                  <c:v>-4.2732598014923469E-2</c:v>
                </c:pt>
                <c:pt idx="1309">
                  <c:v>-4.2077675676441016E-2</c:v>
                </c:pt>
                <c:pt idx="1310">
                  <c:v>-4.132925934840783E-2</c:v>
                </c:pt>
                <c:pt idx="1311">
                  <c:v>-4.0530590284168944E-2</c:v>
                </c:pt>
                <c:pt idx="1312">
                  <c:v>-3.9711056678040972E-2</c:v>
                </c:pt>
                <c:pt idx="1313">
                  <c:v>-3.8891517408356578E-2</c:v>
                </c:pt>
                <c:pt idx="1314">
                  <c:v>-3.808933693913092E-2</c:v>
                </c:pt>
                <c:pt idx="1315">
                  <c:v>-3.7311356846531779E-2</c:v>
                </c:pt>
                <c:pt idx="1316">
                  <c:v>-3.6563229359876527E-2</c:v>
                </c:pt>
                <c:pt idx="1317">
                  <c:v>-3.5856389199597882E-2</c:v>
                </c:pt>
                <c:pt idx="1318">
                  <c:v>-3.5191719880498955E-2</c:v>
                </c:pt>
                <c:pt idx="1319">
                  <c:v>-3.4551975873249603E-2</c:v>
                </c:pt>
                <c:pt idx="1320">
                  <c:v>-3.3913398558624887E-2</c:v>
                </c:pt>
                <c:pt idx="1321">
                  <c:v>-3.3271270194118394E-2</c:v>
                </c:pt>
                <c:pt idx="1322">
                  <c:v>-3.2654916674926017E-2</c:v>
                </c:pt>
                <c:pt idx="1323">
                  <c:v>-3.2098545881886528E-2</c:v>
                </c:pt>
                <c:pt idx="1324">
                  <c:v>-3.1620303849802481E-2</c:v>
                </c:pt>
                <c:pt idx="1325">
                  <c:v>-3.1241989607373951E-2</c:v>
                </c:pt>
                <c:pt idx="1326">
                  <c:v>-3.0991184674416299E-2</c:v>
                </c:pt>
                <c:pt idx="1327">
                  <c:v>-3.0889082079091561E-2</c:v>
                </c:pt>
                <c:pt idx="1328">
                  <c:v>-3.0954513146530364E-2</c:v>
                </c:pt>
                <c:pt idx="1329">
                  <c:v>-3.1194092910643238E-2</c:v>
                </c:pt>
                <c:pt idx="1330">
                  <c:v>-3.1593141433162955E-2</c:v>
                </c:pt>
                <c:pt idx="1331">
                  <c:v>-3.2139436759313009E-2</c:v>
                </c:pt>
                <c:pt idx="1332">
                  <c:v>-3.2831415747518654E-2</c:v>
                </c:pt>
                <c:pt idx="1333">
                  <c:v>-3.3655921956192388E-2</c:v>
                </c:pt>
                <c:pt idx="1334">
                  <c:v>-3.4594871649652401E-2</c:v>
                </c:pt>
                <c:pt idx="1335">
                  <c:v>-3.5649901595707023E-2</c:v>
                </c:pt>
                <c:pt idx="1336">
                  <c:v>-3.6827859034080451E-2</c:v>
                </c:pt>
                <c:pt idx="1337">
                  <c:v>-3.8119908816741474E-2</c:v>
                </c:pt>
                <c:pt idx="1338">
                  <c:v>-3.9512384782023874E-2</c:v>
                </c:pt>
                <c:pt idx="1339">
                  <c:v>-4.0998116867486938E-2</c:v>
                </c:pt>
                <c:pt idx="1340">
                  <c:v>-4.2579806589547908E-2</c:v>
                </c:pt>
                <c:pt idx="1341">
                  <c:v>-4.4261707279085898E-2</c:v>
                </c:pt>
                <c:pt idx="1342">
                  <c:v>-4.6037724949381957E-2</c:v>
                </c:pt>
                <c:pt idx="1343">
                  <c:v>-4.7897523609950865E-2</c:v>
                </c:pt>
                <c:pt idx="1344">
                  <c:v>-4.9819389185438989E-2</c:v>
                </c:pt>
                <c:pt idx="1345">
                  <c:v>-5.1761060217763742E-2</c:v>
                </c:pt>
                <c:pt idx="1346">
                  <c:v>-5.3689172695994443E-2</c:v>
                </c:pt>
                <c:pt idx="1347">
                  <c:v>-5.5596545230577533E-2</c:v>
                </c:pt>
                <c:pt idx="1348">
                  <c:v>-5.7475299814518523E-2</c:v>
                </c:pt>
                <c:pt idx="1349">
                  <c:v>-5.9292565166296177E-2</c:v>
                </c:pt>
                <c:pt idx="1350">
                  <c:v>-6.0996729296161525E-2</c:v>
                </c:pt>
                <c:pt idx="1351">
                  <c:v>-6.2542880201622603E-2</c:v>
                </c:pt>
                <c:pt idx="1352">
                  <c:v>-6.3903379727299758E-2</c:v>
                </c:pt>
                <c:pt idx="1353">
                  <c:v>-6.5060670848259158E-2</c:v>
                </c:pt>
                <c:pt idx="1354">
                  <c:v>-6.600370962946181E-2</c:v>
                </c:pt>
                <c:pt idx="1355">
                  <c:v>-6.67341385022725E-2</c:v>
                </c:pt>
                <c:pt idx="1356">
                  <c:v>-6.7258583827714602E-2</c:v>
                </c:pt>
                <c:pt idx="1357">
                  <c:v>-6.757557308111628E-2</c:v>
                </c:pt>
                <c:pt idx="1358">
                  <c:v>-6.769654664646664E-2</c:v>
                </c:pt>
                <c:pt idx="1359">
                  <c:v>-6.7648293145680827E-2</c:v>
                </c:pt>
                <c:pt idx="1360">
                  <c:v>-6.7450521755136134E-2</c:v>
                </c:pt>
                <c:pt idx="1361">
                  <c:v>-6.7122545202259756E-2</c:v>
                </c:pt>
                <c:pt idx="1362">
                  <c:v>-6.6676879946762566E-2</c:v>
                </c:pt>
                <c:pt idx="1363">
                  <c:v>-6.6104351027227545E-2</c:v>
                </c:pt>
                <c:pt idx="1364">
                  <c:v>-6.540054086963909E-2</c:v>
                </c:pt>
                <c:pt idx="1365">
                  <c:v>-6.4592351367040932E-2</c:v>
                </c:pt>
                <c:pt idx="1366">
                  <c:v>-6.3728942189247739E-2</c:v>
                </c:pt>
                <c:pt idx="1367">
                  <c:v>-6.2850807764735867E-2</c:v>
                </c:pt>
                <c:pt idx="1368">
                  <c:v>-6.1977374092061104E-2</c:v>
                </c:pt>
                <c:pt idx="1369">
                  <c:v>-6.1127670720829141E-2</c:v>
                </c:pt>
                <c:pt idx="1370">
                  <c:v>-6.0333130389227912E-2</c:v>
                </c:pt>
                <c:pt idx="1371">
                  <c:v>-5.9627451258017473E-2</c:v>
                </c:pt>
                <c:pt idx="1372">
                  <c:v>-5.9044048310136349E-2</c:v>
                </c:pt>
                <c:pt idx="1373">
                  <c:v>-5.8614467554901101E-2</c:v>
                </c:pt>
                <c:pt idx="1374">
                  <c:v>-5.8361080040211247E-2</c:v>
                </c:pt>
                <c:pt idx="1375">
                  <c:v>-5.8304331204780034E-2</c:v>
                </c:pt>
                <c:pt idx="1376">
                  <c:v>-5.8454528721310545E-2</c:v>
                </c:pt>
                <c:pt idx="1377">
                  <c:v>-5.880221445056423E-2</c:v>
                </c:pt>
                <c:pt idx="1378">
                  <c:v>-5.9356053633879385E-2</c:v>
                </c:pt>
                <c:pt idx="1379">
                  <c:v>-6.0155181446189129E-2</c:v>
                </c:pt>
                <c:pt idx="1380">
                  <c:v>-6.1216758463477135E-2</c:v>
                </c:pt>
                <c:pt idx="1381">
                  <c:v>-6.2518696815665395E-2</c:v>
                </c:pt>
                <c:pt idx="1382">
                  <c:v>-6.4024919648293141E-2</c:v>
                </c:pt>
                <c:pt idx="1383">
                  <c:v>-6.5703994223172441E-2</c:v>
                </c:pt>
                <c:pt idx="1384">
                  <c:v>-6.7538420150933781E-2</c:v>
                </c:pt>
                <c:pt idx="1385">
                  <c:v>-6.9518229572259893E-2</c:v>
                </c:pt>
                <c:pt idx="1386">
                  <c:v>-7.1644272020615338E-2</c:v>
                </c:pt>
                <c:pt idx="1387">
                  <c:v>-7.3925099466209801E-2</c:v>
                </c:pt>
                <c:pt idx="1388">
                  <c:v>-7.6345137128860055E-2</c:v>
                </c:pt>
                <c:pt idx="1389">
                  <c:v>-7.8869837314341537E-2</c:v>
                </c:pt>
                <c:pt idx="1390">
                  <c:v>-8.1486683562943349E-2</c:v>
                </c:pt>
                <c:pt idx="1391">
                  <c:v>-8.4197601483851789E-2</c:v>
                </c:pt>
                <c:pt idx="1392">
                  <c:v>-8.6975859090716007E-2</c:v>
                </c:pt>
                <c:pt idx="1393">
                  <c:v>-8.9759553711753287E-2</c:v>
                </c:pt>
                <c:pt idx="1394">
                  <c:v>-9.2479306780692924E-2</c:v>
                </c:pt>
                <c:pt idx="1395">
                  <c:v>-9.5072819176802076E-2</c:v>
                </c:pt>
                <c:pt idx="1396">
                  <c:v>-9.7485607487221598E-2</c:v>
                </c:pt>
                <c:pt idx="1397">
                  <c:v>-9.9680405510640405E-2</c:v>
                </c:pt>
                <c:pt idx="1398">
                  <c:v>-0.10163523864810907</c:v>
                </c:pt>
                <c:pt idx="1399">
                  <c:v>-0.10333668427088791</c:v>
                </c:pt>
                <c:pt idx="1400">
                  <c:v>-0.10477873900916081</c:v>
                </c:pt>
                <c:pt idx="1401">
                  <c:v>-0.10593563368117008</c:v>
                </c:pt>
                <c:pt idx="1402">
                  <c:v>-0.10675237515397792</c:v>
                </c:pt>
                <c:pt idx="1403">
                  <c:v>-0.10717753833519758</c:v>
                </c:pt>
                <c:pt idx="1404">
                  <c:v>-0.10718150282469875</c:v>
                </c:pt>
                <c:pt idx="1405">
                  <c:v>-0.10675554674557888</c:v>
                </c:pt>
                <c:pt idx="1406">
                  <c:v>-0.10590878842369064</c:v>
                </c:pt>
                <c:pt idx="1407">
                  <c:v>-0.10466178656887593</c:v>
                </c:pt>
                <c:pt idx="1408">
                  <c:v>-0.10304597391932263</c:v>
                </c:pt>
                <c:pt idx="1409">
                  <c:v>-0.10110269443697169</c:v>
                </c:pt>
                <c:pt idx="1410">
                  <c:v>-9.8876633582057838E-2</c:v>
                </c:pt>
                <c:pt idx="1411">
                  <c:v>-9.6415535135288194E-2</c:v>
                </c:pt>
                <c:pt idx="1412">
                  <c:v>-9.3778696532487577E-2</c:v>
                </c:pt>
                <c:pt idx="1413">
                  <c:v>-9.1036629051212709E-2</c:v>
                </c:pt>
                <c:pt idx="1414">
                  <c:v>-8.8258711257734296E-2</c:v>
                </c:pt>
                <c:pt idx="1415">
                  <c:v>-8.549104450139465E-2</c:v>
                </c:pt>
                <c:pt idx="1416">
                  <c:v>-8.2746315148597566E-2</c:v>
                </c:pt>
                <c:pt idx="1417">
                  <c:v>-8.0042193495405436E-2</c:v>
                </c:pt>
                <c:pt idx="1418">
                  <c:v>-7.7427329491554231E-2</c:v>
                </c:pt>
                <c:pt idx="1419">
                  <c:v>-7.4949297011058097E-2</c:v>
                </c:pt>
                <c:pt idx="1420">
                  <c:v>-7.2641737579112797E-2</c:v>
                </c:pt>
                <c:pt idx="1421">
                  <c:v>-7.0553754229968707E-2</c:v>
                </c:pt>
                <c:pt idx="1422">
                  <c:v>-6.8742548883571439E-2</c:v>
                </c:pt>
                <c:pt idx="1423">
                  <c:v>-6.7226188284933527E-2</c:v>
                </c:pt>
                <c:pt idx="1424">
                  <c:v>-6.5982131479462525E-2</c:v>
                </c:pt>
                <c:pt idx="1425">
                  <c:v>-6.4990159570702422E-2</c:v>
                </c:pt>
                <c:pt idx="1426">
                  <c:v>-6.423775609894232E-2</c:v>
                </c:pt>
                <c:pt idx="1427">
                  <c:v>-6.3710139181899272E-2</c:v>
                </c:pt>
                <c:pt idx="1428">
                  <c:v>-6.3411556486895948E-2</c:v>
                </c:pt>
                <c:pt idx="1429">
                  <c:v>-6.3363133079417211E-2</c:v>
                </c:pt>
                <c:pt idx="1430">
                  <c:v>-6.3563792883741338E-2</c:v>
                </c:pt>
                <c:pt idx="1431">
                  <c:v>-6.3978138672179191E-2</c:v>
                </c:pt>
                <c:pt idx="1432">
                  <c:v>-6.4562334517960548E-2</c:v>
                </c:pt>
                <c:pt idx="1433">
                  <c:v>-6.5296274795757989E-2</c:v>
                </c:pt>
                <c:pt idx="1434">
                  <c:v>-6.6183357639429674E-2</c:v>
                </c:pt>
                <c:pt idx="1435">
                  <c:v>-6.7226528098319333E-2</c:v>
                </c:pt>
                <c:pt idx="1436">
                  <c:v>-6.8427711781613262E-2</c:v>
                </c:pt>
                <c:pt idx="1437">
                  <c:v>-6.9798858793379298E-2</c:v>
                </c:pt>
                <c:pt idx="1438">
                  <c:v>-7.1350616619706347E-2</c:v>
                </c:pt>
                <c:pt idx="1439">
                  <c:v>-7.3080040211250655E-2</c:v>
                </c:pt>
                <c:pt idx="1440">
                  <c:v>-7.4972291050164952E-2</c:v>
                </c:pt>
                <c:pt idx="1441">
                  <c:v>-7.7008792671357976E-2</c:v>
                </c:pt>
                <c:pt idx="1442">
                  <c:v>-7.9176745437297344E-2</c:v>
                </c:pt>
                <c:pt idx="1443">
                  <c:v>-8.1475752899032944E-2</c:v>
                </c:pt>
                <c:pt idx="1444">
                  <c:v>-8.3902303651578011E-2</c:v>
                </c:pt>
                <c:pt idx="1445">
                  <c:v>-8.6422699534172476E-2</c:v>
                </c:pt>
                <c:pt idx="1446">
                  <c:v>-8.8978322737763169E-2</c:v>
                </c:pt>
                <c:pt idx="1447">
                  <c:v>-9.1507157319438731E-2</c:v>
                </c:pt>
                <c:pt idx="1448">
                  <c:v>-9.3937785832613585E-2</c:v>
                </c:pt>
                <c:pt idx="1449">
                  <c:v>-9.6192107834114429E-2</c:v>
                </c:pt>
                <c:pt idx="1450">
                  <c:v>-9.8210372803602008E-2</c:v>
                </c:pt>
                <c:pt idx="1451">
                  <c:v>-9.9950557152363825E-2</c:v>
                </c:pt>
                <c:pt idx="1452">
                  <c:v>-0.10136763560677928</c:v>
                </c:pt>
                <c:pt idx="1453">
                  <c:v>-0.10243085505543206</c:v>
                </c:pt>
                <c:pt idx="1454">
                  <c:v>-0.10316105738598552</c:v>
                </c:pt>
                <c:pt idx="1455">
                  <c:v>-0.10362495929318814</c:v>
                </c:pt>
                <c:pt idx="1456">
                  <c:v>-0.10391702889829668</c:v>
                </c:pt>
                <c:pt idx="1457">
                  <c:v>-0.10417273847112293</c:v>
                </c:pt>
                <c:pt idx="1458">
                  <c:v>-0.10457485097767143</c:v>
                </c:pt>
                <c:pt idx="1459">
                  <c:v>-0.10532850043184618</c:v>
                </c:pt>
                <c:pt idx="1460">
                  <c:v>-0.106638594305294</c:v>
                </c:pt>
                <c:pt idx="1461">
                  <c:v>-0.108694182111657</c:v>
                </c:pt>
                <c:pt idx="1462">
                  <c:v>-0.11165310716864654</c:v>
                </c:pt>
                <c:pt idx="1463">
                  <c:v>-0.11563079275631132</c:v>
                </c:pt>
                <c:pt idx="1464">
                  <c:v>-0.12068563014144731</c:v>
                </c:pt>
                <c:pt idx="1465">
                  <c:v>-0.12681456100358221</c:v>
                </c:pt>
                <c:pt idx="1466">
                  <c:v>-0.13395302079941099</c:v>
                </c:pt>
                <c:pt idx="1467">
                  <c:v>-0.14196332847211407</c:v>
                </c:pt>
                <c:pt idx="1468">
                  <c:v>-0.15064255879479518</c:v>
                </c:pt>
                <c:pt idx="1469">
                  <c:v>-0.15975363529528366</c:v>
                </c:pt>
                <c:pt idx="1470">
                  <c:v>-0.16903597774222323</c:v>
                </c:pt>
                <c:pt idx="1471">
                  <c:v>-0.17820108457105638</c:v>
                </c:pt>
                <c:pt idx="1472">
                  <c:v>-0.18694720149517888</c:v>
                </c:pt>
                <c:pt idx="1473">
                  <c:v>-0.19498543050108313</c:v>
                </c:pt>
                <c:pt idx="1474">
                  <c:v>-0.20206447958995849</c:v>
                </c:pt>
                <c:pt idx="1475">
                  <c:v>-0.20799184447874042</c:v>
                </c:pt>
                <c:pt idx="1476">
                  <c:v>-0.21264819403344329</c:v>
                </c:pt>
                <c:pt idx="1477">
                  <c:v>-0.21601336599317542</c:v>
                </c:pt>
                <c:pt idx="1478">
                  <c:v>-0.2182250980503207</c:v>
                </c:pt>
                <c:pt idx="1479">
                  <c:v>-0.21963368117009077</c:v>
                </c:pt>
                <c:pt idx="1480">
                  <c:v>-0.22075296982740311</c:v>
                </c:pt>
                <c:pt idx="1481">
                  <c:v>-0.22212179478103275</c:v>
                </c:pt>
                <c:pt idx="1482">
                  <c:v>-0.22419794129723758</c:v>
                </c:pt>
                <c:pt idx="1483">
                  <c:v>-0.22731584238322453</c:v>
                </c:pt>
                <c:pt idx="1484">
                  <c:v>-0.23167496849646735</c:v>
                </c:pt>
                <c:pt idx="1485">
                  <c:v>-0.23734447166097949</c:v>
                </c:pt>
                <c:pt idx="1486">
                  <c:v>-0.24429093689382247</c:v>
                </c:pt>
                <c:pt idx="1487">
                  <c:v>-0.25242742860379175</c:v>
                </c:pt>
                <c:pt idx="1488">
                  <c:v>-0.26167862149036486</c:v>
                </c:pt>
                <c:pt idx="1489">
                  <c:v>-0.27203522732099622</c:v>
                </c:pt>
                <c:pt idx="1490">
                  <c:v>-0.28354068557350587</c:v>
                </c:pt>
                <c:pt idx="1491">
                  <c:v>-0.29618797343792036</c:v>
                </c:pt>
                <c:pt idx="1492">
                  <c:v>-0.30974930267461448</c:v>
                </c:pt>
                <c:pt idx="1493">
                  <c:v>-0.32362263723505175</c:v>
                </c:pt>
                <c:pt idx="1494">
                  <c:v>-0.33682121568238776</c:v>
                </c:pt>
                <c:pt idx="1495">
                  <c:v>-0.34813462273634727</c:v>
                </c:pt>
                <c:pt idx="1496">
                  <c:v>-0.3563511971342404</c:v>
                </c:pt>
                <c:pt idx="1497">
                  <c:v>-0.360420179251561</c:v>
                </c:pt>
                <c:pt idx="1498">
                  <c:v>-0.35953825024424085</c:v>
                </c:pt>
                <c:pt idx="1499">
                  <c:v>-0.3532146629475979</c:v>
                </c:pt>
                <c:pt idx="1500">
                  <c:v>-0.34132102453735824</c:v>
                </c:pt>
                <c:pt idx="1501">
                  <c:v>-0.32407277670012885</c:v>
                </c:pt>
                <c:pt idx="1502">
                  <c:v>-0.30196044005833461</c:v>
                </c:pt>
                <c:pt idx="1503">
                  <c:v>-0.27567898962153281</c:v>
                </c:pt>
                <c:pt idx="1504">
                  <c:v>-0.24605621079757031</c:v>
                </c:pt>
                <c:pt idx="1505">
                  <c:v>-0.21399249578772989</c:v>
                </c:pt>
                <c:pt idx="1506">
                  <c:v>-0.18040301867557731</c:v>
                </c:pt>
                <c:pt idx="1507">
                  <c:v>-0.14616076004927292</c:v>
                </c:pt>
                <c:pt idx="1508">
                  <c:v>-0.11208614269330425</c:v>
                </c:pt>
                <c:pt idx="1509">
                  <c:v>-7.8951392526937295E-2</c:v>
                </c:pt>
                <c:pt idx="1510">
                  <c:v>-4.744365186118623E-2</c:v>
                </c:pt>
                <c:pt idx="1511">
                  <c:v>-1.8130556302830361E-2</c:v>
                </c:pt>
                <c:pt idx="1512">
                  <c:v>8.5342772594050424E-3</c:v>
                </c:pt>
                <c:pt idx="1513">
                  <c:v>3.2211760374927435E-2</c:v>
                </c:pt>
                <c:pt idx="1514">
                  <c:v>5.2689283135344836E-2</c:v>
                </c:pt>
                <c:pt idx="1515">
                  <c:v>6.987129568012232E-2</c:v>
                </c:pt>
                <c:pt idx="1516">
                  <c:v>8.3763376612343718E-2</c:v>
                </c:pt>
                <c:pt idx="1517">
                  <c:v>9.4462457700312905E-2</c:v>
                </c:pt>
                <c:pt idx="1518">
                  <c:v>0.10214365610885355</c:v>
                </c:pt>
                <c:pt idx="1519">
                  <c:v>0.10703187166381128</c:v>
                </c:pt>
                <c:pt idx="1520">
                  <c:v>0.10936916476701543</c:v>
                </c:pt>
                <c:pt idx="1521">
                  <c:v>0.1094118113469353</c:v>
                </c:pt>
                <c:pt idx="1522">
                  <c:v>0.10744802979030682</c:v>
                </c:pt>
                <c:pt idx="1523">
                  <c:v>0.10378795644725104</c:v>
                </c:pt>
                <c:pt idx="1524">
                  <c:v>9.8738556076288106E-2</c:v>
                </c:pt>
                <c:pt idx="1525">
                  <c:v>9.2599713990400276E-2</c:v>
                </c:pt>
                <c:pt idx="1526">
                  <c:v>8.565262576634998E-2</c:v>
                </c:pt>
                <c:pt idx="1527">
                  <c:v>7.8145241904654023E-2</c:v>
                </c:pt>
                <c:pt idx="1528">
                  <c:v>7.0301499426564912E-2</c:v>
                </c:pt>
                <c:pt idx="1529">
                  <c:v>6.2325003185750488E-2</c:v>
                </c:pt>
                <c:pt idx="1530">
                  <c:v>5.4391453693346734E-2</c:v>
                </c:pt>
                <c:pt idx="1531">
                  <c:v>4.6646534611409232E-2</c:v>
                </c:pt>
                <c:pt idx="1532">
                  <c:v>3.9201127047729621E-2</c:v>
                </c:pt>
                <c:pt idx="1533">
                  <c:v>3.2119172554405537E-2</c:v>
                </c:pt>
                <c:pt idx="1534">
                  <c:v>2.5434352301527741E-2</c:v>
                </c:pt>
                <c:pt idx="1535">
                  <c:v>1.9170136066943236E-2</c:v>
                </c:pt>
                <c:pt idx="1536">
                  <c:v>1.3323669418211165E-2</c:v>
                </c:pt>
                <c:pt idx="1537">
                  <c:v>7.8723547651747914E-3</c:v>
                </c:pt>
                <c:pt idx="1538">
                  <c:v>2.7978376541549265E-3</c:v>
                </c:pt>
                <c:pt idx="1539">
                  <c:v>-1.9255231002307898E-3</c:v>
                </c:pt>
                <c:pt idx="1540">
                  <c:v>-6.3364322426267567E-3</c:v>
                </c:pt>
                <c:pt idx="1541">
                  <c:v>-1.0458900986874707E-2</c:v>
                </c:pt>
                <c:pt idx="1542">
                  <c:v>-1.4297551927733019E-2</c:v>
                </c:pt>
                <c:pt idx="1543">
                  <c:v>-1.7859158678692283E-2</c:v>
                </c:pt>
                <c:pt idx="1544">
                  <c:v>-2.1138510767836662E-2</c:v>
                </c:pt>
                <c:pt idx="1545">
                  <c:v>-2.4109425573789062E-2</c:v>
                </c:pt>
                <c:pt idx="1546">
                  <c:v>-2.6761278264686307E-2</c:v>
                </c:pt>
                <c:pt idx="1547">
                  <c:v>-2.9113155025698386E-2</c:v>
                </c:pt>
                <c:pt idx="1548">
                  <c:v>-3.1180891160604299E-2</c:v>
                </c:pt>
                <c:pt idx="1549">
                  <c:v>-3.2957090064706131E-2</c:v>
                </c:pt>
                <c:pt idx="1550">
                  <c:v>-3.4439129511376662E-2</c:v>
                </c:pt>
                <c:pt idx="1551">
                  <c:v>-3.5646650714316046E-2</c:v>
                </c:pt>
                <c:pt idx="1552">
                  <c:v>-3.6600818383904173E-2</c:v>
                </c:pt>
                <c:pt idx="1553">
                  <c:v>-3.7322570688263688E-2</c:v>
                </c:pt>
                <c:pt idx="1554">
                  <c:v>-3.7838356435923939E-2</c:v>
                </c:pt>
                <c:pt idx="1555">
                  <c:v>-3.8151828620782417E-2</c:v>
                </c:pt>
                <c:pt idx="1556">
                  <c:v>-3.8238798193325492E-2</c:v>
                </c:pt>
                <c:pt idx="1557">
                  <c:v>-3.8089427556033804E-2</c:v>
                </c:pt>
                <c:pt idx="1558">
                  <c:v>-3.7719710592266413E-2</c:v>
                </c:pt>
                <c:pt idx="1559">
                  <c:v>-3.715207498548713E-2</c:v>
                </c:pt>
                <c:pt idx="1560">
                  <c:v>-3.6417251192886566E-2</c:v>
                </c:pt>
                <c:pt idx="1561">
                  <c:v>-3.5546298157928272E-2</c:v>
                </c:pt>
                <c:pt idx="1562">
                  <c:v>-3.45488495901001E-2</c:v>
                </c:pt>
                <c:pt idx="1563">
                  <c:v>-3.3433610375635379E-2</c:v>
                </c:pt>
                <c:pt idx="1564">
                  <c:v>-3.223406912370623E-2</c:v>
                </c:pt>
                <c:pt idx="1565">
                  <c:v>-3.0983142424285327E-2</c:v>
                </c:pt>
                <c:pt idx="1566">
                  <c:v>-2.9698653489458705E-2</c:v>
                </c:pt>
                <c:pt idx="1567">
                  <c:v>-2.8410466252283117E-2</c:v>
                </c:pt>
                <c:pt idx="1568">
                  <c:v>-2.716566752091976E-2</c:v>
                </c:pt>
                <c:pt idx="1569">
                  <c:v>-2.6005578603083803E-2</c:v>
                </c:pt>
                <c:pt idx="1570">
                  <c:v>-2.4962266555283389E-2</c:v>
                </c:pt>
                <c:pt idx="1571">
                  <c:v>-2.406858000481402E-2</c:v>
                </c:pt>
                <c:pt idx="1572">
                  <c:v>-2.3344086539142255E-2</c:v>
                </c:pt>
                <c:pt idx="1573">
                  <c:v>-2.2775035043255412E-2</c:v>
                </c:pt>
                <c:pt idx="1574">
                  <c:v>-2.2331765472128222E-2</c:v>
                </c:pt>
                <c:pt idx="1575">
                  <c:v>-2.200044742095799E-2</c:v>
                </c:pt>
                <c:pt idx="1576">
                  <c:v>-2.1784286462684242E-2</c:v>
                </c:pt>
                <c:pt idx="1577">
                  <c:v>-2.1682223512254521E-2</c:v>
                </c:pt>
                <c:pt idx="1578">
                  <c:v>-2.1685644300338397E-2</c:v>
                </c:pt>
                <c:pt idx="1579">
                  <c:v>-2.1795800472906961E-2</c:v>
                </c:pt>
                <c:pt idx="1580">
                  <c:v>-2.2025089554986051E-2</c:v>
                </c:pt>
                <c:pt idx="1581">
                  <c:v>-2.2381559460263073E-2</c:v>
                </c:pt>
                <c:pt idx="1582">
                  <c:v>-2.2863103345745959E-2</c:v>
                </c:pt>
                <c:pt idx="1583">
                  <c:v>-2.3466577937615925E-2</c:v>
                </c:pt>
                <c:pt idx="1584">
                  <c:v>-2.4193217891174762E-2</c:v>
                </c:pt>
                <c:pt idx="1585">
                  <c:v>-2.504950797853512E-2</c:v>
                </c:pt>
                <c:pt idx="1586">
                  <c:v>-2.604394353434239E-2</c:v>
                </c:pt>
                <c:pt idx="1587">
                  <c:v>-2.7164948249253119E-2</c:v>
                </c:pt>
                <c:pt idx="1588">
                  <c:v>-2.8377566652979736E-2</c:v>
                </c:pt>
                <c:pt idx="1589">
                  <c:v>-2.9647891033174278E-2</c:v>
                </c:pt>
                <c:pt idx="1590">
                  <c:v>-3.0947365738315375E-2</c:v>
                </c:pt>
                <c:pt idx="1591">
                  <c:v>-3.2252549308338173E-2</c:v>
                </c:pt>
                <c:pt idx="1592">
                  <c:v>-3.3550341937219473E-2</c:v>
                </c:pt>
                <c:pt idx="1593">
                  <c:v>-3.4825933424894165E-2</c:v>
                </c:pt>
                <c:pt idx="1594">
                  <c:v>-3.6062774859473005E-2</c:v>
                </c:pt>
                <c:pt idx="1595">
                  <c:v>-3.7254381468843363E-2</c:v>
                </c:pt>
                <c:pt idx="1596">
                  <c:v>-3.8397740240984329E-2</c:v>
                </c:pt>
                <c:pt idx="1597">
                  <c:v>-3.948004021125065E-2</c:v>
                </c:pt>
                <c:pt idx="1598">
                  <c:v>-4.0468194882976767E-2</c:v>
                </c:pt>
                <c:pt idx="1599">
                  <c:v>-4.1322134594418566E-2</c:v>
                </c:pt>
                <c:pt idx="1600">
                  <c:v>-4.202829512792558E-2</c:v>
                </c:pt>
                <c:pt idx="1601">
                  <c:v>-4.2589819757316599E-2</c:v>
                </c:pt>
                <c:pt idx="1602">
                  <c:v>-4.299623090319566E-2</c:v>
                </c:pt>
                <c:pt idx="1603">
                  <c:v>-4.3230656830956997E-2</c:v>
                </c:pt>
                <c:pt idx="1604">
                  <c:v>-4.3287909722910495E-2</c:v>
                </c:pt>
                <c:pt idx="1605">
                  <c:v>-4.3186203576535881E-2</c:v>
                </c:pt>
                <c:pt idx="1606">
                  <c:v>-4.2959678309994753E-2</c:v>
                </c:pt>
                <c:pt idx="1607">
                  <c:v>-4.2626921715491241E-2</c:v>
                </c:pt>
                <c:pt idx="1608">
                  <c:v>-4.2177739391450857E-2</c:v>
                </c:pt>
                <c:pt idx="1609">
                  <c:v>-4.1587981933254983E-2</c:v>
                </c:pt>
                <c:pt idx="1610">
                  <c:v>-4.0838195024565677E-2</c:v>
                </c:pt>
                <c:pt idx="1611">
                  <c:v>-3.9919169722627316E-2</c:v>
                </c:pt>
                <c:pt idx="1612">
                  <c:v>-3.8830707802964874E-2</c:v>
                </c:pt>
                <c:pt idx="1613">
                  <c:v>-3.7588808812493803E-2</c:v>
                </c:pt>
                <c:pt idx="1614">
                  <c:v>-3.6228128053010886E-2</c:v>
                </c:pt>
                <c:pt idx="1615">
                  <c:v>-3.4787234343806192E-2</c:v>
                </c:pt>
                <c:pt idx="1616">
                  <c:v>-3.3302119585994022E-2</c:v>
                </c:pt>
                <c:pt idx="1617">
                  <c:v>-3.1812309739901172E-2</c:v>
                </c:pt>
                <c:pt idx="1618">
                  <c:v>-3.0351468984949097E-2</c:v>
                </c:pt>
                <c:pt idx="1619">
                  <c:v>-2.8947705551701192E-2</c:v>
                </c:pt>
                <c:pt idx="1620">
                  <c:v>-2.7641587494867399E-2</c:v>
                </c:pt>
                <c:pt idx="1621">
                  <c:v>-2.6468257182097495E-2</c:v>
                </c:pt>
                <c:pt idx="1622">
                  <c:v>-2.5428700072210344E-2</c:v>
                </c:pt>
                <c:pt idx="1623">
                  <c:v>-2.4508224899825844E-2</c:v>
                </c:pt>
                <c:pt idx="1624">
                  <c:v>-2.3706304954195987E-2</c:v>
                </c:pt>
                <c:pt idx="1625">
                  <c:v>-2.303601172356181E-2</c:v>
                </c:pt>
                <c:pt idx="1626">
                  <c:v>-2.2511736304812603E-2</c:v>
                </c:pt>
                <c:pt idx="1627">
                  <c:v>-2.2138541917397028E-2</c:v>
                </c:pt>
                <c:pt idx="1628">
                  <c:v>-2.1907400852365245E-2</c:v>
                </c:pt>
                <c:pt idx="1629">
                  <c:v>-2.180491313520325E-2</c:v>
                </c:pt>
                <c:pt idx="1630">
                  <c:v>-2.183035383068798E-2</c:v>
                </c:pt>
                <c:pt idx="1631">
                  <c:v>-2.1995038724567088E-2</c:v>
                </c:pt>
                <c:pt idx="1632">
                  <c:v>-2.2303005932575361E-2</c:v>
                </c:pt>
                <c:pt idx="1633">
                  <c:v>-2.2755790278505387E-2</c:v>
                </c:pt>
                <c:pt idx="1634">
                  <c:v>-2.3370495702776557E-2</c:v>
                </c:pt>
                <c:pt idx="1635">
                  <c:v>-2.4164452688065469E-2</c:v>
                </c:pt>
                <c:pt idx="1636">
                  <c:v>-2.5131448312968128E-2</c:v>
                </c:pt>
                <c:pt idx="1637">
                  <c:v>-2.624651195718351E-2</c:v>
                </c:pt>
                <c:pt idx="1638">
                  <c:v>-2.7489543658940629E-2</c:v>
                </c:pt>
                <c:pt idx="1639">
                  <c:v>-2.8854285188384045E-2</c:v>
                </c:pt>
                <c:pt idx="1640">
                  <c:v>-3.033609242924094E-2</c:v>
                </c:pt>
                <c:pt idx="1641">
                  <c:v>-3.1923434380619307E-2</c:v>
                </c:pt>
                <c:pt idx="1642">
                  <c:v>-3.3593084797598649E-2</c:v>
                </c:pt>
                <c:pt idx="1643">
                  <c:v>-3.5312098772424139E-2</c:v>
                </c:pt>
                <c:pt idx="1644">
                  <c:v>-3.7040956008325424E-2</c:v>
                </c:pt>
                <c:pt idx="1645">
                  <c:v>-3.8713562801761366E-2</c:v>
                </c:pt>
                <c:pt idx="1646">
                  <c:v>-4.0238067594545991E-2</c:v>
                </c:pt>
                <c:pt idx="1647">
                  <c:v>-4.1545250399988666E-2</c:v>
                </c:pt>
                <c:pt idx="1648">
                  <c:v>-4.2604216517762326E-2</c:v>
                </c:pt>
                <c:pt idx="1649">
                  <c:v>-4.3393274526739065E-2</c:v>
                </c:pt>
                <c:pt idx="1650">
                  <c:v>-4.3889696574964242E-2</c:v>
                </c:pt>
                <c:pt idx="1651">
                  <c:v>-4.408051311821258E-2</c:v>
                </c:pt>
                <c:pt idx="1652">
                  <c:v>-4.3976031829187134E-2</c:v>
                </c:pt>
                <c:pt idx="1653">
                  <c:v>-4.3605102864343659E-2</c:v>
                </c:pt>
                <c:pt idx="1654">
                  <c:v>-4.2996508417460742E-2</c:v>
                </c:pt>
                <c:pt idx="1655">
                  <c:v>-4.2175207781726537E-2</c:v>
                </c:pt>
                <c:pt idx="1656">
                  <c:v>-4.1174882127231791E-2</c:v>
                </c:pt>
                <c:pt idx="1657">
                  <c:v>-4.0041377943279478E-2</c:v>
                </c:pt>
                <c:pt idx="1658">
                  <c:v>-3.8824528862899457E-2</c:v>
                </c:pt>
                <c:pt idx="1659">
                  <c:v>-3.7572526087756804E-2</c:v>
                </c:pt>
                <c:pt idx="1660">
                  <c:v>-3.6315771588769162E-2</c:v>
                </c:pt>
                <c:pt idx="1661">
                  <c:v>-3.5065779376159255E-2</c:v>
                </c:pt>
                <c:pt idx="1662">
                  <c:v>-3.3839551446330725E-2</c:v>
                </c:pt>
                <c:pt idx="1663">
                  <c:v>-3.2660331034873348E-2</c:v>
                </c:pt>
                <c:pt idx="1664">
                  <c:v>-3.1533877978676704E-2</c:v>
                </c:pt>
                <c:pt idx="1665">
                  <c:v>-3.0440199923541984E-2</c:v>
                </c:pt>
                <c:pt idx="1666">
                  <c:v>-2.9357254307842608E-2</c:v>
                </c:pt>
                <c:pt idx="1667">
                  <c:v>-2.8289011284636185E-2</c:v>
                </c:pt>
                <c:pt idx="1668">
                  <c:v>-2.725544621745225E-2</c:v>
                </c:pt>
                <c:pt idx="1669">
                  <c:v>-2.6272065923796849E-2</c:v>
                </c:pt>
                <c:pt idx="1670">
                  <c:v>-2.5356200886346582E-2</c:v>
                </c:pt>
                <c:pt idx="1671">
                  <c:v>-2.4527628244155913E-2</c:v>
                </c:pt>
                <c:pt idx="1672">
                  <c:v>-2.3793036657368996E-2</c:v>
                </c:pt>
                <c:pt idx="1673">
                  <c:v>-2.3141710677219759E-2</c:v>
                </c:pt>
                <c:pt idx="1674">
                  <c:v>-2.2555141801294122E-2</c:v>
                </c:pt>
                <c:pt idx="1675">
                  <c:v>-2.2019278746088604E-2</c:v>
                </c:pt>
                <c:pt idx="1676">
                  <c:v>-2.1537236467639855E-2</c:v>
                </c:pt>
                <c:pt idx="1677">
                  <c:v>-2.1135033344188481E-2</c:v>
                </c:pt>
                <c:pt idx="1678">
                  <c:v>-2.0853492290483805E-2</c:v>
                </c:pt>
                <c:pt idx="1679">
                  <c:v>-2.0736058447902359E-2</c:v>
                </c:pt>
                <c:pt idx="1680">
                  <c:v>-2.0816033528254063E-2</c:v>
                </c:pt>
                <c:pt idx="1681">
                  <c:v>-2.1104149970974272E-2</c:v>
                </c:pt>
                <c:pt idx="1682">
                  <c:v>-2.1587370269160518E-2</c:v>
                </c:pt>
                <c:pt idx="1683">
                  <c:v>-2.2236470471632661E-2</c:v>
                </c:pt>
                <c:pt idx="1684">
                  <c:v>-2.3011386580203037E-2</c:v>
                </c:pt>
                <c:pt idx="1685">
                  <c:v>-2.3880272417064294E-2</c:v>
                </c:pt>
                <c:pt idx="1686">
                  <c:v>-2.4829818624605319E-2</c:v>
                </c:pt>
                <c:pt idx="1687">
                  <c:v>-2.5836493125858381E-2</c:v>
                </c:pt>
                <c:pt idx="1688">
                  <c:v>-2.6858147733869481E-2</c:v>
                </c:pt>
                <c:pt idx="1689">
                  <c:v>-2.7865898310844295E-2</c:v>
                </c:pt>
                <c:pt idx="1690">
                  <c:v>-2.8863850935194751E-2</c:v>
                </c:pt>
                <c:pt idx="1691">
                  <c:v>-2.9867450125306182E-2</c:v>
                </c:pt>
                <c:pt idx="1692">
                  <c:v>-3.0868732920837638E-2</c:v>
                </c:pt>
                <c:pt idx="1693">
                  <c:v>-3.183809591232814E-2</c:v>
                </c:pt>
                <c:pt idx="1694">
                  <c:v>-3.2747091055828507E-2</c:v>
                </c:pt>
                <c:pt idx="1695">
                  <c:v>-3.3570991263964206E-2</c:v>
                </c:pt>
                <c:pt idx="1696">
                  <c:v>-3.4281937502654791E-2</c:v>
                </c:pt>
                <c:pt idx="1697">
                  <c:v>-3.4867249069052905E-2</c:v>
                </c:pt>
                <c:pt idx="1698">
                  <c:v>-3.5339719937134521E-2</c:v>
                </c:pt>
                <c:pt idx="1699">
                  <c:v>-3.5703756353802373E-2</c:v>
                </c:pt>
                <c:pt idx="1700">
                  <c:v>-3.5942747108046499E-2</c:v>
                </c:pt>
                <c:pt idx="1701">
                  <c:v>-3.6043943534342392E-2</c:v>
                </c:pt>
                <c:pt idx="1702">
                  <c:v>-3.6005312415931578E-2</c:v>
                </c:pt>
                <c:pt idx="1703">
                  <c:v>-3.5825987228680245E-2</c:v>
                </c:pt>
                <c:pt idx="1704">
                  <c:v>-3.5503209820606847E-2</c:v>
                </c:pt>
                <c:pt idx="1705">
                  <c:v>-3.5040440624690271E-2</c:v>
                </c:pt>
                <c:pt idx="1706">
                  <c:v>-3.4444991292281985E-2</c:v>
                </c:pt>
                <c:pt idx="1707">
                  <c:v>-3.3719053619720503E-2</c:v>
                </c:pt>
                <c:pt idx="1708">
                  <c:v>-3.2874543729735084E-2</c:v>
                </c:pt>
                <c:pt idx="1709">
                  <c:v>-3.1930530816826425E-2</c:v>
                </c:pt>
                <c:pt idx="1710">
                  <c:v>-3.0896359749104447E-2</c:v>
                </c:pt>
                <c:pt idx="1711">
                  <c:v>-2.9790301159613179E-2</c:v>
                </c:pt>
                <c:pt idx="1712">
                  <c:v>-2.8645730386396135E-2</c:v>
                </c:pt>
                <c:pt idx="1713">
                  <c:v>-2.7486020926841007E-2</c:v>
                </c:pt>
                <c:pt idx="1714">
                  <c:v>-2.6317884095317656E-2</c:v>
                </c:pt>
                <c:pt idx="1715">
                  <c:v>-2.5148393673807466E-2</c:v>
                </c:pt>
                <c:pt idx="1716">
                  <c:v>-2.400365865745395E-2</c:v>
                </c:pt>
                <c:pt idx="1717">
                  <c:v>-2.2924739830376486E-2</c:v>
                </c:pt>
                <c:pt idx="1718">
                  <c:v>-2.1941620060316875E-2</c:v>
                </c:pt>
                <c:pt idx="1719">
                  <c:v>-2.1070904894728643E-2</c:v>
                </c:pt>
                <c:pt idx="1720">
                  <c:v>-2.0338159627337985E-2</c:v>
                </c:pt>
                <c:pt idx="1721">
                  <c:v>-1.9765302221530012E-2</c:v>
                </c:pt>
                <c:pt idx="1722">
                  <c:v>-1.9347422373879677E-2</c:v>
                </c:pt>
                <c:pt idx="1723">
                  <c:v>-1.9069698557209001E-2</c:v>
                </c:pt>
                <c:pt idx="1724">
                  <c:v>-1.8929752077817264E-2</c:v>
                </c:pt>
                <c:pt idx="1725">
                  <c:v>-1.8935121129313153E-2</c:v>
                </c:pt>
                <c:pt idx="1726">
                  <c:v>-1.9077197105922664E-2</c:v>
                </c:pt>
                <c:pt idx="1727">
                  <c:v>-1.9327939739759582E-2</c:v>
                </c:pt>
                <c:pt idx="1728">
                  <c:v>-1.9680286575955372E-2</c:v>
                </c:pt>
                <c:pt idx="1729">
                  <c:v>-2.0154496155861071E-2</c:v>
                </c:pt>
                <c:pt idx="1730">
                  <c:v>-2.0759975646707347E-2</c:v>
                </c:pt>
                <c:pt idx="1731">
                  <c:v>-2.1490868931145313E-2</c:v>
                </c:pt>
                <c:pt idx="1732">
                  <c:v>-2.2354210146261346E-2</c:v>
                </c:pt>
                <c:pt idx="1733">
                  <c:v>-2.336573831537514E-2</c:v>
                </c:pt>
                <c:pt idx="1734">
                  <c:v>-2.4523726053775466E-2</c:v>
                </c:pt>
                <c:pt idx="1735">
                  <c:v>-2.5809245755872397E-2</c:v>
                </c:pt>
                <c:pt idx="1736">
                  <c:v>-2.7204513854474918E-2</c:v>
                </c:pt>
                <c:pt idx="1737">
                  <c:v>-2.8703022923244653E-2</c:v>
                </c:pt>
                <c:pt idx="1738">
                  <c:v>-3.0293683718691154E-2</c:v>
                </c:pt>
                <c:pt idx="1739">
                  <c:v>-3.1938136973112263E-2</c:v>
                </c:pt>
                <c:pt idx="1740">
                  <c:v>-3.3585756155577892E-2</c:v>
                </c:pt>
                <c:pt idx="1741">
                  <c:v>-3.5206547071233378E-2</c:v>
                </c:pt>
                <c:pt idx="1742">
                  <c:v>-3.6786033669842975E-2</c:v>
                </c:pt>
                <c:pt idx="1743">
                  <c:v>-3.8299205686210654E-2</c:v>
                </c:pt>
                <c:pt idx="1744">
                  <c:v>-3.9714081017174732E-2</c:v>
                </c:pt>
                <c:pt idx="1745">
                  <c:v>-4.0996797258838681E-2</c:v>
                </c:pt>
                <c:pt idx="1746">
                  <c:v>-4.2099667266059723E-2</c:v>
                </c:pt>
                <c:pt idx="1747">
                  <c:v>-4.2980865674600362E-2</c:v>
                </c:pt>
                <c:pt idx="1748">
                  <c:v>-4.3634423095983123E-2</c:v>
                </c:pt>
                <c:pt idx="1749">
                  <c:v>-4.4078038144052555E-2</c:v>
                </c:pt>
                <c:pt idx="1750">
                  <c:v>-4.4318569385645712E-2</c:v>
                </c:pt>
                <c:pt idx="1751">
                  <c:v>-4.4329449077548246E-2</c:v>
                </c:pt>
                <c:pt idx="1752">
                  <c:v>-4.4065482039446664E-2</c:v>
                </c:pt>
                <c:pt idx="1753">
                  <c:v>-4.350558851430756E-2</c:v>
                </c:pt>
                <c:pt idx="1754">
                  <c:v>-4.2661203222563608E-2</c:v>
                </c:pt>
                <c:pt idx="1755">
                  <c:v>-4.1553859005762667E-2</c:v>
                </c:pt>
                <c:pt idx="1756">
                  <c:v>-4.020773358630552E-2</c:v>
                </c:pt>
                <c:pt idx="1757">
                  <c:v>-3.8647287864414452E-2</c:v>
                </c:pt>
                <c:pt idx="1758">
                  <c:v>-3.6906055757713052E-2</c:v>
                </c:pt>
                <c:pt idx="1759">
                  <c:v>-3.5040095147748029E-2</c:v>
                </c:pt>
                <c:pt idx="1760">
                  <c:v>-3.3108822405029235E-2</c:v>
                </c:pt>
                <c:pt idx="1761">
                  <c:v>-3.1143766548203944E-2</c:v>
                </c:pt>
                <c:pt idx="1762">
                  <c:v>-2.9152663995355883E-2</c:v>
                </c:pt>
                <c:pt idx="1763">
                  <c:v>-2.7147906607954464E-2</c:v>
                </c:pt>
                <c:pt idx="1764">
                  <c:v>-2.5151457657836235E-2</c:v>
                </c:pt>
                <c:pt idx="1765">
                  <c:v>-2.3188599260905884E-2</c:v>
                </c:pt>
                <c:pt idx="1766">
                  <c:v>-2.1289773032976054E-2</c:v>
                </c:pt>
                <c:pt idx="1767">
                  <c:v>-1.9481342829229614E-2</c:v>
                </c:pt>
                <c:pt idx="1768">
                  <c:v>-1.7775819445821003E-2</c:v>
                </c:pt>
                <c:pt idx="1769">
                  <c:v>-1.6174907613235728E-2</c:v>
                </c:pt>
                <c:pt idx="1770">
                  <c:v>-1.4680312061959307E-2</c:v>
                </c:pt>
                <c:pt idx="1771">
                  <c:v>-1.3310212808132866E-2</c:v>
                </c:pt>
                <c:pt idx="1772">
                  <c:v>-1.2103450521755136E-2</c:v>
                </c:pt>
                <c:pt idx="1773">
                  <c:v>-1.1102348960029451E-2</c:v>
                </c:pt>
                <c:pt idx="1774">
                  <c:v>-1.0339535871550539E-2</c:v>
                </c:pt>
                <c:pt idx="1775">
                  <c:v>-9.8423265889815512E-3</c:v>
                </c:pt>
                <c:pt idx="1776">
                  <c:v>-9.6349101618361244E-3</c:v>
                </c:pt>
                <c:pt idx="1777">
                  <c:v>-9.7333371090376191E-3</c:v>
                </c:pt>
                <c:pt idx="1778">
                  <c:v>-1.014290851940476E-2</c:v>
                </c:pt>
                <c:pt idx="1779">
                  <c:v>-1.0865612301244566E-2</c:v>
                </c:pt>
                <c:pt idx="1780">
                  <c:v>-1.1905809393008338E-2</c:v>
                </c:pt>
                <c:pt idx="1781">
                  <c:v>-1.3252382233423479E-2</c:v>
                </c:pt>
                <c:pt idx="1782">
                  <c:v>-1.48743964772679E-2</c:v>
                </c:pt>
                <c:pt idx="1783">
                  <c:v>-1.6753796706641934E-2</c:v>
                </c:pt>
                <c:pt idx="1784">
                  <c:v>-1.8899100910416692E-2</c:v>
                </c:pt>
                <c:pt idx="1785">
                  <c:v>-2.1319438741557759E-2</c:v>
                </c:pt>
                <c:pt idx="1786">
                  <c:v>-2.4005131182125813E-2</c:v>
                </c:pt>
                <c:pt idx="1787">
                  <c:v>-2.6929140413722793E-2</c:v>
                </c:pt>
                <c:pt idx="1788">
                  <c:v>-3.005222365384343E-2</c:v>
                </c:pt>
                <c:pt idx="1789">
                  <c:v>-3.3326852336924971E-2</c:v>
                </c:pt>
                <c:pt idx="1790">
                  <c:v>-3.6694080167641266E-2</c:v>
                </c:pt>
                <c:pt idx="1791">
                  <c:v>-4.008892916306795E-2</c:v>
                </c:pt>
                <c:pt idx="1792">
                  <c:v>-4.3454389964177997E-2</c:v>
                </c:pt>
                <c:pt idx="1793">
                  <c:v>-4.6724606736800373E-2</c:v>
                </c:pt>
                <c:pt idx="1794">
                  <c:v>-4.9805683378877759E-2</c:v>
                </c:pt>
                <c:pt idx="1795">
                  <c:v>-5.2608509493536459E-2</c:v>
                </c:pt>
                <c:pt idx="1796">
                  <c:v>-5.508210174579127E-2</c:v>
                </c:pt>
                <c:pt idx="1797">
                  <c:v>-5.7201296954422526E-2</c:v>
                </c:pt>
                <c:pt idx="1798">
                  <c:v>-5.8952355331530426E-2</c:v>
                </c:pt>
                <c:pt idx="1799">
                  <c:v>-6.0334942727285595E-2</c:v>
                </c:pt>
                <c:pt idx="1800">
                  <c:v>-6.13617455080918E-2</c:v>
                </c:pt>
                <c:pt idx="1801">
                  <c:v>-6.2045676582610045E-2</c:v>
                </c:pt>
                <c:pt idx="1802">
                  <c:v>-6.2379429963045289E-2</c:v>
                </c:pt>
                <c:pt idx="1803">
                  <c:v>-6.2335424129582165E-2</c:v>
                </c:pt>
                <c:pt idx="1804">
                  <c:v>-6.1887550087077178E-2</c:v>
                </c:pt>
                <c:pt idx="1805">
                  <c:v>-6.1021932122276183E-2</c:v>
                </c:pt>
                <c:pt idx="1806">
                  <c:v>-5.9741345377830005E-2</c:v>
                </c:pt>
                <c:pt idx="1807">
                  <c:v>-5.808135698812069E-2</c:v>
                </c:pt>
                <c:pt idx="1808">
                  <c:v>-5.609797386268707E-2</c:v>
                </c:pt>
                <c:pt idx="1809">
                  <c:v>-5.3831146728588214E-2</c:v>
                </c:pt>
                <c:pt idx="1810">
                  <c:v>-5.1307194132555536E-2</c:v>
                </c:pt>
                <c:pt idx="1811">
                  <c:v>-4.85596499922126E-2</c:v>
                </c:pt>
                <c:pt idx="1812">
                  <c:v>-4.5638466875274321E-2</c:v>
                </c:pt>
                <c:pt idx="1813">
                  <c:v>-4.2615634247525729E-2</c:v>
                </c:pt>
                <c:pt idx="1814">
                  <c:v>-3.9558095345972502E-2</c:v>
                </c:pt>
                <c:pt idx="1815">
                  <c:v>-3.6497509451059791E-2</c:v>
                </c:pt>
                <c:pt idx="1816">
                  <c:v>-3.3449660894558739E-2</c:v>
                </c:pt>
                <c:pt idx="1817">
                  <c:v>-3.0442193495405435E-2</c:v>
                </c:pt>
                <c:pt idx="1818">
                  <c:v>-2.7519724751157486E-2</c:v>
                </c:pt>
                <c:pt idx="1819">
                  <c:v>-2.4734988035737041E-2</c:v>
                </c:pt>
                <c:pt idx="1820">
                  <c:v>-2.2142047658827359E-2</c:v>
                </c:pt>
                <c:pt idx="1821">
                  <c:v>-1.9803859713707222E-2</c:v>
                </c:pt>
                <c:pt idx="1822">
                  <c:v>-1.778147733869483E-2</c:v>
                </c:pt>
                <c:pt idx="1823">
                  <c:v>-1.6099151882424566E-2</c:v>
                </c:pt>
                <c:pt idx="1824">
                  <c:v>-1.4745590213374488E-2</c:v>
                </c:pt>
                <c:pt idx="1825">
                  <c:v>-1.3712166735101306E-2</c:v>
                </c:pt>
                <c:pt idx="1826">
                  <c:v>-1.3005428518838402E-2</c:v>
                </c:pt>
                <c:pt idx="1827">
                  <c:v>-1.2632058561173488E-2</c:v>
                </c:pt>
                <c:pt idx="1828">
                  <c:v>-1.2585968538944029E-2</c:v>
                </c:pt>
                <c:pt idx="1829">
                  <c:v>-1.2848332790575841E-2</c:v>
                </c:pt>
                <c:pt idx="1830">
                  <c:v>-1.3404029620400128E-2</c:v>
                </c:pt>
                <c:pt idx="1831">
                  <c:v>-1.4245260311212427E-2</c:v>
                </c:pt>
                <c:pt idx="1832">
                  <c:v>-1.5356954139351805E-2</c:v>
                </c:pt>
                <c:pt idx="1833">
                  <c:v>-1.6710855621787701E-2</c:v>
                </c:pt>
                <c:pt idx="1834">
                  <c:v>-1.8265858665949281E-2</c:v>
                </c:pt>
                <c:pt idx="1835">
                  <c:v>-1.9977764877454795E-2</c:v>
                </c:pt>
                <c:pt idx="1836">
                  <c:v>-2.1809472298129608E-2</c:v>
                </c:pt>
                <c:pt idx="1837">
                  <c:v>-2.3722576351820124E-2</c:v>
                </c:pt>
                <c:pt idx="1838">
                  <c:v>-2.5672923952596034E-2</c:v>
                </c:pt>
                <c:pt idx="1839">
                  <c:v>-2.7625321760799695E-2</c:v>
                </c:pt>
                <c:pt idx="1840">
                  <c:v>-2.9558219944213968E-2</c:v>
                </c:pt>
                <c:pt idx="1841">
                  <c:v>-3.1453699010293511E-2</c:v>
                </c:pt>
                <c:pt idx="1842">
                  <c:v>-3.3300562107975704E-2</c:v>
                </c:pt>
                <c:pt idx="1843">
                  <c:v>-3.5091112464071809E-2</c:v>
                </c:pt>
                <c:pt idx="1844">
                  <c:v>-3.6802135160774199E-2</c:v>
                </c:pt>
                <c:pt idx="1845">
                  <c:v>-3.8394449714698339E-2</c:v>
                </c:pt>
                <c:pt idx="1846">
                  <c:v>-3.9826378014073932E-2</c:v>
                </c:pt>
                <c:pt idx="1847">
                  <c:v>-4.1062290625398214E-2</c:v>
                </c:pt>
                <c:pt idx="1848">
                  <c:v>-4.2083429849774159E-2</c:v>
                </c:pt>
                <c:pt idx="1849">
                  <c:v>-4.2887366021493199E-2</c:v>
                </c:pt>
                <c:pt idx="1850">
                  <c:v>-4.3463021224177716E-2</c:v>
                </c:pt>
                <c:pt idx="1851">
                  <c:v>-4.3777637447435118E-2</c:v>
                </c:pt>
                <c:pt idx="1852">
                  <c:v>-4.3796984156200883E-2</c:v>
                </c:pt>
                <c:pt idx="1853">
                  <c:v>-4.3509099919294317E-2</c:v>
                </c:pt>
                <c:pt idx="1854">
                  <c:v>-4.2919665283814974E-2</c:v>
                </c:pt>
                <c:pt idx="1855">
                  <c:v>-4.2033194104237753E-2</c:v>
                </c:pt>
                <c:pt idx="1856">
                  <c:v>-4.0854313506166189E-2</c:v>
                </c:pt>
                <c:pt idx="1857">
                  <c:v>-3.9398162175938375E-2</c:v>
                </c:pt>
                <c:pt idx="1858">
                  <c:v>-3.7692355614708253E-2</c:v>
                </c:pt>
                <c:pt idx="1859">
                  <c:v>-3.5773384116555992E-2</c:v>
                </c:pt>
                <c:pt idx="1860">
                  <c:v>-3.3682455718068161E-2</c:v>
                </c:pt>
                <c:pt idx="1861">
                  <c:v>-3.1477299049938408E-2</c:v>
                </c:pt>
                <c:pt idx="1862">
                  <c:v>-2.9237951491639172E-2</c:v>
                </c:pt>
                <c:pt idx="1863">
                  <c:v>-2.7029215455845496E-2</c:v>
                </c:pt>
                <c:pt idx="1864">
                  <c:v>-2.487181955909213E-2</c:v>
                </c:pt>
                <c:pt idx="1865">
                  <c:v>-2.2767445877638862E-2</c:v>
                </c:pt>
                <c:pt idx="1866">
                  <c:v>-2.0719985274753279E-2</c:v>
                </c:pt>
                <c:pt idx="1867">
                  <c:v>-1.873883359055319E-2</c:v>
                </c:pt>
                <c:pt idx="1868">
                  <c:v>-1.6847358658869837E-2</c:v>
                </c:pt>
                <c:pt idx="1869">
                  <c:v>-1.5072156540699731E-2</c:v>
                </c:pt>
                <c:pt idx="1870">
                  <c:v>-1.3429793138601383E-2</c:v>
                </c:pt>
                <c:pt idx="1871">
                  <c:v>-1.1937361065881318E-2</c:v>
                </c:pt>
                <c:pt idx="1872">
                  <c:v>-1.0630682316960936E-2</c:v>
                </c:pt>
                <c:pt idx="1873">
                  <c:v>-9.5589165616548916E-3</c:v>
                </c:pt>
                <c:pt idx="1874">
                  <c:v>-8.7485182720489323E-3</c:v>
                </c:pt>
                <c:pt idx="1875">
                  <c:v>-8.1836974528154954E-3</c:v>
                </c:pt>
                <c:pt idx="1876">
                  <c:v>-7.8343523015277448E-3</c:v>
                </c:pt>
                <c:pt idx="1877">
                  <c:v>-7.6974188341569086E-3</c:v>
                </c:pt>
                <c:pt idx="1878">
                  <c:v>-7.7964178005578604E-3</c:v>
                </c:pt>
                <c:pt idx="1879">
                  <c:v>-8.1462386905857519E-3</c:v>
                </c:pt>
                <c:pt idx="1880">
                  <c:v>-8.7389638523510827E-3</c:v>
                </c:pt>
                <c:pt idx="1881">
                  <c:v>-9.5571948405000929E-3</c:v>
                </c:pt>
                <c:pt idx="1882">
                  <c:v>-1.0583323658091098E-2</c:v>
                </c:pt>
                <c:pt idx="1883">
                  <c:v>-1.1809523270137482E-2</c:v>
                </c:pt>
                <c:pt idx="1884">
                  <c:v>-1.323850652016934E-2</c:v>
                </c:pt>
                <c:pt idx="1885">
                  <c:v>-1.4859784501677827E-2</c:v>
                </c:pt>
                <c:pt idx="1886">
                  <c:v>-1.6643221430897529E-2</c:v>
                </c:pt>
                <c:pt idx="1887">
                  <c:v>-1.854096025599275E-2</c:v>
                </c:pt>
                <c:pt idx="1888">
                  <c:v>-2.0488493069222818E-2</c:v>
                </c:pt>
                <c:pt idx="1889">
                  <c:v>-2.243092868166565E-2</c:v>
                </c:pt>
                <c:pt idx="1890">
                  <c:v>-2.4333170034122924E-2</c:v>
                </c:pt>
                <c:pt idx="1891">
                  <c:v>-2.6168343551333059E-2</c:v>
                </c:pt>
                <c:pt idx="1892">
                  <c:v>-2.7905967972588389E-2</c:v>
                </c:pt>
                <c:pt idx="1893">
                  <c:v>-2.9499250994662097E-2</c:v>
                </c:pt>
                <c:pt idx="1894">
                  <c:v>-3.0896654254038824E-2</c:v>
                </c:pt>
                <c:pt idx="1895">
                  <c:v>-3.2072131054695793E-2</c:v>
                </c:pt>
                <c:pt idx="1896">
                  <c:v>-3.3035966415110363E-2</c:v>
                </c:pt>
                <c:pt idx="1897">
                  <c:v>-3.3799238251660126E-2</c:v>
                </c:pt>
                <c:pt idx="1898">
                  <c:v>-3.434175032211477E-2</c:v>
                </c:pt>
                <c:pt idx="1899">
                  <c:v>-3.4646959378141502E-2</c:v>
                </c:pt>
                <c:pt idx="1900">
                  <c:v>-3.4726815523808172E-2</c:v>
                </c:pt>
                <c:pt idx="1901">
                  <c:v>-3.4585102014810194E-2</c:v>
                </c:pt>
                <c:pt idx="1902">
                  <c:v>-3.4198349073300577E-2</c:v>
                </c:pt>
                <c:pt idx="1903">
                  <c:v>-3.3546252849476828E-2</c:v>
                </c:pt>
                <c:pt idx="1904">
                  <c:v>-3.2635541648378098E-2</c:v>
                </c:pt>
                <c:pt idx="1905">
                  <c:v>-3.1487453806617861E-2</c:v>
                </c:pt>
                <c:pt idx="1906">
                  <c:v>-3.0128302207371116E-2</c:v>
                </c:pt>
                <c:pt idx="1907">
                  <c:v>-2.8591586786922845E-2</c:v>
                </c:pt>
                <c:pt idx="1908">
                  <c:v>-2.6902736913644924E-2</c:v>
                </c:pt>
                <c:pt idx="1909">
                  <c:v>-2.5072479363416257E-2</c:v>
                </c:pt>
                <c:pt idx="1910">
                  <c:v>-2.3116292635960753E-2</c:v>
                </c:pt>
                <c:pt idx="1911">
                  <c:v>-2.1065864329505711E-2</c:v>
                </c:pt>
                <c:pt idx="1912">
                  <c:v>-1.8963739079955258E-2</c:v>
                </c:pt>
                <c:pt idx="1913">
                  <c:v>-1.6858294986336668E-2</c:v>
                </c:pt>
                <c:pt idx="1914">
                  <c:v>-1.4804757387401418E-2</c:v>
                </c:pt>
                <c:pt idx="1915">
                  <c:v>-1.285612018066745E-2</c:v>
                </c:pt>
                <c:pt idx="1916">
                  <c:v>-1.1044597675110086E-2</c:v>
                </c:pt>
                <c:pt idx="1917">
                  <c:v>-9.3871239044558026E-3</c:v>
                </c:pt>
                <c:pt idx="1918">
                  <c:v>-7.8973990117094019E-3</c:v>
                </c:pt>
                <c:pt idx="1919">
                  <c:v>-6.5796480099678586E-3</c:v>
                </c:pt>
                <c:pt idx="1920">
                  <c:v>-5.4314321718323018E-3</c:v>
                </c:pt>
                <c:pt idx="1921">
                  <c:v>-4.458524926727739E-3</c:v>
                </c:pt>
                <c:pt idx="1922">
                  <c:v>-3.6861863026887731E-3</c:v>
                </c:pt>
                <c:pt idx="1923">
                  <c:v>-3.1504789952850891E-3</c:v>
                </c:pt>
                <c:pt idx="1924">
                  <c:v>-2.8657810752261881E-3</c:v>
                </c:pt>
                <c:pt idx="1925">
                  <c:v>-2.8177790363458732E-3</c:v>
                </c:pt>
                <c:pt idx="1926">
                  <c:v>-2.9967038101575885E-3</c:v>
                </c:pt>
                <c:pt idx="1927">
                  <c:v>-3.4052744701035015E-3</c:v>
                </c:pt>
                <c:pt idx="1928">
                  <c:v>-4.0402129497217774E-3</c:v>
                </c:pt>
                <c:pt idx="1929">
                  <c:v>-4.8905240205587095E-3</c:v>
                </c:pt>
                <c:pt idx="1930">
                  <c:v>-5.9342914182961186E-3</c:v>
                </c:pt>
                <c:pt idx="1931">
                  <c:v>-7.1402494796607525E-3</c:v>
                </c:pt>
                <c:pt idx="1932">
                  <c:v>-8.485706599459129E-3</c:v>
                </c:pt>
                <c:pt idx="1933">
                  <c:v>-9.9548388010251027E-3</c:v>
                </c:pt>
                <c:pt idx="1934">
                  <c:v>-1.1525161765330539E-2</c:v>
                </c:pt>
                <c:pt idx="1935">
                  <c:v>-1.3175833604712077E-2</c:v>
                </c:pt>
                <c:pt idx="1936">
                  <c:v>-1.490202896909114E-2</c:v>
                </c:pt>
                <c:pt idx="1937">
                  <c:v>-1.670820507737834E-2</c:v>
                </c:pt>
                <c:pt idx="1938">
                  <c:v>-1.8584841491214407E-2</c:v>
                </c:pt>
                <c:pt idx="1939">
                  <c:v>-2.0502850184773526E-2</c:v>
                </c:pt>
                <c:pt idx="1940">
                  <c:v>-2.243023772778116E-2</c:v>
                </c:pt>
                <c:pt idx="1941">
                  <c:v>-2.4330740368414344E-2</c:v>
                </c:pt>
                <c:pt idx="1942">
                  <c:v>-2.6159270533931779E-2</c:v>
                </c:pt>
                <c:pt idx="1943">
                  <c:v>-2.7873198635082898E-2</c:v>
                </c:pt>
                <c:pt idx="1944">
                  <c:v>-2.9430076316422898E-2</c:v>
                </c:pt>
                <c:pt idx="1945">
                  <c:v>-3.0786826567743213E-2</c:v>
                </c:pt>
                <c:pt idx="1946">
                  <c:v>-3.1907010066971553E-2</c:v>
                </c:pt>
                <c:pt idx="1947">
                  <c:v>-3.2755563736248175E-2</c:v>
                </c:pt>
                <c:pt idx="1948">
                  <c:v>-3.3311453126991089E-2</c:v>
                </c:pt>
                <c:pt idx="1949">
                  <c:v>-3.3588774831155223E-2</c:v>
                </c:pt>
                <c:pt idx="1950">
                  <c:v>-3.3612884590878842E-2</c:v>
                </c:pt>
                <c:pt idx="1951">
                  <c:v>-3.3386534894587053E-2</c:v>
                </c:pt>
                <c:pt idx="1952">
                  <c:v>-3.2898228722726436E-2</c:v>
                </c:pt>
                <c:pt idx="1953">
                  <c:v>-3.2140439208801164E-2</c:v>
                </c:pt>
                <c:pt idx="1954">
                  <c:v>-3.1119872003624677E-2</c:v>
                </c:pt>
                <c:pt idx="1955">
                  <c:v>-2.9859130360910133E-2</c:v>
                </c:pt>
                <c:pt idx="1956">
                  <c:v>-2.8368051878176901E-2</c:v>
                </c:pt>
                <c:pt idx="1957">
                  <c:v>-2.6644954479165189E-2</c:v>
                </c:pt>
                <c:pt idx="1958">
                  <c:v>-2.4725020176419778E-2</c:v>
                </c:pt>
                <c:pt idx="1959">
                  <c:v>-2.2674909029124838E-2</c:v>
                </c:pt>
                <c:pt idx="1960">
                  <c:v>-2.0544987044614663E-2</c:v>
                </c:pt>
                <c:pt idx="1961">
                  <c:v>-1.8364517818964417E-2</c:v>
                </c:pt>
                <c:pt idx="1962">
                  <c:v>-1.615901001033599E-2</c:v>
                </c:pt>
                <c:pt idx="1963">
                  <c:v>-1.396323219165475E-2</c:v>
                </c:pt>
                <c:pt idx="1964">
                  <c:v>-1.1821348775963867E-2</c:v>
                </c:pt>
                <c:pt idx="1965">
                  <c:v>-9.7614623302702923E-3</c:v>
                </c:pt>
                <c:pt idx="1966">
                  <c:v>-7.7991532983136755E-3</c:v>
                </c:pt>
                <c:pt idx="1967">
                  <c:v>-5.9652031092924792E-3</c:v>
                </c:pt>
                <c:pt idx="1968">
                  <c:v>-4.299393149928497E-3</c:v>
                </c:pt>
                <c:pt idx="1969">
                  <c:v>-2.8273096691067154E-3</c:v>
                </c:pt>
                <c:pt idx="1970">
                  <c:v>-1.5602752488425107E-3</c:v>
                </c:pt>
                <c:pt idx="1971">
                  <c:v>-5.1318634516544668E-4</c:v>
                </c:pt>
                <c:pt idx="1972">
                  <c:v>2.9817950642105709E-4</c:v>
                </c:pt>
                <c:pt idx="1973">
                  <c:v>8.6822546618148852E-4</c:v>
                </c:pt>
                <c:pt idx="1974">
                  <c:v>1.1959635833321534E-3</c:v>
                </c:pt>
                <c:pt idx="1975">
                  <c:v>1.2809401503674233E-3</c:v>
                </c:pt>
                <c:pt idx="1976">
                  <c:v>1.1244504226428985E-3</c:v>
                </c:pt>
                <c:pt idx="1977">
                  <c:v>7.252200999617709E-4</c:v>
                </c:pt>
                <c:pt idx="1978">
                  <c:v>7.6597788381213975E-5</c:v>
                </c:pt>
                <c:pt idx="1979">
                  <c:v>-8.1686380562674319E-4</c:v>
                </c:pt>
                <c:pt idx="1980">
                  <c:v>-1.9211259150183357E-3</c:v>
                </c:pt>
                <c:pt idx="1981">
                  <c:v>-3.1968091523071913E-3</c:v>
                </c:pt>
                <c:pt idx="1982">
                  <c:v>-4.6329148909057434E-3</c:v>
                </c:pt>
                <c:pt idx="1983">
                  <c:v>-6.225511489940108E-3</c:v>
                </c:pt>
                <c:pt idx="1984">
                  <c:v>-7.942067481274866E-3</c:v>
                </c:pt>
                <c:pt idx="1985">
                  <c:v>-9.7355912044968622E-3</c:v>
                </c:pt>
                <c:pt idx="1986">
                  <c:v>-1.1577685587664774E-2</c:v>
                </c:pt>
                <c:pt idx="1987">
                  <c:v>-1.344490917071375E-2</c:v>
                </c:pt>
                <c:pt idx="1988">
                  <c:v>-1.5288136265167711E-2</c:v>
                </c:pt>
                <c:pt idx="1989">
                  <c:v>-1.7056649723193679E-2</c:v>
                </c:pt>
                <c:pt idx="1990">
                  <c:v>-1.8724646381695385E-2</c:v>
                </c:pt>
                <c:pt idx="1991">
                  <c:v>-2.0262183017826042E-2</c:v>
                </c:pt>
                <c:pt idx="1992">
                  <c:v>-2.1617715604513855E-2</c:v>
                </c:pt>
                <c:pt idx="1993">
                  <c:v>-2.2754555623203589E-2</c:v>
                </c:pt>
                <c:pt idx="1994">
                  <c:v>-2.3677737975561754E-2</c:v>
                </c:pt>
                <c:pt idx="1995">
                  <c:v>-2.4398114035708723E-2</c:v>
                </c:pt>
                <c:pt idx="1996">
                  <c:v>-2.4896699562490264E-2</c:v>
                </c:pt>
                <c:pt idx="1997">
                  <c:v>-2.5142962323190843E-2</c:v>
                </c:pt>
                <c:pt idx="1998">
                  <c:v>-2.5123774194005122E-2</c:v>
                </c:pt>
                <c:pt idx="1999">
                  <c:v>-2.4850745465615134E-2</c:v>
                </c:pt>
                <c:pt idx="2000">
                  <c:v>-2.4337604598807818E-2</c:v>
                </c:pt>
                <c:pt idx="2001">
                  <c:v>-2.3584425219816782E-2</c:v>
                </c:pt>
                <c:pt idx="2002">
                  <c:v>-2.2603457601200673E-2</c:v>
                </c:pt>
                <c:pt idx="2003">
                  <c:v>-2.1420929672788025E-2</c:v>
                </c:pt>
                <c:pt idx="2004">
                  <c:v>-2.0049590100103359E-2</c:v>
                </c:pt>
                <c:pt idx="2005">
                  <c:v>-1.8496308777096578E-2</c:v>
                </c:pt>
                <c:pt idx="2006">
                  <c:v>-1.6769105299672928E-2</c:v>
                </c:pt>
                <c:pt idx="2007">
                  <c:v>-1.4873767822504141E-2</c:v>
                </c:pt>
                <c:pt idx="2008">
                  <c:v>-1.2831319467059338E-2</c:v>
                </c:pt>
                <c:pt idx="2009">
                  <c:v>-1.0677417984623443E-2</c:v>
                </c:pt>
                <c:pt idx="2010">
                  <c:v>-8.44524615232135E-3</c:v>
                </c:pt>
                <c:pt idx="2011">
                  <c:v>-6.1663782972517589E-3</c:v>
                </c:pt>
                <c:pt idx="2012">
                  <c:v>-3.8778523794016453E-3</c:v>
                </c:pt>
                <c:pt idx="2013">
                  <c:v>-1.6103257960836507E-3</c:v>
                </c:pt>
                <c:pt idx="2014">
                  <c:v>6.2588471830886199E-4</c:v>
                </c:pt>
                <c:pt idx="2015">
                  <c:v>2.8286066235292452E-3</c:v>
                </c:pt>
                <c:pt idx="2016">
                  <c:v>4.9844003001684907E-3</c:v>
                </c:pt>
                <c:pt idx="2017">
                  <c:v>7.0665609469466352E-3</c:v>
                </c:pt>
                <c:pt idx="2018">
                  <c:v>9.0593852209494945E-3</c:v>
                </c:pt>
                <c:pt idx="2019">
                  <c:v>1.0974754697212112E-2</c:v>
                </c:pt>
                <c:pt idx="2020">
                  <c:v>1.2832123692072437E-2</c:v>
                </c:pt>
                <c:pt idx="2021">
                  <c:v>1.4643272402905404E-2</c:v>
                </c:pt>
                <c:pt idx="2022">
                  <c:v>1.6420853214776217E-2</c:v>
                </c:pt>
                <c:pt idx="2023">
                  <c:v>1.8178101859062396E-2</c:v>
                </c:pt>
                <c:pt idx="2024">
                  <c:v>1.9912894502102596E-2</c:v>
                </c:pt>
                <c:pt idx="2025">
                  <c:v>2.1608761521797613E-2</c:v>
                </c:pt>
                <c:pt idx="2026">
                  <c:v>2.3253684851402438E-2</c:v>
                </c:pt>
                <c:pt idx="2027">
                  <c:v>2.4849754343239838E-2</c:v>
                </c:pt>
                <c:pt idx="2028">
                  <c:v>2.6407861016325199E-2</c:v>
                </c:pt>
                <c:pt idx="2029">
                  <c:v>2.7932949155422146E-2</c:v>
                </c:pt>
                <c:pt idx="2030">
                  <c:v>2.9411120393050817E-2</c:v>
                </c:pt>
                <c:pt idx="2031">
                  <c:v>3.0815121695668791E-2</c:v>
                </c:pt>
                <c:pt idx="2032">
                  <c:v>3.2132691463604569E-2</c:v>
                </c:pt>
                <c:pt idx="2033">
                  <c:v>3.3363008481175752E-2</c:v>
                </c:pt>
                <c:pt idx="2034">
                  <c:v>3.4475806702819037E-2</c:v>
                </c:pt>
                <c:pt idx="2035">
                  <c:v>3.5425494499270814E-2</c:v>
                </c:pt>
                <c:pt idx="2036">
                  <c:v>3.6199838588641738E-2</c:v>
                </c:pt>
                <c:pt idx="2037">
                  <c:v>3.6819743157715891E-2</c:v>
                </c:pt>
                <c:pt idx="2038">
                  <c:v>3.7312835034760072E-2</c:v>
                </c:pt>
                <c:pt idx="2039">
                  <c:v>3.7694377504353851E-2</c:v>
                </c:pt>
                <c:pt idx="2040">
                  <c:v>3.795275461225877E-2</c:v>
                </c:pt>
                <c:pt idx="2041">
                  <c:v>3.8065810525719626E-2</c:v>
                </c:pt>
                <c:pt idx="2042">
                  <c:v>3.803450238577314E-2</c:v>
                </c:pt>
                <c:pt idx="2043">
                  <c:v>3.788194316621122E-2</c:v>
                </c:pt>
                <c:pt idx="2044">
                  <c:v>3.7632146346298155E-2</c:v>
                </c:pt>
                <c:pt idx="2045">
                  <c:v>3.7299905135429787E-2</c:v>
                </c:pt>
                <c:pt idx="2046">
                  <c:v>3.6895799057017856E-2</c:v>
                </c:pt>
                <c:pt idx="2047">
                  <c:v>3.6430362326022619E-2</c:v>
                </c:pt>
                <c:pt idx="2048">
                  <c:v>3.5898712956801221E-2</c:v>
                </c:pt>
                <c:pt idx="2049">
                  <c:v>3.5259308762937688E-2</c:v>
                </c:pt>
                <c:pt idx="2050">
                  <c:v>3.4426199612046383E-2</c:v>
                </c:pt>
                <c:pt idx="2051">
                  <c:v>3.3285893496821331E-2</c:v>
                </c:pt>
                <c:pt idx="2052">
                  <c:v>3.1732317668880169E-2</c:v>
                </c:pt>
                <c:pt idx="2053">
                  <c:v>2.9679335098475087E-2</c:v>
                </c:pt>
                <c:pt idx="2054">
                  <c:v>2.7047990145411812E-2</c:v>
                </c:pt>
                <c:pt idx="2055">
                  <c:v>2.3774471519390598E-2</c:v>
                </c:pt>
                <c:pt idx="2056">
                  <c:v>1.9823115805570106E-2</c:v>
                </c:pt>
                <c:pt idx="2057">
                  <c:v>1.5172299545499595E-2</c:v>
                </c:pt>
                <c:pt idx="2058">
                  <c:v>9.8035029096521162E-3</c:v>
                </c:pt>
                <c:pt idx="2059">
                  <c:v>3.6993670975689185E-3</c:v>
                </c:pt>
                <c:pt idx="2060">
                  <c:v>-3.1687371685049626E-3</c:v>
                </c:pt>
                <c:pt idx="2061">
                  <c:v>-1.0829269259631586E-2</c:v>
                </c:pt>
                <c:pt idx="2062">
                  <c:v>-1.9278791397057782E-2</c:v>
                </c:pt>
                <c:pt idx="2063">
                  <c:v>-2.8491811913290952E-2</c:v>
                </c:pt>
                <c:pt idx="2064">
                  <c:v>-3.844609002222945E-2</c:v>
                </c:pt>
                <c:pt idx="2065">
                  <c:v>-4.9112146912653795E-2</c:v>
                </c:pt>
                <c:pt idx="2066">
                  <c:v>-6.0433545244736424E-2</c:v>
                </c:pt>
                <c:pt idx="2067">
                  <c:v>-7.2323332436603563E-2</c:v>
                </c:pt>
                <c:pt idx="2068">
                  <c:v>-8.4677248077930534E-2</c:v>
                </c:pt>
                <c:pt idx="2069">
                  <c:v>-9.7385532445098899E-2</c:v>
                </c:pt>
                <c:pt idx="2070">
                  <c:v>-0.11031480878417603</c:v>
                </c:pt>
                <c:pt idx="2071">
                  <c:v>-0.12329579339346143</c:v>
                </c:pt>
                <c:pt idx="2072">
                  <c:v>-0.1361414190040636</c:v>
                </c:pt>
                <c:pt idx="2073">
                  <c:v>-0.14864360655273476</c:v>
                </c:pt>
                <c:pt idx="2074">
                  <c:v>-0.16056527956730426</c:v>
                </c:pt>
                <c:pt idx="2075">
                  <c:v>-0.17166596344174323</c:v>
                </c:pt>
                <c:pt idx="2076">
                  <c:v>-0.18172562900873601</c:v>
                </c:pt>
                <c:pt idx="2077">
                  <c:v>-0.19055143217183232</c:v>
                </c:pt>
                <c:pt idx="2078">
                  <c:v>-0.19798456680872753</c:v>
                </c:pt>
                <c:pt idx="2079">
                  <c:v>-0.20390456907415011</c:v>
                </c:pt>
                <c:pt idx="2080">
                  <c:v>-0.20822903422203973</c:v>
                </c:pt>
                <c:pt idx="2081">
                  <c:v>-0.2109148625879621</c:v>
                </c:pt>
                <c:pt idx="2082">
                  <c:v>-0.21195525790420094</c:v>
                </c:pt>
                <c:pt idx="2083">
                  <c:v>-0.2113802370198366</c:v>
                </c:pt>
                <c:pt idx="2084">
                  <c:v>-0.20925753606977501</c:v>
                </c:pt>
                <c:pt idx="2085">
                  <c:v>-0.20568292579325187</c:v>
                </c:pt>
                <c:pt idx="2086">
                  <c:v>-0.20077647358658868</c:v>
                </c:pt>
                <c:pt idx="2087">
                  <c:v>-0.19468305322327156</c:v>
                </c:pt>
                <c:pt idx="2088">
                  <c:v>-0.18756685120421365</c:v>
                </c:pt>
                <c:pt idx="2089">
                  <c:v>-0.17959845384909454</c:v>
                </c:pt>
                <c:pt idx="2090">
                  <c:v>-0.17093644073796138</c:v>
                </c:pt>
                <c:pt idx="2091">
                  <c:v>-0.16173480397015305</c:v>
                </c:pt>
                <c:pt idx="2092">
                  <c:v>-0.15216220425616264</c:v>
                </c:pt>
                <c:pt idx="2093">
                  <c:v>-0.1423887181955909</c:v>
                </c:pt>
                <c:pt idx="2094">
                  <c:v>-0.13255746385943051</c:v>
                </c:pt>
                <c:pt idx="2095">
                  <c:v>-0.12278601667917367</c:v>
                </c:pt>
                <c:pt idx="2096">
                  <c:v>-0.11319518031347785</c:v>
                </c:pt>
                <c:pt idx="2097">
                  <c:v>-0.10390813711470116</c:v>
                </c:pt>
                <c:pt idx="2098">
                  <c:v>-9.5023602871423113E-2</c:v>
                </c:pt>
                <c:pt idx="2099">
                  <c:v>-8.6611352598864447E-2</c:v>
                </c:pt>
                <c:pt idx="2100">
                  <c:v>-7.8701006697155476E-2</c:v>
                </c:pt>
                <c:pt idx="2101">
                  <c:v>-7.1273648887819091E-2</c:v>
                </c:pt>
                <c:pt idx="2102">
                  <c:v>-6.4302433913375909E-2</c:v>
                </c:pt>
                <c:pt idx="2103">
                  <c:v>-5.7778243447973152E-2</c:v>
                </c:pt>
                <c:pt idx="2104">
                  <c:v>-5.1681781754852961E-2</c:v>
                </c:pt>
                <c:pt idx="2105">
                  <c:v>-4.597309810695626E-2</c:v>
                </c:pt>
                <c:pt idx="2106">
                  <c:v>-4.0622181318759117E-2</c:v>
                </c:pt>
                <c:pt idx="2107">
                  <c:v>-3.5617245529330141E-2</c:v>
                </c:pt>
                <c:pt idx="2108">
                  <c:v>-3.0941532275192203E-2</c:v>
                </c:pt>
                <c:pt idx="2109">
                  <c:v>-2.6573990117094028E-2</c:v>
                </c:pt>
                <c:pt idx="2110">
                  <c:v>-2.2508757274130289E-2</c:v>
                </c:pt>
                <c:pt idx="2111">
                  <c:v>-1.8757613943675928E-2</c:v>
                </c:pt>
                <c:pt idx="2112">
                  <c:v>-1.5380860011043935E-2</c:v>
                </c:pt>
                <c:pt idx="2113">
                  <c:v>-1.2569006187435399E-2</c:v>
                </c:pt>
                <c:pt idx="2114">
                  <c:v>-1.0668673453495122E-2</c:v>
                </c:pt>
                <c:pt idx="2115">
                  <c:v>-1.0104815438854829E-2</c:v>
                </c:pt>
                <c:pt idx="2116">
                  <c:v>-1.128528749628329E-2</c:v>
                </c:pt>
                <c:pt idx="2117">
                  <c:v>-1.455378254775086E-2</c:v>
                </c:pt>
                <c:pt idx="2118">
                  <c:v>-2.0187016296883627E-2</c:v>
                </c:pt>
                <c:pt idx="2119">
                  <c:v>-2.8401087402834608E-2</c:v>
                </c:pt>
                <c:pt idx="2120">
                  <c:v>-3.9354513146530358E-2</c:v>
                </c:pt>
                <c:pt idx="2121">
                  <c:v>-5.3158219944213964E-2</c:v>
                </c:pt>
                <c:pt idx="2122">
                  <c:v>-6.9878884845738884E-2</c:v>
                </c:pt>
                <c:pt idx="2123">
                  <c:v>-8.9524289577640276E-2</c:v>
                </c:pt>
                <c:pt idx="2124">
                  <c:v>-0.11202265422572102</c:v>
                </c:pt>
                <c:pt idx="2125">
                  <c:v>-0.13721115154261118</c:v>
                </c:pt>
                <c:pt idx="2126">
                  <c:v>-0.1648399620541719</c:v>
                </c:pt>
                <c:pt idx="2127">
                  <c:v>-0.19457691817576847</c:v>
                </c:pt>
                <c:pt idx="2128">
                  <c:v>-0.22601792515610175</c:v>
                </c:pt>
                <c:pt idx="2129">
                  <c:v>-0.2587125037167089</c:v>
                </c:pt>
                <c:pt idx="2130">
                  <c:v>-0.29216832089710731</c:v>
                </c:pt>
                <c:pt idx="2131">
                  <c:v>-0.32586161099862654</c:v>
                </c:pt>
                <c:pt idx="2132">
                  <c:v>-0.35928044515553542</c:v>
                </c:pt>
                <c:pt idx="2133">
                  <c:v>-0.39195690033556568</c:v>
                </c:pt>
                <c:pt idx="2134">
                  <c:v>-0.4234786129950302</c:v>
                </c:pt>
                <c:pt idx="2135">
                  <c:v>-0.45347943421071257</c:v>
                </c:pt>
                <c:pt idx="2136">
                  <c:v>-0.48161824797881825</c:v>
                </c:pt>
                <c:pt idx="2137">
                  <c:v>-0.50758803290526278</c:v>
                </c:pt>
                <c:pt idx="2138">
                  <c:v>-0.53114225437863705</c:v>
                </c:pt>
                <c:pt idx="2139">
                  <c:v>-0.55210160420235888</c:v>
                </c:pt>
                <c:pt idx="2140">
                  <c:v>-0.57034505217551357</c:v>
                </c:pt>
                <c:pt idx="2141">
                  <c:v>-0.58580316309626623</c:v>
                </c:pt>
                <c:pt idx="2142">
                  <c:v>-0.59846404349611337</c:v>
                </c:pt>
                <c:pt idx="2143">
                  <c:v>-0.60836847098135272</c:v>
                </c:pt>
                <c:pt idx="2144">
                  <c:v>-0.61557478018321599</c:v>
                </c:pt>
                <c:pt idx="2145">
                  <c:v>-0.62013904031036293</c:v>
                </c:pt>
                <c:pt idx="2146">
                  <c:v>-0.62210089625780507</c:v>
                </c:pt>
                <c:pt idx="2147">
                  <c:v>-0.62149772749798238</c:v>
                </c:pt>
                <c:pt idx="2148">
                  <c:v>-0.61840542568706014</c:v>
                </c:pt>
                <c:pt idx="2149">
                  <c:v>-0.61294915542214723</c:v>
                </c:pt>
                <c:pt idx="2150">
                  <c:v>-0.60529485890665036</c:v>
                </c:pt>
                <c:pt idx="2151">
                  <c:v>-0.595650955017203</c:v>
                </c:pt>
                <c:pt idx="2152">
                  <c:v>-0.58425644583516212</c:v>
                </c:pt>
                <c:pt idx="2153">
                  <c:v>-0.571375253090178</c:v>
                </c:pt>
                <c:pt idx="2154">
                  <c:v>-0.55727758505953806</c:v>
                </c:pt>
                <c:pt idx="2155">
                  <c:v>-0.54218216829257937</c:v>
                </c:pt>
                <c:pt idx="2156">
                  <c:v>-0.52624973452079227</c:v>
                </c:pt>
                <c:pt idx="2157">
                  <c:v>-0.50963246350545821</c:v>
                </c:pt>
                <c:pt idx="2158">
                  <c:v>-0.49248247837229386</c:v>
                </c:pt>
                <c:pt idx="2159">
                  <c:v>-0.47491871380633466</c:v>
                </c:pt>
                <c:pt idx="2160">
                  <c:v>-0.45701632520141022</c:v>
                </c:pt>
                <c:pt idx="2161">
                  <c:v>-0.43882928625030082</c:v>
                </c:pt>
                <c:pt idx="2162">
                  <c:v>-0.42039214464723118</c:v>
                </c:pt>
                <c:pt idx="2163">
                  <c:v>-0.40170659945913029</c:v>
                </c:pt>
                <c:pt idx="2164">
                  <c:v>-0.38275764226145809</c:v>
                </c:pt>
                <c:pt idx="2165">
                  <c:v>-0.36353366276353233</c:v>
                </c:pt>
                <c:pt idx="2166">
                  <c:v>-0.34402814787545838</c:v>
                </c:pt>
                <c:pt idx="2167">
                  <c:v>-0.32424919648293149</c:v>
                </c:pt>
                <c:pt idx="2168">
                  <c:v>-0.30424506208673735</c:v>
                </c:pt>
                <c:pt idx="2169">
                  <c:v>-0.28412709020629501</c:v>
                </c:pt>
                <c:pt idx="2170">
                  <c:v>-0.26404666770498531</c:v>
                </c:pt>
                <c:pt idx="2171">
                  <c:v>-0.24414555340025768</c:v>
                </c:pt>
                <c:pt idx="2172">
                  <c:v>-0.22456074872216006</c:v>
                </c:pt>
                <c:pt idx="2173">
                  <c:v>-0.20545955512764238</c:v>
                </c:pt>
                <c:pt idx="2174">
                  <c:v>-0.18703039913913941</c:v>
                </c:pt>
                <c:pt idx="2175">
                  <c:v>-0.16945287213105467</c:v>
                </c:pt>
                <c:pt idx="2176">
                  <c:v>-0.15289093406204426</c:v>
                </c:pt>
                <c:pt idx="2177">
                  <c:v>-0.13748017047304853</c:v>
                </c:pt>
                <c:pt idx="2178">
                  <c:v>-0.12330966910671555</c:v>
                </c:pt>
                <c:pt idx="2179">
                  <c:v>-0.11042915598850296</c:v>
                </c:pt>
                <c:pt idx="2180">
                  <c:v>-9.8862927775496615E-2</c:v>
                </c:pt>
                <c:pt idx="2181">
                  <c:v>-8.8618743540005943E-2</c:v>
                </c:pt>
                <c:pt idx="2182">
                  <c:v>-7.9700341229274926E-2</c:v>
                </c:pt>
                <c:pt idx="2183">
                  <c:v>-7.2120237303014423E-2</c:v>
                </c:pt>
                <c:pt idx="2184">
                  <c:v>-6.590952468602658E-2</c:v>
                </c:pt>
                <c:pt idx="2185">
                  <c:v>-6.1112549025160348E-2</c:v>
                </c:pt>
                <c:pt idx="2186">
                  <c:v>-5.7766972970676934E-2</c:v>
                </c:pt>
                <c:pt idx="2187">
                  <c:v>-5.5895473402523113E-2</c:v>
                </c:pt>
                <c:pt idx="2188">
                  <c:v>-5.5509620966485901E-2</c:v>
                </c:pt>
                <c:pt idx="2189">
                  <c:v>-5.6590731589901876E-2</c:v>
                </c:pt>
                <c:pt idx="2190">
                  <c:v>-5.9073045719059282E-2</c:v>
                </c:pt>
                <c:pt idx="2191">
                  <c:v>-6.2867062171690705E-2</c:v>
                </c:pt>
                <c:pt idx="2192">
                  <c:v>-6.7876194656434505E-2</c:v>
                </c:pt>
                <c:pt idx="2193">
                  <c:v>-7.3976184745210755E-2</c:v>
                </c:pt>
                <c:pt idx="2194">
                  <c:v>-8.1005224630806907E-2</c:v>
                </c:pt>
                <c:pt idx="2195">
                  <c:v>-8.8792105002336211E-2</c:v>
                </c:pt>
                <c:pt idx="2196">
                  <c:v>-9.716737225140526E-2</c:v>
                </c:pt>
                <c:pt idx="2197">
                  <c:v>-0.10593138601384738</c:v>
                </c:pt>
                <c:pt idx="2198">
                  <c:v>-0.11484486103048409</c:v>
                </c:pt>
                <c:pt idx="2199">
                  <c:v>-0.12367610120775341</c:v>
                </c:pt>
                <c:pt idx="2200">
                  <c:v>-0.13222846786639669</c:v>
                </c:pt>
                <c:pt idx="2201">
                  <c:v>-0.14031829187138062</c:v>
                </c:pt>
                <c:pt idx="2202">
                  <c:v>-0.14776479250145128</c:v>
                </c:pt>
                <c:pt idx="2203">
                  <c:v>-0.15439160660937035</c:v>
                </c:pt>
                <c:pt idx="2204">
                  <c:v>-0.16001846319396262</c:v>
                </c:pt>
                <c:pt idx="2205">
                  <c:v>-0.16448196865221515</c:v>
                </c:pt>
                <c:pt idx="2206">
                  <c:v>-0.1676764976567035</c:v>
                </c:pt>
                <c:pt idx="2207">
                  <c:v>-0.16956115933000127</c:v>
                </c:pt>
                <c:pt idx="2208">
                  <c:v>-0.17014331629546772</c:v>
                </c:pt>
                <c:pt idx="2209">
                  <c:v>-0.16946408597278659</c:v>
                </c:pt>
                <c:pt idx="2210">
                  <c:v>-0.16757800841038129</c:v>
                </c:pt>
                <c:pt idx="2211">
                  <c:v>-0.16454715618672744</c:v>
                </c:pt>
                <c:pt idx="2212">
                  <c:v>-0.16045161198974894</c:v>
                </c:pt>
                <c:pt idx="2213">
                  <c:v>-0.15538997833689666</c:v>
                </c:pt>
                <c:pt idx="2214">
                  <c:v>-0.14947716878814049</c:v>
                </c:pt>
                <c:pt idx="2215">
                  <c:v>-0.14284287878573348</c:v>
                </c:pt>
                <c:pt idx="2216">
                  <c:v>-0.13561946564345079</c:v>
                </c:pt>
                <c:pt idx="2217">
                  <c:v>-0.12794104237756099</c:v>
                </c:pt>
                <c:pt idx="2218">
                  <c:v>-0.11994993416115649</c:v>
                </c:pt>
                <c:pt idx="2219">
                  <c:v>-0.11178642728701488</c:v>
                </c:pt>
                <c:pt idx="2220">
                  <c:v>-0.103580387104082</c:v>
                </c:pt>
                <c:pt idx="2221">
                  <c:v>-9.545799764962408E-2</c:v>
                </c:pt>
                <c:pt idx="2222">
                  <c:v>-8.7548048196865222E-2</c:v>
                </c:pt>
                <c:pt idx="2223">
                  <c:v>-7.9982216432808978E-2</c:v>
                </c:pt>
                <c:pt idx="2224">
                  <c:v>-7.2876718535404297E-2</c:v>
                </c:pt>
                <c:pt idx="2225">
                  <c:v>-6.6312316819346698E-2</c:v>
                </c:pt>
                <c:pt idx="2226">
                  <c:v>-6.0356804055106399E-2</c:v>
                </c:pt>
                <c:pt idx="2227">
                  <c:v>-5.5085273337392208E-2</c:v>
                </c:pt>
                <c:pt idx="2228">
                  <c:v>-5.0555849745847904E-2</c:v>
                </c:pt>
                <c:pt idx="2229">
                  <c:v>-4.6790332309173545E-2</c:v>
                </c:pt>
                <c:pt idx="2230">
                  <c:v>-4.3788732354481996E-2</c:v>
                </c:pt>
                <c:pt idx="2231">
                  <c:v>-4.1549996460277225E-2</c:v>
                </c:pt>
                <c:pt idx="2232">
                  <c:v>-4.0072697410338823E-2</c:v>
                </c:pt>
                <c:pt idx="2233">
                  <c:v>-3.9341860761465161E-2</c:v>
                </c:pt>
                <c:pt idx="2234">
                  <c:v>-3.9321347360074754E-2</c:v>
                </c:pt>
                <c:pt idx="2235">
                  <c:v>-3.9958531439817632E-2</c:v>
                </c:pt>
                <c:pt idx="2236">
                  <c:v>-4.1194370424908318E-2</c:v>
                </c:pt>
                <c:pt idx="2237">
                  <c:v>-4.2961830461438255E-2</c:v>
                </c:pt>
                <c:pt idx="2238">
                  <c:v>-4.5185189799934862E-2</c:v>
                </c:pt>
                <c:pt idx="2239">
                  <c:v>-4.7790539028983246E-2</c:v>
                </c:pt>
                <c:pt idx="2240">
                  <c:v>-5.0695643309216019E-2</c:v>
                </c:pt>
                <c:pt idx="2241">
                  <c:v>-5.378016905715944E-2</c:v>
                </c:pt>
                <c:pt idx="2242">
                  <c:v>-5.688175910062724E-2</c:v>
                </c:pt>
                <c:pt idx="2243">
                  <c:v>-5.9830489756042306E-2</c:v>
                </c:pt>
                <c:pt idx="2244">
                  <c:v>-6.2485791552805578E-2</c:v>
                </c:pt>
                <c:pt idx="2245">
                  <c:v>-6.4741869256799797E-2</c:v>
                </c:pt>
                <c:pt idx="2246">
                  <c:v>-6.6509861667634187E-2</c:v>
                </c:pt>
                <c:pt idx="2247">
                  <c:v>-6.7699548331374676E-2</c:v>
                </c:pt>
                <c:pt idx="2248">
                  <c:v>-6.8216574397893151E-2</c:v>
                </c:pt>
                <c:pt idx="2249">
                  <c:v>-6.797559007178558E-2</c:v>
                </c:pt>
                <c:pt idx="2250">
                  <c:v>-6.6908915853710338E-2</c:v>
                </c:pt>
                <c:pt idx="2251">
                  <c:v>-6.4976113950755379E-2</c:v>
                </c:pt>
                <c:pt idx="2252">
                  <c:v>-6.2186869044416442E-2</c:v>
                </c:pt>
                <c:pt idx="2253">
                  <c:v>-5.86058589491271E-2</c:v>
                </c:pt>
                <c:pt idx="2254">
                  <c:v>-5.4336341625723865E-2</c:v>
                </c:pt>
                <c:pt idx="2255">
                  <c:v>-4.9506885468730083E-2</c:v>
                </c:pt>
                <c:pt idx="2256">
                  <c:v>-4.4256632732524386E-2</c:v>
                </c:pt>
                <c:pt idx="2257">
                  <c:v>-3.8720432695711272E-2</c:v>
                </c:pt>
                <c:pt idx="2258">
                  <c:v>-3.301866991377235E-2</c:v>
                </c:pt>
                <c:pt idx="2259">
                  <c:v>-2.7243796281875201E-2</c:v>
                </c:pt>
                <c:pt idx="2260">
                  <c:v>-2.1445186684978832E-2</c:v>
                </c:pt>
                <c:pt idx="2261">
                  <c:v>-1.5628368754159173E-2</c:v>
                </c:pt>
                <c:pt idx="2262">
                  <c:v>-9.778747504495448E-3</c:v>
                </c:pt>
                <c:pt idx="2263">
                  <c:v>-3.9006889716397411E-3</c:v>
                </c:pt>
                <c:pt idx="2264">
                  <c:v>1.9718407974287453E-3</c:v>
                </c:pt>
                <c:pt idx="2265">
                  <c:v>7.8037124612400357E-3</c:v>
                </c:pt>
                <c:pt idx="2266">
                  <c:v>1.3593996630183923E-2</c:v>
                </c:pt>
                <c:pt idx="2267">
                  <c:v>1.9436158976028996E-2</c:v>
                </c:pt>
                <c:pt idx="2268">
                  <c:v>2.5568584252481347E-2</c:v>
                </c:pt>
                <c:pt idx="2269">
                  <c:v>3.2339694451130586E-2</c:v>
                </c:pt>
                <c:pt idx="2270">
                  <c:v>4.010773783397284E-2</c:v>
                </c:pt>
                <c:pt idx="2271">
                  <c:v>4.91417559856712E-2</c:v>
                </c:pt>
                <c:pt idx="2272">
                  <c:v>5.9563283163662613E-2</c:v>
                </c:pt>
                <c:pt idx="2273">
                  <c:v>7.1344896427711774E-2</c:v>
                </c:pt>
                <c:pt idx="2274">
                  <c:v>8.4370962946182057E-2</c:v>
                </c:pt>
                <c:pt idx="2275">
                  <c:v>9.8489529500049564E-2</c:v>
                </c:pt>
                <c:pt idx="2276">
                  <c:v>0.11351058377107905</c:v>
                </c:pt>
                <c:pt idx="2277">
                  <c:v>0.1292206096818497</c:v>
                </c:pt>
                <c:pt idx="2278">
                  <c:v>0.14541351041386438</c:v>
                </c:pt>
                <c:pt idx="2279">
                  <c:v>0.16191145029521287</c:v>
                </c:pt>
                <c:pt idx="2280">
                  <c:v>0.17858898155096492</c:v>
                </c:pt>
                <c:pt idx="2281">
                  <c:v>0.19538635366078128</c:v>
                </c:pt>
                <c:pt idx="2282">
                  <c:v>0.21229614736573832</c:v>
                </c:pt>
                <c:pt idx="2283">
                  <c:v>0.22934758661701615</c:v>
                </c:pt>
                <c:pt idx="2284">
                  <c:v>0.24659951576592518</c:v>
                </c:pt>
                <c:pt idx="2285">
                  <c:v>0.2641172922536707</c:v>
                </c:pt>
                <c:pt idx="2286">
                  <c:v>0.28196440454783578</c:v>
                </c:pt>
                <c:pt idx="2287">
                  <c:v>0.30021991589618696</c:v>
                </c:pt>
                <c:pt idx="2288">
                  <c:v>0.31895654636328885</c:v>
                </c:pt>
                <c:pt idx="2289">
                  <c:v>0.3382098630835233</c:v>
                </c:pt>
                <c:pt idx="2290">
                  <c:v>0.35797652455859658</c:v>
                </c:pt>
                <c:pt idx="2291">
                  <c:v>0.37819672363260509</c:v>
                </c:pt>
                <c:pt idx="2292">
                  <c:v>0.39871760091749608</c:v>
                </c:pt>
                <c:pt idx="2293">
                  <c:v>0.41929568012233281</c:v>
                </c:pt>
                <c:pt idx="2294">
                  <c:v>0.43964546136746568</c:v>
                </c:pt>
                <c:pt idx="2295">
                  <c:v>0.45946332139266849</c:v>
                </c:pt>
                <c:pt idx="2296">
                  <c:v>0.47841675279992069</c:v>
                </c:pt>
                <c:pt idx="2297">
                  <c:v>0.49614645956928649</c:v>
                </c:pt>
                <c:pt idx="2298">
                  <c:v>0.51229960213516068</c:v>
                </c:pt>
                <c:pt idx="2299">
                  <c:v>0.52657686154020411</c:v>
                </c:pt>
                <c:pt idx="2300">
                  <c:v>0.5387626261911167</c:v>
                </c:pt>
                <c:pt idx="2301">
                  <c:v>0.54873354382884731</c:v>
                </c:pt>
                <c:pt idx="2302">
                  <c:v>0.55645206507426337</c:v>
                </c:pt>
                <c:pt idx="2303">
                  <c:v>0.56196361164993558</c:v>
                </c:pt>
                <c:pt idx="2304">
                  <c:v>0.56540048423407474</c:v>
                </c:pt>
                <c:pt idx="2305">
                  <c:v>0.56697636881079472</c:v>
                </c:pt>
                <c:pt idx="2306">
                  <c:v>0.56697297067693653</c:v>
                </c:pt>
                <c:pt idx="2307">
                  <c:v>0.56572172115479913</c:v>
                </c:pt>
                <c:pt idx="2308">
                  <c:v>0.56356396279043419</c:v>
                </c:pt>
                <c:pt idx="2309">
                  <c:v>0.56079584294958018</c:v>
                </c:pt>
                <c:pt idx="2310">
                  <c:v>0.557661234372124</c:v>
                </c:pt>
                <c:pt idx="2311">
                  <c:v>0.55435564302603813</c:v>
                </c:pt>
                <c:pt idx="2312">
                  <c:v>0.55100315743270989</c:v>
                </c:pt>
                <c:pt idx="2313">
                  <c:v>0.5476618856811134</c:v>
                </c:pt>
                <c:pt idx="2314">
                  <c:v>0.54434434423095979</c:v>
                </c:pt>
                <c:pt idx="2315">
                  <c:v>0.54101422968553103</c:v>
                </c:pt>
                <c:pt idx="2316">
                  <c:v>0.53759327169496085</c:v>
                </c:pt>
                <c:pt idx="2317">
                  <c:v>0.53397499539836035</c:v>
                </c:pt>
                <c:pt idx="2318">
                  <c:v>0.53001973749415943</c:v>
                </c:pt>
                <c:pt idx="2319">
                  <c:v>0.52556291503249464</c:v>
                </c:pt>
                <c:pt idx="2320">
                  <c:v>0.5204556897503787</c:v>
                </c:pt>
                <c:pt idx="2321">
                  <c:v>0.51460608549138431</c:v>
                </c:pt>
                <c:pt idx="2322">
                  <c:v>0.50807730754527303</c:v>
                </c:pt>
                <c:pt idx="2323">
                  <c:v>0.50123771362226899</c:v>
                </c:pt>
                <c:pt idx="2324">
                  <c:v>0.49467920200489895</c:v>
                </c:pt>
                <c:pt idx="2325">
                  <c:v>0.48890265762385487</c:v>
                </c:pt>
                <c:pt idx="2326">
                  <c:v>0.48413615189658338</c:v>
                </c:pt>
                <c:pt idx="2327">
                  <c:v>0.48035742704631373</c:v>
                </c:pt>
                <c:pt idx="2328">
                  <c:v>0.47737233635861637</c:v>
                </c:pt>
                <c:pt idx="2329">
                  <c:v>0.47487487787956445</c:v>
                </c:pt>
                <c:pt idx="2330">
                  <c:v>0.47247166097951204</c:v>
                </c:pt>
                <c:pt idx="2331">
                  <c:v>0.46971492488708283</c:v>
                </c:pt>
                <c:pt idx="2332">
                  <c:v>0.46617214379769772</c:v>
                </c:pt>
                <c:pt idx="2333">
                  <c:v>0.46149585852436031</c:v>
                </c:pt>
                <c:pt idx="2334">
                  <c:v>0.45544106361589753</c:v>
                </c:pt>
                <c:pt idx="2335">
                  <c:v>0.44781661404278816</c:v>
                </c:pt>
                <c:pt idx="2336">
                  <c:v>0.43841023971002585</c:v>
                </c:pt>
                <c:pt idx="2337">
                  <c:v>0.42691310688546869</c:v>
                </c:pt>
                <c:pt idx="2338">
                  <c:v>0.41289348266243781</c:v>
                </c:pt>
                <c:pt idx="2339">
                  <c:v>0.395876477834256</c:v>
                </c:pt>
                <c:pt idx="2340">
                  <c:v>0.37547714047035829</c:v>
                </c:pt>
                <c:pt idx="2341">
                  <c:v>0.35148676851628979</c:v>
                </c:pt>
                <c:pt idx="2342">
                  <c:v>0.32388440681325836</c:v>
                </c:pt>
                <c:pt idx="2343">
                  <c:v>0.29281759100627236</c:v>
                </c:pt>
                <c:pt idx="2344">
                  <c:v>0.25857844733600466</c:v>
                </c:pt>
                <c:pt idx="2345">
                  <c:v>0.2215772438302632</c:v>
                </c:pt>
                <c:pt idx="2346">
                  <c:v>0.18231554504651193</c:v>
                </c:pt>
                <c:pt idx="2347">
                  <c:v>0.14137250626530928</c:v>
                </c:pt>
                <c:pt idx="2348">
                  <c:v>9.9384597958287899E-2</c:v>
                </c:pt>
                <c:pt idx="2349">
                  <c:v>5.6984099565322036E-2</c:v>
                </c:pt>
                <c:pt idx="2350">
                  <c:v>1.4750460871904512E-2</c:v>
                </c:pt>
                <c:pt idx="2351">
                  <c:v>-2.6792189955682669E-2</c:v>
                </c:pt>
                <c:pt idx="2352">
                  <c:v>-6.7194019284409642E-2</c:v>
                </c:pt>
                <c:pt idx="2353">
                  <c:v>-0.10611913290951053</c:v>
                </c:pt>
                <c:pt idx="2354">
                  <c:v>-0.14334013904031034</c:v>
                </c:pt>
                <c:pt idx="2355">
                  <c:v>-0.17869177510017414</c:v>
                </c:pt>
                <c:pt idx="2356">
                  <c:v>-0.21204377929120591</c:v>
                </c:pt>
                <c:pt idx="2357">
                  <c:v>-0.24329585002902571</c:v>
                </c:pt>
                <c:pt idx="2358">
                  <c:v>-0.27238008127203478</c:v>
                </c:pt>
                <c:pt idx="2359">
                  <c:v>-0.29924957877299052</c:v>
                </c:pt>
                <c:pt idx="2360">
                  <c:v>-0.32386611352598865</c:v>
                </c:pt>
                <c:pt idx="2361">
                  <c:v>-0.34622141673864099</c:v>
                </c:pt>
                <c:pt idx="2362">
                  <c:v>-0.3663456751667209</c:v>
                </c:pt>
                <c:pt idx="2363">
                  <c:v>-0.38425202826114652</c:v>
                </c:pt>
                <c:pt idx="2364">
                  <c:v>-0.39987200362467612</c:v>
                </c:pt>
                <c:pt idx="2365">
                  <c:v>-0.41304164129865351</c:v>
                </c:pt>
                <c:pt idx="2366">
                  <c:v>-0.42354051566681294</c:v>
                </c:pt>
                <c:pt idx="2367">
                  <c:v>-0.43115239214464723</c:v>
                </c:pt>
                <c:pt idx="2368">
                  <c:v>-0.43572514760643943</c:v>
                </c:pt>
                <c:pt idx="2369">
                  <c:v>-0.4372240078157078</c:v>
                </c:pt>
                <c:pt idx="2370">
                  <c:v>-0.43576547212822286</c:v>
                </c:pt>
                <c:pt idx="2371">
                  <c:v>-0.43158899570985598</c:v>
                </c:pt>
                <c:pt idx="2372">
                  <c:v>-0.4249675053449814</c:v>
                </c:pt>
                <c:pt idx="2373">
                  <c:v>-0.41614821527177992</c:v>
                </c:pt>
                <c:pt idx="2374">
                  <c:v>-0.40539425432200149</c:v>
                </c:pt>
                <c:pt idx="2375">
                  <c:v>-0.39305274186925682</c:v>
                </c:pt>
                <c:pt idx="2376">
                  <c:v>-0.37956011157206165</c:v>
                </c:pt>
                <c:pt idx="2377">
                  <c:v>-0.36541792798787998</c:v>
                </c:pt>
                <c:pt idx="2378">
                  <c:v>-0.3511499001798179</c:v>
                </c:pt>
                <c:pt idx="2379">
                  <c:v>-0.33721420986308348</c:v>
                </c:pt>
                <c:pt idx="2380">
                  <c:v>-0.32393758760813851</c:v>
                </c:pt>
                <c:pt idx="2381">
                  <c:v>-0.31150551488807399</c:v>
                </c:pt>
                <c:pt idx="2382">
                  <c:v>-0.29998176334829457</c:v>
                </c:pt>
                <c:pt idx="2383">
                  <c:v>-0.28936429410848541</c:v>
                </c:pt>
                <c:pt idx="2384">
                  <c:v>-0.27964138360683594</c:v>
                </c:pt>
                <c:pt idx="2385">
                  <c:v>-0.27080980361618073</c:v>
                </c:pt>
                <c:pt idx="2386">
                  <c:v>-0.26288529882339617</c:v>
                </c:pt>
                <c:pt idx="2387">
                  <c:v>-0.25590105766916332</c:v>
                </c:pt>
                <c:pt idx="2388">
                  <c:v>-0.24985883585597574</c:v>
                </c:pt>
                <c:pt idx="2389">
                  <c:v>-0.24466331572911207</c:v>
                </c:pt>
                <c:pt idx="2390">
                  <c:v>-0.24012403188582268</c:v>
                </c:pt>
                <c:pt idx="2391">
                  <c:v>-0.23603205572939526</c:v>
                </c:pt>
                <c:pt idx="2392">
                  <c:v>-0.23222337066560944</c:v>
                </c:pt>
                <c:pt idx="2393">
                  <c:v>-0.22857655004460051</c:v>
                </c:pt>
                <c:pt idx="2394">
                  <c:v>-0.22499650275390429</c:v>
                </c:pt>
                <c:pt idx="2395">
                  <c:v>-0.22140648760389084</c:v>
                </c:pt>
                <c:pt idx="2396">
                  <c:v>-0.21772115479915613</c:v>
                </c:pt>
                <c:pt idx="2397">
                  <c:v>-0.21383074461608165</c:v>
                </c:pt>
                <c:pt idx="2398">
                  <c:v>-0.20962963172724311</c:v>
                </c:pt>
                <c:pt idx="2399">
                  <c:v>-0.20506033103487334</c:v>
                </c:pt>
                <c:pt idx="2400">
                  <c:v>-0.20011661262689906</c:v>
                </c:pt>
                <c:pt idx="2401">
                  <c:v>-0.19481269202996021</c:v>
                </c:pt>
                <c:pt idx="2402">
                  <c:v>-0.18917088365639201</c:v>
                </c:pt>
                <c:pt idx="2403">
                  <c:v>-0.18321780622141673</c:v>
                </c:pt>
                <c:pt idx="2404">
                  <c:v>-0.17697367862149035</c:v>
                </c:pt>
                <c:pt idx="2405">
                  <c:v>-0.17045719059283276</c:v>
                </c:pt>
                <c:pt idx="2406">
                  <c:v>-0.16370317300749004</c:v>
                </c:pt>
                <c:pt idx="2407">
                  <c:v>-0.15676299432228466</c:v>
                </c:pt>
                <c:pt idx="2408">
                  <c:v>-0.14968847607855354</c:v>
                </c:pt>
                <c:pt idx="2409">
                  <c:v>-0.14251076783666303</c:v>
                </c:pt>
                <c:pt idx="2410">
                  <c:v>-0.13521842921262406</c:v>
                </c:pt>
                <c:pt idx="2411">
                  <c:v>-0.12776864371982385</c:v>
                </c:pt>
                <c:pt idx="2412">
                  <c:v>-0.12013167768700356</c:v>
                </c:pt>
                <c:pt idx="2413">
                  <c:v>-0.11232123692072436</c:v>
                </c:pt>
                <c:pt idx="2414">
                  <c:v>-0.10438608464185084</c:v>
                </c:pt>
                <c:pt idx="2415">
                  <c:v>-9.6394919789882044E-2</c:v>
                </c:pt>
                <c:pt idx="2416">
                  <c:v>-8.8435584125051314E-2</c:v>
                </c:pt>
                <c:pt idx="2417">
                  <c:v>-8.0602036048536677E-2</c:v>
                </c:pt>
                <c:pt idx="2418">
                  <c:v>-7.2978209466634567E-2</c:v>
                </c:pt>
                <c:pt idx="2419">
                  <c:v>-6.5631840514250916E-2</c:v>
                </c:pt>
                <c:pt idx="2420">
                  <c:v>-5.8615033910544123E-2</c:v>
                </c:pt>
                <c:pt idx="2421">
                  <c:v>-5.1977696914777632E-2</c:v>
                </c:pt>
                <c:pt idx="2422">
                  <c:v>-4.5779376159259207E-2</c:v>
                </c:pt>
                <c:pt idx="2423">
                  <c:v>-4.0083905588514303E-2</c:v>
                </c:pt>
                <c:pt idx="2424">
                  <c:v>-3.4942597023801092E-2</c:v>
                </c:pt>
                <c:pt idx="2425">
                  <c:v>-3.0388151839947891E-2</c:v>
                </c:pt>
                <c:pt idx="2426">
                  <c:v>-2.642830645503844E-2</c:v>
                </c:pt>
                <c:pt idx="2427">
                  <c:v>-2.3031752729126255E-2</c:v>
                </c:pt>
                <c:pt idx="2428">
                  <c:v>-2.0139045973919321E-2</c:v>
                </c:pt>
                <c:pt idx="2429">
                  <c:v>-1.7683061718606199E-2</c:v>
                </c:pt>
                <c:pt idx="2430">
                  <c:v>-1.5593787078596003E-2</c:v>
                </c:pt>
                <c:pt idx="2431">
                  <c:v>-1.3801622608917269E-2</c:v>
                </c:pt>
                <c:pt idx="2432">
                  <c:v>-1.2242536140569471E-2</c:v>
                </c:pt>
                <c:pt idx="2433">
                  <c:v>-1.0868200546533193E-2</c:v>
                </c:pt>
                <c:pt idx="2434">
                  <c:v>-9.6452971243292229E-3</c:v>
                </c:pt>
                <c:pt idx="2435">
                  <c:v>-8.5396916193523718E-3</c:v>
                </c:pt>
                <c:pt idx="2436">
                  <c:v>-7.5194812182309886E-3</c:v>
                </c:pt>
                <c:pt idx="2437">
                  <c:v>-6.5687343367267469E-3</c:v>
                </c:pt>
                <c:pt idx="2438">
                  <c:v>-5.689529500049556E-3</c:v>
                </c:pt>
                <c:pt idx="2439">
                  <c:v>-4.8922729267843745E-3</c:v>
                </c:pt>
                <c:pt idx="2440">
                  <c:v>-4.1813929517040228E-3</c:v>
                </c:pt>
                <c:pt idx="2441">
                  <c:v>-3.5580324804961273E-3</c:v>
                </c:pt>
                <c:pt idx="2442">
                  <c:v>-3.020012176646325E-3</c:v>
                </c:pt>
                <c:pt idx="2443">
                  <c:v>-2.5438498024834694E-3</c:v>
                </c:pt>
                <c:pt idx="2444">
                  <c:v>-2.0793152760275814E-3</c:v>
                </c:pt>
                <c:pt idx="2445">
                  <c:v>-1.5515278859359733E-3</c:v>
                </c:pt>
                <c:pt idx="2446">
                  <c:v>-8.7832811814178709E-4</c:v>
                </c:pt>
                <c:pt idx="2447">
                  <c:v>-7.2544607586333826E-7</c:v>
                </c:pt>
                <c:pt idx="2448">
                  <c:v>1.1173970294646523E-3</c:v>
                </c:pt>
                <c:pt idx="2449">
                  <c:v>2.5031837682472709E-3</c:v>
                </c:pt>
                <c:pt idx="2450">
                  <c:v>4.1665278151415183E-3</c:v>
                </c:pt>
                <c:pt idx="2451">
                  <c:v>6.0877398162175935E-3</c:v>
                </c:pt>
                <c:pt idx="2452">
                  <c:v>8.2255114899401072E-3</c:v>
                </c:pt>
                <c:pt idx="2453">
                  <c:v>1.052835317937899E-2</c:v>
                </c:pt>
                <c:pt idx="2454">
                  <c:v>1.293727328075665E-2</c:v>
                </c:pt>
                <c:pt idx="2455">
                  <c:v>1.539841137242131E-2</c:v>
                </c:pt>
                <c:pt idx="2456">
                  <c:v>1.7875311141631385E-2</c:v>
                </c:pt>
                <c:pt idx="2457">
                  <c:v>2.0335276877114981E-2</c:v>
                </c:pt>
                <c:pt idx="2458">
                  <c:v>2.2738052019765809E-2</c:v>
                </c:pt>
                <c:pt idx="2459">
                  <c:v>2.5047831565831763E-2</c:v>
                </c:pt>
                <c:pt idx="2460">
                  <c:v>2.7252082064932671E-2</c:v>
                </c:pt>
                <c:pt idx="2461">
                  <c:v>2.9369640505755586E-2</c:v>
                </c:pt>
                <c:pt idx="2462">
                  <c:v>3.1425630424625144E-2</c:v>
                </c:pt>
                <c:pt idx="2463">
                  <c:v>3.3424197544848287E-2</c:v>
                </c:pt>
                <c:pt idx="2464">
                  <c:v>3.5363280331884406E-2</c:v>
                </c:pt>
                <c:pt idx="2465">
                  <c:v>3.7251119260339527E-2</c:v>
                </c:pt>
                <c:pt idx="2466">
                  <c:v>3.909426706500347E-2</c:v>
                </c:pt>
                <c:pt idx="2467">
                  <c:v>4.0891959165758135E-2</c:v>
                </c:pt>
                <c:pt idx="2468">
                  <c:v>4.2638180865674599E-2</c:v>
                </c:pt>
                <c:pt idx="2469">
                  <c:v>4.4320444022824132E-2</c:v>
                </c:pt>
                <c:pt idx="2470">
                  <c:v>4.5929415096209666E-2</c:v>
                </c:pt>
                <c:pt idx="2471">
                  <c:v>4.7460897390516371E-2</c:v>
                </c:pt>
                <c:pt idx="2472">
                  <c:v>4.8906803347161847E-2</c:v>
                </c:pt>
                <c:pt idx="2473">
                  <c:v>5.0257827742931173E-2</c:v>
                </c:pt>
                <c:pt idx="2474">
                  <c:v>5.1503351409517603E-2</c:v>
                </c:pt>
                <c:pt idx="2475">
                  <c:v>5.2630042335084309E-2</c:v>
                </c:pt>
                <c:pt idx="2476">
                  <c:v>5.3635199003214062E-2</c:v>
                </c:pt>
                <c:pt idx="2477">
                  <c:v>5.4534367876307922E-2</c:v>
                </c:pt>
                <c:pt idx="2478">
                  <c:v>5.5343673099522844E-2</c:v>
                </c:pt>
                <c:pt idx="2479">
                  <c:v>5.6073207130417538E-2</c:v>
                </c:pt>
                <c:pt idx="2480">
                  <c:v>5.6758576748269077E-2</c:v>
                </c:pt>
                <c:pt idx="2481">
                  <c:v>5.7459158678692279E-2</c:v>
                </c:pt>
                <c:pt idx="2482">
                  <c:v>5.8214903648746222E-2</c:v>
                </c:pt>
                <c:pt idx="2483">
                  <c:v>5.9041839523128546E-2</c:v>
                </c:pt>
                <c:pt idx="2484">
                  <c:v>5.9943421071261702E-2</c:v>
                </c:pt>
                <c:pt idx="2485">
                  <c:v>6.0896427711781609E-2</c:v>
                </c:pt>
                <c:pt idx="2486">
                  <c:v>6.1851586503745018E-2</c:v>
                </c:pt>
                <c:pt idx="2487">
                  <c:v>6.2754527305421443E-2</c:v>
                </c:pt>
                <c:pt idx="2488">
                  <c:v>6.3559262038597131E-2</c:v>
                </c:pt>
                <c:pt idx="2489">
                  <c:v>6.4236340209834764E-2</c:v>
                </c:pt>
                <c:pt idx="2490">
                  <c:v>6.4776077137638582E-2</c:v>
                </c:pt>
                <c:pt idx="2491">
                  <c:v>6.5180455066759166E-2</c:v>
                </c:pt>
                <c:pt idx="2492">
                  <c:v>6.5453834935647839E-2</c:v>
                </c:pt>
                <c:pt idx="2493">
                  <c:v>6.5606581052571958E-2</c:v>
                </c:pt>
                <c:pt idx="2494">
                  <c:v>6.5664689141546426E-2</c:v>
                </c:pt>
                <c:pt idx="2495">
                  <c:v>6.5665878488396778E-2</c:v>
                </c:pt>
                <c:pt idx="2496">
                  <c:v>6.5640958840103639E-2</c:v>
                </c:pt>
                <c:pt idx="2497">
                  <c:v>6.5607883670550926E-2</c:v>
                </c:pt>
                <c:pt idx="2498">
                  <c:v>6.5580415421864158E-2</c:v>
                </c:pt>
                <c:pt idx="2499">
                  <c:v>6.5565350361759658E-2</c:v>
                </c:pt>
                <c:pt idx="2500">
                  <c:v>6.5557704560578814E-2</c:v>
                </c:pt>
                <c:pt idx="2501">
                  <c:v>6.554564118538235E-2</c:v>
                </c:pt>
                <c:pt idx="2502">
                  <c:v>6.550758208617101E-2</c:v>
                </c:pt>
                <c:pt idx="2503">
                  <c:v>6.5424441077774786E-2</c:v>
                </c:pt>
                <c:pt idx="2504">
                  <c:v>6.5304373681453268E-2</c:v>
                </c:pt>
                <c:pt idx="2505">
                  <c:v>6.5173828705735765E-2</c:v>
                </c:pt>
                <c:pt idx="2506">
                  <c:v>6.5058348790122747E-2</c:v>
                </c:pt>
                <c:pt idx="2507">
                  <c:v>6.4979172271227709E-2</c:v>
                </c:pt>
                <c:pt idx="2508">
                  <c:v>6.4949381964404543E-2</c:v>
                </c:pt>
                <c:pt idx="2509">
                  <c:v>6.4985855267815418E-2</c:v>
                </c:pt>
                <c:pt idx="2510">
                  <c:v>6.51179860393334E-2</c:v>
                </c:pt>
                <c:pt idx="2511">
                  <c:v>6.537233635861639E-2</c:v>
                </c:pt>
                <c:pt idx="2512">
                  <c:v>6.5766916335112627E-2</c:v>
                </c:pt>
                <c:pt idx="2513">
                  <c:v>6.6304897560423057E-2</c:v>
                </c:pt>
                <c:pt idx="2514">
                  <c:v>6.6967420391634933E-2</c:v>
                </c:pt>
                <c:pt idx="2515">
                  <c:v>6.771857788098036E-2</c:v>
                </c:pt>
                <c:pt idx="2516">
                  <c:v>6.850133801520665E-2</c:v>
                </c:pt>
                <c:pt idx="2517">
                  <c:v>6.9240205587098411E-2</c:v>
                </c:pt>
                <c:pt idx="2518">
                  <c:v>6.9871239044558026E-2</c:v>
                </c:pt>
                <c:pt idx="2519">
                  <c:v>7.0355529754909593E-2</c:v>
                </c:pt>
                <c:pt idx="2520">
                  <c:v>7.0666062553980766E-2</c:v>
                </c:pt>
                <c:pt idx="2521">
                  <c:v>7.0791736871168243E-2</c:v>
                </c:pt>
                <c:pt idx="2522">
                  <c:v>7.0753960949778413E-2</c:v>
                </c:pt>
                <c:pt idx="2523">
                  <c:v>7.0599912214875327E-2</c:v>
                </c:pt>
                <c:pt idx="2524">
                  <c:v>7.0382658190210542E-2</c:v>
                </c:pt>
                <c:pt idx="2525">
                  <c:v>7.0147733869483336E-2</c:v>
                </c:pt>
                <c:pt idx="2526">
                  <c:v>6.9923683577102241E-2</c:v>
                </c:pt>
                <c:pt idx="2527">
                  <c:v>6.9712602828946438E-2</c:v>
                </c:pt>
                <c:pt idx="2528">
                  <c:v>6.95031078765911E-2</c:v>
                </c:pt>
                <c:pt idx="2529">
                  <c:v>6.9296218160193684E-2</c:v>
                </c:pt>
                <c:pt idx="2530">
                  <c:v>6.9106205841958451E-2</c:v>
                </c:pt>
                <c:pt idx="2531">
                  <c:v>6.8938847749444254E-2</c:v>
                </c:pt>
                <c:pt idx="2532">
                  <c:v>6.8777606297874744E-2</c:v>
                </c:pt>
                <c:pt idx="2533">
                  <c:v>6.8582553414416575E-2</c:v>
                </c:pt>
                <c:pt idx="2534">
                  <c:v>6.8292862503008755E-2</c:v>
                </c:pt>
                <c:pt idx="2535">
                  <c:v>6.7861639316408734E-2</c:v>
                </c:pt>
                <c:pt idx="2536">
                  <c:v>6.7294490775482455E-2</c:v>
                </c:pt>
                <c:pt idx="2537">
                  <c:v>6.6629815792827105E-2</c:v>
                </c:pt>
                <c:pt idx="2538">
                  <c:v>6.5904087671853531E-2</c:v>
                </c:pt>
                <c:pt idx="2539">
                  <c:v>6.5151344386707624E-2</c:v>
                </c:pt>
                <c:pt idx="2540">
                  <c:v>6.4402678862191504E-2</c:v>
                </c:pt>
                <c:pt idx="2541">
                  <c:v>6.366630325512905E-2</c:v>
                </c:pt>
                <c:pt idx="2542">
                  <c:v>6.2926359607515539E-2</c:v>
                </c:pt>
                <c:pt idx="2543">
                  <c:v>6.2172993331162295E-2</c:v>
                </c:pt>
                <c:pt idx="2544">
                  <c:v>6.1420363317144996E-2</c:v>
                </c:pt>
                <c:pt idx="2545">
                  <c:v>6.0695144916250152E-2</c:v>
                </c:pt>
                <c:pt idx="2546">
                  <c:v>6.0015971229133332E-2</c:v>
                </c:pt>
                <c:pt idx="2547">
                  <c:v>5.9386353660781287E-2</c:v>
                </c:pt>
                <c:pt idx="2548">
                  <c:v>5.880221445056423E-2</c:v>
                </c:pt>
                <c:pt idx="2549">
                  <c:v>5.8269670239426842E-2</c:v>
                </c:pt>
                <c:pt idx="2550">
                  <c:v>5.7808090390360625E-2</c:v>
                </c:pt>
                <c:pt idx="2551">
                  <c:v>5.7430784260976676E-2</c:v>
                </c:pt>
                <c:pt idx="2552">
                  <c:v>5.7127161000750416E-2</c:v>
                </c:pt>
                <c:pt idx="2553">
                  <c:v>5.6860690670706669E-2</c:v>
                </c:pt>
                <c:pt idx="2554">
                  <c:v>5.6591094057513405E-2</c:v>
                </c:pt>
                <c:pt idx="2555">
                  <c:v>5.6303107876591103E-2</c:v>
                </c:pt>
                <c:pt idx="2556">
                  <c:v>5.6023175272912625E-2</c:v>
                </c:pt>
                <c:pt idx="2557">
                  <c:v>5.5822532459257786E-2</c:v>
                </c:pt>
                <c:pt idx="2558">
                  <c:v>5.5785011397907307E-2</c:v>
                </c:pt>
                <c:pt idx="2559">
                  <c:v>5.5969699973098107E-2</c:v>
                </c:pt>
                <c:pt idx="2560">
                  <c:v>5.6417670296062414E-2</c:v>
                </c:pt>
                <c:pt idx="2561">
                  <c:v>5.7154855791694395E-2</c:v>
                </c:pt>
                <c:pt idx="2562">
                  <c:v>5.8169538561739835E-2</c:v>
                </c:pt>
                <c:pt idx="2563">
                  <c:v>5.9421241168391689E-2</c:v>
                </c:pt>
                <c:pt idx="2564">
                  <c:v>6.0867883387373097E-2</c:v>
                </c:pt>
                <c:pt idx="2565">
                  <c:v>6.2473728177609128E-2</c:v>
                </c:pt>
                <c:pt idx="2566">
                  <c:v>6.4206776445268801E-2</c:v>
                </c:pt>
                <c:pt idx="2567">
                  <c:v>6.6032876945077659E-2</c:v>
                </c:pt>
                <c:pt idx="2568">
                  <c:v>6.7908590199215593E-2</c:v>
                </c:pt>
                <c:pt idx="2569">
                  <c:v>6.9773146247185919E-2</c:v>
                </c:pt>
                <c:pt idx="2570">
                  <c:v>7.1542781089385069E-2</c:v>
                </c:pt>
                <c:pt idx="2571">
                  <c:v>7.3133390912823698E-2</c:v>
                </c:pt>
                <c:pt idx="2572">
                  <c:v>7.4495532869865627E-2</c:v>
                </c:pt>
                <c:pt idx="2573">
                  <c:v>7.5609611055262149E-2</c:v>
                </c:pt>
                <c:pt idx="2574">
                  <c:v>7.6466450507596234E-2</c:v>
                </c:pt>
                <c:pt idx="2575">
                  <c:v>7.706401234655301E-2</c:v>
                </c:pt>
                <c:pt idx="2576">
                  <c:v>7.7397425913602436E-2</c:v>
                </c:pt>
                <c:pt idx="2577">
                  <c:v>7.7458195874099134E-2</c:v>
                </c:pt>
                <c:pt idx="2578">
                  <c:v>7.7252099055601958E-2</c:v>
                </c:pt>
                <c:pt idx="2579">
                  <c:v>7.6813909694592716E-2</c:v>
                </c:pt>
                <c:pt idx="2580">
                  <c:v>7.6207172894218925E-2</c:v>
                </c:pt>
                <c:pt idx="2581">
                  <c:v>7.550098404292975E-2</c:v>
                </c:pt>
                <c:pt idx="2582">
                  <c:v>7.4730627097285743E-2</c:v>
                </c:pt>
                <c:pt idx="2583">
                  <c:v>7.3880697183796556E-2</c:v>
                </c:pt>
                <c:pt idx="2584">
                  <c:v>7.2919704928709972E-2</c:v>
                </c:pt>
                <c:pt idx="2585">
                  <c:v>7.1842609766803067E-2</c:v>
                </c:pt>
                <c:pt idx="2586">
                  <c:v>7.0690415846630897E-2</c:v>
                </c:pt>
                <c:pt idx="2587">
                  <c:v>6.9554419697849257E-2</c:v>
                </c:pt>
                <c:pt idx="2588">
                  <c:v>6.8548968524785134E-2</c:v>
                </c:pt>
                <c:pt idx="2589">
                  <c:v>6.7767511008537798E-2</c:v>
                </c:pt>
                <c:pt idx="2590">
                  <c:v>6.7270760474039668E-2</c:v>
                </c:pt>
                <c:pt idx="2591">
                  <c:v>6.7096266300423341E-2</c:v>
                </c:pt>
                <c:pt idx="2592">
                  <c:v>6.7239837455930443E-2</c:v>
                </c:pt>
                <c:pt idx="2593">
                  <c:v>6.7647670154473497E-2</c:v>
                </c:pt>
                <c:pt idx="2594">
                  <c:v>6.8261089951434997E-2</c:v>
                </c:pt>
                <c:pt idx="2595">
                  <c:v>6.9032522972800769E-2</c:v>
                </c:pt>
                <c:pt idx="2596">
                  <c:v>6.9885114757812158E-2</c:v>
                </c:pt>
                <c:pt idx="2597">
                  <c:v>7.0711201098729942E-2</c:v>
                </c:pt>
                <c:pt idx="2598">
                  <c:v>7.142554547127869E-2</c:v>
                </c:pt>
                <c:pt idx="2599">
                  <c:v>7.2030186755773273E-2</c:v>
                </c:pt>
                <c:pt idx="2600">
                  <c:v>7.2658388435017762E-2</c:v>
                </c:pt>
                <c:pt idx="2601">
                  <c:v>7.3564387557166516E-2</c:v>
                </c:pt>
                <c:pt idx="2602">
                  <c:v>7.5045407563679611E-2</c:v>
                </c:pt>
                <c:pt idx="2603">
                  <c:v>7.7339261189063674E-2</c:v>
                </c:pt>
                <c:pt idx="2604">
                  <c:v>8.0541719172554399E-2</c:v>
                </c:pt>
                <c:pt idx="2605">
                  <c:v>8.456097526441729E-2</c:v>
                </c:pt>
                <c:pt idx="2606">
                  <c:v>8.9140810171747339E-2</c:v>
                </c:pt>
                <c:pt idx="2607">
                  <c:v>9.3954153510697039E-2</c:v>
                </c:pt>
                <c:pt idx="2608">
                  <c:v>9.870162968836281E-2</c:v>
                </c:pt>
                <c:pt idx="2609">
                  <c:v>0.10317357384569639</c:v>
                </c:pt>
                <c:pt idx="2610">
                  <c:v>0.10728877058348789</c:v>
                </c:pt>
                <c:pt idx="2611">
                  <c:v>0.11112951137666897</c:v>
                </c:pt>
                <c:pt idx="2612">
                  <c:v>0.11492375437155761</c:v>
                </c:pt>
                <c:pt idx="2613">
                  <c:v>0.11894504934373538</c:v>
                </c:pt>
                <c:pt idx="2614">
                  <c:v>0.12340198507652879</c:v>
                </c:pt>
                <c:pt idx="2615">
                  <c:v>0.12838466875274326</c:v>
                </c:pt>
                <c:pt idx="2616">
                  <c:v>0.13386693474167102</c:v>
                </c:pt>
                <c:pt idx="2617">
                  <c:v>0.13972724312231866</c:v>
                </c:pt>
                <c:pt idx="2618">
                  <c:v>0.14575185127500812</c:v>
                </c:pt>
                <c:pt idx="2619">
                  <c:v>0.15164325258045788</c:v>
                </c:pt>
                <c:pt idx="2620">
                  <c:v>0.15704396335678988</c:v>
                </c:pt>
                <c:pt idx="2621">
                  <c:v>0.16156098942330838</c:v>
                </c:pt>
                <c:pt idx="2622">
                  <c:v>0.16482019624223032</c:v>
                </c:pt>
                <c:pt idx="2623">
                  <c:v>0.16656089031107082</c:v>
                </c:pt>
                <c:pt idx="2624">
                  <c:v>0.16671148427655147</c:v>
                </c:pt>
                <c:pt idx="2625">
                  <c:v>0.16539397114417997</c:v>
                </c:pt>
                <c:pt idx="2626">
                  <c:v>0.16287906891132287</c:v>
                </c:pt>
                <c:pt idx="2627">
                  <c:v>0.15951265096917608</c:v>
                </c:pt>
                <c:pt idx="2628">
                  <c:v>0.1556243929375451</c:v>
                </c:pt>
                <c:pt idx="2629">
                  <c:v>0.15147136364279948</c:v>
                </c:pt>
                <c:pt idx="2630">
                  <c:v>0.14723457034845031</c:v>
                </c:pt>
                <c:pt idx="2631">
                  <c:v>0.14306307785974204</c:v>
                </c:pt>
                <c:pt idx="2632">
                  <c:v>0.13915431775383352</c:v>
                </c:pt>
                <c:pt idx="2633">
                  <c:v>0.1358108372152293</c:v>
                </c:pt>
                <c:pt idx="2634">
                  <c:v>0.13341792798787999</c:v>
                </c:pt>
                <c:pt idx="2635">
                  <c:v>0.13238891642006598</c:v>
                </c:pt>
                <c:pt idx="2636">
                  <c:v>0.13312970960114404</c:v>
                </c:pt>
                <c:pt idx="2637">
                  <c:v>0.13598068727257281</c:v>
                </c:pt>
                <c:pt idx="2638">
                  <c:v>0.14111436136321803</c:v>
                </c:pt>
                <c:pt idx="2639">
                  <c:v>0.14846191966245204</c:v>
                </c:pt>
                <c:pt idx="2640">
                  <c:v>0.15770518357002278</c:v>
                </c:pt>
                <c:pt idx="2641">
                  <c:v>0.16832253953870333</c:v>
                </c:pt>
                <c:pt idx="2642">
                  <c:v>0.17975097342376142</c:v>
                </c:pt>
                <c:pt idx="2643">
                  <c:v>0.19158316224673283</c:v>
                </c:pt>
                <c:pt idx="2644">
                  <c:v>0.20354210146261345</c:v>
                </c:pt>
                <c:pt idx="2645">
                  <c:v>0.21325861214549674</c:v>
                </c:pt>
                <c:pt idx="2646">
                  <c:v>0.21114803120619594</c:v>
                </c:pt>
                <c:pt idx="2647">
                  <c:v>0.17980268169396973</c:v>
                </c:pt>
                <c:pt idx="2648">
                  <c:v>0.10174250640689821</c:v>
                </c:pt>
                <c:pt idx="2649">
                  <c:v>-3.3713441035298115E-2</c:v>
                </c:pt>
                <c:pt idx="2650">
                  <c:v>-0.22989111812762825</c:v>
                </c:pt>
                <c:pt idx="2651">
                  <c:v>-0.48455044104945694</c:v>
                </c:pt>
                <c:pt idx="2652">
                  <c:v>-0.7907083693205148</c:v>
                </c:pt>
                <c:pt idx="2653">
                  <c:v>-1.1360980927973721</c:v>
                </c:pt>
                <c:pt idx="2654">
                  <c:v>-1.5035043255412235</c:v>
                </c:pt>
                <c:pt idx="2655">
                  <c:v>-1.8733526838178034</c:v>
                </c:pt>
                <c:pt idx="2656">
                  <c:v>-2.2264725954663227</c:v>
                </c:pt>
                <c:pt idx="2657">
                  <c:v>-2.5458003313180511</c:v>
                </c:pt>
                <c:pt idx="2658">
                  <c:v>-2.8175502286660907</c:v>
                </c:pt>
                <c:pt idx="2659">
                  <c:v>-3.0319226358191624</c:v>
                </c:pt>
                <c:pt idx="2660">
                  <c:v>-3.1833049683548786</c:v>
                </c:pt>
                <c:pt idx="2661">
                  <c:v>-3.2701595707024227</c:v>
                </c:pt>
                <c:pt idx="2662">
                  <c:v>-3.294422246449658</c:v>
                </c:pt>
                <c:pt idx="2663">
                  <c:v>-3.2604896144533959</c:v>
                </c:pt>
                <c:pt idx="2664">
                  <c:v>-3.1744267772948023</c:v>
                </c:pt>
                <c:pt idx="2665">
                  <c:v>-3.0435153694762627</c:v>
                </c:pt>
                <c:pt idx="2666">
                  <c:v>-2.8757942429948886</c:v>
                </c:pt>
                <c:pt idx="2667">
                  <c:v>-2.6795656052217987</c:v>
                </c:pt>
                <c:pt idx="2668">
                  <c:v>-2.463077293386382</c:v>
                </c:pt>
                <c:pt idx="2669">
                  <c:v>-2.2343908137114701</c:v>
                </c:pt>
                <c:pt idx="2670">
                  <c:v>-2.0010698458096763</c:v>
                </c:pt>
                <c:pt idx="2671">
                  <c:v>-1.7697050702988941</c:v>
                </c:pt>
                <c:pt idx="2672">
                  <c:v>-1.5457295368626727</c:v>
                </c:pt>
                <c:pt idx="2673">
                  <c:v>-1.3335987653446981</c:v>
                </c:pt>
                <c:pt idx="2674">
                  <c:v>-1.1370116244495729</c:v>
                </c:pt>
                <c:pt idx="2675">
                  <c:v>-0.95883444008665231</c:v>
                </c:pt>
                <c:pt idx="2676">
                  <c:v>-0.80094071672306622</c:v>
                </c:pt>
                <c:pt idx="2677">
                  <c:v>-0.66442352074985489</c:v>
                </c:pt>
                <c:pt idx="2678">
                  <c:v>-0.54998813484927855</c:v>
                </c:pt>
                <c:pt idx="2679">
                  <c:v>-0.45787554334744501</c:v>
                </c:pt>
                <c:pt idx="2680">
                  <c:v>-0.38742378976878528</c:v>
                </c:pt>
                <c:pt idx="2681">
                  <c:v>-0.33704339700114683</c:v>
                </c:pt>
                <c:pt idx="2682">
                  <c:v>-0.30462837158593742</c:v>
                </c:pt>
                <c:pt idx="2683">
                  <c:v>-0.2878462910784827</c:v>
                </c:pt>
                <c:pt idx="2684">
                  <c:v>-0.28420439775156808</c:v>
                </c:pt>
                <c:pt idx="2685">
                  <c:v>-0.29111144463165645</c:v>
                </c:pt>
                <c:pt idx="2686">
                  <c:v>-0.30603576535885707</c:v>
                </c:pt>
                <c:pt idx="2687">
                  <c:v>-0.3267335721466294</c:v>
                </c:pt>
                <c:pt idx="2688">
                  <c:v>-0.35157245812507965</c:v>
                </c:pt>
                <c:pt idx="2689">
                  <c:v>-0.37977900802809117</c:v>
                </c:pt>
                <c:pt idx="2690">
                  <c:v>-0.41108488255199854</c:v>
                </c:pt>
                <c:pt idx="2691">
                  <c:v>-0.44493057895705607</c:v>
                </c:pt>
                <c:pt idx="2692">
                  <c:v>-0.48009514774802836</c:v>
                </c:pt>
                <c:pt idx="2693">
                  <c:v>-0.51494782448638621</c:v>
                </c:pt>
                <c:pt idx="2694">
                  <c:v>-0.54785756155577892</c:v>
                </c:pt>
                <c:pt idx="2695">
                  <c:v>-0.57747943421071257</c:v>
                </c:pt>
                <c:pt idx="2696">
                  <c:v>-0.60292126240672828</c:v>
                </c:pt>
                <c:pt idx="2697">
                  <c:v>-0.62393135769606523</c:v>
                </c:pt>
                <c:pt idx="2698">
                  <c:v>-0.64092655783199048</c:v>
                </c:pt>
                <c:pt idx="2699">
                  <c:v>-0.65445056423180936</c:v>
                </c:pt>
                <c:pt idx="2700">
                  <c:v>-0.66453962365667518</c:v>
                </c:pt>
                <c:pt idx="2701">
                  <c:v>-0.67077859742025003</c:v>
                </c:pt>
                <c:pt idx="2702">
                  <c:v>-0.67278293004091916</c:v>
                </c:pt>
                <c:pt idx="2703">
                  <c:v>-0.67046030554886937</c:v>
                </c:pt>
                <c:pt idx="2704">
                  <c:v>-0.66393645489685249</c:v>
                </c:pt>
                <c:pt idx="2705">
                  <c:v>-0.6534911577725232</c:v>
                </c:pt>
                <c:pt idx="2706">
                  <c:v>-0.63969869879791008</c:v>
                </c:pt>
                <c:pt idx="2707">
                  <c:v>-0.6234131422826964</c:v>
                </c:pt>
                <c:pt idx="2708">
                  <c:v>-0.60540643096832647</c:v>
                </c:pt>
                <c:pt idx="2709">
                  <c:v>-0.58616393164087388</c:v>
                </c:pt>
                <c:pt idx="2710">
                  <c:v>-0.56604782873405346</c:v>
                </c:pt>
                <c:pt idx="2711">
                  <c:v>-0.5454365044529712</c:v>
                </c:pt>
                <c:pt idx="2712">
                  <c:v>-0.52468676285273341</c:v>
                </c:pt>
                <c:pt idx="2713">
                  <c:v>-0.5040483101363501</c:v>
                </c:pt>
                <c:pt idx="2714">
                  <c:v>-0.48370974273294914</c:v>
                </c:pt>
                <c:pt idx="2715">
                  <c:v>-0.46393860704829598</c:v>
                </c:pt>
                <c:pt idx="2716">
                  <c:v>-0.44500850949353643</c:v>
                </c:pt>
                <c:pt idx="2717">
                  <c:v>-0.42698384470528267</c:v>
                </c:pt>
                <c:pt idx="2718">
                  <c:v>-0.40971888937658402</c:v>
                </c:pt>
                <c:pt idx="2719">
                  <c:v>-0.39303314596400812</c:v>
                </c:pt>
                <c:pt idx="2720">
                  <c:v>-0.37686918600535202</c:v>
                </c:pt>
                <c:pt idx="2721">
                  <c:v>-0.3613248757557308</c:v>
                </c:pt>
                <c:pt idx="2722">
                  <c:v>-0.34655613292366938</c:v>
                </c:pt>
                <c:pt idx="2723">
                  <c:v>-0.33269514491625013</c:v>
                </c:pt>
                <c:pt idx="2724">
                  <c:v>-0.31981293273110845</c:v>
                </c:pt>
                <c:pt idx="2725">
                  <c:v>-0.30787619465643445</c:v>
                </c:pt>
                <c:pt idx="2726">
                  <c:v>-0.29675183711611708</c:v>
                </c:pt>
                <c:pt idx="2727">
                  <c:v>-0.28629957381737858</c:v>
                </c:pt>
                <c:pt idx="2728">
                  <c:v>-0.2764634488226882</c:v>
                </c:pt>
                <c:pt idx="2729">
                  <c:v>-0.267265210188738</c:v>
                </c:pt>
                <c:pt idx="2730">
                  <c:v>-0.25874841066447674</c:v>
                </c:pt>
                <c:pt idx="2731">
                  <c:v>-0.25095971795488975</c:v>
                </c:pt>
                <c:pt idx="2732">
                  <c:v>-0.24393407620315175</c:v>
                </c:pt>
                <c:pt idx="2733">
                  <c:v>-0.23763484219915895</c:v>
                </c:pt>
                <c:pt idx="2734">
                  <c:v>-0.23191952086312598</c:v>
                </c:pt>
                <c:pt idx="2735">
                  <c:v>-0.22660466960227676</c:v>
                </c:pt>
                <c:pt idx="2736">
                  <c:v>-0.22157186345165447</c:v>
                </c:pt>
                <c:pt idx="2737">
                  <c:v>-0.21681504240587876</c:v>
                </c:pt>
                <c:pt idx="2738">
                  <c:v>-0.21240579381822813</c:v>
                </c:pt>
                <c:pt idx="2739">
                  <c:v>-0.20843060019539267</c:v>
                </c:pt>
                <c:pt idx="2740">
                  <c:v>-0.20495096776020499</c:v>
                </c:pt>
                <c:pt idx="2741">
                  <c:v>-0.20197397595820293</c:v>
                </c:pt>
                <c:pt idx="2742">
                  <c:v>-0.19944412193636993</c:v>
                </c:pt>
                <c:pt idx="2743">
                  <c:v>-0.1972923103062568</c:v>
                </c:pt>
                <c:pt idx="2744">
                  <c:v>-0.19547799000382288</c:v>
                </c:pt>
                <c:pt idx="2745">
                  <c:v>-0.193977543998754</c:v>
                </c:pt>
                <c:pt idx="2746">
                  <c:v>-0.19277109320797992</c:v>
                </c:pt>
                <c:pt idx="2747">
                  <c:v>-0.19186690642388887</c:v>
                </c:pt>
                <c:pt idx="2748">
                  <c:v>-0.19132337491327678</c:v>
                </c:pt>
                <c:pt idx="2749">
                  <c:v>-0.19119945629858268</c:v>
                </c:pt>
                <c:pt idx="2750">
                  <c:v>-0.19147277953190706</c:v>
                </c:pt>
                <c:pt idx="2751">
                  <c:v>-0.19201931272742717</c:v>
                </c:pt>
                <c:pt idx="2752">
                  <c:v>-0.19266286264459764</c:v>
                </c:pt>
                <c:pt idx="2753">
                  <c:v>-0.1932225919266003</c:v>
                </c:pt>
                <c:pt idx="2754">
                  <c:v>-0.19353527687711497</c:v>
                </c:pt>
                <c:pt idx="2755">
                  <c:v>-0.19349716114233931</c:v>
                </c:pt>
                <c:pt idx="2756">
                  <c:v>-0.19308185254930832</c:v>
                </c:pt>
                <c:pt idx="2757">
                  <c:v>-0.19228674586206407</c:v>
                </c:pt>
                <c:pt idx="2758">
                  <c:v>-0.19107134665213019</c:v>
                </c:pt>
                <c:pt idx="2759">
                  <c:v>-0.18934146997607146</c:v>
                </c:pt>
                <c:pt idx="2760">
                  <c:v>-0.18698044657142451</c:v>
                </c:pt>
                <c:pt idx="2761">
                  <c:v>-0.18390960963937303</c:v>
                </c:pt>
                <c:pt idx="2762">
                  <c:v>-0.18013938012374869</c:v>
                </c:pt>
                <c:pt idx="2763">
                  <c:v>-0.17576003511404983</c:v>
                </c:pt>
                <c:pt idx="2764">
                  <c:v>-0.17089945771447179</c:v>
                </c:pt>
                <c:pt idx="2765">
                  <c:v>-0.16570161552947171</c:v>
                </c:pt>
                <c:pt idx="2766">
                  <c:v>-0.16030883373214208</c:v>
                </c:pt>
                <c:pt idx="2767">
                  <c:v>-0.1548324578419018</c:v>
                </c:pt>
                <c:pt idx="2768">
                  <c:v>-0.14934096025599275</c:v>
                </c:pt>
                <c:pt idx="2769">
                  <c:v>-0.14387132399790448</c:v>
                </c:pt>
                <c:pt idx="2770">
                  <c:v>-0.13844603338666514</c:v>
                </c:pt>
                <c:pt idx="2771">
                  <c:v>-0.1331012785478641</c:v>
                </c:pt>
                <c:pt idx="2772">
                  <c:v>-0.1279084202925227</c:v>
                </c:pt>
                <c:pt idx="2773">
                  <c:v>-0.12296566468914154</c:v>
                </c:pt>
                <c:pt idx="2774">
                  <c:v>-0.11836697013889871</c:v>
                </c:pt>
                <c:pt idx="2775">
                  <c:v>-0.1141578716354935</c:v>
                </c:pt>
                <c:pt idx="2776">
                  <c:v>-0.11033021365766632</c:v>
                </c:pt>
                <c:pt idx="2777">
                  <c:v>-0.10685879337930253</c:v>
                </c:pt>
                <c:pt idx="2778">
                  <c:v>-0.10372344853951038</c:v>
                </c:pt>
                <c:pt idx="2779">
                  <c:v>-0.10091007688277855</c:v>
                </c:pt>
                <c:pt idx="2780">
                  <c:v>-9.8405085873674372E-2</c:v>
                </c:pt>
                <c:pt idx="2781">
                  <c:v>-9.6195732510229795E-2</c:v>
                </c:pt>
                <c:pt idx="2782">
                  <c:v>-9.4276523142707458E-2</c:v>
                </c:pt>
                <c:pt idx="2783">
                  <c:v>-9.2649326744729352E-2</c:v>
                </c:pt>
                <c:pt idx="2784">
                  <c:v>-9.1304798448185537E-2</c:v>
                </c:pt>
                <c:pt idx="2785">
                  <c:v>-9.0200518215413375E-2</c:v>
                </c:pt>
                <c:pt idx="2786">
                  <c:v>-8.9257082985260583E-2</c:v>
                </c:pt>
                <c:pt idx="2787">
                  <c:v>-8.838404576153594E-2</c:v>
                </c:pt>
                <c:pt idx="2788">
                  <c:v>-8.7517634898834712E-2</c:v>
                </c:pt>
                <c:pt idx="2789">
                  <c:v>-8.6623869058575317E-2</c:v>
                </c:pt>
                <c:pt idx="2790">
                  <c:v>-8.5684794766873851E-2</c:v>
                </c:pt>
                <c:pt idx="2791">
                  <c:v>-8.4707604740396736E-2</c:v>
                </c:pt>
                <c:pt idx="2792">
                  <c:v>-8.3722995454995966E-2</c:v>
                </c:pt>
                <c:pt idx="2793">
                  <c:v>-8.277112152576209E-2</c:v>
                </c:pt>
                <c:pt idx="2794">
                  <c:v>-8.1889928780777888E-2</c:v>
                </c:pt>
                <c:pt idx="2795">
                  <c:v>-8.1090857604032451E-2</c:v>
                </c:pt>
                <c:pt idx="2796">
                  <c:v>-8.0345193764424366E-2</c:v>
                </c:pt>
                <c:pt idx="2797">
                  <c:v>-7.9599529924816281E-2</c:v>
                </c:pt>
                <c:pt idx="2798">
                  <c:v>-7.8800911832585266E-2</c:v>
                </c:pt>
                <c:pt idx="2799">
                  <c:v>-7.7923853483795144E-2</c:v>
                </c:pt>
                <c:pt idx="2800">
                  <c:v>-7.6970337123196494E-2</c:v>
                </c:pt>
                <c:pt idx="2801">
                  <c:v>-7.5950500516799524E-2</c:v>
                </c:pt>
                <c:pt idx="2802">
                  <c:v>-7.4887054525889521E-2</c:v>
                </c:pt>
                <c:pt idx="2803">
                  <c:v>-7.3810299177368421E-2</c:v>
                </c:pt>
                <c:pt idx="2804">
                  <c:v>-7.2723802511787283E-2</c:v>
                </c:pt>
                <c:pt idx="2805">
                  <c:v>-7.1589958514449145E-2</c:v>
                </c:pt>
                <c:pt idx="2806">
                  <c:v>-7.0349866198479341E-2</c:v>
                </c:pt>
                <c:pt idx="2807">
                  <c:v>-6.89637107621731E-2</c:v>
                </c:pt>
                <c:pt idx="2808">
                  <c:v>-6.7420957990570171E-2</c:v>
                </c:pt>
                <c:pt idx="2809">
                  <c:v>-6.5710337406374331E-2</c:v>
                </c:pt>
                <c:pt idx="2810">
                  <c:v>-6.3818822829795965E-2</c:v>
                </c:pt>
                <c:pt idx="2811">
                  <c:v>-6.1751738003879536E-2</c:v>
                </c:pt>
                <c:pt idx="2812">
                  <c:v>-5.9517068543191692E-2</c:v>
                </c:pt>
                <c:pt idx="2813">
                  <c:v>-5.7112492389596044E-2</c:v>
                </c:pt>
                <c:pt idx="2814">
                  <c:v>-5.4535070157305278E-2</c:v>
                </c:pt>
                <c:pt idx="2815">
                  <c:v>-5.1790482393418942E-2</c:v>
                </c:pt>
                <c:pt idx="2816">
                  <c:v>-4.8911860903054064E-2</c:v>
                </c:pt>
                <c:pt idx="2817">
                  <c:v>-4.5979407308819574E-2</c:v>
                </c:pt>
                <c:pt idx="2818">
                  <c:v>-4.3106908122955805E-2</c:v>
                </c:pt>
                <c:pt idx="2819">
                  <c:v>-4.0413320684723975E-2</c:v>
                </c:pt>
                <c:pt idx="2820">
                  <c:v>-3.8006365837427614E-2</c:v>
                </c:pt>
                <c:pt idx="2821">
                  <c:v>-3.597889758874085E-2</c:v>
                </c:pt>
                <c:pt idx="2822">
                  <c:v>-3.4395112350800686E-2</c:v>
                </c:pt>
                <c:pt idx="2823">
                  <c:v>-3.3256618573633309E-2</c:v>
                </c:pt>
                <c:pt idx="2824">
                  <c:v>-3.2503897942713127E-2</c:v>
                </c:pt>
                <c:pt idx="2825">
                  <c:v>-3.2063454486244633E-2</c:v>
                </c:pt>
                <c:pt idx="2826">
                  <c:v>-3.1881886530646913E-2</c:v>
                </c:pt>
                <c:pt idx="2827">
                  <c:v>-3.1921605051892336E-2</c:v>
                </c:pt>
                <c:pt idx="2828">
                  <c:v>-3.2154241295821707E-2</c:v>
                </c:pt>
                <c:pt idx="2829">
                  <c:v>-3.2579455449049229E-2</c:v>
                </c:pt>
                <c:pt idx="2830">
                  <c:v>-3.3218095062794682E-2</c:v>
                </c:pt>
                <c:pt idx="2831">
                  <c:v>-3.4074894870233761E-2</c:v>
                </c:pt>
                <c:pt idx="2832">
                  <c:v>-3.5115312840698312E-2</c:v>
                </c:pt>
                <c:pt idx="2833">
                  <c:v>-3.6261146586999304E-2</c:v>
                </c:pt>
                <c:pt idx="2834">
                  <c:v>-3.7411103402381525E-2</c:v>
                </c:pt>
                <c:pt idx="2835">
                  <c:v>-3.8471915839551445E-2</c:v>
                </c:pt>
                <c:pt idx="2836">
                  <c:v>-3.9387826185453154E-2</c:v>
                </c:pt>
                <c:pt idx="2837">
                  <c:v>-4.0158471972475115E-2</c:v>
                </c:pt>
                <c:pt idx="2838">
                  <c:v>-4.0823820918345667E-2</c:v>
                </c:pt>
                <c:pt idx="2839">
                  <c:v>-4.1441250513259802E-2</c:v>
                </c:pt>
                <c:pt idx="2840">
                  <c:v>-4.2065986095968962E-2</c:v>
                </c:pt>
                <c:pt idx="2841">
                  <c:v>-4.2724419839438171E-2</c:v>
                </c:pt>
                <c:pt idx="2842">
                  <c:v>-4.3395239780820362E-2</c:v>
                </c:pt>
                <c:pt idx="2843">
                  <c:v>-4.4012958217112437E-2</c:v>
                </c:pt>
                <c:pt idx="2844">
                  <c:v>-4.4514562419471299E-2</c:v>
                </c:pt>
                <c:pt idx="2845">
                  <c:v>-4.4887332040154611E-2</c:v>
                </c:pt>
                <c:pt idx="2846">
                  <c:v>-4.5153479547481841E-2</c:v>
                </c:pt>
                <c:pt idx="2847">
                  <c:v>-4.5343837342659322E-2</c:v>
                </c:pt>
                <c:pt idx="2848">
                  <c:v>-4.5502450904045193E-2</c:v>
                </c:pt>
                <c:pt idx="2849">
                  <c:v>-4.5680088351480311E-2</c:v>
                </c:pt>
                <c:pt idx="2850">
                  <c:v>-4.5904444475908648E-2</c:v>
                </c:pt>
                <c:pt idx="2851">
                  <c:v>-4.6149738768459653E-2</c:v>
                </c:pt>
                <c:pt idx="2852">
                  <c:v>-4.6328112478230703E-2</c:v>
                </c:pt>
                <c:pt idx="2853">
                  <c:v>-4.6335191923768525E-2</c:v>
                </c:pt>
                <c:pt idx="2854">
                  <c:v>-4.6136791878460079E-2</c:v>
                </c:pt>
                <c:pt idx="2855">
                  <c:v>-4.5791314936214189E-2</c:v>
                </c:pt>
                <c:pt idx="2856">
                  <c:v>-4.5394945275885987E-2</c:v>
                </c:pt>
                <c:pt idx="2857">
                  <c:v>-4.5047978818298945E-2</c:v>
                </c:pt>
                <c:pt idx="2858">
                  <c:v>-4.4840030016849074E-2</c:v>
                </c:pt>
                <c:pt idx="2859">
                  <c:v>-4.481525195746669E-2</c:v>
                </c:pt>
                <c:pt idx="2860">
                  <c:v>-4.4947309102751069E-2</c:v>
                </c:pt>
                <c:pt idx="2861">
                  <c:v>-4.5159596188426521E-2</c:v>
                </c:pt>
                <c:pt idx="2862">
                  <c:v>-4.536664448440398E-2</c:v>
                </c:pt>
                <c:pt idx="2863">
                  <c:v>-4.5496385235108384E-2</c:v>
                </c:pt>
                <c:pt idx="2864">
                  <c:v>-4.550707802964872E-2</c:v>
                </c:pt>
                <c:pt idx="2865">
                  <c:v>-4.5396446118340011E-2</c:v>
                </c:pt>
                <c:pt idx="2866">
                  <c:v>-4.5177447718294704E-2</c:v>
                </c:pt>
                <c:pt idx="2867">
                  <c:v>-4.4865300805640898E-2</c:v>
                </c:pt>
                <c:pt idx="2868">
                  <c:v>-4.448752460107324E-2</c:v>
                </c:pt>
                <c:pt idx="2869">
                  <c:v>-4.4057700312911487E-2</c:v>
                </c:pt>
                <c:pt idx="2870">
                  <c:v>-4.3552120293938575E-2</c:v>
                </c:pt>
                <c:pt idx="2871">
                  <c:v>-4.294044487235759E-2</c:v>
                </c:pt>
                <c:pt idx="2872">
                  <c:v>-4.2219343876987551E-2</c:v>
                </c:pt>
                <c:pt idx="2873">
                  <c:v>-4.1415928752460106E-2</c:v>
                </c:pt>
                <c:pt idx="2874">
                  <c:v>-4.0575060529259341E-2</c:v>
                </c:pt>
                <c:pt idx="2875">
                  <c:v>-3.9752502583997623E-2</c:v>
                </c:pt>
                <c:pt idx="2876">
                  <c:v>-3.9006176108287202E-2</c:v>
                </c:pt>
                <c:pt idx="2877">
                  <c:v>-3.8380228524501958E-2</c:v>
                </c:pt>
                <c:pt idx="2878">
                  <c:v>-3.7904144307417842E-2</c:v>
                </c:pt>
                <c:pt idx="2879">
                  <c:v>-3.7591855805853287E-2</c:v>
                </c:pt>
                <c:pt idx="2880">
                  <c:v>-3.743028020445438E-2</c:v>
                </c:pt>
                <c:pt idx="2881">
                  <c:v>-3.7380140739377295E-2</c:v>
                </c:pt>
                <c:pt idx="2882">
                  <c:v>-3.7402466478825377E-2</c:v>
                </c:pt>
                <c:pt idx="2883">
                  <c:v>-3.7497104506775021E-2</c:v>
                </c:pt>
                <c:pt idx="2884">
                  <c:v>-3.7712325314681348E-2</c:v>
                </c:pt>
                <c:pt idx="2885">
                  <c:v>-3.8109567162699816E-2</c:v>
                </c:pt>
                <c:pt idx="2886">
                  <c:v>-3.8726521018873798E-2</c:v>
                </c:pt>
                <c:pt idx="2887">
                  <c:v>-3.9581769011850988E-2</c:v>
                </c:pt>
                <c:pt idx="2888">
                  <c:v>-4.06834553357781E-2</c:v>
                </c:pt>
                <c:pt idx="2889">
                  <c:v>-4.1997423081824234E-2</c:v>
                </c:pt>
                <c:pt idx="2890">
                  <c:v>-4.3432483327905752E-2</c:v>
                </c:pt>
                <c:pt idx="2891">
                  <c:v>-4.4885021309131065E-2</c:v>
                </c:pt>
                <c:pt idx="2892">
                  <c:v>-4.6290546108428782E-2</c:v>
                </c:pt>
                <c:pt idx="2893">
                  <c:v>-4.7645551984368581E-2</c:v>
                </c:pt>
                <c:pt idx="2894">
                  <c:v>-4.898983674798589E-2</c:v>
                </c:pt>
                <c:pt idx="2895">
                  <c:v>-5.0377577980092597E-2</c:v>
                </c:pt>
                <c:pt idx="2896">
                  <c:v>-5.1878596004360934E-2</c:v>
                </c:pt>
                <c:pt idx="2897">
                  <c:v>-5.3547674402140824E-2</c:v>
                </c:pt>
                <c:pt idx="2898">
                  <c:v>-5.5356110269443697E-2</c:v>
                </c:pt>
                <c:pt idx="2899">
                  <c:v>-5.7191555637362473E-2</c:v>
                </c:pt>
                <c:pt idx="2900">
                  <c:v>-5.8923357922607493E-2</c:v>
                </c:pt>
                <c:pt idx="2901">
                  <c:v>-6.0463109009302386E-2</c:v>
                </c:pt>
                <c:pt idx="2902">
                  <c:v>-6.1783680462146204E-2</c:v>
                </c:pt>
                <c:pt idx="2903">
                  <c:v>-6.289826836762144E-2</c:v>
                </c:pt>
                <c:pt idx="2904">
                  <c:v>-6.3853030710634737E-2</c:v>
                </c:pt>
                <c:pt idx="2905">
                  <c:v>-6.4715590354963395E-2</c:v>
                </c:pt>
                <c:pt idx="2906">
                  <c:v>-6.5517549945488265E-2</c:v>
                </c:pt>
                <c:pt idx="2907">
                  <c:v>-6.6223455618955915E-2</c:v>
                </c:pt>
                <c:pt idx="2908">
                  <c:v>-6.6761606750959268E-2</c:v>
                </c:pt>
                <c:pt idx="2909">
                  <c:v>-6.7075084599374182E-2</c:v>
                </c:pt>
                <c:pt idx="2910">
                  <c:v>-6.7158565421156211E-2</c:v>
                </c:pt>
                <c:pt idx="2911">
                  <c:v>-6.7048522519716255E-2</c:v>
                </c:pt>
                <c:pt idx="2912">
                  <c:v>-6.6798249961063039E-2</c:v>
                </c:pt>
                <c:pt idx="2913">
                  <c:v>-6.6478825378396361E-2</c:v>
                </c:pt>
                <c:pt idx="2914">
                  <c:v>-6.616636697013889E-2</c:v>
                </c:pt>
                <c:pt idx="2915">
                  <c:v>-6.5890608407549511E-2</c:v>
                </c:pt>
                <c:pt idx="2916">
                  <c:v>-6.5615982556246191E-2</c:v>
                </c:pt>
                <c:pt idx="2917">
                  <c:v>-6.5284268056125846E-2</c:v>
                </c:pt>
                <c:pt idx="2918">
                  <c:v>-6.4847381313095559E-2</c:v>
                </c:pt>
                <c:pt idx="2919">
                  <c:v>-6.4272247157602616E-2</c:v>
                </c:pt>
                <c:pt idx="2920">
                  <c:v>-6.3546235858807532E-2</c:v>
                </c:pt>
                <c:pt idx="2921">
                  <c:v>-6.2685771730358067E-2</c:v>
                </c:pt>
                <c:pt idx="2922">
                  <c:v>-6.1746867345349503E-2</c:v>
                </c:pt>
                <c:pt idx="2923">
                  <c:v>-6.0814476050235745E-2</c:v>
                </c:pt>
                <c:pt idx="2924">
                  <c:v>-5.9958146317980375E-2</c:v>
                </c:pt>
                <c:pt idx="2925">
                  <c:v>-5.9187279652257632E-2</c:v>
                </c:pt>
                <c:pt idx="2926">
                  <c:v>-5.8447675818029933E-2</c:v>
                </c:pt>
                <c:pt idx="2927">
                  <c:v>-5.7658799042858963E-2</c:v>
                </c:pt>
                <c:pt idx="2928">
                  <c:v>-5.6766845540657251E-2</c:v>
                </c:pt>
                <c:pt idx="2929">
                  <c:v>-5.5790878842369059E-2</c:v>
                </c:pt>
                <c:pt idx="2930">
                  <c:v>-5.4821113738372007E-2</c:v>
                </c:pt>
                <c:pt idx="2931">
                  <c:v>-5.3981078057966494E-2</c:v>
                </c:pt>
                <c:pt idx="2932">
                  <c:v>-5.3384597958287906E-2</c:v>
                </c:pt>
                <c:pt idx="2933">
                  <c:v>-5.3079649425856967E-2</c:v>
                </c:pt>
                <c:pt idx="2934">
                  <c:v>-5.3015237798575608E-2</c:v>
                </c:pt>
                <c:pt idx="2935">
                  <c:v>-5.3091220071643991E-2</c:v>
                </c:pt>
                <c:pt idx="2936">
                  <c:v>-5.3233137468673447E-2</c:v>
                </c:pt>
                <c:pt idx="2937">
                  <c:v>-5.3420754102538687E-2</c:v>
                </c:pt>
                <c:pt idx="2938">
                  <c:v>-5.3686018095062793E-2</c:v>
                </c:pt>
                <c:pt idx="2939">
                  <c:v>-5.410150225834312E-2</c:v>
                </c:pt>
                <c:pt idx="2940">
                  <c:v>-5.4756118764778337E-2</c:v>
                </c:pt>
                <c:pt idx="2941">
                  <c:v>-5.5698715788579434E-2</c:v>
                </c:pt>
                <c:pt idx="2942">
                  <c:v>-5.6888272190522032E-2</c:v>
                </c:pt>
                <c:pt idx="2943">
                  <c:v>-5.8214054115281688E-2</c:v>
                </c:pt>
                <c:pt idx="2944">
                  <c:v>-5.9554731193452927E-2</c:v>
                </c:pt>
                <c:pt idx="2945">
                  <c:v>-6.0825803163096263E-2</c:v>
                </c:pt>
                <c:pt idx="2946">
                  <c:v>-6.1994081583530376E-2</c:v>
                </c:pt>
                <c:pt idx="2947">
                  <c:v>-6.3062115055148873E-2</c:v>
                </c:pt>
                <c:pt idx="2948">
                  <c:v>-6.4069775015220806E-2</c:v>
                </c:pt>
                <c:pt idx="2949">
                  <c:v>-6.5100712192221105E-2</c:v>
                </c:pt>
                <c:pt idx="2950">
                  <c:v>-6.6231950953601307E-2</c:v>
                </c:pt>
                <c:pt idx="2951">
                  <c:v>-6.7456298582695001E-2</c:v>
                </c:pt>
                <c:pt idx="2952">
                  <c:v>-6.8660427315332659E-2</c:v>
                </c:pt>
                <c:pt idx="2953">
                  <c:v>-6.9680207286165349E-2</c:v>
                </c:pt>
                <c:pt idx="2954">
                  <c:v>-7.0388661560026614E-2</c:v>
                </c:pt>
                <c:pt idx="2955">
                  <c:v>-7.0729551021563988E-2</c:v>
                </c:pt>
                <c:pt idx="2956">
                  <c:v>-7.0684129298993301E-2</c:v>
                </c:pt>
                <c:pt idx="2957">
                  <c:v>-7.0255511348351188E-2</c:v>
                </c:pt>
                <c:pt idx="2958">
                  <c:v>-6.948186953997762E-2</c:v>
                </c:pt>
                <c:pt idx="2959">
                  <c:v>-6.8407776062978751E-2</c:v>
                </c:pt>
                <c:pt idx="2960">
                  <c:v>-6.7023036515780079E-2</c:v>
                </c:pt>
                <c:pt idx="2961">
                  <c:v>-6.5261160745890376E-2</c:v>
                </c:pt>
                <c:pt idx="2962">
                  <c:v>-6.3054695796225232E-2</c:v>
                </c:pt>
                <c:pt idx="2963">
                  <c:v>-6.0382233423478267E-2</c:v>
                </c:pt>
                <c:pt idx="2964">
                  <c:v>-5.7286986563212364E-2</c:v>
                </c:pt>
                <c:pt idx="2965">
                  <c:v>-5.3851286335254218E-2</c:v>
                </c:pt>
                <c:pt idx="2966">
                  <c:v>-5.015943477706826E-2</c:v>
                </c:pt>
                <c:pt idx="2967">
                  <c:v>-4.6301799595055711E-2</c:v>
                </c:pt>
                <c:pt idx="2968">
                  <c:v>-4.2374791510328906E-2</c:v>
                </c:pt>
                <c:pt idx="2969">
                  <c:v>-3.843454769422458E-2</c:v>
                </c:pt>
                <c:pt idx="2970">
                  <c:v>-3.4466654395627731E-2</c:v>
                </c:pt>
                <c:pt idx="2971">
                  <c:v>-3.0423928525917847E-2</c:v>
                </c:pt>
                <c:pt idx="2972">
                  <c:v>-2.6266028572642187E-2</c:v>
                </c:pt>
                <c:pt idx="2973">
                  <c:v>-2.1956209381681226E-2</c:v>
                </c:pt>
                <c:pt idx="2974">
                  <c:v>-1.749691760941283E-2</c:v>
                </c:pt>
                <c:pt idx="2975">
                  <c:v>-1.2971130021096747E-2</c:v>
                </c:pt>
                <c:pt idx="2976">
                  <c:v>-8.5162954677389657E-3</c:v>
                </c:pt>
                <c:pt idx="2977">
                  <c:v>-4.3066005918416467E-3</c:v>
                </c:pt>
                <c:pt idx="2978">
                  <c:v>-5.5343910968892913E-4</c:v>
                </c:pt>
                <c:pt idx="2979">
                  <c:v>2.5192388180157732E-3</c:v>
                </c:pt>
                <c:pt idx="2980">
                  <c:v>4.736698429778979E-3</c:v>
                </c:pt>
                <c:pt idx="2981">
                  <c:v>6.0593823891712806E-3</c:v>
                </c:pt>
                <c:pt idx="2982">
                  <c:v>6.5970917637730607E-3</c:v>
                </c:pt>
                <c:pt idx="2983">
                  <c:v>6.5339827544706689E-3</c:v>
                </c:pt>
                <c:pt idx="2984">
                  <c:v>6.0678720602602406E-3</c:v>
                </c:pt>
                <c:pt idx="2985">
                  <c:v>5.3743406912370615E-3</c:v>
                </c:pt>
                <c:pt idx="2986">
                  <c:v>4.5697707675534851E-3</c:v>
                </c:pt>
                <c:pt idx="2987">
                  <c:v>3.6927288430770103E-3</c:v>
                </c:pt>
                <c:pt idx="2988">
                  <c:v>2.6938643861412772E-3</c:v>
                </c:pt>
                <c:pt idx="2989">
                  <c:v>1.4629872428391407E-3</c:v>
                </c:pt>
                <c:pt idx="2990">
                  <c:v>-1.1653713169184588E-4</c:v>
                </c:pt>
                <c:pt idx="2991">
                  <c:v>-2.145623628357427E-3</c:v>
                </c:pt>
                <c:pt idx="2992">
                  <c:v>-4.6850111147294943E-3</c:v>
                </c:pt>
                <c:pt idx="2993">
                  <c:v>-7.7288119274498421E-3</c:v>
                </c:pt>
                <c:pt idx="2994">
                  <c:v>-1.1246701686323926E-2</c:v>
                </c:pt>
                <c:pt idx="2995">
                  <c:v>-1.530418112053464E-2</c:v>
                </c:pt>
                <c:pt idx="2996">
                  <c:v>-2.0178685205374716E-2</c:v>
                </c:pt>
                <c:pt idx="2997">
                  <c:v>-2.6328684497430158E-2</c:v>
                </c:pt>
                <c:pt idx="2998">
                  <c:v>-3.4166553867501094E-2</c:v>
                </c:pt>
                <c:pt idx="2999">
                  <c:v>-4.3804142891528737E-2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1D45-4349-966B-473DDCC1C2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527120"/>
        <c:axId val="105527680"/>
      </c:scatterChart>
      <c:valAx>
        <c:axId val="105527120"/>
        <c:scaling>
          <c:orientation val="minMax"/>
          <c:max val="1.3"/>
          <c:min val="1.1400000000000001"/>
        </c:scaling>
        <c:delete val="0"/>
        <c:axPos val="b"/>
        <c:numFmt formatCode="#,##0.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105527680"/>
        <c:crossesAt val="-0.2"/>
        <c:crossBetween val="midCat"/>
        <c:majorUnit val="0.16000000000000003"/>
      </c:valAx>
      <c:valAx>
        <c:axId val="105527680"/>
        <c:scaling>
          <c:orientation val="minMax"/>
          <c:max val="1"/>
          <c:min val="-0.1"/>
        </c:scaling>
        <c:delete val="0"/>
        <c:axPos val="l"/>
        <c:numFmt formatCode="#,##0.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105527120"/>
        <c:crosses val="autoZero"/>
        <c:crossBetween val="midCat"/>
        <c:majorUnit val="1.100000000000000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028E6-01B1-48E8-8BC9-429FA15D7F18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8C107-13CD-4209-A9C1-CE9E31096C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853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LPR</a:t>
            </a:r>
            <a:r>
              <a:rPr lang="en-GB" baseline="0" dirty="0" smtClean="0"/>
              <a:t> Comparison of Variant Proteins: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Normalised traces following a 200 mM ammonium (or potassium) pulse in proteoliposomes containing the stated protein at LPR 5 (red) or LPR 10 (black). Traces have been normalised based on their own maximum amplitude to permit comparison.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9DBB2-0B89-44D7-B1F2-3D8C50BF73A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258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18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07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85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43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269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27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10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12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448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738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64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73EF3-0B07-42D9-8E7C-F9D70FF2285D}" type="datetimeFigureOut">
              <a:rPr lang="en-GB" smtClean="0"/>
              <a:t>07/07/2020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FBDD5-E9F2-43A1-B63B-443FF17E7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23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891579" y="762496"/>
            <a:ext cx="2920110" cy="3212085"/>
            <a:chOff x="3900979" y="1651496"/>
            <a:chExt cx="2920110" cy="3212085"/>
          </a:xfrm>
        </p:grpSpPr>
        <p:grpSp>
          <p:nvGrpSpPr>
            <p:cNvPr id="24" name="Group 23"/>
            <p:cNvGrpSpPr/>
            <p:nvPr/>
          </p:nvGrpSpPr>
          <p:grpSpPr>
            <a:xfrm>
              <a:off x="4301089" y="1666630"/>
              <a:ext cx="2520000" cy="2880000"/>
              <a:chOff x="4508067" y="326448"/>
              <a:chExt cx="2520000" cy="2880000"/>
            </a:xfrm>
          </p:grpSpPr>
          <p:graphicFrame>
            <p:nvGraphicFramePr>
              <p:cNvPr id="7" name="Chart 6"/>
              <p:cNvGraphicFramePr>
                <a:graphicFrameLocks/>
              </p:cNvGraphicFramePr>
              <p:nvPr>
                <p:extLst/>
              </p:nvPr>
            </p:nvGraphicFramePr>
            <p:xfrm>
              <a:off x="4508067" y="326448"/>
              <a:ext cx="2520000" cy="288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" name="TextBox 8"/>
              <p:cNvSpPr txBox="1"/>
              <p:nvPr/>
            </p:nvSpPr>
            <p:spPr>
              <a:xfrm>
                <a:off x="5181600" y="443344"/>
                <a:ext cx="16209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Rh50</a:t>
                </a:r>
                <a:endParaRPr lang="de-DE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5194535" y="4463471"/>
              <a:ext cx="1301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Time (s)</a:t>
              </a:r>
              <a:endParaRPr lang="de-DE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2825666" y="2726809"/>
              <a:ext cx="25507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Normalised Current</a:t>
              </a:r>
              <a:endParaRPr lang="de-DE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24085" y="4281921"/>
            <a:ext cx="117221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1 – figure supplement 1: Characterization of the activity of NeRh50.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traces following a 200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ammonium pulse in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proteoliposomes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containing NeRh50 at LPR 10 (black) or LPR 5 (red).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Traces have been normalised based on their own maximum amplitude to permit comparison. 8 sensors from two independent protein purification batches were measured, with 3 measurements recorded for each sensor. The average value are given Table 2. Single representative trace were chosen to visualize the results.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782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147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Arnaud Javelle</dc:creator>
  <cp:lastModifiedBy>Arnaud Javelle</cp:lastModifiedBy>
  <cp:revision>6</cp:revision>
  <dcterms:created xsi:type="dcterms:W3CDTF">2020-07-07T04:47:10Z</dcterms:created>
  <dcterms:modified xsi:type="dcterms:W3CDTF">2020-07-07T04:50:13Z</dcterms:modified>
</cp:coreProperties>
</file>