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53E4B-7A4C-47F2-B441-028EC345DD0B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F66DE-6619-4724-A53B-6B1D1C0A99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9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LPR</a:t>
            </a:r>
            <a:r>
              <a:rPr lang="en-GB" baseline="0" dirty="0" smtClean="0"/>
              <a:t> Comparison of Variant Proteins: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Normalised traces following a 200 mM ammonium (or potassium) pulse in proteoliposomes containing the stated protein at LPR 5 (red) or LPR 10 (black). Traces have been normalised based on their own maximum amplitude to permit comparison.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9DBB2-0B89-44D7-B1F2-3D8C50BF73A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260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0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0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4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3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6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892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41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57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46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80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74428" y="4430231"/>
            <a:ext cx="117909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2 – figure </a:t>
            </a:r>
            <a:r>
              <a:rPr 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 </a:t>
            </a:r>
            <a:r>
              <a:rPr lang="en-US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1: 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Evolutionary conservation of the proton and hydrophobic pathways for H</a:t>
            </a:r>
            <a:r>
              <a:rPr lang="en-GB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NH</a:t>
            </a:r>
            <a:r>
              <a:rPr lang="en-GB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translocation in </a:t>
            </a:r>
            <a:r>
              <a:rPr lang="en-GB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AmtB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Evolutionary conservation scores indicate that the residues that line both the water wires and the internal hydrophobic pathway show a large degree of conservation among homologous proteins. Evolutionary conservation scores were estimated using the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ConSurf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server (Ashkenazy 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2016). In brief, a multiple sequence alignment (MSA) was built of homologues collected from the SWISS-PROT database. Homologues were identified by five iterations of HMMER,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produducing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 MSA of 64 sequences. The evolutionary conservation scores are projected onto an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AmtB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monomer, (PDB code: 1U7G), with some helices removed for clarity. (A) Side view. (B) Top view from periplasmic side. (C) Close-up view of key residues involved in the two-lane mechanism.</a:t>
            </a:r>
          </a:p>
          <a:p>
            <a:pPr algn="just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onsurf_Panel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7477" y="94305"/>
            <a:ext cx="4177207" cy="441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63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Arnaud Javelle</dc:creator>
  <cp:lastModifiedBy>Arnaud Javelle</cp:lastModifiedBy>
  <cp:revision>3</cp:revision>
  <dcterms:created xsi:type="dcterms:W3CDTF">2020-06-30T08:58:39Z</dcterms:created>
  <dcterms:modified xsi:type="dcterms:W3CDTF">2020-07-02T09:34:41Z</dcterms:modified>
</cp:coreProperties>
</file>