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53E4B-7A4C-47F2-B441-028EC345DD0B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F66DE-6619-4724-A53B-6B1D1C0A99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9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0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4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3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6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89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41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57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46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0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921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399" y="138561"/>
            <a:ext cx="8096465" cy="468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827314" y="4826675"/>
            <a:ext cx="10537371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2 – figure </a:t>
            </a:r>
            <a:r>
              <a:rPr lang="en-US" b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de-DE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Evolution and occupancy of the Periplasmic Water Wire (PWW). </a:t>
            </a:r>
            <a:r>
              <a:rPr kumimoji="0" lang="en-US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periplasmic water wire evolves on a slower time scale than the CWW and shows greater fluctuations. It is stabilized by the ED twin-His tautomeric state, where 23% occupancy of the PWW with three water molecules or more is observed. Stably occupied states are seen after ~25 ns simulated time. Since earlier simulations studying the internal hydration of </a:t>
            </a:r>
            <a:r>
              <a:rPr kumimoji="0" lang="en-US" alt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AmtB</a:t>
            </a:r>
            <a:r>
              <a:rPr kumimoji="0" lang="en-US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were shorter (</a:t>
            </a:r>
            <a:r>
              <a:rPr kumimoji="0" lang="en-US" altLang="de-DE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r>
              <a:rPr kumimoji="0" lang="en-US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this may explain why the PWW has not been described previously. A significant influence of membrane voltage of a magnitude that is biologically relevant for the cytoplasmic membrane of </a:t>
            </a:r>
            <a:r>
              <a:rPr kumimoji="0" lang="en-US" altLang="de-DE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E. coli</a:t>
            </a:r>
            <a:r>
              <a:rPr kumimoji="0" lang="en-US" alt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 not seen.</a:t>
            </a:r>
            <a:endParaRPr kumimoji="0" lang="en-US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84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Javelle</dc:creator>
  <cp:lastModifiedBy>Arnaud Javelle</cp:lastModifiedBy>
  <cp:revision>4</cp:revision>
  <dcterms:created xsi:type="dcterms:W3CDTF">2020-06-30T08:58:39Z</dcterms:created>
  <dcterms:modified xsi:type="dcterms:W3CDTF">2020-07-02T09:35:16Z</dcterms:modified>
</cp:coreProperties>
</file>