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627" y="1438806"/>
            <a:ext cx="10631628" cy="37301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01486" y="5168978"/>
            <a:ext cx="106950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2 –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 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Evolution and occupancy of the Cytoplasmic Water Wire (CWW).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The cytoplasmic water wire develops in an early stage of the simulations, as has been previously observed (</a:t>
            </a:r>
            <a:r>
              <a:rPr lang="en-US" i="1" dirty="0">
                <a:latin typeface="Times New Roman" panose="02020603050405020304" pitchFamily="18" charset="0"/>
                <a:ea typeface="Calibri" panose="020F0502020204030204" pitchFamily="34" charset="0"/>
              </a:rPr>
              <a:t>21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). The CWW is particularly stabilized in the DE twin-His tautomeric state, where the occupancy is 79% on average with at least three water molecules over the course of our simulations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0185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5</cp:revision>
  <dcterms:created xsi:type="dcterms:W3CDTF">2020-06-30T08:58:39Z</dcterms:created>
  <dcterms:modified xsi:type="dcterms:W3CDTF">2020-07-02T09:36:06Z</dcterms:modified>
</cp:coreProperties>
</file>