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53E4B-7A4C-47F2-B441-028EC345DD0B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F66DE-6619-4724-A53B-6B1D1C0A99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796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400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01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54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230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164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78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892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411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572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752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461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803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3885" y="0"/>
            <a:ext cx="6122726" cy="504218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7018" y="5042187"/>
            <a:ext cx="1186872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2 – figure </a:t>
            </a:r>
            <a:r>
              <a:rPr lang="en-US" b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supplement </a:t>
            </a:r>
            <a:r>
              <a:rPr lang="en-US" b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4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:  The DE and ED twin-His motif configurations. </a:t>
            </a:r>
            <a:r>
              <a:rPr lang="fr-FR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Nomenclature as in Lamoureux </a:t>
            </a:r>
            <a:r>
              <a:rPr lang="fr-FR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et al</a:t>
            </a:r>
            <a:r>
              <a:rPr lang="fr-FR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GB" i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21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).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The top panel shows the configuration of H168 and H318 observed in the DE simulations, with the protonated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Nδ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atom of H168 pointing towards the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Nδ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atom of H318. The bottom panel shows the two distinct configurations observed in the ED simulations; on the left is the equivalent of the situation observed in DE, while on the right the H168 sidechain flips and its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Nδ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atom contacts the most proximal molecule of the PWW.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123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Arnaud Javelle</dc:creator>
  <cp:lastModifiedBy>Arnaud Javelle</cp:lastModifiedBy>
  <cp:revision>6</cp:revision>
  <dcterms:created xsi:type="dcterms:W3CDTF">2020-06-30T08:58:39Z</dcterms:created>
  <dcterms:modified xsi:type="dcterms:W3CDTF">2020-07-02T09:36:53Z</dcterms:modified>
</cp:coreProperties>
</file>