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0" y="8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fb12147\Documents\Papers\Universal%20Transport%20Mechanism%20SCIENCE\ReDraft%20for%20%20Nature%20Comms\NatComms%20Fig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2281437434800203"/>
          <c:y val="4.8790862683920848E-2"/>
          <c:w val="0.72168306338844546"/>
          <c:h val="0.73339801408644401"/>
        </c:manualLayout>
      </c:layout>
      <c:scatterChart>
        <c:scatterStyle val="smoothMarker"/>
        <c:varyColors val="0"/>
        <c:ser>
          <c:idx val="0"/>
          <c:order val="0"/>
          <c:tx>
            <c:v>WT AmtB LPR 10</c:v>
          </c:tx>
          <c:spPr>
            <a:ln w="63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'Figure 2 - Twin-His'!$N$8:$N$856</c:f>
              <c:numCache>
                <c:formatCode>General</c:formatCode>
                <c:ptCount val="849"/>
                <c:pt idx="0">
                  <c:v>1.1020000000000001</c:v>
                </c:pt>
                <c:pt idx="1">
                  <c:v>1.103</c:v>
                </c:pt>
                <c:pt idx="2">
                  <c:v>1.1040000000000001</c:v>
                </c:pt>
                <c:pt idx="3">
                  <c:v>1.105</c:v>
                </c:pt>
                <c:pt idx="4">
                  <c:v>1.1060000000000001</c:v>
                </c:pt>
                <c:pt idx="5">
                  <c:v>1.107</c:v>
                </c:pt>
                <c:pt idx="6">
                  <c:v>1.1080000000000001</c:v>
                </c:pt>
                <c:pt idx="7">
                  <c:v>1.109</c:v>
                </c:pt>
                <c:pt idx="8">
                  <c:v>1.1100000000000001</c:v>
                </c:pt>
                <c:pt idx="9">
                  <c:v>1.111</c:v>
                </c:pt>
                <c:pt idx="10">
                  <c:v>1.1120000000000001</c:v>
                </c:pt>
                <c:pt idx="11">
                  <c:v>1.113</c:v>
                </c:pt>
                <c:pt idx="12">
                  <c:v>1.1140000000000001</c:v>
                </c:pt>
                <c:pt idx="13">
                  <c:v>1.115</c:v>
                </c:pt>
                <c:pt idx="14">
                  <c:v>1.1160000000000001</c:v>
                </c:pt>
                <c:pt idx="15">
                  <c:v>1.117</c:v>
                </c:pt>
                <c:pt idx="16">
                  <c:v>1.1180000000000001</c:v>
                </c:pt>
                <c:pt idx="17">
                  <c:v>1.119</c:v>
                </c:pt>
                <c:pt idx="18">
                  <c:v>1.1200000000000001</c:v>
                </c:pt>
                <c:pt idx="19">
                  <c:v>1.121</c:v>
                </c:pt>
                <c:pt idx="20">
                  <c:v>1.1220000000000001</c:v>
                </c:pt>
                <c:pt idx="21">
                  <c:v>1.123</c:v>
                </c:pt>
                <c:pt idx="22">
                  <c:v>1.1240000000000001</c:v>
                </c:pt>
                <c:pt idx="23">
                  <c:v>1.125</c:v>
                </c:pt>
                <c:pt idx="24">
                  <c:v>1.1259999999999999</c:v>
                </c:pt>
                <c:pt idx="25">
                  <c:v>1.127</c:v>
                </c:pt>
                <c:pt idx="26">
                  <c:v>1.1279999999999999</c:v>
                </c:pt>
                <c:pt idx="27">
                  <c:v>1.129</c:v>
                </c:pt>
                <c:pt idx="28">
                  <c:v>1.1299999999999999</c:v>
                </c:pt>
                <c:pt idx="29">
                  <c:v>1.131</c:v>
                </c:pt>
                <c:pt idx="30">
                  <c:v>1.1319999999999999</c:v>
                </c:pt>
                <c:pt idx="31">
                  <c:v>1.133</c:v>
                </c:pt>
                <c:pt idx="32">
                  <c:v>1.1339999999999999</c:v>
                </c:pt>
                <c:pt idx="33">
                  <c:v>1.135</c:v>
                </c:pt>
                <c:pt idx="34">
                  <c:v>1.1359999999999999</c:v>
                </c:pt>
                <c:pt idx="35">
                  <c:v>1.137</c:v>
                </c:pt>
                <c:pt idx="36">
                  <c:v>1.1379999999999999</c:v>
                </c:pt>
                <c:pt idx="37">
                  <c:v>1.139</c:v>
                </c:pt>
                <c:pt idx="38">
                  <c:v>1.1399999999999999</c:v>
                </c:pt>
                <c:pt idx="39">
                  <c:v>1.141</c:v>
                </c:pt>
                <c:pt idx="40">
                  <c:v>1.1419999999999999</c:v>
                </c:pt>
                <c:pt idx="41">
                  <c:v>1.143</c:v>
                </c:pt>
                <c:pt idx="42">
                  <c:v>1.1439999999999999</c:v>
                </c:pt>
                <c:pt idx="43">
                  <c:v>1.145</c:v>
                </c:pt>
                <c:pt idx="44">
                  <c:v>1.1459999999999999</c:v>
                </c:pt>
                <c:pt idx="45">
                  <c:v>1.147</c:v>
                </c:pt>
                <c:pt idx="46">
                  <c:v>1.1479999999999999</c:v>
                </c:pt>
                <c:pt idx="47">
                  <c:v>1.149</c:v>
                </c:pt>
                <c:pt idx="48">
                  <c:v>1.1499999999999999</c:v>
                </c:pt>
                <c:pt idx="49">
                  <c:v>1.151</c:v>
                </c:pt>
                <c:pt idx="50">
                  <c:v>1.1519999999999999</c:v>
                </c:pt>
                <c:pt idx="51">
                  <c:v>1.153</c:v>
                </c:pt>
                <c:pt idx="52">
                  <c:v>1.1539999999999999</c:v>
                </c:pt>
                <c:pt idx="53">
                  <c:v>1.155</c:v>
                </c:pt>
                <c:pt idx="54">
                  <c:v>1.1559999999999999</c:v>
                </c:pt>
                <c:pt idx="55">
                  <c:v>1.157</c:v>
                </c:pt>
                <c:pt idx="56">
                  <c:v>1.1579999999999999</c:v>
                </c:pt>
                <c:pt idx="57">
                  <c:v>1.159</c:v>
                </c:pt>
                <c:pt idx="58">
                  <c:v>1.1599999999999999</c:v>
                </c:pt>
                <c:pt idx="59">
                  <c:v>1.161</c:v>
                </c:pt>
                <c:pt idx="60">
                  <c:v>1.1619999999999999</c:v>
                </c:pt>
                <c:pt idx="61">
                  <c:v>1.163</c:v>
                </c:pt>
                <c:pt idx="62">
                  <c:v>1.1639999999999999</c:v>
                </c:pt>
                <c:pt idx="63">
                  <c:v>1.165</c:v>
                </c:pt>
                <c:pt idx="64">
                  <c:v>1.1659999999999999</c:v>
                </c:pt>
                <c:pt idx="65">
                  <c:v>1.167</c:v>
                </c:pt>
                <c:pt idx="66">
                  <c:v>1.1679999999999999</c:v>
                </c:pt>
                <c:pt idx="67">
                  <c:v>1.169</c:v>
                </c:pt>
                <c:pt idx="68">
                  <c:v>1.17</c:v>
                </c:pt>
                <c:pt idx="69">
                  <c:v>1.171</c:v>
                </c:pt>
                <c:pt idx="70">
                  <c:v>1.1719999999999999</c:v>
                </c:pt>
                <c:pt idx="71">
                  <c:v>1.173</c:v>
                </c:pt>
                <c:pt idx="72">
                  <c:v>1.1739999999999999</c:v>
                </c:pt>
                <c:pt idx="73">
                  <c:v>1.175</c:v>
                </c:pt>
                <c:pt idx="74">
                  <c:v>1.1759999999999999</c:v>
                </c:pt>
                <c:pt idx="75">
                  <c:v>1.177</c:v>
                </c:pt>
                <c:pt idx="76">
                  <c:v>1.1779999999999999</c:v>
                </c:pt>
                <c:pt idx="77">
                  <c:v>1.179</c:v>
                </c:pt>
                <c:pt idx="78">
                  <c:v>1.18</c:v>
                </c:pt>
                <c:pt idx="79">
                  <c:v>1.181</c:v>
                </c:pt>
                <c:pt idx="80">
                  <c:v>1.1819999999999999</c:v>
                </c:pt>
                <c:pt idx="81">
                  <c:v>1.1830000000000001</c:v>
                </c:pt>
                <c:pt idx="82">
                  <c:v>1.1839999999999999</c:v>
                </c:pt>
                <c:pt idx="83">
                  <c:v>1.1850000000000001</c:v>
                </c:pt>
                <c:pt idx="84">
                  <c:v>1.1859999999999999</c:v>
                </c:pt>
                <c:pt idx="85">
                  <c:v>1.1870000000000001</c:v>
                </c:pt>
                <c:pt idx="86">
                  <c:v>1.1879999999999999</c:v>
                </c:pt>
                <c:pt idx="87">
                  <c:v>1.1890000000000001</c:v>
                </c:pt>
                <c:pt idx="88">
                  <c:v>1.19</c:v>
                </c:pt>
                <c:pt idx="89">
                  <c:v>1.1910000000000001</c:v>
                </c:pt>
                <c:pt idx="90">
                  <c:v>1.1919999999999999</c:v>
                </c:pt>
                <c:pt idx="91">
                  <c:v>1.1930000000000001</c:v>
                </c:pt>
                <c:pt idx="92">
                  <c:v>1.194</c:v>
                </c:pt>
                <c:pt idx="93">
                  <c:v>1.1950000000000001</c:v>
                </c:pt>
                <c:pt idx="94">
                  <c:v>1.196</c:v>
                </c:pt>
                <c:pt idx="95">
                  <c:v>1.1970000000000001</c:v>
                </c:pt>
                <c:pt idx="96">
                  <c:v>1.198</c:v>
                </c:pt>
                <c:pt idx="97">
                  <c:v>1.1990000000000001</c:v>
                </c:pt>
                <c:pt idx="98">
                  <c:v>1.2</c:v>
                </c:pt>
                <c:pt idx="99">
                  <c:v>1.2010000000000001</c:v>
                </c:pt>
                <c:pt idx="100">
                  <c:v>1.202</c:v>
                </c:pt>
                <c:pt idx="101">
                  <c:v>1.2030000000000001</c:v>
                </c:pt>
                <c:pt idx="102">
                  <c:v>1.204</c:v>
                </c:pt>
                <c:pt idx="103">
                  <c:v>1.2050000000000001</c:v>
                </c:pt>
                <c:pt idx="104">
                  <c:v>1.206</c:v>
                </c:pt>
                <c:pt idx="105">
                  <c:v>1.2070000000000001</c:v>
                </c:pt>
                <c:pt idx="106">
                  <c:v>1.208</c:v>
                </c:pt>
                <c:pt idx="107">
                  <c:v>1.2090000000000001</c:v>
                </c:pt>
                <c:pt idx="108">
                  <c:v>1.21</c:v>
                </c:pt>
                <c:pt idx="109">
                  <c:v>1.2110000000000001</c:v>
                </c:pt>
                <c:pt idx="110">
                  <c:v>1.212</c:v>
                </c:pt>
                <c:pt idx="111">
                  <c:v>1.2130000000000001</c:v>
                </c:pt>
                <c:pt idx="112">
                  <c:v>1.214</c:v>
                </c:pt>
                <c:pt idx="113">
                  <c:v>1.2150000000000001</c:v>
                </c:pt>
                <c:pt idx="114">
                  <c:v>1.216</c:v>
                </c:pt>
                <c:pt idx="115">
                  <c:v>1.2170000000000001</c:v>
                </c:pt>
                <c:pt idx="116">
                  <c:v>1.218</c:v>
                </c:pt>
                <c:pt idx="117">
                  <c:v>1.2190000000000001</c:v>
                </c:pt>
                <c:pt idx="118">
                  <c:v>1.22</c:v>
                </c:pt>
                <c:pt idx="119">
                  <c:v>1.2210000000000001</c:v>
                </c:pt>
                <c:pt idx="120">
                  <c:v>1.222</c:v>
                </c:pt>
                <c:pt idx="121">
                  <c:v>1.2230000000000001</c:v>
                </c:pt>
                <c:pt idx="122">
                  <c:v>1.224</c:v>
                </c:pt>
                <c:pt idx="123">
                  <c:v>1.2250000000000001</c:v>
                </c:pt>
                <c:pt idx="124">
                  <c:v>1.226</c:v>
                </c:pt>
                <c:pt idx="125">
                  <c:v>1.2270000000000001</c:v>
                </c:pt>
                <c:pt idx="126">
                  <c:v>1.228</c:v>
                </c:pt>
                <c:pt idx="127">
                  <c:v>1.2290000000000001</c:v>
                </c:pt>
                <c:pt idx="128">
                  <c:v>1.23</c:v>
                </c:pt>
                <c:pt idx="129">
                  <c:v>1.2310000000000001</c:v>
                </c:pt>
                <c:pt idx="130">
                  <c:v>1.232</c:v>
                </c:pt>
                <c:pt idx="131">
                  <c:v>1.2330000000000001</c:v>
                </c:pt>
                <c:pt idx="132">
                  <c:v>1.234</c:v>
                </c:pt>
                <c:pt idx="133">
                  <c:v>1.2350000000000001</c:v>
                </c:pt>
                <c:pt idx="134">
                  <c:v>1.236</c:v>
                </c:pt>
                <c:pt idx="135">
                  <c:v>1.2370000000000001</c:v>
                </c:pt>
                <c:pt idx="136">
                  <c:v>1.238</c:v>
                </c:pt>
                <c:pt idx="137">
                  <c:v>1.2390000000000001</c:v>
                </c:pt>
                <c:pt idx="138">
                  <c:v>1.24</c:v>
                </c:pt>
                <c:pt idx="139">
                  <c:v>1.2410000000000001</c:v>
                </c:pt>
                <c:pt idx="140">
                  <c:v>1.242</c:v>
                </c:pt>
                <c:pt idx="141">
                  <c:v>1.2430000000000001</c:v>
                </c:pt>
                <c:pt idx="142">
                  <c:v>1.244</c:v>
                </c:pt>
                <c:pt idx="143">
                  <c:v>1.2450000000000001</c:v>
                </c:pt>
                <c:pt idx="144">
                  <c:v>1.246</c:v>
                </c:pt>
                <c:pt idx="145">
                  <c:v>1.2470000000000001</c:v>
                </c:pt>
                <c:pt idx="146">
                  <c:v>1.248</c:v>
                </c:pt>
                <c:pt idx="147">
                  <c:v>1.2490000000000001</c:v>
                </c:pt>
                <c:pt idx="148">
                  <c:v>1.25</c:v>
                </c:pt>
                <c:pt idx="149">
                  <c:v>1.2509999999999999</c:v>
                </c:pt>
                <c:pt idx="150">
                  <c:v>1.252</c:v>
                </c:pt>
                <c:pt idx="151">
                  <c:v>1.2529999999999999</c:v>
                </c:pt>
                <c:pt idx="152">
                  <c:v>1.254</c:v>
                </c:pt>
                <c:pt idx="153">
                  <c:v>1.2549999999999999</c:v>
                </c:pt>
                <c:pt idx="154">
                  <c:v>1.256</c:v>
                </c:pt>
                <c:pt idx="155">
                  <c:v>1.2569999999999999</c:v>
                </c:pt>
                <c:pt idx="156">
                  <c:v>1.258</c:v>
                </c:pt>
                <c:pt idx="157">
                  <c:v>1.2589999999999999</c:v>
                </c:pt>
                <c:pt idx="158">
                  <c:v>1.26</c:v>
                </c:pt>
                <c:pt idx="159">
                  <c:v>1.2609999999999999</c:v>
                </c:pt>
                <c:pt idx="160">
                  <c:v>1.262</c:v>
                </c:pt>
                <c:pt idx="161">
                  <c:v>1.2629999999999999</c:v>
                </c:pt>
                <c:pt idx="162">
                  <c:v>1.264</c:v>
                </c:pt>
                <c:pt idx="163">
                  <c:v>1.2649999999999999</c:v>
                </c:pt>
                <c:pt idx="164">
                  <c:v>1.266</c:v>
                </c:pt>
                <c:pt idx="165">
                  <c:v>1.2669999999999999</c:v>
                </c:pt>
                <c:pt idx="166">
                  <c:v>1.268</c:v>
                </c:pt>
                <c:pt idx="167">
                  <c:v>1.2689999999999999</c:v>
                </c:pt>
                <c:pt idx="168">
                  <c:v>1.27</c:v>
                </c:pt>
                <c:pt idx="169">
                  <c:v>1.2709999999999999</c:v>
                </c:pt>
                <c:pt idx="170">
                  <c:v>1.272</c:v>
                </c:pt>
                <c:pt idx="171">
                  <c:v>1.2729999999999999</c:v>
                </c:pt>
                <c:pt idx="172">
                  <c:v>1.274</c:v>
                </c:pt>
                <c:pt idx="173">
                  <c:v>1.2749999999999999</c:v>
                </c:pt>
                <c:pt idx="174">
                  <c:v>1.276</c:v>
                </c:pt>
                <c:pt idx="175">
                  <c:v>1.2769999999999999</c:v>
                </c:pt>
                <c:pt idx="176">
                  <c:v>1.278</c:v>
                </c:pt>
                <c:pt idx="177">
                  <c:v>1.2789999999999999</c:v>
                </c:pt>
                <c:pt idx="178">
                  <c:v>1.28</c:v>
                </c:pt>
                <c:pt idx="179">
                  <c:v>1.2809999999999999</c:v>
                </c:pt>
                <c:pt idx="180">
                  <c:v>1.282</c:v>
                </c:pt>
                <c:pt idx="181">
                  <c:v>1.2829999999999999</c:v>
                </c:pt>
                <c:pt idx="182">
                  <c:v>1.284</c:v>
                </c:pt>
                <c:pt idx="183">
                  <c:v>1.2849999999999999</c:v>
                </c:pt>
                <c:pt idx="184">
                  <c:v>1.286</c:v>
                </c:pt>
                <c:pt idx="185">
                  <c:v>1.2869999999999999</c:v>
                </c:pt>
                <c:pt idx="186">
                  <c:v>1.288</c:v>
                </c:pt>
                <c:pt idx="187">
                  <c:v>1.2889999999999999</c:v>
                </c:pt>
                <c:pt idx="188">
                  <c:v>1.29</c:v>
                </c:pt>
                <c:pt idx="189">
                  <c:v>1.2909999999999999</c:v>
                </c:pt>
                <c:pt idx="190">
                  <c:v>1.292</c:v>
                </c:pt>
                <c:pt idx="191">
                  <c:v>1.2929999999999999</c:v>
                </c:pt>
                <c:pt idx="192">
                  <c:v>1.294</c:v>
                </c:pt>
                <c:pt idx="193">
                  <c:v>1.2949999999999999</c:v>
                </c:pt>
                <c:pt idx="194">
                  <c:v>1.296</c:v>
                </c:pt>
                <c:pt idx="195">
                  <c:v>1.2969999999999999</c:v>
                </c:pt>
                <c:pt idx="196">
                  <c:v>1.298</c:v>
                </c:pt>
                <c:pt idx="197">
                  <c:v>1.2989999999999999</c:v>
                </c:pt>
                <c:pt idx="198">
                  <c:v>1.3</c:v>
                </c:pt>
                <c:pt idx="199">
                  <c:v>1.3009999999999999</c:v>
                </c:pt>
                <c:pt idx="200">
                  <c:v>1.302</c:v>
                </c:pt>
                <c:pt idx="201">
                  <c:v>1.3029999999999999</c:v>
                </c:pt>
                <c:pt idx="202">
                  <c:v>1.304</c:v>
                </c:pt>
                <c:pt idx="203">
                  <c:v>1.3049999999999999</c:v>
                </c:pt>
                <c:pt idx="204">
                  <c:v>1.306</c:v>
                </c:pt>
                <c:pt idx="205">
                  <c:v>1.3069999999999999</c:v>
                </c:pt>
                <c:pt idx="206">
                  <c:v>1.3080000000000001</c:v>
                </c:pt>
                <c:pt idx="207">
                  <c:v>1.3089999999999999</c:v>
                </c:pt>
                <c:pt idx="208">
                  <c:v>1.31</c:v>
                </c:pt>
                <c:pt idx="209">
                  <c:v>1.3109999999999999</c:v>
                </c:pt>
                <c:pt idx="210">
                  <c:v>1.3120000000000001</c:v>
                </c:pt>
                <c:pt idx="211">
                  <c:v>1.3129999999999999</c:v>
                </c:pt>
                <c:pt idx="212">
                  <c:v>1.3140000000000001</c:v>
                </c:pt>
                <c:pt idx="213">
                  <c:v>1.3149999999999999</c:v>
                </c:pt>
                <c:pt idx="214">
                  <c:v>1.3160000000000001</c:v>
                </c:pt>
                <c:pt idx="215">
                  <c:v>1.3169999999999999</c:v>
                </c:pt>
                <c:pt idx="216">
                  <c:v>1.3180000000000001</c:v>
                </c:pt>
                <c:pt idx="217">
                  <c:v>1.319</c:v>
                </c:pt>
                <c:pt idx="218">
                  <c:v>1.32</c:v>
                </c:pt>
                <c:pt idx="219">
                  <c:v>1.321</c:v>
                </c:pt>
                <c:pt idx="220">
                  <c:v>1.3220000000000001</c:v>
                </c:pt>
                <c:pt idx="221">
                  <c:v>1.323</c:v>
                </c:pt>
                <c:pt idx="222">
                  <c:v>1.3240000000000001</c:v>
                </c:pt>
                <c:pt idx="223">
                  <c:v>1.325</c:v>
                </c:pt>
                <c:pt idx="224">
                  <c:v>1.3260000000000001</c:v>
                </c:pt>
                <c:pt idx="225">
                  <c:v>1.327</c:v>
                </c:pt>
                <c:pt idx="226">
                  <c:v>1.3280000000000001</c:v>
                </c:pt>
                <c:pt idx="227">
                  <c:v>1.329</c:v>
                </c:pt>
                <c:pt idx="228">
                  <c:v>1.33</c:v>
                </c:pt>
                <c:pt idx="229">
                  <c:v>1.331</c:v>
                </c:pt>
                <c:pt idx="230">
                  <c:v>1.3320000000000001</c:v>
                </c:pt>
                <c:pt idx="231">
                  <c:v>1.333</c:v>
                </c:pt>
                <c:pt idx="232">
                  <c:v>1.3340000000000001</c:v>
                </c:pt>
                <c:pt idx="233">
                  <c:v>1.335</c:v>
                </c:pt>
                <c:pt idx="234">
                  <c:v>1.3360000000000001</c:v>
                </c:pt>
                <c:pt idx="235">
                  <c:v>1.337</c:v>
                </c:pt>
                <c:pt idx="236">
                  <c:v>1.3380000000000001</c:v>
                </c:pt>
                <c:pt idx="237">
                  <c:v>1.339</c:v>
                </c:pt>
                <c:pt idx="238">
                  <c:v>1.34</c:v>
                </c:pt>
                <c:pt idx="239">
                  <c:v>1.341</c:v>
                </c:pt>
                <c:pt idx="240">
                  <c:v>1.3420000000000001</c:v>
                </c:pt>
                <c:pt idx="241">
                  <c:v>1.343</c:v>
                </c:pt>
                <c:pt idx="242">
                  <c:v>1.3440000000000001</c:v>
                </c:pt>
                <c:pt idx="243">
                  <c:v>1.345</c:v>
                </c:pt>
                <c:pt idx="244">
                  <c:v>1.3460000000000001</c:v>
                </c:pt>
                <c:pt idx="245">
                  <c:v>1.347</c:v>
                </c:pt>
                <c:pt idx="246">
                  <c:v>1.3480000000000001</c:v>
                </c:pt>
                <c:pt idx="247">
                  <c:v>1.349</c:v>
                </c:pt>
                <c:pt idx="248">
                  <c:v>1.35</c:v>
                </c:pt>
                <c:pt idx="249">
                  <c:v>1.351</c:v>
                </c:pt>
                <c:pt idx="250">
                  <c:v>1.3520000000000001</c:v>
                </c:pt>
                <c:pt idx="251">
                  <c:v>1.353</c:v>
                </c:pt>
                <c:pt idx="252">
                  <c:v>1.3540000000000001</c:v>
                </c:pt>
                <c:pt idx="253">
                  <c:v>1.355</c:v>
                </c:pt>
                <c:pt idx="254">
                  <c:v>1.3560000000000001</c:v>
                </c:pt>
                <c:pt idx="255">
                  <c:v>1.357</c:v>
                </c:pt>
                <c:pt idx="256">
                  <c:v>1.3580000000000001</c:v>
                </c:pt>
                <c:pt idx="257">
                  <c:v>1.359</c:v>
                </c:pt>
                <c:pt idx="258">
                  <c:v>1.36</c:v>
                </c:pt>
                <c:pt idx="259">
                  <c:v>1.361</c:v>
                </c:pt>
                <c:pt idx="260">
                  <c:v>1.3620000000000001</c:v>
                </c:pt>
                <c:pt idx="261">
                  <c:v>1.363</c:v>
                </c:pt>
                <c:pt idx="262">
                  <c:v>1.3640000000000001</c:v>
                </c:pt>
                <c:pt idx="263">
                  <c:v>1.365</c:v>
                </c:pt>
                <c:pt idx="264">
                  <c:v>1.3660000000000001</c:v>
                </c:pt>
                <c:pt idx="265">
                  <c:v>1.367</c:v>
                </c:pt>
                <c:pt idx="266">
                  <c:v>1.3680000000000001</c:v>
                </c:pt>
                <c:pt idx="267">
                  <c:v>1.369</c:v>
                </c:pt>
                <c:pt idx="268">
                  <c:v>1.37</c:v>
                </c:pt>
                <c:pt idx="269">
                  <c:v>1.371</c:v>
                </c:pt>
                <c:pt idx="270">
                  <c:v>1.3720000000000001</c:v>
                </c:pt>
                <c:pt idx="271">
                  <c:v>1.373</c:v>
                </c:pt>
                <c:pt idx="272">
                  <c:v>1.3740000000000001</c:v>
                </c:pt>
                <c:pt idx="273">
                  <c:v>1.375</c:v>
                </c:pt>
                <c:pt idx="274">
                  <c:v>1.3759999999999999</c:v>
                </c:pt>
                <c:pt idx="275">
                  <c:v>1.377</c:v>
                </c:pt>
                <c:pt idx="276">
                  <c:v>1.3779999999999999</c:v>
                </c:pt>
                <c:pt idx="277">
                  <c:v>1.379</c:v>
                </c:pt>
                <c:pt idx="278">
                  <c:v>1.38</c:v>
                </c:pt>
                <c:pt idx="279">
                  <c:v>1.381</c:v>
                </c:pt>
                <c:pt idx="280">
                  <c:v>1.3819999999999999</c:v>
                </c:pt>
                <c:pt idx="281">
                  <c:v>1.383</c:v>
                </c:pt>
                <c:pt idx="282">
                  <c:v>1.3839999999999999</c:v>
                </c:pt>
                <c:pt idx="283">
                  <c:v>1.385</c:v>
                </c:pt>
                <c:pt idx="284">
                  <c:v>1.3859999999999999</c:v>
                </c:pt>
                <c:pt idx="285">
                  <c:v>1.387</c:v>
                </c:pt>
                <c:pt idx="286">
                  <c:v>1.3879999999999999</c:v>
                </c:pt>
                <c:pt idx="287">
                  <c:v>1.389</c:v>
                </c:pt>
                <c:pt idx="288">
                  <c:v>1.39</c:v>
                </c:pt>
                <c:pt idx="289">
                  <c:v>1.391</c:v>
                </c:pt>
                <c:pt idx="290">
                  <c:v>1.3919999999999999</c:v>
                </c:pt>
                <c:pt idx="291">
                  <c:v>1.393</c:v>
                </c:pt>
                <c:pt idx="292">
                  <c:v>1.3939999999999999</c:v>
                </c:pt>
                <c:pt idx="293">
                  <c:v>1.395</c:v>
                </c:pt>
                <c:pt idx="294">
                  <c:v>1.3959999999999999</c:v>
                </c:pt>
                <c:pt idx="295">
                  <c:v>1.397</c:v>
                </c:pt>
                <c:pt idx="296">
                  <c:v>1.3979999999999999</c:v>
                </c:pt>
                <c:pt idx="297">
                  <c:v>1.399</c:v>
                </c:pt>
                <c:pt idx="298">
                  <c:v>1.4</c:v>
                </c:pt>
                <c:pt idx="299">
                  <c:v>1.401</c:v>
                </c:pt>
                <c:pt idx="300">
                  <c:v>1.4019999999999999</c:v>
                </c:pt>
                <c:pt idx="301">
                  <c:v>1.403</c:v>
                </c:pt>
                <c:pt idx="302">
                  <c:v>1.4039999999999999</c:v>
                </c:pt>
                <c:pt idx="303">
                  <c:v>1.405</c:v>
                </c:pt>
                <c:pt idx="304">
                  <c:v>1.4059999999999999</c:v>
                </c:pt>
                <c:pt idx="305">
                  <c:v>1.407</c:v>
                </c:pt>
                <c:pt idx="306">
                  <c:v>1.4079999999999999</c:v>
                </c:pt>
                <c:pt idx="307">
                  <c:v>1.409</c:v>
                </c:pt>
                <c:pt idx="308">
                  <c:v>1.41</c:v>
                </c:pt>
                <c:pt idx="309">
                  <c:v>1.411</c:v>
                </c:pt>
                <c:pt idx="310">
                  <c:v>1.4119999999999999</c:v>
                </c:pt>
                <c:pt idx="311">
                  <c:v>1.413</c:v>
                </c:pt>
                <c:pt idx="312">
                  <c:v>1.4139999999999999</c:v>
                </c:pt>
                <c:pt idx="313">
                  <c:v>1.415</c:v>
                </c:pt>
                <c:pt idx="314">
                  <c:v>1.4159999999999999</c:v>
                </c:pt>
                <c:pt idx="315">
                  <c:v>1.417</c:v>
                </c:pt>
                <c:pt idx="316">
                  <c:v>1.4179999999999999</c:v>
                </c:pt>
                <c:pt idx="317">
                  <c:v>1.419</c:v>
                </c:pt>
                <c:pt idx="318">
                  <c:v>1.42</c:v>
                </c:pt>
                <c:pt idx="319">
                  <c:v>1.421</c:v>
                </c:pt>
                <c:pt idx="320">
                  <c:v>1.4219999999999999</c:v>
                </c:pt>
                <c:pt idx="321">
                  <c:v>1.423</c:v>
                </c:pt>
                <c:pt idx="322">
                  <c:v>1.4239999999999999</c:v>
                </c:pt>
                <c:pt idx="323">
                  <c:v>1.425</c:v>
                </c:pt>
                <c:pt idx="324">
                  <c:v>1.4259999999999999</c:v>
                </c:pt>
                <c:pt idx="325">
                  <c:v>1.427</c:v>
                </c:pt>
                <c:pt idx="326">
                  <c:v>1.4279999999999999</c:v>
                </c:pt>
                <c:pt idx="327">
                  <c:v>1.429</c:v>
                </c:pt>
                <c:pt idx="328">
                  <c:v>1.43</c:v>
                </c:pt>
                <c:pt idx="329">
                  <c:v>1.431</c:v>
                </c:pt>
                <c:pt idx="330">
                  <c:v>1.4319999999999999</c:v>
                </c:pt>
                <c:pt idx="331">
                  <c:v>1.4330000000000001</c:v>
                </c:pt>
                <c:pt idx="332">
                  <c:v>1.4339999999999999</c:v>
                </c:pt>
                <c:pt idx="333">
                  <c:v>1.4350000000000001</c:v>
                </c:pt>
                <c:pt idx="334">
                  <c:v>1.4359999999999999</c:v>
                </c:pt>
                <c:pt idx="335">
                  <c:v>1.4370000000000001</c:v>
                </c:pt>
                <c:pt idx="336">
                  <c:v>1.4379999999999999</c:v>
                </c:pt>
                <c:pt idx="337">
                  <c:v>1.4390000000000001</c:v>
                </c:pt>
                <c:pt idx="338">
                  <c:v>1.44</c:v>
                </c:pt>
                <c:pt idx="339">
                  <c:v>1.4410000000000001</c:v>
                </c:pt>
                <c:pt idx="340">
                  <c:v>1.4419999999999999</c:v>
                </c:pt>
                <c:pt idx="341">
                  <c:v>1.4430000000000001</c:v>
                </c:pt>
                <c:pt idx="342">
                  <c:v>1.444</c:v>
                </c:pt>
                <c:pt idx="343">
                  <c:v>1.4450000000000001</c:v>
                </c:pt>
                <c:pt idx="344">
                  <c:v>1.446</c:v>
                </c:pt>
                <c:pt idx="345">
                  <c:v>1.4470000000000001</c:v>
                </c:pt>
                <c:pt idx="346">
                  <c:v>1.448</c:v>
                </c:pt>
                <c:pt idx="347">
                  <c:v>1.4490000000000001</c:v>
                </c:pt>
                <c:pt idx="348">
                  <c:v>1.45</c:v>
                </c:pt>
                <c:pt idx="349">
                  <c:v>1.4510000000000001</c:v>
                </c:pt>
                <c:pt idx="350">
                  <c:v>1.452</c:v>
                </c:pt>
                <c:pt idx="351">
                  <c:v>1.4530000000000001</c:v>
                </c:pt>
                <c:pt idx="352">
                  <c:v>1.454</c:v>
                </c:pt>
                <c:pt idx="353">
                  <c:v>1.4550000000000001</c:v>
                </c:pt>
                <c:pt idx="354">
                  <c:v>1.456</c:v>
                </c:pt>
                <c:pt idx="355">
                  <c:v>1.4570000000000001</c:v>
                </c:pt>
                <c:pt idx="356">
                  <c:v>1.458</c:v>
                </c:pt>
                <c:pt idx="357">
                  <c:v>1.4590000000000001</c:v>
                </c:pt>
                <c:pt idx="358">
                  <c:v>1.46</c:v>
                </c:pt>
                <c:pt idx="359">
                  <c:v>1.4610000000000001</c:v>
                </c:pt>
                <c:pt idx="360">
                  <c:v>1.462</c:v>
                </c:pt>
                <c:pt idx="361">
                  <c:v>1.4630000000000001</c:v>
                </c:pt>
                <c:pt idx="362">
                  <c:v>1.464</c:v>
                </c:pt>
                <c:pt idx="363">
                  <c:v>1.4650000000000001</c:v>
                </c:pt>
                <c:pt idx="364">
                  <c:v>1.466</c:v>
                </c:pt>
                <c:pt idx="365">
                  <c:v>1.4670000000000001</c:v>
                </c:pt>
                <c:pt idx="366">
                  <c:v>1.468</c:v>
                </c:pt>
                <c:pt idx="367">
                  <c:v>1.4690000000000001</c:v>
                </c:pt>
                <c:pt idx="368">
                  <c:v>1.47</c:v>
                </c:pt>
                <c:pt idx="369">
                  <c:v>1.4710000000000001</c:v>
                </c:pt>
                <c:pt idx="370">
                  <c:v>1.472</c:v>
                </c:pt>
                <c:pt idx="371">
                  <c:v>1.4730000000000001</c:v>
                </c:pt>
                <c:pt idx="372">
                  <c:v>1.474</c:v>
                </c:pt>
                <c:pt idx="373">
                  <c:v>1.4750000000000001</c:v>
                </c:pt>
                <c:pt idx="374">
                  <c:v>1.476</c:v>
                </c:pt>
                <c:pt idx="375">
                  <c:v>1.4770000000000001</c:v>
                </c:pt>
                <c:pt idx="376">
                  <c:v>1.478</c:v>
                </c:pt>
                <c:pt idx="377">
                  <c:v>1.4790000000000001</c:v>
                </c:pt>
                <c:pt idx="378">
                  <c:v>1.48</c:v>
                </c:pt>
                <c:pt idx="379">
                  <c:v>1.4810000000000001</c:v>
                </c:pt>
                <c:pt idx="380">
                  <c:v>1.482</c:v>
                </c:pt>
                <c:pt idx="381">
                  <c:v>1.4830000000000001</c:v>
                </c:pt>
                <c:pt idx="382">
                  <c:v>1.484</c:v>
                </c:pt>
                <c:pt idx="383">
                  <c:v>1.4850000000000001</c:v>
                </c:pt>
                <c:pt idx="384">
                  <c:v>1.486</c:v>
                </c:pt>
                <c:pt idx="385">
                  <c:v>1.4870000000000001</c:v>
                </c:pt>
                <c:pt idx="386">
                  <c:v>1.488</c:v>
                </c:pt>
                <c:pt idx="387">
                  <c:v>1.4890000000000001</c:v>
                </c:pt>
                <c:pt idx="388">
                  <c:v>1.49</c:v>
                </c:pt>
                <c:pt idx="389">
                  <c:v>1.4910000000000001</c:v>
                </c:pt>
                <c:pt idx="390">
                  <c:v>1.492</c:v>
                </c:pt>
                <c:pt idx="391">
                  <c:v>1.4930000000000001</c:v>
                </c:pt>
                <c:pt idx="392">
                  <c:v>1.494</c:v>
                </c:pt>
                <c:pt idx="393">
                  <c:v>1.4950000000000001</c:v>
                </c:pt>
                <c:pt idx="394">
                  <c:v>1.496</c:v>
                </c:pt>
                <c:pt idx="395">
                  <c:v>1.4970000000000001</c:v>
                </c:pt>
                <c:pt idx="396">
                  <c:v>1.498</c:v>
                </c:pt>
                <c:pt idx="397">
                  <c:v>1.4990000000000001</c:v>
                </c:pt>
                <c:pt idx="398">
                  <c:v>1.5</c:v>
                </c:pt>
                <c:pt idx="399">
                  <c:v>1.5009999999999999</c:v>
                </c:pt>
                <c:pt idx="400">
                  <c:v>1.502</c:v>
                </c:pt>
                <c:pt idx="401">
                  <c:v>1.5029999999999999</c:v>
                </c:pt>
                <c:pt idx="402">
                  <c:v>1.504</c:v>
                </c:pt>
                <c:pt idx="403">
                  <c:v>1.5049999999999999</c:v>
                </c:pt>
                <c:pt idx="404">
                  <c:v>1.506</c:v>
                </c:pt>
                <c:pt idx="405">
                  <c:v>1.5069999999999999</c:v>
                </c:pt>
                <c:pt idx="406">
                  <c:v>1.508</c:v>
                </c:pt>
                <c:pt idx="407">
                  <c:v>1.5089999999999999</c:v>
                </c:pt>
                <c:pt idx="408">
                  <c:v>1.51</c:v>
                </c:pt>
                <c:pt idx="409">
                  <c:v>1.5109999999999999</c:v>
                </c:pt>
                <c:pt idx="410">
                  <c:v>1.512</c:v>
                </c:pt>
                <c:pt idx="411">
                  <c:v>1.5129999999999999</c:v>
                </c:pt>
                <c:pt idx="412">
                  <c:v>1.514</c:v>
                </c:pt>
                <c:pt idx="413">
                  <c:v>1.5149999999999999</c:v>
                </c:pt>
                <c:pt idx="414">
                  <c:v>1.516</c:v>
                </c:pt>
                <c:pt idx="415">
                  <c:v>1.5169999999999999</c:v>
                </c:pt>
                <c:pt idx="416">
                  <c:v>1.518</c:v>
                </c:pt>
                <c:pt idx="417">
                  <c:v>1.5189999999999999</c:v>
                </c:pt>
                <c:pt idx="418">
                  <c:v>1.52</c:v>
                </c:pt>
                <c:pt idx="419">
                  <c:v>1.5209999999999999</c:v>
                </c:pt>
                <c:pt idx="420">
                  <c:v>1.522</c:v>
                </c:pt>
                <c:pt idx="421">
                  <c:v>1.5229999999999999</c:v>
                </c:pt>
                <c:pt idx="422">
                  <c:v>1.524</c:v>
                </c:pt>
                <c:pt idx="423">
                  <c:v>1.5249999999999999</c:v>
                </c:pt>
                <c:pt idx="424">
                  <c:v>1.526</c:v>
                </c:pt>
                <c:pt idx="425">
                  <c:v>1.5269999999999999</c:v>
                </c:pt>
                <c:pt idx="426">
                  <c:v>1.528</c:v>
                </c:pt>
                <c:pt idx="427">
                  <c:v>1.5289999999999999</c:v>
                </c:pt>
                <c:pt idx="428">
                  <c:v>1.53</c:v>
                </c:pt>
                <c:pt idx="429">
                  <c:v>1.5309999999999999</c:v>
                </c:pt>
                <c:pt idx="430">
                  <c:v>1.532</c:v>
                </c:pt>
                <c:pt idx="431">
                  <c:v>1.5329999999999999</c:v>
                </c:pt>
                <c:pt idx="432">
                  <c:v>1.534</c:v>
                </c:pt>
                <c:pt idx="433">
                  <c:v>1.5349999999999999</c:v>
                </c:pt>
                <c:pt idx="434">
                  <c:v>1.536</c:v>
                </c:pt>
                <c:pt idx="435">
                  <c:v>1.5369999999999999</c:v>
                </c:pt>
                <c:pt idx="436">
                  <c:v>1.538</c:v>
                </c:pt>
                <c:pt idx="437">
                  <c:v>1.5389999999999999</c:v>
                </c:pt>
                <c:pt idx="438">
                  <c:v>1.54</c:v>
                </c:pt>
                <c:pt idx="439">
                  <c:v>1.5409999999999999</c:v>
                </c:pt>
                <c:pt idx="440">
                  <c:v>1.542</c:v>
                </c:pt>
                <c:pt idx="441">
                  <c:v>1.5429999999999999</c:v>
                </c:pt>
                <c:pt idx="442">
                  <c:v>1.544</c:v>
                </c:pt>
                <c:pt idx="443">
                  <c:v>1.5449999999999999</c:v>
                </c:pt>
                <c:pt idx="444">
                  <c:v>1.546</c:v>
                </c:pt>
                <c:pt idx="445">
                  <c:v>1.5469999999999999</c:v>
                </c:pt>
                <c:pt idx="446">
                  <c:v>1.548</c:v>
                </c:pt>
                <c:pt idx="447">
                  <c:v>1.5489999999999999</c:v>
                </c:pt>
                <c:pt idx="448">
                  <c:v>1.55</c:v>
                </c:pt>
                <c:pt idx="449">
                  <c:v>1.5509999999999999</c:v>
                </c:pt>
                <c:pt idx="450">
                  <c:v>1.552</c:v>
                </c:pt>
                <c:pt idx="451">
                  <c:v>1.5529999999999999</c:v>
                </c:pt>
                <c:pt idx="452">
                  <c:v>1.554</c:v>
                </c:pt>
                <c:pt idx="453">
                  <c:v>1.5549999999999999</c:v>
                </c:pt>
                <c:pt idx="454">
                  <c:v>1.556</c:v>
                </c:pt>
                <c:pt idx="455">
                  <c:v>1.5569999999999999</c:v>
                </c:pt>
                <c:pt idx="456">
                  <c:v>1.5580000000000001</c:v>
                </c:pt>
                <c:pt idx="457">
                  <c:v>1.5589999999999999</c:v>
                </c:pt>
                <c:pt idx="458">
                  <c:v>1.56</c:v>
                </c:pt>
                <c:pt idx="459">
                  <c:v>1.5609999999999999</c:v>
                </c:pt>
                <c:pt idx="460">
                  <c:v>1.5620000000000001</c:v>
                </c:pt>
                <c:pt idx="461">
                  <c:v>1.5629999999999999</c:v>
                </c:pt>
                <c:pt idx="462">
                  <c:v>1.5640000000000001</c:v>
                </c:pt>
                <c:pt idx="463">
                  <c:v>1.5649999999999999</c:v>
                </c:pt>
                <c:pt idx="464">
                  <c:v>1.5660000000000001</c:v>
                </c:pt>
                <c:pt idx="465">
                  <c:v>1.5669999999999999</c:v>
                </c:pt>
                <c:pt idx="466">
                  <c:v>1.5680000000000001</c:v>
                </c:pt>
                <c:pt idx="467">
                  <c:v>1.569</c:v>
                </c:pt>
                <c:pt idx="468">
                  <c:v>1.57</c:v>
                </c:pt>
                <c:pt idx="469">
                  <c:v>1.571</c:v>
                </c:pt>
                <c:pt idx="470">
                  <c:v>1.5720000000000001</c:v>
                </c:pt>
                <c:pt idx="471">
                  <c:v>1.573</c:v>
                </c:pt>
                <c:pt idx="472">
                  <c:v>1.5740000000000001</c:v>
                </c:pt>
                <c:pt idx="473">
                  <c:v>1.575</c:v>
                </c:pt>
                <c:pt idx="474">
                  <c:v>1.5760000000000001</c:v>
                </c:pt>
                <c:pt idx="475">
                  <c:v>1.577</c:v>
                </c:pt>
                <c:pt idx="476">
                  <c:v>1.5780000000000001</c:v>
                </c:pt>
                <c:pt idx="477">
                  <c:v>1.579</c:v>
                </c:pt>
                <c:pt idx="478">
                  <c:v>1.58</c:v>
                </c:pt>
                <c:pt idx="479">
                  <c:v>1.581</c:v>
                </c:pt>
                <c:pt idx="480">
                  <c:v>1.5820000000000001</c:v>
                </c:pt>
                <c:pt idx="481">
                  <c:v>1.583</c:v>
                </c:pt>
                <c:pt idx="482">
                  <c:v>1.5840000000000001</c:v>
                </c:pt>
                <c:pt idx="483">
                  <c:v>1.585</c:v>
                </c:pt>
                <c:pt idx="484">
                  <c:v>1.5860000000000001</c:v>
                </c:pt>
                <c:pt idx="485">
                  <c:v>1.587</c:v>
                </c:pt>
                <c:pt idx="486">
                  <c:v>1.5880000000000001</c:v>
                </c:pt>
                <c:pt idx="487">
                  <c:v>1.589</c:v>
                </c:pt>
                <c:pt idx="488">
                  <c:v>1.59</c:v>
                </c:pt>
                <c:pt idx="489">
                  <c:v>1.591</c:v>
                </c:pt>
                <c:pt idx="490">
                  <c:v>1.5920000000000001</c:v>
                </c:pt>
                <c:pt idx="491">
                  <c:v>1.593</c:v>
                </c:pt>
                <c:pt idx="492">
                  <c:v>1.5940000000000001</c:v>
                </c:pt>
                <c:pt idx="493">
                  <c:v>1.595</c:v>
                </c:pt>
                <c:pt idx="494">
                  <c:v>1.5960000000000001</c:v>
                </c:pt>
                <c:pt idx="495">
                  <c:v>1.597</c:v>
                </c:pt>
                <c:pt idx="496">
                  <c:v>1.5980000000000001</c:v>
                </c:pt>
                <c:pt idx="497">
                  <c:v>1.599</c:v>
                </c:pt>
                <c:pt idx="498">
                  <c:v>1.6</c:v>
                </c:pt>
                <c:pt idx="499">
                  <c:v>1.601</c:v>
                </c:pt>
                <c:pt idx="500">
                  <c:v>1.6020000000000001</c:v>
                </c:pt>
                <c:pt idx="501">
                  <c:v>1.603</c:v>
                </c:pt>
                <c:pt idx="502">
                  <c:v>1.6040000000000001</c:v>
                </c:pt>
                <c:pt idx="503">
                  <c:v>1.605</c:v>
                </c:pt>
                <c:pt idx="504">
                  <c:v>1.6060000000000001</c:v>
                </c:pt>
                <c:pt idx="505">
                  <c:v>1.607</c:v>
                </c:pt>
                <c:pt idx="506">
                  <c:v>1.6080000000000001</c:v>
                </c:pt>
                <c:pt idx="507">
                  <c:v>1.609</c:v>
                </c:pt>
                <c:pt idx="508">
                  <c:v>1.61</c:v>
                </c:pt>
                <c:pt idx="509">
                  <c:v>1.611</c:v>
                </c:pt>
                <c:pt idx="510">
                  <c:v>1.6120000000000001</c:v>
                </c:pt>
                <c:pt idx="511">
                  <c:v>1.613</c:v>
                </c:pt>
                <c:pt idx="512">
                  <c:v>1.6140000000000001</c:v>
                </c:pt>
                <c:pt idx="513">
                  <c:v>1.615</c:v>
                </c:pt>
                <c:pt idx="514">
                  <c:v>1.6160000000000001</c:v>
                </c:pt>
                <c:pt idx="515">
                  <c:v>1.617</c:v>
                </c:pt>
                <c:pt idx="516">
                  <c:v>1.6180000000000001</c:v>
                </c:pt>
                <c:pt idx="517">
                  <c:v>1.619</c:v>
                </c:pt>
                <c:pt idx="518">
                  <c:v>1.62</c:v>
                </c:pt>
                <c:pt idx="519">
                  <c:v>1.621</c:v>
                </c:pt>
                <c:pt idx="520">
                  <c:v>1.6220000000000001</c:v>
                </c:pt>
                <c:pt idx="521">
                  <c:v>1.623</c:v>
                </c:pt>
                <c:pt idx="522">
                  <c:v>1.6240000000000001</c:v>
                </c:pt>
                <c:pt idx="523">
                  <c:v>1.625</c:v>
                </c:pt>
                <c:pt idx="524">
                  <c:v>1.6259999999999999</c:v>
                </c:pt>
                <c:pt idx="525">
                  <c:v>1.627</c:v>
                </c:pt>
                <c:pt idx="526">
                  <c:v>1.6279999999999999</c:v>
                </c:pt>
                <c:pt idx="527">
                  <c:v>1.629</c:v>
                </c:pt>
                <c:pt idx="528">
                  <c:v>1.63</c:v>
                </c:pt>
                <c:pt idx="529">
                  <c:v>1.631</c:v>
                </c:pt>
                <c:pt idx="530">
                  <c:v>1.6319999999999999</c:v>
                </c:pt>
                <c:pt idx="531">
                  <c:v>1.633</c:v>
                </c:pt>
                <c:pt idx="532">
                  <c:v>1.6339999999999999</c:v>
                </c:pt>
                <c:pt idx="533">
                  <c:v>1.635</c:v>
                </c:pt>
                <c:pt idx="534">
                  <c:v>1.6359999999999999</c:v>
                </c:pt>
                <c:pt idx="535">
                  <c:v>1.637</c:v>
                </c:pt>
                <c:pt idx="536">
                  <c:v>1.6379999999999999</c:v>
                </c:pt>
                <c:pt idx="537">
                  <c:v>1.639</c:v>
                </c:pt>
                <c:pt idx="538">
                  <c:v>1.64</c:v>
                </c:pt>
                <c:pt idx="539">
                  <c:v>1.641</c:v>
                </c:pt>
                <c:pt idx="540">
                  <c:v>1.6419999999999999</c:v>
                </c:pt>
                <c:pt idx="541">
                  <c:v>1.643</c:v>
                </c:pt>
                <c:pt idx="542">
                  <c:v>1.6439999999999999</c:v>
                </c:pt>
                <c:pt idx="543">
                  <c:v>1.645</c:v>
                </c:pt>
                <c:pt idx="544">
                  <c:v>1.6459999999999999</c:v>
                </c:pt>
                <c:pt idx="545">
                  <c:v>1.647</c:v>
                </c:pt>
                <c:pt idx="546">
                  <c:v>1.6479999999999999</c:v>
                </c:pt>
                <c:pt idx="547">
                  <c:v>1.649</c:v>
                </c:pt>
                <c:pt idx="548">
                  <c:v>1.65</c:v>
                </c:pt>
                <c:pt idx="549">
                  <c:v>1.651</c:v>
                </c:pt>
                <c:pt idx="550">
                  <c:v>1.6519999999999999</c:v>
                </c:pt>
                <c:pt idx="551">
                  <c:v>1.653</c:v>
                </c:pt>
                <c:pt idx="552">
                  <c:v>1.6539999999999999</c:v>
                </c:pt>
                <c:pt idx="553">
                  <c:v>1.655</c:v>
                </c:pt>
                <c:pt idx="554">
                  <c:v>1.6559999999999999</c:v>
                </c:pt>
                <c:pt idx="555">
                  <c:v>1.657</c:v>
                </c:pt>
                <c:pt idx="556">
                  <c:v>1.6579999999999999</c:v>
                </c:pt>
                <c:pt idx="557">
                  <c:v>1.659</c:v>
                </c:pt>
                <c:pt idx="558">
                  <c:v>1.66</c:v>
                </c:pt>
                <c:pt idx="559">
                  <c:v>1.661</c:v>
                </c:pt>
                <c:pt idx="560">
                  <c:v>1.6619999999999999</c:v>
                </c:pt>
                <c:pt idx="561">
                  <c:v>1.663</c:v>
                </c:pt>
                <c:pt idx="562">
                  <c:v>1.6639999999999999</c:v>
                </c:pt>
                <c:pt idx="563">
                  <c:v>1.665</c:v>
                </c:pt>
                <c:pt idx="564">
                  <c:v>1.6659999999999999</c:v>
                </c:pt>
                <c:pt idx="565">
                  <c:v>1.667</c:v>
                </c:pt>
                <c:pt idx="566">
                  <c:v>1.6679999999999999</c:v>
                </c:pt>
                <c:pt idx="567">
                  <c:v>1.669</c:v>
                </c:pt>
                <c:pt idx="568">
                  <c:v>1.67</c:v>
                </c:pt>
                <c:pt idx="569">
                  <c:v>1.671</c:v>
                </c:pt>
                <c:pt idx="570">
                  <c:v>1.6719999999999999</c:v>
                </c:pt>
                <c:pt idx="571">
                  <c:v>1.673</c:v>
                </c:pt>
                <c:pt idx="572">
                  <c:v>1.6739999999999999</c:v>
                </c:pt>
                <c:pt idx="573">
                  <c:v>1.675</c:v>
                </c:pt>
                <c:pt idx="574">
                  <c:v>1.6759999999999999</c:v>
                </c:pt>
                <c:pt idx="575">
                  <c:v>1.677</c:v>
                </c:pt>
                <c:pt idx="576">
                  <c:v>1.6779999999999999</c:v>
                </c:pt>
                <c:pt idx="577">
                  <c:v>1.679</c:v>
                </c:pt>
                <c:pt idx="578">
                  <c:v>1.68</c:v>
                </c:pt>
                <c:pt idx="579">
                  <c:v>1.681</c:v>
                </c:pt>
                <c:pt idx="580">
                  <c:v>1.6819999999999999</c:v>
                </c:pt>
                <c:pt idx="581">
                  <c:v>1.6830000000000001</c:v>
                </c:pt>
                <c:pt idx="582">
                  <c:v>1.6839999999999999</c:v>
                </c:pt>
                <c:pt idx="583">
                  <c:v>1.6850000000000001</c:v>
                </c:pt>
                <c:pt idx="584">
                  <c:v>1.6859999999999999</c:v>
                </c:pt>
                <c:pt idx="585">
                  <c:v>1.6870000000000001</c:v>
                </c:pt>
                <c:pt idx="586">
                  <c:v>1.6879999999999999</c:v>
                </c:pt>
                <c:pt idx="587">
                  <c:v>1.6890000000000001</c:v>
                </c:pt>
                <c:pt idx="588">
                  <c:v>1.69</c:v>
                </c:pt>
                <c:pt idx="589">
                  <c:v>1.6910000000000001</c:v>
                </c:pt>
                <c:pt idx="590">
                  <c:v>1.6919999999999999</c:v>
                </c:pt>
                <c:pt idx="591">
                  <c:v>1.6930000000000001</c:v>
                </c:pt>
                <c:pt idx="592">
                  <c:v>1.694</c:v>
                </c:pt>
                <c:pt idx="593">
                  <c:v>1.6950000000000001</c:v>
                </c:pt>
                <c:pt idx="594">
                  <c:v>1.696</c:v>
                </c:pt>
                <c:pt idx="595">
                  <c:v>1.6970000000000001</c:v>
                </c:pt>
                <c:pt idx="596">
                  <c:v>1.698</c:v>
                </c:pt>
                <c:pt idx="597">
                  <c:v>1.6990000000000001</c:v>
                </c:pt>
                <c:pt idx="598">
                  <c:v>1.7</c:v>
                </c:pt>
                <c:pt idx="599">
                  <c:v>1.7010000000000001</c:v>
                </c:pt>
                <c:pt idx="600">
                  <c:v>1.702</c:v>
                </c:pt>
                <c:pt idx="601">
                  <c:v>1.7030000000000001</c:v>
                </c:pt>
                <c:pt idx="602">
                  <c:v>1.704</c:v>
                </c:pt>
                <c:pt idx="603">
                  <c:v>1.7050000000000001</c:v>
                </c:pt>
                <c:pt idx="604">
                  <c:v>1.706</c:v>
                </c:pt>
                <c:pt idx="605">
                  <c:v>1.7070000000000001</c:v>
                </c:pt>
                <c:pt idx="606">
                  <c:v>1.708</c:v>
                </c:pt>
                <c:pt idx="607">
                  <c:v>1.7090000000000001</c:v>
                </c:pt>
                <c:pt idx="608">
                  <c:v>1.71</c:v>
                </c:pt>
                <c:pt idx="609">
                  <c:v>1.7110000000000001</c:v>
                </c:pt>
                <c:pt idx="610">
                  <c:v>1.712</c:v>
                </c:pt>
                <c:pt idx="611">
                  <c:v>1.7130000000000001</c:v>
                </c:pt>
                <c:pt idx="612">
                  <c:v>1.714</c:v>
                </c:pt>
                <c:pt idx="613">
                  <c:v>1.7150000000000001</c:v>
                </c:pt>
                <c:pt idx="614">
                  <c:v>1.716</c:v>
                </c:pt>
                <c:pt idx="615">
                  <c:v>1.7170000000000001</c:v>
                </c:pt>
                <c:pt idx="616">
                  <c:v>1.718</c:v>
                </c:pt>
                <c:pt idx="617">
                  <c:v>1.7190000000000001</c:v>
                </c:pt>
                <c:pt idx="618">
                  <c:v>1.72</c:v>
                </c:pt>
                <c:pt idx="619">
                  <c:v>1.7210000000000001</c:v>
                </c:pt>
                <c:pt idx="620">
                  <c:v>1.722</c:v>
                </c:pt>
                <c:pt idx="621">
                  <c:v>1.7230000000000001</c:v>
                </c:pt>
                <c:pt idx="622">
                  <c:v>1.724</c:v>
                </c:pt>
                <c:pt idx="623">
                  <c:v>1.7250000000000001</c:v>
                </c:pt>
                <c:pt idx="624">
                  <c:v>1.726</c:v>
                </c:pt>
                <c:pt idx="625">
                  <c:v>1.7270000000000001</c:v>
                </c:pt>
                <c:pt idx="626">
                  <c:v>1.728</c:v>
                </c:pt>
                <c:pt idx="627">
                  <c:v>1.7290000000000001</c:v>
                </c:pt>
                <c:pt idx="628">
                  <c:v>1.73</c:v>
                </c:pt>
                <c:pt idx="629">
                  <c:v>1.7310000000000001</c:v>
                </c:pt>
                <c:pt idx="630">
                  <c:v>1.732</c:v>
                </c:pt>
                <c:pt idx="631">
                  <c:v>1.7330000000000001</c:v>
                </c:pt>
                <c:pt idx="632">
                  <c:v>1.734</c:v>
                </c:pt>
                <c:pt idx="633">
                  <c:v>1.7350000000000001</c:v>
                </c:pt>
                <c:pt idx="634">
                  <c:v>1.736</c:v>
                </c:pt>
                <c:pt idx="635">
                  <c:v>1.7370000000000001</c:v>
                </c:pt>
                <c:pt idx="636">
                  <c:v>1.738</c:v>
                </c:pt>
                <c:pt idx="637">
                  <c:v>1.7390000000000001</c:v>
                </c:pt>
                <c:pt idx="638">
                  <c:v>1.74</c:v>
                </c:pt>
                <c:pt idx="639">
                  <c:v>1.7410000000000001</c:v>
                </c:pt>
                <c:pt idx="640">
                  <c:v>1.742</c:v>
                </c:pt>
                <c:pt idx="641">
                  <c:v>1.7430000000000001</c:v>
                </c:pt>
                <c:pt idx="642">
                  <c:v>1.744</c:v>
                </c:pt>
                <c:pt idx="643">
                  <c:v>1.7450000000000001</c:v>
                </c:pt>
                <c:pt idx="644">
                  <c:v>1.746</c:v>
                </c:pt>
                <c:pt idx="645">
                  <c:v>1.7470000000000001</c:v>
                </c:pt>
                <c:pt idx="646">
                  <c:v>1.748</c:v>
                </c:pt>
                <c:pt idx="647">
                  <c:v>1.7490000000000001</c:v>
                </c:pt>
                <c:pt idx="648">
                  <c:v>1.75</c:v>
                </c:pt>
                <c:pt idx="649">
                  <c:v>1.7509999999999999</c:v>
                </c:pt>
                <c:pt idx="650">
                  <c:v>1.752</c:v>
                </c:pt>
                <c:pt idx="651">
                  <c:v>1.7529999999999999</c:v>
                </c:pt>
                <c:pt idx="652">
                  <c:v>1.754</c:v>
                </c:pt>
                <c:pt idx="653">
                  <c:v>1.7549999999999999</c:v>
                </c:pt>
                <c:pt idx="654">
                  <c:v>1.756</c:v>
                </c:pt>
                <c:pt idx="655">
                  <c:v>1.7569999999999999</c:v>
                </c:pt>
                <c:pt idx="656">
                  <c:v>1.758</c:v>
                </c:pt>
                <c:pt idx="657">
                  <c:v>1.7589999999999999</c:v>
                </c:pt>
                <c:pt idx="658">
                  <c:v>1.76</c:v>
                </c:pt>
                <c:pt idx="659">
                  <c:v>1.7609999999999999</c:v>
                </c:pt>
                <c:pt idx="660">
                  <c:v>1.762</c:v>
                </c:pt>
                <c:pt idx="661">
                  <c:v>1.7629999999999999</c:v>
                </c:pt>
                <c:pt idx="662">
                  <c:v>1.764</c:v>
                </c:pt>
                <c:pt idx="663">
                  <c:v>1.7649999999999999</c:v>
                </c:pt>
                <c:pt idx="664">
                  <c:v>1.766</c:v>
                </c:pt>
                <c:pt idx="665">
                  <c:v>1.7669999999999999</c:v>
                </c:pt>
                <c:pt idx="666">
                  <c:v>1.768</c:v>
                </c:pt>
                <c:pt idx="667">
                  <c:v>1.7689999999999999</c:v>
                </c:pt>
                <c:pt idx="668">
                  <c:v>1.77</c:v>
                </c:pt>
                <c:pt idx="669">
                  <c:v>1.7709999999999999</c:v>
                </c:pt>
                <c:pt idx="670">
                  <c:v>1.772</c:v>
                </c:pt>
                <c:pt idx="671">
                  <c:v>1.7729999999999999</c:v>
                </c:pt>
                <c:pt idx="672">
                  <c:v>1.774</c:v>
                </c:pt>
                <c:pt idx="673">
                  <c:v>1.7749999999999999</c:v>
                </c:pt>
                <c:pt idx="674">
                  <c:v>1.776</c:v>
                </c:pt>
                <c:pt idx="675">
                  <c:v>1.7769999999999999</c:v>
                </c:pt>
                <c:pt idx="676">
                  <c:v>1.778</c:v>
                </c:pt>
                <c:pt idx="677">
                  <c:v>1.7789999999999999</c:v>
                </c:pt>
                <c:pt idx="678">
                  <c:v>1.78</c:v>
                </c:pt>
                <c:pt idx="679">
                  <c:v>1.7809999999999999</c:v>
                </c:pt>
                <c:pt idx="680">
                  <c:v>1.782</c:v>
                </c:pt>
                <c:pt idx="681">
                  <c:v>1.7829999999999999</c:v>
                </c:pt>
                <c:pt idx="682">
                  <c:v>1.784</c:v>
                </c:pt>
                <c:pt idx="683">
                  <c:v>1.7849999999999999</c:v>
                </c:pt>
                <c:pt idx="684">
                  <c:v>1.786</c:v>
                </c:pt>
                <c:pt idx="685">
                  <c:v>1.7869999999999999</c:v>
                </c:pt>
                <c:pt idx="686">
                  <c:v>1.788</c:v>
                </c:pt>
                <c:pt idx="687">
                  <c:v>1.7889999999999999</c:v>
                </c:pt>
                <c:pt idx="688">
                  <c:v>1.79</c:v>
                </c:pt>
                <c:pt idx="689">
                  <c:v>1.7909999999999999</c:v>
                </c:pt>
                <c:pt idx="690">
                  <c:v>1.792</c:v>
                </c:pt>
                <c:pt idx="691">
                  <c:v>1.7929999999999999</c:v>
                </c:pt>
                <c:pt idx="692">
                  <c:v>1.794</c:v>
                </c:pt>
                <c:pt idx="693">
                  <c:v>1.7949999999999999</c:v>
                </c:pt>
                <c:pt idx="694">
                  <c:v>1.796</c:v>
                </c:pt>
                <c:pt idx="695">
                  <c:v>1.7969999999999999</c:v>
                </c:pt>
                <c:pt idx="696">
                  <c:v>1.798</c:v>
                </c:pt>
                <c:pt idx="697">
                  <c:v>1.7989999999999999</c:v>
                </c:pt>
                <c:pt idx="698">
                  <c:v>1.8</c:v>
                </c:pt>
                <c:pt idx="699">
                  <c:v>1.8009999999999999</c:v>
                </c:pt>
                <c:pt idx="700">
                  <c:v>1.802</c:v>
                </c:pt>
                <c:pt idx="701">
                  <c:v>1.8029999999999999</c:v>
                </c:pt>
                <c:pt idx="702">
                  <c:v>1.804</c:v>
                </c:pt>
                <c:pt idx="703">
                  <c:v>1.8049999999999999</c:v>
                </c:pt>
                <c:pt idx="704">
                  <c:v>1.806</c:v>
                </c:pt>
                <c:pt idx="705">
                  <c:v>1.8069999999999999</c:v>
                </c:pt>
                <c:pt idx="706">
                  <c:v>1.8080000000000001</c:v>
                </c:pt>
                <c:pt idx="707">
                  <c:v>1.8089999999999999</c:v>
                </c:pt>
                <c:pt idx="708">
                  <c:v>1.81</c:v>
                </c:pt>
                <c:pt idx="709">
                  <c:v>1.8109999999999999</c:v>
                </c:pt>
                <c:pt idx="710">
                  <c:v>1.8120000000000001</c:v>
                </c:pt>
                <c:pt idx="711">
                  <c:v>1.8129999999999999</c:v>
                </c:pt>
                <c:pt idx="712">
                  <c:v>1.8140000000000001</c:v>
                </c:pt>
                <c:pt idx="713">
                  <c:v>1.8149999999999999</c:v>
                </c:pt>
                <c:pt idx="714">
                  <c:v>1.8160000000000001</c:v>
                </c:pt>
                <c:pt idx="715">
                  <c:v>1.8169999999999999</c:v>
                </c:pt>
                <c:pt idx="716">
                  <c:v>1.8180000000000001</c:v>
                </c:pt>
                <c:pt idx="717">
                  <c:v>1.819</c:v>
                </c:pt>
                <c:pt idx="718">
                  <c:v>1.82</c:v>
                </c:pt>
                <c:pt idx="719">
                  <c:v>1.821</c:v>
                </c:pt>
                <c:pt idx="720">
                  <c:v>1.8220000000000001</c:v>
                </c:pt>
                <c:pt idx="721">
                  <c:v>1.823</c:v>
                </c:pt>
                <c:pt idx="722">
                  <c:v>1.8240000000000001</c:v>
                </c:pt>
                <c:pt idx="723">
                  <c:v>1.825</c:v>
                </c:pt>
                <c:pt idx="724">
                  <c:v>1.8260000000000001</c:v>
                </c:pt>
                <c:pt idx="725">
                  <c:v>1.827</c:v>
                </c:pt>
                <c:pt idx="726">
                  <c:v>1.8280000000000001</c:v>
                </c:pt>
                <c:pt idx="727">
                  <c:v>1.829</c:v>
                </c:pt>
                <c:pt idx="728">
                  <c:v>1.83</c:v>
                </c:pt>
                <c:pt idx="729">
                  <c:v>1.831</c:v>
                </c:pt>
                <c:pt idx="730">
                  <c:v>1.8320000000000001</c:v>
                </c:pt>
                <c:pt idx="731">
                  <c:v>1.833</c:v>
                </c:pt>
                <c:pt idx="732">
                  <c:v>1.8340000000000001</c:v>
                </c:pt>
                <c:pt idx="733">
                  <c:v>1.835</c:v>
                </c:pt>
                <c:pt idx="734">
                  <c:v>1.8360000000000001</c:v>
                </c:pt>
                <c:pt idx="735">
                  <c:v>1.837</c:v>
                </c:pt>
                <c:pt idx="736">
                  <c:v>1.8380000000000001</c:v>
                </c:pt>
                <c:pt idx="737">
                  <c:v>1.839</c:v>
                </c:pt>
                <c:pt idx="738">
                  <c:v>1.84</c:v>
                </c:pt>
                <c:pt idx="739">
                  <c:v>1.841</c:v>
                </c:pt>
                <c:pt idx="740">
                  <c:v>1.8420000000000001</c:v>
                </c:pt>
                <c:pt idx="741">
                  <c:v>1.843</c:v>
                </c:pt>
                <c:pt idx="742">
                  <c:v>1.8440000000000001</c:v>
                </c:pt>
                <c:pt idx="743">
                  <c:v>1.845</c:v>
                </c:pt>
                <c:pt idx="744">
                  <c:v>1.8460000000000001</c:v>
                </c:pt>
                <c:pt idx="745">
                  <c:v>1.847</c:v>
                </c:pt>
                <c:pt idx="746">
                  <c:v>1.8480000000000001</c:v>
                </c:pt>
                <c:pt idx="747">
                  <c:v>1.849</c:v>
                </c:pt>
                <c:pt idx="748">
                  <c:v>1.85</c:v>
                </c:pt>
                <c:pt idx="749">
                  <c:v>1.851</c:v>
                </c:pt>
                <c:pt idx="750">
                  <c:v>1.8520000000000001</c:v>
                </c:pt>
                <c:pt idx="751">
                  <c:v>1.853</c:v>
                </c:pt>
                <c:pt idx="752">
                  <c:v>1.8540000000000001</c:v>
                </c:pt>
                <c:pt idx="753">
                  <c:v>1.855</c:v>
                </c:pt>
                <c:pt idx="754">
                  <c:v>1.8560000000000001</c:v>
                </c:pt>
                <c:pt idx="755">
                  <c:v>1.857</c:v>
                </c:pt>
                <c:pt idx="756">
                  <c:v>1.8580000000000001</c:v>
                </c:pt>
                <c:pt idx="757">
                  <c:v>1.859</c:v>
                </c:pt>
                <c:pt idx="758">
                  <c:v>1.86</c:v>
                </c:pt>
                <c:pt idx="759">
                  <c:v>1.861</c:v>
                </c:pt>
                <c:pt idx="760">
                  <c:v>1.8620000000000001</c:v>
                </c:pt>
                <c:pt idx="761">
                  <c:v>1.863</c:v>
                </c:pt>
                <c:pt idx="762">
                  <c:v>1.8640000000000001</c:v>
                </c:pt>
                <c:pt idx="763">
                  <c:v>1.865</c:v>
                </c:pt>
                <c:pt idx="764">
                  <c:v>1.8660000000000001</c:v>
                </c:pt>
                <c:pt idx="765">
                  <c:v>1.867</c:v>
                </c:pt>
                <c:pt idx="766">
                  <c:v>1.8680000000000001</c:v>
                </c:pt>
                <c:pt idx="767">
                  <c:v>1.869</c:v>
                </c:pt>
                <c:pt idx="768">
                  <c:v>1.87</c:v>
                </c:pt>
                <c:pt idx="769">
                  <c:v>1.871</c:v>
                </c:pt>
                <c:pt idx="770">
                  <c:v>1.8720000000000001</c:v>
                </c:pt>
                <c:pt idx="771">
                  <c:v>1.873</c:v>
                </c:pt>
                <c:pt idx="772">
                  <c:v>1.8740000000000001</c:v>
                </c:pt>
                <c:pt idx="773">
                  <c:v>1.875</c:v>
                </c:pt>
                <c:pt idx="774">
                  <c:v>1.8759999999999999</c:v>
                </c:pt>
                <c:pt idx="775">
                  <c:v>1.877</c:v>
                </c:pt>
                <c:pt idx="776">
                  <c:v>1.8779999999999999</c:v>
                </c:pt>
                <c:pt idx="777">
                  <c:v>1.879</c:v>
                </c:pt>
                <c:pt idx="778">
                  <c:v>1.88</c:v>
                </c:pt>
                <c:pt idx="779">
                  <c:v>1.881</c:v>
                </c:pt>
                <c:pt idx="780">
                  <c:v>1.8819999999999999</c:v>
                </c:pt>
                <c:pt idx="781">
                  <c:v>1.883</c:v>
                </c:pt>
                <c:pt idx="782">
                  <c:v>1.8839999999999999</c:v>
                </c:pt>
                <c:pt idx="783">
                  <c:v>1.885</c:v>
                </c:pt>
                <c:pt idx="784">
                  <c:v>1.8859999999999999</c:v>
                </c:pt>
                <c:pt idx="785">
                  <c:v>1.887</c:v>
                </c:pt>
                <c:pt idx="786">
                  <c:v>1.8879999999999999</c:v>
                </c:pt>
                <c:pt idx="787">
                  <c:v>1.889</c:v>
                </c:pt>
                <c:pt idx="788">
                  <c:v>1.89</c:v>
                </c:pt>
                <c:pt idx="789">
                  <c:v>1.891</c:v>
                </c:pt>
                <c:pt idx="790">
                  <c:v>1.8919999999999999</c:v>
                </c:pt>
                <c:pt idx="791">
                  <c:v>1.893</c:v>
                </c:pt>
                <c:pt idx="792">
                  <c:v>1.8939999999999999</c:v>
                </c:pt>
                <c:pt idx="793">
                  <c:v>1.895</c:v>
                </c:pt>
                <c:pt idx="794">
                  <c:v>1.8959999999999999</c:v>
                </c:pt>
                <c:pt idx="795">
                  <c:v>1.897</c:v>
                </c:pt>
                <c:pt idx="796">
                  <c:v>1.8979999999999999</c:v>
                </c:pt>
                <c:pt idx="797">
                  <c:v>1.899</c:v>
                </c:pt>
                <c:pt idx="798">
                  <c:v>1.9</c:v>
                </c:pt>
                <c:pt idx="799">
                  <c:v>1.901</c:v>
                </c:pt>
                <c:pt idx="800">
                  <c:v>1.9019999999999999</c:v>
                </c:pt>
                <c:pt idx="801">
                  <c:v>1.903</c:v>
                </c:pt>
                <c:pt idx="802">
                  <c:v>1.9039999999999999</c:v>
                </c:pt>
                <c:pt idx="803">
                  <c:v>1.905</c:v>
                </c:pt>
                <c:pt idx="804">
                  <c:v>1.9059999999999999</c:v>
                </c:pt>
                <c:pt idx="805">
                  <c:v>1.907</c:v>
                </c:pt>
                <c:pt idx="806">
                  <c:v>1.9079999999999999</c:v>
                </c:pt>
                <c:pt idx="807">
                  <c:v>1.909</c:v>
                </c:pt>
                <c:pt idx="808">
                  <c:v>1.91</c:v>
                </c:pt>
                <c:pt idx="809">
                  <c:v>1.911</c:v>
                </c:pt>
                <c:pt idx="810">
                  <c:v>1.9119999999999999</c:v>
                </c:pt>
                <c:pt idx="811">
                  <c:v>1.913</c:v>
                </c:pt>
                <c:pt idx="812">
                  <c:v>1.9139999999999999</c:v>
                </c:pt>
                <c:pt idx="813">
                  <c:v>1.915</c:v>
                </c:pt>
                <c:pt idx="814">
                  <c:v>1.9159999999999999</c:v>
                </c:pt>
                <c:pt idx="815">
                  <c:v>1.917</c:v>
                </c:pt>
                <c:pt idx="816">
                  <c:v>1.9179999999999999</c:v>
                </c:pt>
                <c:pt idx="817">
                  <c:v>1.919</c:v>
                </c:pt>
                <c:pt idx="818">
                  <c:v>1.92</c:v>
                </c:pt>
                <c:pt idx="819">
                  <c:v>1.921</c:v>
                </c:pt>
                <c:pt idx="820">
                  <c:v>1.9219999999999999</c:v>
                </c:pt>
                <c:pt idx="821">
                  <c:v>1.923</c:v>
                </c:pt>
                <c:pt idx="822">
                  <c:v>1.9239999999999999</c:v>
                </c:pt>
                <c:pt idx="823">
                  <c:v>1.925</c:v>
                </c:pt>
                <c:pt idx="824">
                  <c:v>1.9259999999999999</c:v>
                </c:pt>
                <c:pt idx="825">
                  <c:v>1.927</c:v>
                </c:pt>
                <c:pt idx="826">
                  <c:v>1.9279999999999999</c:v>
                </c:pt>
                <c:pt idx="827">
                  <c:v>1.929</c:v>
                </c:pt>
                <c:pt idx="828">
                  <c:v>1.93</c:v>
                </c:pt>
                <c:pt idx="829">
                  <c:v>1.931</c:v>
                </c:pt>
                <c:pt idx="830">
                  <c:v>1.9319999999999999</c:v>
                </c:pt>
                <c:pt idx="831">
                  <c:v>1.9330000000000001</c:v>
                </c:pt>
                <c:pt idx="832">
                  <c:v>1.9339999999999999</c:v>
                </c:pt>
                <c:pt idx="833">
                  <c:v>1.9350000000000001</c:v>
                </c:pt>
                <c:pt idx="834">
                  <c:v>1.9359999999999999</c:v>
                </c:pt>
                <c:pt idx="835">
                  <c:v>1.9370000000000001</c:v>
                </c:pt>
                <c:pt idx="836">
                  <c:v>1.9379999999999999</c:v>
                </c:pt>
                <c:pt idx="837">
                  <c:v>1.9390000000000001</c:v>
                </c:pt>
                <c:pt idx="838">
                  <c:v>1.94</c:v>
                </c:pt>
                <c:pt idx="839">
                  <c:v>1.9410000000000001</c:v>
                </c:pt>
                <c:pt idx="840">
                  <c:v>1.9419999999999999</c:v>
                </c:pt>
                <c:pt idx="841">
                  <c:v>1.9430000000000001</c:v>
                </c:pt>
                <c:pt idx="842">
                  <c:v>1.944</c:v>
                </c:pt>
                <c:pt idx="843">
                  <c:v>1.9450000000000001</c:v>
                </c:pt>
                <c:pt idx="844">
                  <c:v>1.946</c:v>
                </c:pt>
                <c:pt idx="845">
                  <c:v>1.9470000000000001</c:v>
                </c:pt>
                <c:pt idx="846">
                  <c:v>1.948</c:v>
                </c:pt>
                <c:pt idx="847">
                  <c:v>1.9490000000000001</c:v>
                </c:pt>
                <c:pt idx="848">
                  <c:v>1.95</c:v>
                </c:pt>
              </c:numCache>
            </c:numRef>
          </c:xVal>
          <c:yVal>
            <c:numRef>
              <c:f>'Figure 2 - Twin-His'!$O$8:$O$856</c:f>
              <c:numCache>
                <c:formatCode>General</c:formatCode>
                <c:ptCount val="849"/>
                <c:pt idx="0">
                  <c:v>-5.6856666666666666E-2</c:v>
                </c:pt>
                <c:pt idx="1">
                  <c:v>-6.5353333333333333E-2</c:v>
                </c:pt>
                <c:pt idx="2">
                  <c:v>-5.4309999999999997E-2</c:v>
                </c:pt>
                <c:pt idx="3">
                  <c:v>-4.3693333333333334E-2</c:v>
                </c:pt>
                <c:pt idx="4">
                  <c:v>-1.3113333333333333E-2</c:v>
                </c:pt>
                <c:pt idx="5">
                  <c:v>5.8236666666666666E-2</c:v>
                </c:pt>
                <c:pt idx="6">
                  <c:v>0.13426000000000002</c:v>
                </c:pt>
                <c:pt idx="7">
                  <c:v>0.19669</c:v>
                </c:pt>
                <c:pt idx="8">
                  <c:v>0.29055000000000003</c:v>
                </c:pt>
                <c:pt idx="9">
                  <c:v>0.5997366666666667</c:v>
                </c:pt>
                <c:pt idx="10">
                  <c:v>1.02529</c:v>
                </c:pt>
                <c:pt idx="11">
                  <c:v>1.4045533333333333</c:v>
                </c:pt>
                <c:pt idx="12">
                  <c:v>1.7124633333333332</c:v>
                </c:pt>
                <c:pt idx="13">
                  <c:v>1.9643133333333334</c:v>
                </c:pt>
                <c:pt idx="14">
                  <c:v>2.1545799999999997</c:v>
                </c:pt>
                <c:pt idx="15">
                  <c:v>2.3057766666666666</c:v>
                </c:pt>
                <c:pt idx="16">
                  <c:v>2.4217200000000001</c:v>
                </c:pt>
                <c:pt idx="17">
                  <c:v>2.5147300000000001</c:v>
                </c:pt>
                <c:pt idx="18">
                  <c:v>2.5911766666666667</c:v>
                </c:pt>
                <c:pt idx="19">
                  <c:v>2.6650766666666668</c:v>
                </c:pt>
                <c:pt idx="20">
                  <c:v>2.7326033333333335</c:v>
                </c:pt>
                <c:pt idx="21">
                  <c:v>2.7912133333333333</c:v>
                </c:pt>
                <c:pt idx="22">
                  <c:v>2.8294366666666666</c:v>
                </c:pt>
                <c:pt idx="23">
                  <c:v>2.8782766666666664</c:v>
                </c:pt>
                <c:pt idx="24">
                  <c:v>2.9131033333333334</c:v>
                </c:pt>
                <c:pt idx="25">
                  <c:v>2.9271199999999999</c:v>
                </c:pt>
                <c:pt idx="26">
                  <c:v>2.9368866666666666</c:v>
                </c:pt>
                <c:pt idx="27">
                  <c:v>2.9334900000000004</c:v>
                </c:pt>
                <c:pt idx="28">
                  <c:v>2.9190499999999999</c:v>
                </c:pt>
                <c:pt idx="29">
                  <c:v>2.9041866666666665</c:v>
                </c:pt>
                <c:pt idx="30">
                  <c:v>2.8787033333333336</c:v>
                </c:pt>
                <c:pt idx="31">
                  <c:v>2.8383566666666664</c:v>
                </c:pt>
                <c:pt idx="32">
                  <c:v>2.7958866666666666</c:v>
                </c:pt>
                <c:pt idx="33">
                  <c:v>2.7402500000000001</c:v>
                </c:pt>
                <c:pt idx="34">
                  <c:v>2.6854633333333333</c:v>
                </c:pt>
                <c:pt idx="35">
                  <c:v>2.6192066666666665</c:v>
                </c:pt>
                <c:pt idx="36">
                  <c:v>2.5436099999999997</c:v>
                </c:pt>
                <c:pt idx="37">
                  <c:v>2.4586700000000001</c:v>
                </c:pt>
                <c:pt idx="38">
                  <c:v>2.3656600000000001</c:v>
                </c:pt>
                <c:pt idx="39">
                  <c:v>2.2582100000000001</c:v>
                </c:pt>
                <c:pt idx="40">
                  <c:v>2.1524566666666667</c:v>
                </c:pt>
                <c:pt idx="41">
                  <c:v>2.0331133333333331</c:v>
                </c:pt>
                <c:pt idx="42">
                  <c:v>1.9108000000000001</c:v>
                </c:pt>
                <c:pt idx="43">
                  <c:v>1.78254</c:v>
                </c:pt>
                <c:pt idx="44">
                  <c:v>1.6610733333333334</c:v>
                </c:pt>
                <c:pt idx="45">
                  <c:v>1.5442799999999999</c:v>
                </c:pt>
                <c:pt idx="46">
                  <c:v>1.4317333333333335</c:v>
                </c:pt>
                <c:pt idx="47">
                  <c:v>1.3446666666666667</c:v>
                </c:pt>
                <c:pt idx="48">
                  <c:v>1.2537800000000001</c:v>
                </c:pt>
                <c:pt idx="49">
                  <c:v>1.1769100000000001</c:v>
                </c:pt>
                <c:pt idx="50">
                  <c:v>1.1119299999999999</c:v>
                </c:pt>
                <c:pt idx="51">
                  <c:v>1.0507733333333333</c:v>
                </c:pt>
                <c:pt idx="52">
                  <c:v>1.0006566666666667</c:v>
                </c:pt>
                <c:pt idx="53">
                  <c:v>0.95606333333333327</c:v>
                </c:pt>
                <c:pt idx="54">
                  <c:v>0.91529000000000005</c:v>
                </c:pt>
                <c:pt idx="55">
                  <c:v>0.89023333333333332</c:v>
                </c:pt>
                <c:pt idx="56">
                  <c:v>0.84649000000000008</c:v>
                </c:pt>
                <c:pt idx="57">
                  <c:v>0.82143333333333335</c:v>
                </c:pt>
                <c:pt idx="58">
                  <c:v>0.7980733333333333</c:v>
                </c:pt>
                <c:pt idx="59">
                  <c:v>0.77301666666666657</c:v>
                </c:pt>
                <c:pt idx="60">
                  <c:v>0.76069999999999993</c:v>
                </c:pt>
                <c:pt idx="61">
                  <c:v>0.7479566666666666</c:v>
                </c:pt>
                <c:pt idx="62">
                  <c:v>0.73648999999999998</c:v>
                </c:pt>
                <c:pt idx="63">
                  <c:v>0.72162666666666675</c:v>
                </c:pt>
                <c:pt idx="64">
                  <c:v>0.71482999999999997</c:v>
                </c:pt>
                <c:pt idx="65">
                  <c:v>0.70251333333333343</c:v>
                </c:pt>
                <c:pt idx="66">
                  <c:v>0.69062333333333337</c:v>
                </c:pt>
                <c:pt idx="67">
                  <c:v>0.67405999999999999</c:v>
                </c:pt>
                <c:pt idx="68">
                  <c:v>0.66386666666666672</c:v>
                </c:pt>
                <c:pt idx="69">
                  <c:v>0.66047</c:v>
                </c:pt>
                <c:pt idx="70">
                  <c:v>0.64602999999999999</c:v>
                </c:pt>
                <c:pt idx="71">
                  <c:v>0.6383833333333333</c:v>
                </c:pt>
                <c:pt idx="72">
                  <c:v>0.62649333333333335</c:v>
                </c:pt>
                <c:pt idx="73">
                  <c:v>0.61629999999999996</c:v>
                </c:pt>
                <c:pt idx="74">
                  <c:v>0.61120333333333332</c:v>
                </c:pt>
                <c:pt idx="75">
                  <c:v>0.59888666666666668</c:v>
                </c:pt>
                <c:pt idx="76">
                  <c:v>0.59633999999999998</c:v>
                </c:pt>
                <c:pt idx="77">
                  <c:v>0.5789266666666667</c:v>
                </c:pt>
                <c:pt idx="78">
                  <c:v>0.57722666666666667</c:v>
                </c:pt>
                <c:pt idx="79">
                  <c:v>0.57000666666666666</c:v>
                </c:pt>
                <c:pt idx="80">
                  <c:v>0.56363666666666667</c:v>
                </c:pt>
                <c:pt idx="81">
                  <c:v>0.5534433333333334</c:v>
                </c:pt>
                <c:pt idx="82">
                  <c:v>0.54154999999999998</c:v>
                </c:pt>
                <c:pt idx="83">
                  <c:v>0.53730333333333335</c:v>
                </c:pt>
                <c:pt idx="84">
                  <c:v>0.52073999999999998</c:v>
                </c:pt>
                <c:pt idx="85">
                  <c:v>0.51012333333333337</c:v>
                </c:pt>
                <c:pt idx="86">
                  <c:v>0.50205333333333335</c:v>
                </c:pt>
                <c:pt idx="87">
                  <c:v>0.49653333333333333</c:v>
                </c:pt>
                <c:pt idx="88">
                  <c:v>0.49058666666666667</c:v>
                </c:pt>
                <c:pt idx="89">
                  <c:v>0.48464000000000002</c:v>
                </c:pt>
                <c:pt idx="90">
                  <c:v>0.48082000000000003</c:v>
                </c:pt>
                <c:pt idx="91">
                  <c:v>0.47189999999999999</c:v>
                </c:pt>
                <c:pt idx="92">
                  <c:v>0.47189999999999999</c:v>
                </c:pt>
                <c:pt idx="93">
                  <c:v>0.46213333333333334</c:v>
                </c:pt>
                <c:pt idx="94">
                  <c:v>0.46255666666666667</c:v>
                </c:pt>
                <c:pt idx="95">
                  <c:v>0.45406333333333332</c:v>
                </c:pt>
                <c:pt idx="96">
                  <c:v>0.45194000000000001</c:v>
                </c:pt>
                <c:pt idx="97">
                  <c:v>0.44811666666666666</c:v>
                </c:pt>
                <c:pt idx="98">
                  <c:v>0.44386999999999999</c:v>
                </c:pt>
                <c:pt idx="99">
                  <c:v>0.44089666666666666</c:v>
                </c:pt>
                <c:pt idx="100">
                  <c:v>0.43367666666666665</c:v>
                </c:pt>
                <c:pt idx="101">
                  <c:v>0.43197666666666668</c:v>
                </c:pt>
                <c:pt idx="102">
                  <c:v>0.43537666666666669</c:v>
                </c:pt>
                <c:pt idx="103">
                  <c:v>0.42687999999999998</c:v>
                </c:pt>
                <c:pt idx="104">
                  <c:v>0.41753666666666667</c:v>
                </c:pt>
                <c:pt idx="105">
                  <c:v>0.41498999999999997</c:v>
                </c:pt>
                <c:pt idx="106">
                  <c:v>0.41159333333333331</c:v>
                </c:pt>
                <c:pt idx="107">
                  <c:v>0.41031666666666666</c:v>
                </c:pt>
                <c:pt idx="108">
                  <c:v>0.40521999999999997</c:v>
                </c:pt>
                <c:pt idx="109">
                  <c:v>0.41074333333333329</c:v>
                </c:pt>
                <c:pt idx="110">
                  <c:v>0.40097333333333335</c:v>
                </c:pt>
                <c:pt idx="111">
                  <c:v>0.39502666666666664</c:v>
                </c:pt>
                <c:pt idx="112">
                  <c:v>0.39672666666666667</c:v>
                </c:pt>
                <c:pt idx="113">
                  <c:v>0.39672666666666667</c:v>
                </c:pt>
                <c:pt idx="114">
                  <c:v>0.39248</c:v>
                </c:pt>
                <c:pt idx="115">
                  <c:v>0.39333000000000001</c:v>
                </c:pt>
                <c:pt idx="116">
                  <c:v>0.39077999999999996</c:v>
                </c:pt>
                <c:pt idx="117">
                  <c:v>0.38568333333333332</c:v>
                </c:pt>
                <c:pt idx="118">
                  <c:v>0.37591666666666668</c:v>
                </c:pt>
                <c:pt idx="119">
                  <c:v>0.37761666666666666</c:v>
                </c:pt>
                <c:pt idx="120">
                  <c:v>0.37506666666666666</c:v>
                </c:pt>
                <c:pt idx="121">
                  <c:v>0.37209333333333333</c:v>
                </c:pt>
                <c:pt idx="122">
                  <c:v>0.36869666666666667</c:v>
                </c:pt>
                <c:pt idx="123">
                  <c:v>0.37464333333333338</c:v>
                </c:pt>
                <c:pt idx="124">
                  <c:v>0.36614666666666668</c:v>
                </c:pt>
                <c:pt idx="125">
                  <c:v>0.36062666666666665</c:v>
                </c:pt>
                <c:pt idx="126">
                  <c:v>0.36402333333333337</c:v>
                </c:pt>
                <c:pt idx="127">
                  <c:v>0.35850333333333334</c:v>
                </c:pt>
                <c:pt idx="128">
                  <c:v>0.36190000000000005</c:v>
                </c:pt>
                <c:pt idx="129">
                  <c:v>0.35213333333333335</c:v>
                </c:pt>
                <c:pt idx="130">
                  <c:v>0.34958333333333336</c:v>
                </c:pt>
                <c:pt idx="131">
                  <c:v>0.35000999999999999</c:v>
                </c:pt>
                <c:pt idx="132">
                  <c:v>0.35000999999999999</c:v>
                </c:pt>
                <c:pt idx="133">
                  <c:v>0.34449000000000002</c:v>
                </c:pt>
                <c:pt idx="134">
                  <c:v>0.34491333333333335</c:v>
                </c:pt>
                <c:pt idx="135">
                  <c:v>0.34108999999999995</c:v>
                </c:pt>
                <c:pt idx="136">
                  <c:v>0.33599333333333337</c:v>
                </c:pt>
                <c:pt idx="137">
                  <c:v>0.33769333333333335</c:v>
                </c:pt>
                <c:pt idx="138">
                  <c:v>0.33556999999999998</c:v>
                </c:pt>
                <c:pt idx="139">
                  <c:v>0.33429666666666669</c:v>
                </c:pt>
                <c:pt idx="140">
                  <c:v>0.32962333333333332</c:v>
                </c:pt>
                <c:pt idx="141">
                  <c:v>0.32834999999999998</c:v>
                </c:pt>
                <c:pt idx="142">
                  <c:v>0.32240333333333332</c:v>
                </c:pt>
                <c:pt idx="143">
                  <c:v>0.31730666666666668</c:v>
                </c:pt>
                <c:pt idx="144">
                  <c:v>0.32622666666666666</c:v>
                </c:pt>
                <c:pt idx="145">
                  <c:v>0.31645666666666666</c:v>
                </c:pt>
                <c:pt idx="146">
                  <c:v>0.31730666666666668</c:v>
                </c:pt>
                <c:pt idx="147">
                  <c:v>0.31390999999999997</c:v>
                </c:pt>
                <c:pt idx="148">
                  <c:v>0.31390999999999997</c:v>
                </c:pt>
                <c:pt idx="149">
                  <c:v>0.30584</c:v>
                </c:pt>
                <c:pt idx="150">
                  <c:v>0.30711333333333335</c:v>
                </c:pt>
                <c:pt idx="151">
                  <c:v>0.30669000000000002</c:v>
                </c:pt>
                <c:pt idx="152">
                  <c:v>0.29607333333333336</c:v>
                </c:pt>
                <c:pt idx="153">
                  <c:v>0.30159333333333332</c:v>
                </c:pt>
                <c:pt idx="154">
                  <c:v>0.30031999999999998</c:v>
                </c:pt>
                <c:pt idx="155">
                  <c:v>0.30159333333333332</c:v>
                </c:pt>
                <c:pt idx="156">
                  <c:v>0.29394999999999999</c:v>
                </c:pt>
                <c:pt idx="157">
                  <c:v>0.28757666666666665</c:v>
                </c:pt>
                <c:pt idx="158">
                  <c:v>0.29225000000000001</c:v>
                </c:pt>
                <c:pt idx="159">
                  <c:v>0.29139999999999999</c:v>
                </c:pt>
                <c:pt idx="160">
                  <c:v>0.29225000000000001</c:v>
                </c:pt>
                <c:pt idx="161">
                  <c:v>0.29139999999999999</c:v>
                </c:pt>
                <c:pt idx="162">
                  <c:v>0.28842666666666666</c:v>
                </c:pt>
                <c:pt idx="163">
                  <c:v>0.28545333333333334</c:v>
                </c:pt>
                <c:pt idx="164">
                  <c:v>0.27993333333333331</c:v>
                </c:pt>
                <c:pt idx="165">
                  <c:v>0.28503000000000001</c:v>
                </c:pt>
                <c:pt idx="166">
                  <c:v>0.2863033333333333</c:v>
                </c:pt>
                <c:pt idx="167">
                  <c:v>0.27993333333333331</c:v>
                </c:pt>
                <c:pt idx="168">
                  <c:v>0.27695999999999998</c:v>
                </c:pt>
                <c:pt idx="169">
                  <c:v>0.27313666666666664</c:v>
                </c:pt>
                <c:pt idx="170">
                  <c:v>0.27059</c:v>
                </c:pt>
                <c:pt idx="171">
                  <c:v>0.26719333333333334</c:v>
                </c:pt>
                <c:pt idx="172">
                  <c:v>0.27059</c:v>
                </c:pt>
                <c:pt idx="173">
                  <c:v>0.26336999999999999</c:v>
                </c:pt>
                <c:pt idx="174">
                  <c:v>0.2620966666666667</c:v>
                </c:pt>
                <c:pt idx="175">
                  <c:v>0.25232666666666664</c:v>
                </c:pt>
                <c:pt idx="176">
                  <c:v>0.26082</c:v>
                </c:pt>
                <c:pt idx="177">
                  <c:v>0.2548766666666667</c:v>
                </c:pt>
                <c:pt idx="178">
                  <c:v>0.25742333333333334</c:v>
                </c:pt>
                <c:pt idx="179">
                  <c:v>0.25402666666666668</c:v>
                </c:pt>
                <c:pt idx="180">
                  <c:v>0.25317666666666666</c:v>
                </c:pt>
                <c:pt idx="181">
                  <c:v>0.24892999999999998</c:v>
                </c:pt>
                <c:pt idx="182">
                  <c:v>0.25105333333333335</c:v>
                </c:pt>
                <c:pt idx="183">
                  <c:v>0.25105333333333335</c:v>
                </c:pt>
                <c:pt idx="184">
                  <c:v>0.25232666666666664</c:v>
                </c:pt>
                <c:pt idx="185">
                  <c:v>0.24935333333333332</c:v>
                </c:pt>
                <c:pt idx="186">
                  <c:v>0.24850666666666665</c:v>
                </c:pt>
                <c:pt idx="187">
                  <c:v>0.24978</c:v>
                </c:pt>
                <c:pt idx="188">
                  <c:v>0.24553333333333335</c:v>
                </c:pt>
                <c:pt idx="189">
                  <c:v>0.24553333333333335</c:v>
                </c:pt>
                <c:pt idx="190">
                  <c:v>0.24256</c:v>
                </c:pt>
                <c:pt idx="191">
                  <c:v>0.24425666666666668</c:v>
                </c:pt>
                <c:pt idx="192">
                  <c:v>0.24085999999999999</c:v>
                </c:pt>
                <c:pt idx="193">
                  <c:v>0.23916000000000001</c:v>
                </c:pt>
                <c:pt idx="194">
                  <c:v>0.23831333333333335</c:v>
                </c:pt>
                <c:pt idx="195">
                  <c:v>0.23788666666666666</c:v>
                </c:pt>
                <c:pt idx="196">
                  <c:v>0.23533999999999999</c:v>
                </c:pt>
                <c:pt idx="197">
                  <c:v>0.23491333333333334</c:v>
                </c:pt>
                <c:pt idx="198">
                  <c:v>0.23194000000000001</c:v>
                </c:pt>
                <c:pt idx="199">
                  <c:v>0.22599666666666665</c:v>
                </c:pt>
                <c:pt idx="200">
                  <c:v>0.22472</c:v>
                </c:pt>
                <c:pt idx="201">
                  <c:v>0.22217333333333333</c:v>
                </c:pt>
                <c:pt idx="202">
                  <c:v>0.22175</c:v>
                </c:pt>
                <c:pt idx="203">
                  <c:v>0.21962666666666666</c:v>
                </c:pt>
                <c:pt idx="204">
                  <c:v>0.2175</c:v>
                </c:pt>
                <c:pt idx="205">
                  <c:v>0.21962666666666666</c:v>
                </c:pt>
                <c:pt idx="206">
                  <c:v>0.21707666666666667</c:v>
                </c:pt>
                <c:pt idx="207">
                  <c:v>0.22047333333333333</c:v>
                </c:pt>
                <c:pt idx="208">
                  <c:v>0.21410333333333334</c:v>
                </c:pt>
                <c:pt idx="209">
                  <c:v>0.21197999999999997</c:v>
                </c:pt>
                <c:pt idx="210">
                  <c:v>0.21070666666666668</c:v>
                </c:pt>
                <c:pt idx="211">
                  <c:v>0.21325333333333332</c:v>
                </c:pt>
                <c:pt idx="212">
                  <c:v>0.21622666666666668</c:v>
                </c:pt>
                <c:pt idx="213">
                  <c:v>0.21665333333333334</c:v>
                </c:pt>
                <c:pt idx="214">
                  <c:v>0.21240666666666666</c:v>
                </c:pt>
                <c:pt idx="215">
                  <c:v>0.21240666666666666</c:v>
                </c:pt>
                <c:pt idx="216">
                  <c:v>0.20943333333333333</c:v>
                </c:pt>
                <c:pt idx="217">
                  <c:v>0.21197999999999997</c:v>
                </c:pt>
                <c:pt idx="218">
                  <c:v>0.21537666666666666</c:v>
                </c:pt>
                <c:pt idx="219">
                  <c:v>0.20646</c:v>
                </c:pt>
                <c:pt idx="220">
                  <c:v>0.20476000000000003</c:v>
                </c:pt>
                <c:pt idx="221">
                  <c:v>0.20476000000000003</c:v>
                </c:pt>
                <c:pt idx="222">
                  <c:v>0.20433666666666669</c:v>
                </c:pt>
                <c:pt idx="223">
                  <c:v>0.20391000000000001</c:v>
                </c:pt>
                <c:pt idx="224">
                  <c:v>0.20391000000000001</c:v>
                </c:pt>
                <c:pt idx="225">
                  <c:v>0.19711666666666669</c:v>
                </c:pt>
                <c:pt idx="226">
                  <c:v>0.20008999999999999</c:v>
                </c:pt>
                <c:pt idx="227">
                  <c:v>0.19202</c:v>
                </c:pt>
                <c:pt idx="228">
                  <c:v>0.19838999999999998</c:v>
                </c:pt>
                <c:pt idx="229">
                  <c:v>0.19456666666666667</c:v>
                </c:pt>
                <c:pt idx="230">
                  <c:v>0.19499333333333335</c:v>
                </c:pt>
                <c:pt idx="231">
                  <c:v>0.19074666666666665</c:v>
                </c:pt>
                <c:pt idx="232">
                  <c:v>0.19159333333333331</c:v>
                </c:pt>
                <c:pt idx="233">
                  <c:v>0.18989666666666669</c:v>
                </c:pt>
                <c:pt idx="234">
                  <c:v>0.18947</c:v>
                </c:pt>
                <c:pt idx="235">
                  <c:v>0.19074666666666665</c:v>
                </c:pt>
                <c:pt idx="236">
                  <c:v>0.18649666666666667</c:v>
                </c:pt>
                <c:pt idx="237">
                  <c:v>0.18692333333333333</c:v>
                </c:pt>
                <c:pt idx="238">
                  <c:v>0.18649666666666667</c:v>
                </c:pt>
                <c:pt idx="239">
                  <c:v>0.18649666666666667</c:v>
                </c:pt>
                <c:pt idx="240">
                  <c:v>0.18267666666666668</c:v>
                </c:pt>
                <c:pt idx="241">
                  <c:v>0.18097666666666667</c:v>
                </c:pt>
                <c:pt idx="242">
                  <c:v>0.18352666666666664</c:v>
                </c:pt>
                <c:pt idx="243">
                  <c:v>0.17970333333333333</c:v>
                </c:pt>
                <c:pt idx="244">
                  <c:v>0.18012666666666666</c:v>
                </c:pt>
                <c:pt idx="245">
                  <c:v>0.18692333333333333</c:v>
                </c:pt>
                <c:pt idx="246">
                  <c:v>0.17673000000000003</c:v>
                </c:pt>
                <c:pt idx="247">
                  <c:v>0.17715333333333336</c:v>
                </c:pt>
                <c:pt idx="248">
                  <c:v>0.17163333333333333</c:v>
                </c:pt>
                <c:pt idx="249">
                  <c:v>0.17290666666666665</c:v>
                </c:pt>
                <c:pt idx="250">
                  <c:v>0.17673000000000003</c:v>
                </c:pt>
                <c:pt idx="251">
                  <c:v>0.17630666666666664</c:v>
                </c:pt>
                <c:pt idx="252">
                  <c:v>0.17078333333333331</c:v>
                </c:pt>
                <c:pt idx="253">
                  <c:v>0.17248333333333332</c:v>
                </c:pt>
                <c:pt idx="254">
                  <c:v>0.17078333333333331</c:v>
                </c:pt>
                <c:pt idx="255">
                  <c:v>0.16568666666666668</c:v>
                </c:pt>
                <c:pt idx="256">
                  <c:v>0.16483666666666666</c:v>
                </c:pt>
                <c:pt idx="257">
                  <c:v>0.16441333333333333</c:v>
                </c:pt>
                <c:pt idx="258">
                  <c:v>0.17035999999999998</c:v>
                </c:pt>
                <c:pt idx="259">
                  <c:v>0.16271333333333335</c:v>
                </c:pt>
                <c:pt idx="260">
                  <c:v>0.16781000000000001</c:v>
                </c:pt>
                <c:pt idx="261">
                  <c:v>0.16611333333333334</c:v>
                </c:pt>
                <c:pt idx="262">
                  <c:v>0.16526333333333335</c:v>
                </c:pt>
                <c:pt idx="263">
                  <c:v>0.16441333333333333</c:v>
                </c:pt>
                <c:pt idx="264">
                  <c:v>0.16441333333333333</c:v>
                </c:pt>
                <c:pt idx="265">
                  <c:v>0.16016666666666665</c:v>
                </c:pt>
                <c:pt idx="266">
                  <c:v>0.16271333333333335</c:v>
                </c:pt>
                <c:pt idx="267">
                  <c:v>0.15761666666666665</c:v>
                </c:pt>
                <c:pt idx="268">
                  <c:v>0.15974333333333332</c:v>
                </c:pt>
                <c:pt idx="269">
                  <c:v>0.15379666666666666</c:v>
                </c:pt>
                <c:pt idx="270">
                  <c:v>0.15507000000000001</c:v>
                </c:pt>
                <c:pt idx="271">
                  <c:v>0.15294666666666668</c:v>
                </c:pt>
                <c:pt idx="272">
                  <c:v>0.15507000000000001</c:v>
                </c:pt>
                <c:pt idx="273">
                  <c:v>0.15082333333333334</c:v>
                </c:pt>
                <c:pt idx="274">
                  <c:v>0.15124666666666667</c:v>
                </c:pt>
                <c:pt idx="275">
                  <c:v>0.15464666666666668</c:v>
                </c:pt>
                <c:pt idx="276">
                  <c:v>0.15039666666666665</c:v>
                </c:pt>
                <c:pt idx="277">
                  <c:v>0.15379666666666666</c:v>
                </c:pt>
                <c:pt idx="278">
                  <c:v>0.15124666666666667</c:v>
                </c:pt>
                <c:pt idx="279">
                  <c:v>0.14997333333333332</c:v>
                </c:pt>
                <c:pt idx="280">
                  <c:v>0.14912333333333333</c:v>
                </c:pt>
                <c:pt idx="281">
                  <c:v>0.14360333333333333</c:v>
                </c:pt>
                <c:pt idx="282">
                  <c:v>0.14657666666666666</c:v>
                </c:pt>
                <c:pt idx="283">
                  <c:v>0.14232999999999998</c:v>
                </c:pt>
                <c:pt idx="284">
                  <c:v>0.13808333333333334</c:v>
                </c:pt>
                <c:pt idx="285">
                  <c:v>0.14445333333333335</c:v>
                </c:pt>
                <c:pt idx="286">
                  <c:v>0.14445333333333335</c:v>
                </c:pt>
                <c:pt idx="287">
                  <c:v>0.13723333333333335</c:v>
                </c:pt>
                <c:pt idx="288">
                  <c:v>0.14487666666666668</c:v>
                </c:pt>
                <c:pt idx="289">
                  <c:v>0.14317666666666667</c:v>
                </c:pt>
                <c:pt idx="290">
                  <c:v>0.14232999999999998</c:v>
                </c:pt>
                <c:pt idx="291">
                  <c:v>0.14360333333333333</c:v>
                </c:pt>
                <c:pt idx="292">
                  <c:v>0.14063000000000001</c:v>
                </c:pt>
                <c:pt idx="293">
                  <c:v>0.13935666666666666</c:v>
                </c:pt>
                <c:pt idx="294">
                  <c:v>0.14063000000000001</c:v>
                </c:pt>
                <c:pt idx="295">
                  <c:v>0.13680666666666666</c:v>
                </c:pt>
                <c:pt idx="296">
                  <c:v>0.14063000000000001</c:v>
                </c:pt>
                <c:pt idx="297">
                  <c:v>0.14487666666666668</c:v>
                </c:pt>
                <c:pt idx="298">
                  <c:v>0.13977999999999999</c:v>
                </c:pt>
                <c:pt idx="299">
                  <c:v>0.13213666666666665</c:v>
                </c:pt>
                <c:pt idx="300">
                  <c:v>0.14063000000000001</c:v>
                </c:pt>
                <c:pt idx="301">
                  <c:v>0.13468333333333335</c:v>
                </c:pt>
                <c:pt idx="302">
                  <c:v>0.13977999999999999</c:v>
                </c:pt>
                <c:pt idx="303">
                  <c:v>0.13553333333333334</c:v>
                </c:pt>
                <c:pt idx="304">
                  <c:v>0.13383333333333333</c:v>
                </c:pt>
                <c:pt idx="305">
                  <c:v>0.12746333333333335</c:v>
                </c:pt>
                <c:pt idx="306">
                  <c:v>0.12661333333333333</c:v>
                </c:pt>
                <c:pt idx="307">
                  <c:v>0.12661333333333333</c:v>
                </c:pt>
                <c:pt idx="308">
                  <c:v>0.12704000000000001</c:v>
                </c:pt>
                <c:pt idx="309">
                  <c:v>0.12789</c:v>
                </c:pt>
                <c:pt idx="310">
                  <c:v>0.12661333333333333</c:v>
                </c:pt>
                <c:pt idx="311">
                  <c:v>0.12704000000000001</c:v>
                </c:pt>
                <c:pt idx="312">
                  <c:v>0.13213666666666665</c:v>
                </c:pt>
                <c:pt idx="313">
                  <c:v>0.12661333333333333</c:v>
                </c:pt>
                <c:pt idx="314">
                  <c:v>0.12831333333333333</c:v>
                </c:pt>
                <c:pt idx="315">
                  <c:v>0.11982</c:v>
                </c:pt>
                <c:pt idx="316">
                  <c:v>0.12873666666666667</c:v>
                </c:pt>
                <c:pt idx="317">
                  <c:v>0.12364333333333333</c:v>
                </c:pt>
                <c:pt idx="318">
                  <c:v>0.12236666666666667</c:v>
                </c:pt>
                <c:pt idx="319">
                  <c:v>0.12109333333333333</c:v>
                </c:pt>
                <c:pt idx="320">
                  <c:v>0.12831333333333333</c:v>
                </c:pt>
                <c:pt idx="321">
                  <c:v>0.12406666666666666</c:v>
                </c:pt>
                <c:pt idx="322">
                  <c:v>0.12619</c:v>
                </c:pt>
                <c:pt idx="323">
                  <c:v>0.11982</c:v>
                </c:pt>
                <c:pt idx="324">
                  <c:v>0.11812</c:v>
                </c:pt>
                <c:pt idx="325">
                  <c:v>0.11939333333333334</c:v>
                </c:pt>
                <c:pt idx="326">
                  <c:v>0.12236666666666667</c:v>
                </c:pt>
                <c:pt idx="327">
                  <c:v>0.11854666666666668</c:v>
                </c:pt>
                <c:pt idx="328">
                  <c:v>0.12067</c:v>
                </c:pt>
                <c:pt idx="329">
                  <c:v>0.11939333333333334</c:v>
                </c:pt>
                <c:pt idx="330">
                  <c:v>0.11939333333333334</c:v>
                </c:pt>
                <c:pt idx="331">
                  <c:v>0.12024333333333333</c:v>
                </c:pt>
                <c:pt idx="332">
                  <c:v>0.12279333333333332</c:v>
                </c:pt>
                <c:pt idx="333">
                  <c:v>0.12364333333333333</c:v>
                </c:pt>
                <c:pt idx="334">
                  <c:v>0.12151666666666666</c:v>
                </c:pt>
                <c:pt idx="335">
                  <c:v>0.12024333333333333</c:v>
                </c:pt>
                <c:pt idx="336">
                  <c:v>0.12024333333333333</c:v>
                </c:pt>
                <c:pt idx="337">
                  <c:v>0.11854666666666668</c:v>
                </c:pt>
                <c:pt idx="338">
                  <c:v>0.11982</c:v>
                </c:pt>
                <c:pt idx="339">
                  <c:v>0.11897000000000001</c:v>
                </c:pt>
                <c:pt idx="340">
                  <c:v>0.11387333333333333</c:v>
                </c:pt>
                <c:pt idx="341">
                  <c:v>0.11727</c:v>
                </c:pt>
                <c:pt idx="342">
                  <c:v>0.12024333333333333</c:v>
                </c:pt>
                <c:pt idx="343">
                  <c:v>0.11387333333333333</c:v>
                </c:pt>
                <c:pt idx="344">
                  <c:v>0.11132666666666667</c:v>
                </c:pt>
                <c:pt idx="345">
                  <c:v>0.11005</c:v>
                </c:pt>
                <c:pt idx="346">
                  <c:v>0.11684666666666667</c:v>
                </c:pt>
                <c:pt idx="347">
                  <c:v>0.11812</c:v>
                </c:pt>
                <c:pt idx="348">
                  <c:v>0.11642333333333334</c:v>
                </c:pt>
                <c:pt idx="349">
                  <c:v>0.11769666666666667</c:v>
                </c:pt>
                <c:pt idx="350">
                  <c:v>0.11769666666666667</c:v>
                </c:pt>
                <c:pt idx="351">
                  <c:v>0.11897000000000001</c:v>
                </c:pt>
                <c:pt idx="352">
                  <c:v>0.11514666666666667</c:v>
                </c:pt>
                <c:pt idx="353">
                  <c:v>0.12024333333333333</c:v>
                </c:pt>
                <c:pt idx="354">
                  <c:v>0.11302333333333332</c:v>
                </c:pt>
                <c:pt idx="355">
                  <c:v>0.11429666666666666</c:v>
                </c:pt>
                <c:pt idx="356">
                  <c:v>0.11005</c:v>
                </c:pt>
                <c:pt idx="357">
                  <c:v>0.10920333333333333</c:v>
                </c:pt>
                <c:pt idx="358">
                  <c:v>0.11132666666666667</c:v>
                </c:pt>
                <c:pt idx="359">
                  <c:v>0.11175</c:v>
                </c:pt>
                <c:pt idx="360">
                  <c:v>0.11302333333333332</c:v>
                </c:pt>
                <c:pt idx="361">
                  <c:v>0.10665333333333334</c:v>
                </c:pt>
                <c:pt idx="362">
                  <c:v>0.10240666666666666</c:v>
                </c:pt>
                <c:pt idx="363">
                  <c:v>0.11005</c:v>
                </c:pt>
                <c:pt idx="364">
                  <c:v>0.10537999999999999</c:v>
                </c:pt>
                <c:pt idx="365">
                  <c:v>0.10325666666666666</c:v>
                </c:pt>
                <c:pt idx="366">
                  <c:v>0.10580333333333335</c:v>
                </c:pt>
                <c:pt idx="367">
                  <c:v>0.10920333333333333</c:v>
                </c:pt>
                <c:pt idx="368">
                  <c:v>0.10962666666666666</c:v>
                </c:pt>
                <c:pt idx="369">
                  <c:v>0.11132666666666667</c:v>
                </c:pt>
                <c:pt idx="370">
                  <c:v>0.10835333333333334</c:v>
                </c:pt>
                <c:pt idx="371">
                  <c:v>0.10367999999999999</c:v>
                </c:pt>
                <c:pt idx="372">
                  <c:v>0.10580333333333335</c:v>
                </c:pt>
                <c:pt idx="373">
                  <c:v>0.10920333333333333</c:v>
                </c:pt>
                <c:pt idx="374">
                  <c:v>0.10665333333333334</c:v>
                </c:pt>
                <c:pt idx="375">
                  <c:v>0.10750333333333334</c:v>
                </c:pt>
                <c:pt idx="376">
                  <c:v>0.10750333333333334</c:v>
                </c:pt>
                <c:pt idx="377">
                  <c:v>0.11175</c:v>
                </c:pt>
                <c:pt idx="378">
                  <c:v>0.11175</c:v>
                </c:pt>
                <c:pt idx="379">
                  <c:v>0.10580333333333335</c:v>
                </c:pt>
                <c:pt idx="380">
                  <c:v>0.10325666666666666</c:v>
                </c:pt>
                <c:pt idx="381">
                  <c:v>0.11345</c:v>
                </c:pt>
                <c:pt idx="382">
                  <c:v>0.10665333333333334</c:v>
                </c:pt>
                <c:pt idx="383">
                  <c:v>0.10622999999999999</c:v>
                </c:pt>
                <c:pt idx="384">
                  <c:v>0.11642333333333334</c:v>
                </c:pt>
                <c:pt idx="385">
                  <c:v>0.11429666666666666</c:v>
                </c:pt>
                <c:pt idx="386">
                  <c:v>0.10750333333333334</c:v>
                </c:pt>
                <c:pt idx="387">
                  <c:v>0.10835333333333334</c:v>
                </c:pt>
                <c:pt idx="388">
                  <c:v>0.10750333333333334</c:v>
                </c:pt>
                <c:pt idx="389">
                  <c:v>0.10665333333333334</c:v>
                </c:pt>
                <c:pt idx="390">
                  <c:v>0.10495333333333333</c:v>
                </c:pt>
                <c:pt idx="391">
                  <c:v>0.11047666666666667</c:v>
                </c:pt>
                <c:pt idx="392">
                  <c:v>0.10155666666666667</c:v>
                </c:pt>
                <c:pt idx="393">
                  <c:v>0.10750333333333334</c:v>
                </c:pt>
                <c:pt idx="394">
                  <c:v>0.10665333333333334</c:v>
                </c:pt>
                <c:pt idx="395">
                  <c:v>0.10495333333333333</c:v>
                </c:pt>
                <c:pt idx="396">
                  <c:v>0.10155666666666667</c:v>
                </c:pt>
                <c:pt idx="397">
                  <c:v>0.10240666666666666</c:v>
                </c:pt>
                <c:pt idx="398">
                  <c:v>0.10325666666666666</c:v>
                </c:pt>
                <c:pt idx="399">
                  <c:v>0.10070666666666667</c:v>
                </c:pt>
                <c:pt idx="400">
                  <c:v>0.10325666666666666</c:v>
                </c:pt>
                <c:pt idx="401">
                  <c:v>9.7733333333333339E-2</c:v>
                </c:pt>
                <c:pt idx="402">
                  <c:v>9.4763333333333324E-2</c:v>
                </c:pt>
                <c:pt idx="403">
                  <c:v>0.10113333333333334</c:v>
                </c:pt>
                <c:pt idx="404">
                  <c:v>0.10707666666666667</c:v>
                </c:pt>
                <c:pt idx="405">
                  <c:v>9.9856666666666663E-2</c:v>
                </c:pt>
                <c:pt idx="406">
                  <c:v>0.10155666666666667</c:v>
                </c:pt>
                <c:pt idx="407">
                  <c:v>0.10113333333333334</c:v>
                </c:pt>
                <c:pt idx="408">
                  <c:v>0.10665333333333334</c:v>
                </c:pt>
                <c:pt idx="409">
                  <c:v>0.10155666666666667</c:v>
                </c:pt>
                <c:pt idx="410">
                  <c:v>0.10453</c:v>
                </c:pt>
                <c:pt idx="411">
                  <c:v>0.10028333333333334</c:v>
                </c:pt>
                <c:pt idx="412">
                  <c:v>0.10113333333333334</c:v>
                </c:pt>
                <c:pt idx="413">
                  <c:v>0.10070666666666667</c:v>
                </c:pt>
                <c:pt idx="414">
                  <c:v>9.5609999999999987E-2</c:v>
                </c:pt>
                <c:pt idx="415">
                  <c:v>0.10282999999999999</c:v>
                </c:pt>
                <c:pt idx="416">
                  <c:v>9.9856666666666663E-2</c:v>
                </c:pt>
                <c:pt idx="417">
                  <c:v>9.9010000000000001E-2</c:v>
                </c:pt>
                <c:pt idx="418">
                  <c:v>9.8160000000000011E-2</c:v>
                </c:pt>
                <c:pt idx="419">
                  <c:v>0.10028333333333334</c:v>
                </c:pt>
                <c:pt idx="420">
                  <c:v>9.6886666666666663E-2</c:v>
                </c:pt>
                <c:pt idx="421">
                  <c:v>9.7733333333333339E-2</c:v>
                </c:pt>
                <c:pt idx="422">
                  <c:v>8.7966666666666679E-2</c:v>
                </c:pt>
                <c:pt idx="423">
                  <c:v>9.1363333333333338E-2</c:v>
                </c:pt>
                <c:pt idx="424">
                  <c:v>9.0940000000000007E-2</c:v>
                </c:pt>
                <c:pt idx="425">
                  <c:v>9.3063333333333331E-2</c:v>
                </c:pt>
                <c:pt idx="426">
                  <c:v>9.1789999999999997E-2</c:v>
                </c:pt>
                <c:pt idx="427">
                  <c:v>8.7116666666666676E-2</c:v>
                </c:pt>
                <c:pt idx="428">
                  <c:v>8.924E-2</c:v>
                </c:pt>
                <c:pt idx="429">
                  <c:v>8.924E-2</c:v>
                </c:pt>
                <c:pt idx="430">
                  <c:v>9.1363333333333338E-2</c:v>
                </c:pt>
                <c:pt idx="431">
                  <c:v>9.1789999999999997E-2</c:v>
                </c:pt>
                <c:pt idx="432">
                  <c:v>8.6266666666666658E-2</c:v>
                </c:pt>
                <c:pt idx="433">
                  <c:v>8.839000000000001E-2</c:v>
                </c:pt>
                <c:pt idx="434">
                  <c:v>8.924E-2</c:v>
                </c:pt>
                <c:pt idx="435">
                  <c:v>9.1363333333333338E-2</c:v>
                </c:pt>
                <c:pt idx="436">
                  <c:v>9.0513333333333335E-2</c:v>
                </c:pt>
                <c:pt idx="437">
                  <c:v>9.1363333333333338E-2</c:v>
                </c:pt>
                <c:pt idx="438">
                  <c:v>9.3486666666666662E-2</c:v>
                </c:pt>
                <c:pt idx="439">
                  <c:v>8.7116666666666676E-2</c:v>
                </c:pt>
                <c:pt idx="440">
                  <c:v>9.3063333333333331E-2</c:v>
                </c:pt>
                <c:pt idx="441">
                  <c:v>8.7966666666666679E-2</c:v>
                </c:pt>
                <c:pt idx="442">
                  <c:v>8.7966666666666679E-2</c:v>
                </c:pt>
                <c:pt idx="443">
                  <c:v>8.4143333333333334E-2</c:v>
                </c:pt>
                <c:pt idx="444">
                  <c:v>8.7966666666666679E-2</c:v>
                </c:pt>
                <c:pt idx="445">
                  <c:v>8.7966666666666679E-2</c:v>
                </c:pt>
                <c:pt idx="446">
                  <c:v>8.5843333333333327E-2</c:v>
                </c:pt>
                <c:pt idx="447">
                  <c:v>8.754333333333332E-2</c:v>
                </c:pt>
                <c:pt idx="448">
                  <c:v>9.8583333333333342E-2</c:v>
                </c:pt>
                <c:pt idx="449">
                  <c:v>9.9010000000000001E-2</c:v>
                </c:pt>
                <c:pt idx="450">
                  <c:v>9.0940000000000007E-2</c:v>
                </c:pt>
                <c:pt idx="451">
                  <c:v>9.0090000000000003E-2</c:v>
                </c:pt>
                <c:pt idx="452">
                  <c:v>8.6693333333333331E-2</c:v>
                </c:pt>
                <c:pt idx="453">
                  <c:v>8.924E-2</c:v>
                </c:pt>
                <c:pt idx="454">
                  <c:v>8.9666666666666672E-2</c:v>
                </c:pt>
                <c:pt idx="455">
                  <c:v>8.2869999999999999E-2</c:v>
                </c:pt>
                <c:pt idx="456">
                  <c:v>8.839000000000001E-2</c:v>
                </c:pt>
                <c:pt idx="457">
                  <c:v>8.839000000000001E-2</c:v>
                </c:pt>
                <c:pt idx="458">
                  <c:v>9.3486666666666662E-2</c:v>
                </c:pt>
                <c:pt idx="459">
                  <c:v>8.2869999999999999E-2</c:v>
                </c:pt>
                <c:pt idx="460">
                  <c:v>8.5416666666666655E-2</c:v>
                </c:pt>
                <c:pt idx="461">
                  <c:v>8.924E-2</c:v>
                </c:pt>
                <c:pt idx="462">
                  <c:v>8.5416666666666655E-2</c:v>
                </c:pt>
                <c:pt idx="463">
                  <c:v>8.839000000000001E-2</c:v>
                </c:pt>
                <c:pt idx="464">
                  <c:v>9.1363333333333338E-2</c:v>
                </c:pt>
                <c:pt idx="465">
                  <c:v>8.6693333333333331E-2</c:v>
                </c:pt>
                <c:pt idx="466">
                  <c:v>8.8816666666666669E-2</c:v>
                </c:pt>
                <c:pt idx="467">
                  <c:v>9.0090000000000003E-2</c:v>
                </c:pt>
                <c:pt idx="468">
                  <c:v>8.8816666666666669E-2</c:v>
                </c:pt>
                <c:pt idx="469">
                  <c:v>9.4763333333333324E-2</c:v>
                </c:pt>
                <c:pt idx="470">
                  <c:v>9.0090000000000003E-2</c:v>
                </c:pt>
                <c:pt idx="471">
                  <c:v>9.3913333333333335E-2</c:v>
                </c:pt>
                <c:pt idx="472">
                  <c:v>9.1789999999999997E-2</c:v>
                </c:pt>
                <c:pt idx="473">
                  <c:v>9.1363333333333338E-2</c:v>
                </c:pt>
                <c:pt idx="474">
                  <c:v>9.5186666666666656E-2</c:v>
                </c:pt>
                <c:pt idx="475">
                  <c:v>9.3063333333333331E-2</c:v>
                </c:pt>
                <c:pt idx="476">
                  <c:v>9.2213333333333328E-2</c:v>
                </c:pt>
                <c:pt idx="477">
                  <c:v>8.5843333333333327E-2</c:v>
                </c:pt>
                <c:pt idx="478">
                  <c:v>8.9666666666666672E-2</c:v>
                </c:pt>
                <c:pt idx="479">
                  <c:v>8.4993333333333324E-2</c:v>
                </c:pt>
                <c:pt idx="480">
                  <c:v>8.4569999999999992E-2</c:v>
                </c:pt>
                <c:pt idx="481">
                  <c:v>9.0090000000000003E-2</c:v>
                </c:pt>
                <c:pt idx="482">
                  <c:v>8.924E-2</c:v>
                </c:pt>
                <c:pt idx="483">
                  <c:v>8.3720000000000003E-2</c:v>
                </c:pt>
                <c:pt idx="484">
                  <c:v>8.2869999999999999E-2</c:v>
                </c:pt>
                <c:pt idx="485">
                  <c:v>9.2213333333333328E-2</c:v>
                </c:pt>
                <c:pt idx="486">
                  <c:v>8.5416666666666655E-2</c:v>
                </c:pt>
                <c:pt idx="487">
                  <c:v>8.8816666666666669E-2</c:v>
                </c:pt>
                <c:pt idx="488">
                  <c:v>8.9666666666666672E-2</c:v>
                </c:pt>
                <c:pt idx="489">
                  <c:v>8.5843333333333327E-2</c:v>
                </c:pt>
                <c:pt idx="490">
                  <c:v>8.6693333333333331E-2</c:v>
                </c:pt>
                <c:pt idx="491">
                  <c:v>8.2869999999999999E-2</c:v>
                </c:pt>
                <c:pt idx="492">
                  <c:v>9.0090000000000003E-2</c:v>
                </c:pt>
                <c:pt idx="493">
                  <c:v>8.032333333333333E-2</c:v>
                </c:pt>
                <c:pt idx="494">
                  <c:v>9.3913333333333335E-2</c:v>
                </c:pt>
                <c:pt idx="495">
                  <c:v>9.0940000000000007E-2</c:v>
                </c:pt>
                <c:pt idx="496">
                  <c:v>9.2213333333333328E-2</c:v>
                </c:pt>
                <c:pt idx="497">
                  <c:v>9.0940000000000007E-2</c:v>
                </c:pt>
                <c:pt idx="498">
                  <c:v>8.7116666666666676E-2</c:v>
                </c:pt>
                <c:pt idx="499">
                  <c:v>8.5416666666666655E-2</c:v>
                </c:pt>
                <c:pt idx="500">
                  <c:v>8.8816666666666669E-2</c:v>
                </c:pt>
                <c:pt idx="501">
                  <c:v>8.754333333333332E-2</c:v>
                </c:pt>
                <c:pt idx="502">
                  <c:v>8.8816666666666669E-2</c:v>
                </c:pt>
                <c:pt idx="503">
                  <c:v>8.2446666666666668E-2</c:v>
                </c:pt>
                <c:pt idx="504">
                  <c:v>8.4143333333333334E-2</c:v>
                </c:pt>
                <c:pt idx="505">
                  <c:v>7.9896666666666658E-2</c:v>
                </c:pt>
                <c:pt idx="506">
                  <c:v>8.2019999999999996E-2</c:v>
                </c:pt>
                <c:pt idx="507">
                  <c:v>8.4569999999999992E-2</c:v>
                </c:pt>
                <c:pt idx="508">
                  <c:v>8.4143333333333334E-2</c:v>
                </c:pt>
                <c:pt idx="509">
                  <c:v>8.1170000000000006E-2</c:v>
                </c:pt>
                <c:pt idx="510">
                  <c:v>8.3720000000000003E-2</c:v>
                </c:pt>
                <c:pt idx="511">
                  <c:v>8.5843333333333327E-2</c:v>
                </c:pt>
                <c:pt idx="512">
                  <c:v>8.329333333333333E-2</c:v>
                </c:pt>
                <c:pt idx="513">
                  <c:v>8.4569999999999992E-2</c:v>
                </c:pt>
                <c:pt idx="514">
                  <c:v>8.4569999999999992E-2</c:v>
                </c:pt>
                <c:pt idx="515">
                  <c:v>8.2019999999999996E-2</c:v>
                </c:pt>
                <c:pt idx="516">
                  <c:v>8.3720000000000003E-2</c:v>
                </c:pt>
                <c:pt idx="517">
                  <c:v>8.2019999999999996E-2</c:v>
                </c:pt>
                <c:pt idx="518">
                  <c:v>8.4569999999999992E-2</c:v>
                </c:pt>
                <c:pt idx="519">
                  <c:v>8.4993333333333324E-2</c:v>
                </c:pt>
                <c:pt idx="520">
                  <c:v>8.4143333333333334E-2</c:v>
                </c:pt>
                <c:pt idx="521">
                  <c:v>8.4569999999999992E-2</c:v>
                </c:pt>
                <c:pt idx="522">
                  <c:v>7.9473333333333326E-2</c:v>
                </c:pt>
                <c:pt idx="523">
                  <c:v>9.0513333333333335E-2</c:v>
                </c:pt>
                <c:pt idx="524">
                  <c:v>8.4993333333333324E-2</c:v>
                </c:pt>
                <c:pt idx="525">
                  <c:v>8.1170000000000006E-2</c:v>
                </c:pt>
                <c:pt idx="526">
                  <c:v>8.329333333333333E-2</c:v>
                </c:pt>
                <c:pt idx="527">
                  <c:v>8.7116666666666676E-2</c:v>
                </c:pt>
                <c:pt idx="528">
                  <c:v>8.6266666666666658E-2</c:v>
                </c:pt>
                <c:pt idx="529">
                  <c:v>8.754333333333332E-2</c:v>
                </c:pt>
                <c:pt idx="530">
                  <c:v>8.0746666666666675E-2</c:v>
                </c:pt>
                <c:pt idx="531">
                  <c:v>8.329333333333333E-2</c:v>
                </c:pt>
                <c:pt idx="532">
                  <c:v>8.4143333333333334E-2</c:v>
                </c:pt>
                <c:pt idx="533">
                  <c:v>8.7966666666666679E-2</c:v>
                </c:pt>
                <c:pt idx="534">
                  <c:v>8.4993333333333324E-2</c:v>
                </c:pt>
                <c:pt idx="535">
                  <c:v>8.4569999999999992E-2</c:v>
                </c:pt>
                <c:pt idx="536">
                  <c:v>8.4993333333333324E-2</c:v>
                </c:pt>
                <c:pt idx="537">
                  <c:v>8.5843333333333327E-2</c:v>
                </c:pt>
                <c:pt idx="538">
                  <c:v>8.4569999999999992E-2</c:v>
                </c:pt>
                <c:pt idx="539">
                  <c:v>8.1170000000000006E-2</c:v>
                </c:pt>
                <c:pt idx="540">
                  <c:v>8.1170000000000006E-2</c:v>
                </c:pt>
                <c:pt idx="541">
                  <c:v>8.4143333333333334E-2</c:v>
                </c:pt>
                <c:pt idx="542">
                  <c:v>8.4993333333333324E-2</c:v>
                </c:pt>
                <c:pt idx="543">
                  <c:v>7.8196666666666664E-2</c:v>
                </c:pt>
                <c:pt idx="544">
                  <c:v>8.4569999999999992E-2</c:v>
                </c:pt>
                <c:pt idx="545">
                  <c:v>8.3720000000000003E-2</c:v>
                </c:pt>
                <c:pt idx="546">
                  <c:v>8.329333333333333E-2</c:v>
                </c:pt>
                <c:pt idx="547">
                  <c:v>8.4993333333333324E-2</c:v>
                </c:pt>
                <c:pt idx="548">
                  <c:v>8.754333333333332E-2</c:v>
                </c:pt>
                <c:pt idx="549">
                  <c:v>8.1170000000000006E-2</c:v>
                </c:pt>
                <c:pt idx="550">
                  <c:v>8.5843333333333327E-2</c:v>
                </c:pt>
                <c:pt idx="551">
                  <c:v>8.5416666666666655E-2</c:v>
                </c:pt>
                <c:pt idx="552">
                  <c:v>8.2446666666666668E-2</c:v>
                </c:pt>
                <c:pt idx="553">
                  <c:v>8.329333333333333E-2</c:v>
                </c:pt>
                <c:pt idx="554">
                  <c:v>8.4569999999999992E-2</c:v>
                </c:pt>
                <c:pt idx="555">
                  <c:v>8.329333333333333E-2</c:v>
                </c:pt>
                <c:pt idx="556">
                  <c:v>8.6266666666666658E-2</c:v>
                </c:pt>
                <c:pt idx="557">
                  <c:v>8.3720000000000003E-2</c:v>
                </c:pt>
                <c:pt idx="558">
                  <c:v>8.329333333333333E-2</c:v>
                </c:pt>
                <c:pt idx="559">
                  <c:v>8.2869999999999999E-2</c:v>
                </c:pt>
                <c:pt idx="560">
                  <c:v>8.0746666666666675E-2</c:v>
                </c:pt>
                <c:pt idx="561">
                  <c:v>8.329333333333333E-2</c:v>
                </c:pt>
                <c:pt idx="562">
                  <c:v>8.4143333333333334E-2</c:v>
                </c:pt>
                <c:pt idx="563">
                  <c:v>8.5843333333333327E-2</c:v>
                </c:pt>
                <c:pt idx="564">
                  <c:v>8.2019999999999996E-2</c:v>
                </c:pt>
                <c:pt idx="565">
                  <c:v>8.2446666666666668E-2</c:v>
                </c:pt>
                <c:pt idx="566">
                  <c:v>7.9046666666666668E-2</c:v>
                </c:pt>
                <c:pt idx="567">
                  <c:v>8.2446666666666668E-2</c:v>
                </c:pt>
                <c:pt idx="568">
                  <c:v>8.7116666666666676E-2</c:v>
                </c:pt>
                <c:pt idx="569">
                  <c:v>7.6499999999999999E-2</c:v>
                </c:pt>
                <c:pt idx="570">
                  <c:v>8.2869999999999999E-2</c:v>
                </c:pt>
                <c:pt idx="571">
                  <c:v>7.7350000000000002E-2</c:v>
                </c:pt>
                <c:pt idx="572">
                  <c:v>8.754333333333332E-2</c:v>
                </c:pt>
                <c:pt idx="573">
                  <c:v>7.9046666666666668E-2</c:v>
                </c:pt>
                <c:pt idx="574">
                  <c:v>7.9896666666666658E-2</c:v>
                </c:pt>
                <c:pt idx="575">
                  <c:v>8.4569999999999992E-2</c:v>
                </c:pt>
                <c:pt idx="576">
                  <c:v>8.4143333333333334E-2</c:v>
                </c:pt>
                <c:pt idx="577">
                  <c:v>8.6266666666666658E-2</c:v>
                </c:pt>
                <c:pt idx="578">
                  <c:v>7.8623333333333337E-2</c:v>
                </c:pt>
                <c:pt idx="579">
                  <c:v>8.6266666666666658E-2</c:v>
                </c:pt>
                <c:pt idx="580">
                  <c:v>8.2869999999999999E-2</c:v>
                </c:pt>
                <c:pt idx="581">
                  <c:v>8.2869999999999999E-2</c:v>
                </c:pt>
                <c:pt idx="582">
                  <c:v>8.2019999999999996E-2</c:v>
                </c:pt>
                <c:pt idx="583">
                  <c:v>8.5416666666666655E-2</c:v>
                </c:pt>
                <c:pt idx="584">
                  <c:v>8.8816666666666669E-2</c:v>
                </c:pt>
                <c:pt idx="585">
                  <c:v>8.329333333333333E-2</c:v>
                </c:pt>
                <c:pt idx="586">
                  <c:v>8.7116666666666676E-2</c:v>
                </c:pt>
                <c:pt idx="587">
                  <c:v>8.4993333333333324E-2</c:v>
                </c:pt>
                <c:pt idx="588">
                  <c:v>8.6693333333333331E-2</c:v>
                </c:pt>
                <c:pt idx="589">
                  <c:v>8.2019999999999996E-2</c:v>
                </c:pt>
                <c:pt idx="590">
                  <c:v>8.2869999999999999E-2</c:v>
                </c:pt>
                <c:pt idx="591">
                  <c:v>8.7116666666666676E-2</c:v>
                </c:pt>
                <c:pt idx="592">
                  <c:v>8.7966666666666679E-2</c:v>
                </c:pt>
                <c:pt idx="593">
                  <c:v>8.754333333333332E-2</c:v>
                </c:pt>
                <c:pt idx="594">
                  <c:v>8.4143333333333334E-2</c:v>
                </c:pt>
                <c:pt idx="595">
                  <c:v>8.2869999999999999E-2</c:v>
                </c:pt>
                <c:pt idx="596">
                  <c:v>8.6693333333333331E-2</c:v>
                </c:pt>
                <c:pt idx="597">
                  <c:v>7.6499999999999999E-2</c:v>
                </c:pt>
                <c:pt idx="598">
                  <c:v>7.8623333333333337E-2</c:v>
                </c:pt>
                <c:pt idx="599">
                  <c:v>8.032333333333333E-2</c:v>
                </c:pt>
                <c:pt idx="600">
                  <c:v>8.1170000000000006E-2</c:v>
                </c:pt>
                <c:pt idx="601">
                  <c:v>8.6266666666666658E-2</c:v>
                </c:pt>
                <c:pt idx="602">
                  <c:v>8.2869999999999999E-2</c:v>
                </c:pt>
                <c:pt idx="603">
                  <c:v>7.0129999999999998E-2</c:v>
                </c:pt>
                <c:pt idx="604">
                  <c:v>7.6499999999999999E-2</c:v>
                </c:pt>
                <c:pt idx="605">
                  <c:v>7.7350000000000002E-2</c:v>
                </c:pt>
                <c:pt idx="606">
                  <c:v>8.3720000000000003E-2</c:v>
                </c:pt>
                <c:pt idx="607">
                  <c:v>7.437666666666666E-2</c:v>
                </c:pt>
                <c:pt idx="608">
                  <c:v>7.9473333333333326E-2</c:v>
                </c:pt>
                <c:pt idx="609">
                  <c:v>7.9046666666666668E-2</c:v>
                </c:pt>
                <c:pt idx="610">
                  <c:v>7.607333333333334E-2</c:v>
                </c:pt>
                <c:pt idx="611">
                  <c:v>7.692333333333333E-2</c:v>
                </c:pt>
                <c:pt idx="612">
                  <c:v>7.8196666666666664E-2</c:v>
                </c:pt>
                <c:pt idx="613">
                  <c:v>7.692333333333333E-2</c:v>
                </c:pt>
                <c:pt idx="614">
                  <c:v>7.9473333333333326E-2</c:v>
                </c:pt>
                <c:pt idx="615">
                  <c:v>8.2019999999999996E-2</c:v>
                </c:pt>
                <c:pt idx="616">
                  <c:v>7.9046666666666668E-2</c:v>
                </c:pt>
                <c:pt idx="617">
                  <c:v>7.9896666666666658E-2</c:v>
                </c:pt>
                <c:pt idx="618">
                  <c:v>8.0746666666666675E-2</c:v>
                </c:pt>
                <c:pt idx="619">
                  <c:v>8.5416666666666655E-2</c:v>
                </c:pt>
                <c:pt idx="620">
                  <c:v>8.0746666666666675E-2</c:v>
                </c:pt>
                <c:pt idx="621">
                  <c:v>8.5843333333333327E-2</c:v>
                </c:pt>
                <c:pt idx="622">
                  <c:v>8.1170000000000006E-2</c:v>
                </c:pt>
                <c:pt idx="623">
                  <c:v>7.8196666666666664E-2</c:v>
                </c:pt>
                <c:pt idx="624">
                  <c:v>8.6693333333333331E-2</c:v>
                </c:pt>
                <c:pt idx="625">
                  <c:v>7.9473333333333326E-2</c:v>
                </c:pt>
                <c:pt idx="626">
                  <c:v>8.5843333333333327E-2</c:v>
                </c:pt>
                <c:pt idx="627">
                  <c:v>8.5843333333333327E-2</c:v>
                </c:pt>
                <c:pt idx="628">
                  <c:v>8.032333333333333E-2</c:v>
                </c:pt>
                <c:pt idx="629">
                  <c:v>7.8623333333333337E-2</c:v>
                </c:pt>
                <c:pt idx="630">
                  <c:v>8.2869999999999999E-2</c:v>
                </c:pt>
                <c:pt idx="631">
                  <c:v>7.9046666666666668E-2</c:v>
                </c:pt>
                <c:pt idx="632">
                  <c:v>8.1170000000000006E-2</c:v>
                </c:pt>
                <c:pt idx="633">
                  <c:v>8.1596666666666665E-2</c:v>
                </c:pt>
                <c:pt idx="634">
                  <c:v>7.692333333333333E-2</c:v>
                </c:pt>
                <c:pt idx="635">
                  <c:v>7.1826666666666664E-2</c:v>
                </c:pt>
                <c:pt idx="636">
                  <c:v>7.5650000000000009E-2</c:v>
                </c:pt>
                <c:pt idx="637">
                  <c:v>7.607333333333334E-2</c:v>
                </c:pt>
                <c:pt idx="638">
                  <c:v>8.032333333333333E-2</c:v>
                </c:pt>
                <c:pt idx="639">
                  <c:v>7.7350000000000002E-2</c:v>
                </c:pt>
                <c:pt idx="640">
                  <c:v>7.692333333333333E-2</c:v>
                </c:pt>
                <c:pt idx="641">
                  <c:v>7.0553333333333329E-2</c:v>
                </c:pt>
                <c:pt idx="642">
                  <c:v>7.5650000000000009E-2</c:v>
                </c:pt>
                <c:pt idx="643">
                  <c:v>7.8196666666666664E-2</c:v>
                </c:pt>
                <c:pt idx="644">
                  <c:v>7.437666666666666E-2</c:v>
                </c:pt>
                <c:pt idx="645">
                  <c:v>7.6499999999999999E-2</c:v>
                </c:pt>
                <c:pt idx="646">
                  <c:v>7.2676666666666667E-2</c:v>
                </c:pt>
                <c:pt idx="647">
                  <c:v>7.9896666666666658E-2</c:v>
                </c:pt>
                <c:pt idx="648">
                  <c:v>7.7773333333333333E-2</c:v>
                </c:pt>
                <c:pt idx="649">
                  <c:v>7.5226666666666664E-2</c:v>
                </c:pt>
                <c:pt idx="650">
                  <c:v>7.8623333333333337E-2</c:v>
                </c:pt>
                <c:pt idx="651">
                  <c:v>7.607333333333334E-2</c:v>
                </c:pt>
                <c:pt idx="652">
                  <c:v>7.3950000000000002E-2</c:v>
                </c:pt>
                <c:pt idx="653">
                  <c:v>8.032333333333333E-2</c:v>
                </c:pt>
                <c:pt idx="654">
                  <c:v>7.8196666666666664E-2</c:v>
                </c:pt>
                <c:pt idx="655">
                  <c:v>7.692333333333333E-2</c:v>
                </c:pt>
                <c:pt idx="656">
                  <c:v>7.8623333333333337E-2</c:v>
                </c:pt>
                <c:pt idx="657">
                  <c:v>7.4799999999999991E-2</c:v>
                </c:pt>
                <c:pt idx="658">
                  <c:v>7.5226666666666664E-2</c:v>
                </c:pt>
                <c:pt idx="659">
                  <c:v>7.7350000000000002E-2</c:v>
                </c:pt>
                <c:pt idx="660">
                  <c:v>7.8196666666666664E-2</c:v>
                </c:pt>
                <c:pt idx="661">
                  <c:v>7.2676666666666667E-2</c:v>
                </c:pt>
                <c:pt idx="662">
                  <c:v>8.1170000000000006E-2</c:v>
                </c:pt>
                <c:pt idx="663">
                  <c:v>7.310333333333334E-2</c:v>
                </c:pt>
                <c:pt idx="664">
                  <c:v>7.1826666666666664E-2</c:v>
                </c:pt>
                <c:pt idx="665">
                  <c:v>7.0129999999999998E-2</c:v>
                </c:pt>
                <c:pt idx="666">
                  <c:v>7.5226666666666664E-2</c:v>
                </c:pt>
                <c:pt idx="667">
                  <c:v>6.9279999999999994E-2</c:v>
                </c:pt>
                <c:pt idx="668">
                  <c:v>6.8853333333333336E-2</c:v>
                </c:pt>
                <c:pt idx="669">
                  <c:v>7.3950000000000002E-2</c:v>
                </c:pt>
                <c:pt idx="670">
                  <c:v>7.7350000000000002E-2</c:v>
                </c:pt>
                <c:pt idx="671">
                  <c:v>7.3950000000000002E-2</c:v>
                </c:pt>
                <c:pt idx="672">
                  <c:v>7.1826666666666664E-2</c:v>
                </c:pt>
                <c:pt idx="673">
                  <c:v>7.607333333333334E-2</c:v>
                </c:pt>
                <c:pt idx="674">
                  <c:v>7.0129999999999998E-2</c:v>
                </c:pt>
                <c:pt idx="675">
                  <c:v>7.5650000000000009E-2</c:v>
                </c:pt>
                <c:pt idx="676">
                  <c:v>6.9279999999999994E-2</c:v>
                </c:pt>
                <c:pt idx="677">
                  <c:v>7.437666666666666E-2</c:v>
                </c:pt>
                <c:pt idx="678">
                  <c:v>7.607333333333334E-2</c:v>
                </c:pt>
                <c:pt idx="679">
                  <c:v>7.692333333333333E-2</c:v>
                </c:pt>
                <c:pt idx="680">
                  <c:v>7.5650000000000009E-2</c:v>
                </c:pt>
                <c:pt idx="681">
                  <c:v>7.5650000000000009E-2</c:v>
                </c:pt>
                <c:pt idx="682">
                  <c:v>7.7773333333333333E-2</c:v>
                </c:pt>
                <c:pt idx="683">
                  <c:v>7.2253333333333336E-2</c:v>
                </c:pt>
                <c:pt idx="684">
                  <c:v>7.2253333333333336E-2</c:v>
                </c:pt>
                <c:pt idx="685">
                  <c:v>7.310333333333334E-2</c:v>
                </c:pt>
                <c:pt idx="686">
                  <c:v>7.4799999999999991E-2</c:v>
                </c:pt>
                <c:pt idx="687">
                  <c:v>7.5226666666666664E-2</c:v>
                </c:pt>
                <c:pt idx="688">
                  <c:v>7.8623333333333337E-2</c:v>
                </c:pt>
                <c:pt idx="689">
                  <c:v>7.1826666666666664E-2</c:v>
                </c:pt>
                <c:pt idx="690">
                  <c:v>7.4799999999999991E-2</c:v>
                </c:pt>
                <c:pt idx="691">
                  <c:v>7.607333333333334E-2</c:v>
                </c:pt>
                <c:pt idx="692">
                  <c:v>8.0746666666666675E-2</c:v>
                </c:pt>
                <c:pt idx="693">
                  <c:v>8.0746666666666675E-2</c:v>
                </c:pt>
                <c:pt idx="694">
                  <c:v>7.8623333333333337E-2</c:v>
                </c:pt>
                <c:pt idx="695">
                  <c:v>7.9046666666666668E-2</c:v>
                </c:pt>
                <c:pt idx="696">
                  <c:v>7.607333333333334E-2</c:v>
                </c:pt>
                <c:pt idx="697">
                  <c:v>7.6499999999999999E-2</c:v>
                </c:pt>
                <c:pt idx="698">
                  <c:v>7.8623333333333337E-2</c:v>
                </c:pt>
                <c:pt idx="699">
                  <c:v>7.9473333333333326E-2</c:v>
                </c:pt>
                <c:pt idx="700">
                  <c:v>7.1826666666666664E-2</c:v>
                </c:pt>
                <c:pt idx="701">
                  <c:v>7.5650000000000009E-2</c:v>
                </c:pt>
                <c:pt idx="702">
                  <c:v>7.3950000000000002E-2</c:v>
                </c:pt>
                <c:pt idx="703">
                  <c:v>7.3950000000000002E-2</c:v>
                </c:pt>
                <c:pt idx="704">
                  <c:v>7.2253333333333336E-2</c:v>
                </c:pt>
                <c:pt idx="705">
                  <c:v>7.310333333333334E-2</c:v>
                </c:pt>
                <c:pt idx="706">
                  <c:v>7.3950000000000002E-2</c:v>
                </c:pt>
                <c:pt idx="707">
                  <c:v>7.2676666666666667E-2</c:v>
                </c:pt>
                <c:pt idx="708">
                  <c:v>7.6499999999999999E-2</c:v>
                </c:pt>
                <c:pt idx="709">
                  <c:v>7.4799999999999991E-2</c:v>
                </c:pt>
                <c:pt idx="710">
                  <c:v>7.2676666666666667E-2</c:v>
                </c:pt>
                <c:pt idx="711">
                  <c:v>6.9279999999999994E-2</c:v>
                </c:pt>
                <c:pt idx="712">
                  <c:v>6.715666666666667E-2</c:v>
                </c:pt>
                <c:pt idx="713">
                  <c:v>7.2676666666666667E-2</c:v>
                </c:pt>
                <c:pt idx="714">
                  <c:v>6.715666666666667E-2</c:v>
                </c:pt>
                <c:pt idx="715">
                  <c:v>7.437666666666666E-2</c:v>
                </c:pt>
                <c:pt idx="716">
                  <c:v>7.5226666666666664E-2</c:v>
                </c:pt>
                <c:pt idx="717">
                  <c:v>7.310333333333334E-2</c:v>
                </c:pt>
                <c:pt idx="718">
                  <c:v>7.5226666666666664E-2</c:v>
                </c:pt>
                <c:pt idx="719">
                  <c:v>6.9279999999999994E-2</c:v>
                </c:pt>
                <c:pt idx="720">
                  <c:v>7.437666666666666E-2</c:v>
                </c:pt>
                <c:pt idx="721">
                  <c:v>7.2676666666666667E-2</c:v>
                </c:pt>
                <c:pt idx="722">
                  <c:v>7.2676666666666667E-2</c:v>
                </c:pt>
                <c:pt idx="723">
                  <c:v>7.7350000000000002E-2</c:v>
                </c:pt>
                <c:pt idx="724">
                  <c:v>6.9279999999999994E-2</c:v>
                </c:pt>
                <c:pt idx="725">
                  <c:v>7.8623333333333337E-2</c:v>
                </c:pt>
                <c:pt idx="726">
                  <c:v>7.437666666666666E-2</c:v>
                </c:pt>
                <c:pt idx="727">
                  <c:v>7.1826666666666664E-2</c:v>
                </c:pt>
                <c:pt idx="728">
                  <c:v>7.4799999999999991E-2</c:v>
                </c:pt>
                <c:pt idx="729">
                  <c:v>7.3526666666666671E-2</c:v>
                </c:pt>
                <c:pt idx="730">
                  <c:v>7.310333333333334E-2</c:v>
                </c:pt>
                <c:pt idx="731">
                  <c:v>7.7773333333333333E-2</c:v>
                </c:pt>
                <c:pt idx="732">
                  <c:v>7.7350000000000002E-2</c:v>
                </c:pt>
                <c:pt idx="733">
                  <c:v>7.437666666666666E-2</c:v>
                </c:pt>
                <c:pt idx="734">
                  <c:v>7.9473333333333326E-2</c:v>
                </c:pt>
                <c:pt idx="735">
                  <c:v>8.0746666666666675E-2</c:v>
                </c:pt>
                <c:pt idx="736">
                  <c:v>7.437666666666666E-2</c:v>
                </c:pt>
                <c:pt idx="737">
                  <c:v>7.2676666666666667E-2</c:v>
                </c:pt>
                <c:pt idx="738">
                  <c:v>7.437666666666666E-2</c:v>
                </c:pt>
                <c:pt idx="739">
                  <c:v>7.7773333333333333E-2</c:v>
                </c:pt>
                <c:pt idx="740">
                  <c:v>7.2253333333333336E-2</c:v>
                </c:pt>
                <c:pt idx="741">
                  <c:v>7.310333333333334E-2</c:v>
                </c:pt>
                <c:pt idx="742">
                  <c:v>7.0129999999999998E-2</c:v>
                </c:pt>
                <c:pt idx="743">
                  <c:v>7.607333333333334E-2</c:v>
                </c:pt>
                <c:pt idx="744">
                  <c:v>7.2253333333333336E-2</c:v>
                </c:pt>
                <c:pt idx="745">
                  <c:v>7.1403333333333333E-2</c:v>
                </c:pt>
                <c:pt idx="746">
                  <c:v>6.7580000000000001E-2</c:v>
                </c:pt>
                <c:pt idx="747">
                  <c:v>7.7350000000000002E-2</c:v>
                </c:pt>
                <c:pt idx="748">
                  <c:v>7.0980000000000001E-2</c:v>
                </c:pt>
                <c:pt idx="749">
                  <c:v>6.9703333333333325E-2</c:v>
                </c:pt>
                <c:pt idx="750">
                  <c:v>6.8853333333333336E-2</c:v>
                </c:pt>
                <c:pt idx="751">
                  <c:v>7.1403333333333333E-2</c:v>
                </c:pt>
                <c:pt idx="752">
                  <c:v>7.1826666666666664E-2</c:v>
                </c:pt>
                <c:pt idx="753">
                  <c:v>6.8006666666666674E-2</c:v>
                </c:pt>
                <c:pt idx="754">
                  <c:v>7.3526666666666671E-2</c:v>
                </c:pt>
                <c:pt idx="755">
                  <c:v>6.9703333333333325E-2</c:v>
                </c:pt>
                <c:pt idx="756">
                  <c:v>7.1826666666666664E-2</c:v>
                </c:pt>
                <c:pt idx="757">
                  <c:v>6.9279999999999994E-2</c:v>
                </c:pt>
                <c:pt idx="758">
                  <c:v>7.5226666666666664E-2</c:v>
                </c:pt>
                <c:pt idx="759">
                  <c:v>7.2676666666666667E-2</c:v>
                </c:pt>
                <c:pt idx="760">
                  <c:v>7.5226666666666664E-2</c:v>
                </c:pt>
                <c:pt idx="761">
                  <c:v>6.8853333333333336E-2</c:v>
                </c:pt>
                <c:pt idx="762">
                  <c:v>6.9279999999999994E-2</c:v>
                </c:pt>
                <c:pt idx="763">
                  <c:v>7.437666666666666E-2</c:v>
                </c:pt>
                <c:pt idx="764">
                  <c:v>7.437666666666666E-2</c:v>
                </c:pt>
                <c:pt idx="765">
                  <c:v>6.6729999999999998E-2</c:v>
                </c:pt>
                <c:pt idx="766">
                  <c:v>7.1826666666666664E-2</c:v>
                </c:pt>
                <c:pt idx="767">
                  <c:v>6.9703333333333325E-2</c:v>
                </c:pt>
                <c:pt idx="768">
                  <c:v>7.0980000000000001E-2</c:v>
                </c:pt>
                <c:pt idx="769">
                  <c:v>7.0129999999999998E-2</c:v>
                </c:pt>
                <c:pt idx="770">
                  <c:v>7.1826666666666664E-2</c:v>
                </c:pt>
                <c:pt idx="771">
                  <c:v>6.5883333333333335E-2</c:v>
                </c:pt>
                <c:pt idx="772">
                  <c:v>6.9279999999999994E-2</c:v>
                </c:pt>
                <c:pt idx="773">
                  <c:v>6.9279999999999994E-2</c:v>
                </c:pt>
                <c:pt idx="774">
                  <c:v>6.9703333333333325E-2</c:v>
                </c:pt>
                <c:pt idx="775">
                  <c:v>6.8006666666666674E-2</c:v>
                </c:pt>
                <c:pt idx="776">
                  <c:v>6.9279999999999994E-2</c:v>
                </c:pt>
                <c:pt idx="777">
                  <c:v>6.9703333333333325E-2</c:v>
                </c:pt>
                <c:pt idx="778">
                  <c:v>6.8853333333333336E-2</c:v>
                </c:pt>
                <c:pt idx="779">
                  <c:v>7.0553333333333329E-2</c:v>
                </c:pt>
                <c:pt idx="780">
                  <c:v>7.0553333333333329E-2</c:v>
                </c:pt>
                <c:pt idx="781">
                  <c:v>6.3759999999999997E-2</c:v>
                </c:pt>
                <c:pt idx="782">
                  <c:v>6.5883333333333335E-2</c:v>
                </c:pt>
                <c:pt idx="783">
                  <c:v>6.3759999999999997E-2</c:v>
                </c:pt>
                <c:pt idx="784">
                  <c:v>6.6729999999999998E-2</c:v>
                </c:pt>
                <c:pt idx="785">
                  <c:v>6.6306666666666667E-2</c:v>
                </c:pt>
                <c:pt idx="786">
                  <c:v>7.2676666666666667E-2</c:v>
                </c:pt>
                <c:pt idx="787">
                  <c:v>6.8006666666666674E-2</c:v>
                </c:pt>
                <c:pt idx="788">
                  <c:v>6.7580000000000001E-2</c:v>
                </c:pt>
                <c:pt idx="789">
                  <c:v>6.7580000000000001E-2</c:v>
                </c:pt>
                <c:pt idx="790">
                  <c:v>6.6729999999999998E-2</c:v>
                </c:pt>
                <c:pt idx="791">
                  <c:v>6.9279999999999994E-2</c:v>
                </c:pt>
                <c:pt idx="792">
                  <c:v>7.437666666666666E-2</c:v>
                </c:pt>
                <c:pt idx="793">
                  <c:v>6.9703333333333325E-2</c:v>
                </c:pt>
                <c:pt idx="794">
                  <c:v>6.9703333333333325E-2</c:v>
                </c:pt>
                <c:pt idx="795">
                  <c:v>7.2253333333333336E-2</c:v>
                </c:pt>
                <c:pt idx="796">
                  <c:v>6.8006666666666674E-2</c:v>
                </c:pt>
                <c:pt idx="797">
                  <c:v>7.310333333333334E-2</c:v>
                </c:pt>
                <c:pt idx="798">
                  <c:v>7.0129999999999998E-2</c:v>
                </c:pt>
                <c:pt idx="799">
                  <c:v>6.5456666666666663E-2</c:v>
                </c:pt>
                <c:pt idx="800">
                  <c:v>7.0980000000000001E-2</c:v>
                </c:pt>
                <c:pt idx="801">
                  <c:v>7.0980000000000001E-2</c:v>
                </c:pt>
                <c:pt idx="802">
                  <c:v>6.4606666666666659E-2</c:v>
                </c:pt>
                <c:pt idx="803">
                  <c:v>6.2060000000000004E-2</c:v>
                </c:pt>
                <c:pt idx="804">
                  <c:v>6.7580000000000001E-2</c:v>
                </c:pt>
                <c:pt idx="805">
                  <c:v>6.2483333333333335E-2</c:v>
                </c:pt>
                <c:pt idx="806">
                  <c:v>6.5456666666666663E-2</c:v>
                </c:pt>
                <c:pt idx="807">
                  <c:v>6.8006666666666674E-2</c:v>
                </c:pt>
                <c:pt idx="808">
                  <c:v>7.0129999999999998E-2</c:v>
                </c:pt>
                <c:pt idx="809">
                  <c:v>7.1826666666666664E-2</c:v>
                </c:pt>
                <c:pt idx="810">
                  <c:v>7.1826666666666664E-2</c:v>
                </c:pt>
                <c:pt idx="811">
                  <c:v>6.9279999999999994E-2</c:v>
                </c:pt>
                <c:pt idx="812">
                  <c:v>6.8430000000000005E-2</c:v>
                </c:pt>
                <c:pt idx="813">
                  <c:v>6.9279999999999994E-2</c:v>
                </c:pt>
                <c:pt idx="814">
                  <c:v>7.0553333333333329E-2</c:v>
                </c:pt>
                <c:pt idx="815">
                  <c:v>6.9279999999999994E-2</c:v>
                </c:pt>
                <c:pt idx="816">
                  <c:v>7.0129999999999998E-2</c:v>
                </c:pt>
                <c:pt idx="817">
                  <c:v>6.5883333333333335E-2</c:v>
                </c:pt>
                <c:pt idx="818">
                  <c:v>6.3333333333333339E-2</c:v>
                </c:pt>
                <c:pt idx="819">
                  <c:v>6.6306666666666667E-2</c:v>
                </c:pt>
                <c:pt idx="820">
                  <c:v>6.8430000000000005E-2</c:v>
                </c:pt>
                <c:pt idx="821">
                  <c:v>6.8430000000000005E-2</c:v>
                </c:pt>
                <c:pt idx="822">
                  <c:v>7.1826666666666664E-2</c:v>
                </c:pt>
                <c:pt idx="823">
                  <c:v>6.2060000000000004E-2</c:v>
                </c:pt>
                <c:pt idx="824">
                  <c:v>6.4183333333333328E-2</c:v>
                </c:pt>
                <c:pt idx="825">
                  <c:v>6.3759999999999997E-2</c:v>
                </c:pt>
                <c:pt idx="826">
                  <c:v>6.5883333333333335E-2</c:v>
                </c:pt>
                <c:pt idx="827">
                  <c:v>5.8236666666666666E-2</c:v>
                </c:pt>
                <c:pt idx="828">
                  <c:v>6.9703333333333325E-2</c:v>
                </c:pt>
                <c:pt idx="829">
                  <c:v>6.715666666666667E-2</c:v>
                </c:pt>
                <c:pt idx="830">
                  <c:v>6.1633333333333339E-2</c:v>
                </c:pt>
                <c:pt idx="831">
                  <c:v>6.5883333333333335E-2</c:v>
                </c:pt>
                <c:pt idx="832">
                  <c:v>6.9703333333333325E-2</c:v>
                </c:pt>
                <c:pt idx="833">
                  <c:v>6.6306666666666667E-2</c:v>
                </c:pt>
                <c:pt idx="834">
                  <c:v>6.9703333333333325E-2</c:v>
                </c:pt>
                <c:pt idx="835">
                  <c:v>6.5883333333333335E-2</c:v>
                </c:pt>
                <c:pt idx="836">
                  <c:v>6.5033333333333332E-2</c:v>
                </c:pt>
                <c:pt idx="837">
                  <c:v>6.3333333333333339E-2</c:v>
                </c:pt>
                <c:pt idx="838">
                  <c:v>6.5033333333333332E-2</c:v>
                </c:pt>
                <c:pt idx="839">
                  <c:v>7.1403333333333333E-2</c:v>
                </c:pt>
                <c:pt idx="840">
                  <c:v>6.5883333333333335E-2</c:v>
                </c:pt>
                <c:pt idx="841">
                  <c:v>7.0553333333333329E-2</c:v>
                </c:pt>
                <c:pt idx="842">
                  <c:v>6.5883333333333335E-2</c:v>
                </c:pt>
                <c:pt idx="843">
                  <c:v>6.2060000000000004E-2</c:v>
                </c:pt>
                <c:pt idx="844">
                  <c:v>7.310333333333334E-2</c:v>
                </c:pt>
                <c:pt idx="845">
                  <c:v>6.5033333333333332E-2</c:v>
                </c:pt>
                <c:pt idx="846">
                  <c:v>6.2910000000000008E-2</c:v>
                </c:pt>
                <c:pt idx="847">
                  <c:v>6.7580000000000001E-2</c:v>
                </c:pt>
                <c:pt idx="848">
                  <c:v>7.0129999999999998E-2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8350-4985-B012-A39421FA0E9F}"/>
            </c:ext>
          </c:extLst>
        </c:ser>
        <c:ser>
          <c:idx val="1"/>
          <c:order val="1"/>
          <c:tx>
            <c:v>H168AH318A AmtB</c:v>
          </c:tx>
          <c:spPr>
            <a:ln w="63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'Figure 2 - Twin-His'!$S$8:$S$887</c:f>
              <c:numCache>
                <c:formatCode>General</c:formatCode>
                <c:ptCount val="880"/>
                <c:pt idx="0">
                  <c:v>1.107</c:v>
                </c:pt>
                <c:pt idx="1">
                  <c:v>1.1080000000000001</c:v>
                </c:pt>
                <c:pt idx="2">
                  <c:v>1.109</c:v>
                </c:pt>
                <c:pt idx="3">
                  <c:v>1.1100000000000001</c:v>
                </c:pt>
                <c:pt idx="4">
                  <c:v>1.111</c:v>
                </c:pt>
                <c:pt idx="5">
                  <c:v>1.1120000000000001</c:v>
                </c:pt>
                <c:pt idx="6">
                  <c:v>1.113</c:v>
                </c:pt>
                <c:pt idx="7">
                  <c:v>1.1140000000000001</c:v>
                </c:pt>
                <c:pt idx="8">
                  <c:v>1.115</c:v>
                </c:pt>
                <c:pt idx="9">
                  <c:v>1.1160000000000001</c:v>
                </c:pt>
                <c:pt idx="10">
                  <c:v>1.117</c:v>
                </c:pt>
                <c:pt idx="11">
                  <c:v>1.1180000000000001</c:v>
                </c:pt>
                <c:pt idx="12">
                  <c:v>1.119</c:v>
                </c:pt>
                <c:pt idx="13">
                  <c:v>1.1200000000000001</c:v>
                </c:pt>
                <c:pt idx="14">
                  <c:v>1.121</c:v>
                </c:pt>
                <c:pt idx="15">
                  <c:v>1.1220000000000001</c:v>
                </c:pt>
                <c:pt idx="16">
                  <c:v>1.123</c:v>
                </c:pt>
                <c:pt idx="17">
                  <c:v>1.1240000000000001</c:v>
                </c:pt>
                <c:pt idx="18">
                  <c:v>1.125</c:v>
                </c:pt>
                <c:pt idx="19">
                  <c:v>1.1259999999999999</c:v>
                </c:pt>
                <c:pt idx="20">
                  <c:v>1.127</c:v>
                </c:pt>
                <c:pt idx="21">
                  <c:v>1.1279999999999999</c:v>
                </c:pt>
                <c:pt idx="22">
                  <c:v>1.129</c:v>
                </c:pt>
                <c:pt idx="23">
                  <c:v>1.1299999999999999</c:v>
                </c:pt>
                <c:pt idx="24">
                  <c:v>1.131</c:v>
                </c:pt>
                <c:pt idx="25">
                  <c:v>1.1319999999999999</c:v>
                </c:pt>
                <c:pt idx="26">
                  <c:v>1.133</c:v>
                </c:pt>
                <c:pt idx="27">
                  <c:v>1.1339999999999999</c:v>
                </c:pt>
                <c:pt idx="28">
                  <c:v>1.135</c:v>
                </c:pt>
                <c:pt idx="29">
                  <c:v>1.1359999999999999</c:v>
                </c:pt>
                <c:pt idx="30">
                  <c:v>1.137</c:v>
                </c:pt>
                <c:pt idx="31">
                  <c:v>1.1379999999999999</c:v>
                </c:pt>
                <c:pt idx="32">
                  <c:v>1.139</c:v>
                </c:pt>
                <c:pt idx="33">
                  <c:v>1.1399999999999999</c:v>
                </c:pt>
                <c:pt idx="34">
                  <c:v>1.141</c:v>
                </c:pt>
                <c:pt idx="35">
                  <c:v>1.1419999999999999</c:v>
                </c:pt>
                <c:pt idx="36">
                  <c:v>1.143</c:v>
                </c:pt>
                <c:pt idx="37">
                  <c:v>1.1439999999999999</c:v>
                </c:pt>
                <c:pt idx="38">
                  <c:v>1.145</c:v>
                </c:pt>
                <c:pt idx="39">
                  <c:v>1.1459999999999999</c:v>
                </c:pt>
                <c:pt idx="40">
                  <c:v>1.147</c:v>
                </c:pt>
                <c:pt idx="41">
                  <c:v>1.1479999999999999</c:v>
                </c:pt>
                <c:pt idx="42">
                  <c:v>1.149</c:v>
                </c:pt>
                <c:pt idx="43">
                  <c:v>1.1499999999999999</c:v>
                </c:pt>
                <c:pt idx="44">
                  <c:v>1.151</c:v>
                </c:pt>
                <c:pt idx="45">
                  <c:v>1.1519999999999999</c:v>
                </c:pt>
                <c:pt idx="46">
                  <c:v>1.153</c:v>
                </c:pt>
                <c:pt idx="47">
                  <c:v>1.1539999999999999</c:v>
                </c:pt>
                <c:pt idx="48">
                  <c:v>1.155</c:v>
                </c:pt>
                <c:pt idx="49">
                  <c:v>1.1559999999999999</c:v>
                </c:pt>
                <c:pt idx="50">
                  <c:v>1.157</c:v>
                </c:pt>
                <c:pt idx="51">
                  <c:v>1.1579999999999999</c:v>
                </c:pt>
                <c:pt idx="52">
                  <c:v>1.159</c:v>
                </c:pt>
                <c:pt idx="53">
                  <c:v>1.1599999999999999</c:v>
                </c:pt>
                <c:pt idx="54">
                  <c:v>1.161</c:v>
                </c:pt>
                <c:pt idx="55">
                  <c:v>1.1619999999999999</c:v>
                </c:pt>
                <c:pt idx="56">
                  <c:v>1.163</c:v>
                </c:pt>
                <c:pt idx="57">
                  <c:v>1.1639999999999999</c:v>
                </c:pt>
                <c:pt idx="58">
                  <c:v>1.165</c:v>
                </c:pt>
                <c:pt idx="59">
                  <c:v>1.1659999999999999</c:v>
                </c:pt>
                <c:pt idx="60">
                  <c:v>1.167</c:v>
                </c:pt>
                <c:pt idx="61">
                  <c:v>1.1679999999999999</c:v>
                </c:pt>
                <c:pt idx="62">
                  <c:v>1.169</c:v>
                </c:pt>
                <c:pt idx="63">
                  <c:v>1.17</c:v>
                </c:pt>
                <c:pt idx="64">
                  <c:v>1.171</c:v>
                </c:pt>
                <c:pt idx="65">
                  <c:v>1.1719999999999999</c:v>
                </c:pt>
                <c:pt idx="66">
                  <c:v>1.173</c:v>
                </c:pt>
                <c:pt idx="67">
                  <c:v>1.1739999999999999</c:v>
                </c:pt>
                <c:pt idx="68">
                  <c:v>1.175</c:v>
                </c:pt>
                <c:pt idx="69">
                  <c:v>1.1759999999999999</c:v>
                </c:pt>
                <c:pt idx="70">
                  <c:v>1.177</c:v>
                </c:pt>
                <c:pt idx="71">
                  <c:v>1.1779999999999999</c:v>
                </c:pt>
                <c:pt idx="72">
                  <c:v>1.179</c:v>
                </c:pt>
                <c:pt idx="73">
                  <c:v>1.18</c:v>
                </c:pt>
                <c:pt idx="74">
                  <c:v>1.181</c:v>
                </c:pt>
                <c:pt idx="75">
                  <c:v>1.1819999999999999</c:v>
                </c:pt>
                <c:pt idx="76">
                  <c:v>1.1830000000000001</c:v>
                </c:pt>
                <c:pt idx="77">
                  <c:v>1.1839999999999999</c:v>
                </c:pt>
                <c:pt idx="78">
                  <c:v>1.1850000000000001</c:v>
                </c:pt>
                <c:pt idx="79">
                  <c:v>1.1859999999999999</c:v>
                </c:pt>
                <c:pt idx="80">
                  <c:v>1.1870000000000001</c:v>
                </c:pt>
                <c:pt idx="81">
                  <c:v>1.1879999999999999</c:v>
                </c:pt>
                <c:pt idx="82">
                  <c:v>1.1890000000000001</c:v>
                </c:pt>
                <c:pt idx="83">
                  <c:v>1.19</c:v>
                </c:pt>
                <c:pt idx="84">
                  <c:v>1.1910000000000001</c:v>
                </c:pt>
                <c:pt idx="85">
                  <c:v>1.1919999999999999</c:v>
                </c:pt>
                <c:pt idx="86">
                  <c:v>1.1930000000000001</c:v>
                </c:pt>
                <c:pt idx="87">
                  <c:v>1.194</c:v>
                </c:pt>
                <c:pt idx="88">
                  <c:v>1.1950000000000001</c:v>
                </c:pt>
                <c:pt idx="89">
                  <c:v>1.196</c:v>
                </c:pt>
                <c:pt idx="90">
                  <c:v>1.1970000000000001</c:v>
                </c:pt>
                <c:pt idx="91">
                  <c:v>1.198</c:v>
                </c:pt>
                <c:pt idx="92">
                  <c:v>1.1990000000000001</c:v>
                </c:pt>
                <c:pt idx="93">
                  <c:v>1.2</c:v>
                </c:pt>
                <c:pt idx="94">
                  <c:v>1.2010000000000001</c:v>
                </c:pt>
                <c:pt idx="95">
                  <c:v>1.202</c:v>
                </c:pt>
                <c:pt idx="96">
                  <c:v>1.2030000000000001</c:v>
                </c:pt>
                <c:pt idx="97">
                  <c:v>1.204</c:v>
                </c:pt>
                <c:pt idx="98">
                  <c:v>1.2050000000000001</c:v>
                </c:pt>
                <c:pt idx="99">
                  <c:v>1.206</c:v>
                </c:pt>
                <c:pt idx="100">
                  <c:v>1.2070000000000001</c:v>
                </c:pt>
                <c:pt idx="101">
                  <c:v>1.208</c:v>
                </c:pt>
                <c:pt idx="102">
                  <c:v>1.2090000000000001</c:v>
                </c:pt>
                <c:pt idx="103">
                  <c:v>1.21</c:v>
                </c:pt>
                <c:pt idx="104">
                  <c:v>1.2110000000000001</c:v>
                </c:pt>
                <c:pt idx="105">
                  <c:v>1.212</c:v>
                </c:pt>
                <c:pt idx="106">
                  <c:v>1.2130000000000001</c:v>
                </c:pt>
                <c:pt idx="107">
                  <c:v>1.214</c:v>
                </c:pt>
                <c:pt idx="108">
                  <c:v>1.2150000000000001</c:v>
                </c:pt>
                <c:pt idx="109">
                  <c:v>1.216</c:v>
                </c:pt>
                <c:pt idx="110">
                  <c:v>1.2170000000000001</c:v>
                </c:pt>
                <c:pt idx="111">
                  <c:v>1.218</c:v>
                </c:pt>
                <c:pt idx="112">
                  <c:v>1.2190000000000001</c:v>
                </c:pt>
                <c:pt idx="113">
                  <c:v>1.22</c:v>
                </c:pt>
                <c:pt idx="114">
                  <c:v>1.2210000000000001</c:v>
                </c:pt>
                <c:pt idx="115">
                  <c:v>1.222</c:v>
                </c:pt>
                <c:pt idx="116">
                  <c:v>1.2230000000000001</c:v>
                </c:pt>
                <c:pt idx="117">
                  <c:v>1.224</c:v>
                </c:pt>
                <c:pt idx="118">
                  <c:v>1.2250000000000001</c:v>
                </c:pt>
                <c:pt idx="119">
                  <c:v>1.226</c:v>
                </c:pt>
                <c:pt idx="120">
                  <c:v>1.2270000000000001</c:v>
                </c:pt>
                <c:pt idx="121">
                  <c:v>1.228</c:v>
                </c:pt>
                <c:pt idx="122">
                  <c:v>1.2290000000000001</c:v>
                </c:pt>
                <c:pt idx="123">
                  <c:v>1.23</c:v>
                </c:pt>
                <c:pt idx="124">
                  <c:v>1.2310000000000001</c:v>
                </c:pt>
                <c:pt idx="125">
                  <c:v>1.232</c:v>
                </c:pt>
                <c:pt idx="126">
                  <c:v>1.2330000000000001</c:v>
                </c:pt>
                <c:pt idx="127">
                  <c:v>1.234</c:v>
                </c:pt>
                <c:pt idx="128">
                  <c:v>1.2350000000000001</c:v>
                </c:pt>
                <c:pt idx="129">
                  <c:v>1.236</c:v>
                </c:pt>
                <c:pt idx="130">
                  <c:v>1.2370000000000001</c:v>
                </c:pt>
                <c:pt idx="131">
                  <c:v>1.238</c:v>
                </c:pt>
                <c:pt idx="132">
                  <c:v>1.2390000000000001</c:v>
                </c:pt>
                <c:pt idx="133">
                  <c:v>1.24</c:v>
                </c:pt>
                <c:pt idx="134">
                  <c:v>1.2410000000000001</c:v>
                </c:pt>
                <c:pt idx="135">
                  <c:v>1.242</c:v>
                </c:pt>
                <c:pt idx="136">
                  <c:v>1.2430000000000001</c:v>
                </c:pt>
                <c:pt idx="137">
                  <c:v>1.244</c:v>
                </c:pt>
                <c:pt idx="138">
                  <c:v>1.2450000000000001</c:v>
                </c:pt>
                <c:pt idx="139">
                  <c:v>1.246</c:v>
                </c:pt>
                <c:pt idx="140">
                  <c:v>1.2470000000000001</c:v>
                </c:pt>
                <c:pt idx="141">
                  <c:v>1.248</c:v>
                </c:pt>
                <c:pt idx="142">
                  <c:v>1.2490000000000001</c:v>
                </c:pt>
                <c:pt idx="143">
                  <c:v>1.25</c:v>
                </c:pt>
                <c:pt idx="144">
                  <c:v>1.2509999999999999</c:v>
                </c:pt>
                <c:pt idx="145">
                  <c:v>1.252</c:v>
                </c:pt>
                <c:pt idx="146">
                  <c:v>1.2529999999999999</c:v>
                </c:pt>
                <c:pt idx="147">
                  <c:v>1.254</c:v>
                </c:pt>
                <c:pt idx="148">
                  <c:v>1.2549999999999999</c:v>
                </c:pt>
                <c:pt idx="149">
                  <c:v>1.256</c:v>
                </c:pt>
                <c:pt idx="150">
                  <c:v>1.2569999999999999</c:v>
                </c:pt>
                <c:pt idx="151">
                  <c:v>1.258</c:v>
                </c:pt>
                <c:pt idx="152">
                  <c:v>1.2589999999999999</c:v>
                </c:pt>
                <c:pt idx="153">
                  <c:v>1.26</c:v>
                </c:pt>
                <c:pt idx="154">
                  <c:v>1.2609999999999999</c:v>
                </c:pt>
                <c:pt idx="155">
                  <c:v>1.262</c:v>
                </c:pt>
                <c:pt idx="156">
                  <c:v>1.2629999999999999</c:v>
                </c:pt>
                <c:pt idx="157">
                  <c:v>1.264</c:v>
                </c:pt>
                <c:pt idx="158">
                  <c:v>1.2649999999999999</c:v>
                </c:pt>
                <c:pt idx="159">
                  <c:v>1.266</c:v>
                </c:pt>
                <c:pt idx="160">
                  <c:v>1.2669999999999999</c:v>
                </c:pt>
                <c:pt idx="161">
                  <c:v>1.268</c:v>
                </c:pt>
                <c:pt idx="162">
                  <c:v>1.2689999999999999</c:v>
                </c:pt>
                <c:pt idx="163">
                  <c:v>1.27</c:v>
                </c:pt>
                <c:pt idx="164">
                  <c:v>1.2709999999999999</c:v>
                </c:pt>
                <c:pt idx="165">
                  <c:v>1.272</c:v>
                </c:pt>
                <c:pt idx="166">
                  <c:v>1.2729999999999999</c:v>
                </c:pt>
                <c:pt idx="167">
                  <c:v>1.274</c:v>
                </c:pt>
                <c:pt idx="168">
                  <c:v>1.2749999999999999</c:v>
                </c:pt>
                <c:pt idx="169">
                  <c:v>1.276</c:v>
                </c:pt>
                <c:pt idx="170">
                  <c:v>1.2769999999999999</c:v>
                </c:pt>
                <c:pt idx="171">
                  <c:v>1.278</c:v>
                </c:pt>
                <c:pt idx="172">
                  <c:v>1.2789999999999999</c:v>
                </c:pt>
                <c:pt idx="173">
                  <c:v>1.28</c:v>
                </c:pt>
                <c:pt idx="174">
                  <c:v>1.2809999999999999</c:v>
                </c:pt>
                <c:pt idx="175">
                  <c:v>1.282</c:v>
                </c:pt>
                <c:pt idx="176">
                  <c:v>1.2829999999999999</c:v>
                </c:pt>
                <c:pt idx="177">
                  <c:v>1.284</c:v>
                </c:pt>
                <c:pt idx="178">
                  <c:v>1.2849999999999999</c:v>
                </c:pt>
                <c:pt idx="179">
                  <c:v>1.286</c:v>
                </c:pt>
                <c:pt idx="180">
                  <c:v>1.2869999999999999</c:v>
                </c:pt>
                <c:pt idx="181">
                  <c:v>1.288</c:v>
                </c:pt>
                <c:pt idx="182">
                  <c:v>1.2889999999999999</c:v>
                </c:pt>
                <c:pt idx="183">
                  <c:v>1.29</c:v>
                </c:pt>
                <c:pt idx="184">
                  <c:v>1.2909999999999999</c:v>
                </c:pt>
                <c:pt idx="185">
                  <c:v>1.292</c:v>
                </c:pt>
                <c:pt idx="186">
                  <c:v>1.2929999999999999</c:v>
                </c:pt>
                <c:pt idx="187">
                  <c:v>1.294</c:v>
                </c:pt>
                <c:pt idx="188">
                  <c:v>1.2949999999999999</c:v>
                </c:pt>
                <c:pt idx="189">
                  <c:v>1.296</c:v>
                </c:pt>
                <c:pt idx="190">
                  <c:v>1.2969999999999999</c:v>
                </c:pt>
                <c:pt idx="191">
                  <c:v>1.298</c:v>
                </c:pt>
                <c:pt idx="192">
                  <c:v>1.2989999999999999</c:v>
                </c:pt>
                <c:pt idx="193">
                  <c:v>1.3</c:v>
                </c:pt>
                <c:pt idx="194">
                  <c:v>1.3009999999999999</c:v>
                </c:pt>
                <c:pt idx="195">
                  <c:v>1.302</c:v>
                </c:pt>
                <c:pt idx="196">
                  <c:v>1.3029999999999999</c:v>
                </c:pt>
                <c:pt idx="197">
                  <c:v>1.304</c:v>
                </c:pt>
                <c:pt idx="198">
                  <c:v>1.3049999999999999</c:v>
                </c:pt>
                <c:pt idx="199">
                  <c:v>1.306</c:v>
                </c:pt>
                <c:pt idx="200">
                  <c:v>1.3069999999999999</c:v>
                </c:pt>
                <c:pt idx="201">
                  <c:v>1.3080000000000001</c:v>
                </c:pt>
                <c:pt idx="202">
                  <c:v>1.3089999999999999</c:v>
                </c:pt>
                <c:pt idx="203">
                  <c:v>1.31</c:v>
                </c:pt>
                <c:pt idx="204">
                  <c:v>1.3109999999999999</c:v>
                </c:pt>
                <c:pt idx="205">
                  <c:v>1.3120000000000001</c:v>
                </c:pt>
                <c:pt idx="206">
                  <c:v>1.3129999999999999</c:v>
                </c:pt>
                <c:pt idx="207">
                  <c:v>1.3140000000000001</c:v>
                </c:pt>
                <c:pt idx="208">
                  <c:v>1.3149999999999999</c:v>
                </c:pt>
                <c:pt idx="209">
                  <c:v>1.3160000000000001</c:v>
                </c:pt>
                <c:pt idx="210">
                  <c:v>1.3169999999999999</c:v>
                </c:pt>
                <c:pt idx="211">
                  <c:v>1.3180000000000001</c:v>
                </c:pt>
                <c:pt idx="212">
                  <c:v>1.319</c:v>
                </c:pt>
                <c:pt idx="213">
                  <c:v>1.32</c:v>
                </c:pt>
                <c:pt idx="214">
                  <c:v>1.321</c:v>
                </c:pt>
                <c:pt idx="215">
                  <c:v>1.3220000000000001</c:v>
                </c:pt>
                <c:pt idx="216">
                  <c:v>1.323</c:v>
                </c:pt>
                <c:pt idx="217">
                  <c:v>1.3240000000000001</c:v>
                </c:pt>
                <c:pt idx="218">
                  <c:v>1.325</c:v>
                </c:pt>
                <c:pt idx="219">
                  <c:v>1.3260000000000001</c:v>
                </c:pt>
                <c:pt idx="220">
                  <c:v>1.327</c:v>
                </c:pt>
                <c:pt idx="221">
                  <c:v>1.3280000000000001</c:v>
                </c:pt>
                <c:pt idx="222">
                  <c:v>1.329</c:v>
                </c:pt>
                <c:pt idx="223">
                  <c:v>1.33</c:v>
                </c:pt>
                <c:pt idx="224">
                  <c:v>1.331</c:v>
                </c:pt>
                <c:pt idx="225">
                  <c:v>1.3320000000000001</c:v>
                </c:pt>
                <c:pt idx="226">
                  <c:v>1.333</c:v>
                </c:pt>
                <c:pt idx="227">
                  <c:v>1.3340000000000001</c:v>
                </c:pt>
                <c:pt idx="228">
                  <c:v>1.335</c:v>
                </c:pt>
                <c:pt idx="229">
                  <c:v>1.3360000000000001</c:v>
                </c:pt>
                <c:pt idx="230">
                  <c:v>1.337</c:v>
                </c:pt>
                <c:pt idx="231">
                  <c:v>1.3380000000000001</c:v>
                </c:pt>
                <c:pt idx="232">
                  <c:v>1.339</c:v>
                </c:pt>
                <c:pt idx="233">
                  <c:v>1.34</c:v>
                </c:pt>
                <c:pt idx="234">
                  <c:v>1.341</c:v>
                </c:pt>
                <c:pt idx="235">
                  <c:v>1.3420000000000001</c:v>
                </c:pt>
                <c:pt idx="236">
                  <c:v>1.343</c:v>
                </c:pt>
                <c:pt idx="237">
                  <c:v>1.3440000000000001</c:v>
                </c:pt>
                <c:pt idx="238">
                  <c:v>1.345</c:v>
                </c:pt>
                <c:pt idx="239">
                  <c:v>1.3460000000000001</c:v>
                </c:pt>
                <c:pt idx="240">
                  <c:v>1.347</c:v>
                </c:pt>
                <c:pt idx="241">
                  <c:v>1.3480000000000001</c:v>
                </c:pt>
                <c:pt idx="242">
                  <c:v>1.349</c:v>
                </c:pt>
                <c:pt idx="243">
                  <c:v>1.35</c:v>
                </c:pt>
                <c:pt idx="244">
                  <c:v>1.351</c:v>
                </c:pt>
                <c:pt idx="245">
                  <c:v>1.3520000000000001</c:v>
                </c:pt>
                <c:pt idx="246">
                  <c:v>1.353</c:v>
                </c:pt>
                <c:pt idx="247">
                  <c:v>1.3540000000000001</c:v>
                </c:pt>
                <c:pt idx="248">
                  <c:v>1.355</c:v>
                </c:pt>
                <c:pt idx="249">
                  <c:v>1.3560000000000001</c:v>
                </c:pt>
                <c:pt idx="250">
                  <c:v>1.357</c:v>
                </c:pt>
                <c:pt idx="251">
                  <c:v>1.3580000000000001</c:v>
                </c:pt>
                <c:pt idx="252">
                  <c:v>1.359</c:v>
                </c:pt>
                <c:pt idx="253">
                  <c:v>1.36</c:v>
                </c:pt>
                <c:pt idx="254">
                  <c:v>1.361</c:v>
                </c:pt>
                <c:pt idx="255">
                  <c:v>1.3620000000000001</c:v>
                </c:pt>
                <c:pt idx="256">
                  <c:v>1.363</c:v>
                </c:pt>
                <c:pt idx="257">
                  <c:v>1.3640000000000001</c:v>
                </c:pt>
                <c:pt idx="258">
                  <c:v>1.365</c:v>
                </c:pt>
                <c:pt idx="259">
                  <c:v>1.3660000000000001</c:v>
                </c:pt>
                <c:pt idx="260">
                  <c:v>1.367</c:v>
                </c:pt>
                <c:pt idx="261">
                  <c:v>1.3680000000000001</c:v>
                </c:pt>
                <c:pt idx="262">
                  <c:v>1.369</c:v>
                </c:pt>
                <c:pt idx="263">
                  <c:v>1.37</c:v>
                </c:pt>
                <c:pt idx="264">
                  <c:v>1.371</c:v>
                </c:pt>
                <c:pt idx="265">
                  <c:v>1.3720000000000001</c:v>
                </c:pt>
                <c:pt idx="266">
                  <c:v>1.373</c:v>
                </c:pt>
                <c:pt idx="267">
                  <c:v>1.3740000000000001</c:v>
                </c:pt>
                <c:pt idx="268">
                  <c:v>1.375</c:v>
                </c:pt>
                <c:pt idx="269">
                  <c:v>1.3759999999999999</c:v>
                </c:pt>
                <c:pt idx="270">
                  <c:v>1.377</c:v>
                </c:pt>
                <c:pt idx="271">
                  <c:v>1.3779999999999999</c:v>
                </c:pt>
                <c:pt idx="272">
                  <c:v>1.379</c:v>
                </c:pt>
                <c:pt idx="273">
                  <c:v>1.38</c:v>
                </c:pt>
                <c:pt idx="274">
                  <c:v>1.381</c:v>
                </c:pt>
                <c:pt idx="275">
                  <c:v>1.3819999999999999</c:v>
                </c:pt>
                <c:pt idx="276">
                  <c:v>1.383</c:v>
                </c:pt>
                <c:pt idx="277">
                  <c:v>1.3839999999999999</c:v>
                </c:pt>
                <c:pt idx="278">
                  <c:v>1.385</c:v>
                </c:pt>
                <c:pt idx="279">
                  <c:v>1.3859999999999999</c:v>
                </c:pt>
                <c:pt idx="280">
                  <c:v>1.387</c:v>
                </c:pt>
                <c:pt idx="281">
                  <c:v>1.3879999999999999</c:v>
                </c:pt>
                <c:pt idx="282">
                  <c:v>1.389</c:v>
                </c:pt>
                <c:pt idx="283">
                  <c:v>1.39</c:v>
                </c:pt>
                <c:pt idx="284">
                  <c:v>1.391</c:v>
                </c:pt>
                <c:pt idx="285">
                  <c:v>1.3919999999999999</c:v>
                </c:pt>
                <c:pt idx="286">
                  <c:v>1.393</c:v>
                </c:pt>
                <c:pt idx="287">
                  <c:v>1.3939999999999999</c:v>
                </c:pt>
                <c:pt idx="288">
                  <c:v>1.395</c:v>
                </c:pt>
                <c:pt idx="289">
                  <c:v>1.3959999999999999</c:v>
                </c:pt>
                <c:pt idx="290">
                  <c:v>1.397</c:v>
                </c:pt>
                <c:pt idx="291">
                  <c:v>1.3979999999999999</c:v>
                </c:pt>
                <c:pt idx="292">
                  <c:v>1.399</c:v>
                </c:pt>
                <c:pt idx="293">
                  <c:v>1.4</c:v>
                </c:pt>
                <c:pt idx="294">
                  <c:v>1.401</c:v>
                </c:pt>
                <c:pt idx="295">
                  <c:v>1.4019999999999999</c:v>
                </c:pt>
                <c:pt idx="296">
                  <c:v>1.403</c:v>
                </c:pt>
                <c:pt idx="297">
                  <c:v>1.4039999999999999</c:v>
                </c:pt>
                <c:pt idx="298">
                  <c:v>1.405</c:v>
                </c:pt>
                <c:pt idx="299">
                  <c:v>1.4059999999999999</c:v>
                </c:pt>
                <c:pt idx="300">
                  <c:v>1.407</c:v>
                </c:pt>
                <c:pt idx="301">
                  <c:v>1.4079999999999999</c:v>
                </c:pt>
                <c:pt idx="302">
                  <c:v>1.409</c:v>
                </c:pt>
                <c:pt idx="303">
                  <c:v>1.41</c:v>
                </c:pt>
                <c:pt idx="304">
                  <c:v>1.411</c:v>
                </c:pt>
                <c:pt idx="305">
                  <c:v>1.4119999999999999</c:v>
                </c:pt>
                <c:pt idx="306">
                  <c:v>1.413</c:v>
                </c:pt>
                <c:pt idx="307">
                  <c:v>1.4139999999999999</c:v>
                </c:pt>
                <c:pt idx="308">
                  <c:v>1.415</c:v>
                </c:pt>
                <c:pt idx="309">
                  <c:v>1.4159999999999999</c:v>
                </c:pt>
                <c:pt idx="310">
                  <c:v>1.417</c:v>
                </c:pt>
                <c:pt idx="311">
                  <c:v>1.4179999999999999</c:v>
                </c:pt>
                <c:pt idx="312">
                  <c:v>1.419</c:v>
                </c:pt>
                <c:pt idx="313">
                  <c:v>1.42</c:v>
                </c:pt>
                <c:pt idx="314">
                  <c:v>1.421</c:v>
                </c:pt>
                <c:pt idx="315">
                  <c:v>1.4219999999999999</c:v>
                </c:pt>
                <c:pt idx="316">
                  <c:v>1.423</c:v>
                </c:pt>
                <c:pt idx="317">
                  <c:v>1.4239999999999999</c:v>
                </c:pt>
                <c:pt idx="318">
                  <c:v>1.425</c:v>
                </c:pt>
                <c:pt idx="319">
                  <c:v>1.4259999999999999</c:v>
                </c:pt>
                <c:pt idx="320">
                  <c:v>1.427</c:v>
                </c:pt>
                <c:pt idx="321">
                  <c:v>1.4279999999999999</c:v>
                </c:pt>
                <c:pt idx="322">
                  <c:v>1.429</c:v>
                </c:pt>
                <c:pt idx="323">
                  <c:v>1.43</c:v>
                </c:pt>
                <c:pt idx="324">
                  <c:v>1.431</c:v>
                </c:pt>
                <c:pt idx="325">
                  <c:v>1.4319999999999999</c:v>
                </c:pt>
                <c:pt idx="326">
                  <c:v>1.4330000000000001</c:v>
                </c:pt>
                <c:pt idx="327">
                  <c:v>1.4339999999999999</c:v>
                </c:pt>
                <c:pt idx="328">
                  <c:v>1.4350000000000001</c:v>
                </c:pt>
                <c:pt idx="329">
                  <c:v>1.4359999999999999</c:v>
                </c:pt>
                <c:pt idx="330">
                  <c:v>1.4370000000000001</c:v>
                </c:pt>
                <c:pt idx="331">
                  <c:v>1.4379999999999999</c:v>
                </c:pt>
                <c:pt idx="332">
                  <c:v>1.4390000000000001</c:v>
                </c:pt>
                <c:pt idx="333">
                  <c:v>1.44</c:v>
                </c:pt>
                <c:pt idx="334">
                  <c:v>1.4410000000000001</c:v>
                </c:pt>
                <c:pt idx="335">
                  <c:v>1.4419999999999999</c:v>
                </c:pt>
                <c:pt idx="336">
                  <c:v>1.4430000000000001</c:v>
                </c:pt>
                <c:pt idx="337">
                  <c:v>1.444</c:v>
                </c:pt>
                <c:pt idx="338">
                  <c:v>1.4450000000000001</c:v>
                </c:pt>
                <c:pt idx="339">
                  <c:v>1.446</c:v>
                </c:pt>
                <c:pt idx="340">
                  <c:v>1.4470000000000001</c:v>
                </c:pt>
                <c:pt idx="341">
                  <c:v>1.448</c:v>
                </c:pt>
                <c:pt idx="342">
                  <c:v>1.4490000000000001</c:v>
                </c:pt>
                <c:pt idx="343">
                  <c:v>1.45</c:v>
                </c:pt>
                <c:pt idx="344">
                  <c:v>1.4510000000000001</c:v>
                </c:pt>
                <c:pt idx="345">
                  <c:v>1.452</c:v>
                </c:pt>
                <c:pt idx="346">
                  <c:v>1.4530000000000001</c:v>
                </c:pt>
                <c:pt idx="347">
                  <c:v>1.454</c:v>
                </c:pt>
                <c:pt idx="348">
                  <c:v>1.4550000000000001</c:v>
                </c:pt>
                <c:pt idx="349">
                  <c:v>1.456</c:v>
                </c:pt>
                <c:pt idx="350">
                  <c:v>1.4570000000000001</c:v>
                </c:pt>
                <c:pt idx="351">
                  <c:v>1.458</c:v>
                </c:pt>
                <c:pt idx="352">
                  <c:v>1.4590000000000001</c:v>
                </c:pt>
                <c:pt idx="353">
                  <c:v>1.46</c:v>
                </c:pt>
                <c:pt idx="354">
                  <c:v>1.4610000000000001</c:v>
                </c:pt>
                <c:pt idx="355">
                  <c:v>1.462</c:v>
                </c:pt>
                <c:pt idx="356">
                  <c:v>1.4630000000000001</c:v>
                </c:pt>
                <c:pt idx="357">
                  <c:v>1.464</c:v>
                </c:pt>
                <c:pt idx="358">
                  <c:v>1.4650000000000001</c:v>
                </c:pt>
                <c:pt idx="359">
                  <c:v>1.466</c:v>
                </c:pt>
                <c:pt idx="360">
                  <c:v>1.4670000000000001</c:v>
                </c:pt>
                <c:pt idx="361">
                  <c:v>1.468</c:v>
                </c:pt>
                <c:pt idx="362">
                  <c:v>1.4690000000000001</c:v>
                </c:pt>
                <c:pt idx="363">
                  <c:v>1.47</c:v>
                </c:pt>
                <c:pt idx="364">
                  <c:v>1.4710000000000001</c:v>
                </c:pt>
                <c:pt idx="365">
                  <c:v>1.472</c:v>
                </c:pt>
                <c:pt idx="366">
                  <c:v>1.4730000000000001</c:v>
                </c:pt>
                <c:pt idx="367">
                  <c:v>1.474</c:v>
                </c:pt>
                <c:pt idx="368">
                  <c:v>1.4750000000000001</c:v>
                </c:pt>
                <c:pt idx="369">
                  <c:v>1.476</c:v>
                </c:pt>
                <c:pt idx="370">
                  <c:v>1.4770000000000001</c:v>
                </c:pt>
                <c:pt idx="371">
                  <c:v>1.478</c:v>
                </c:pt>
                <c:pt idx="372">
                  <c:v>1.4790000000000001</c:v>
                </c:pt>
                <c:pt idx="373">
                  <c:v>1.48</c:v>
                </c:pt>
                <c:pt idx="374">
                  <c:v>1.4810000000000001</c:v>
                </c:pt>
                <c:pt idx="375">
                  <c:v>1.482</c:v>
                </c:pt>
                <c:pt idx="376">
                  <c:v>1.4830000000000001</c:v>
                </c:pt>
                <c:pt idx="377">
                  <c:v>1.484</c:v>
                </c:pt>
                <c:pt idx="378">
                  <c:v>1.4850000000000001</c:v>
                </c:pt>
                <c:pt idx="379">
                  <c:v>1.486</c:v>
                </c:pt>
                <c:pt idx="380">
                  <c:v>1.4870000000000001</c:v>
                </c:pt>
                <c:pt idx="381">
                  <c:v>1.488</c:v>
                </c:pt>
                <c:pt idx="382">
                  <c:v>1.4890000000000001</c:v>
                </c:pt>
                <c:pt idx="383">
                  <c:v>1.49</c:v>
                </c:pt>
                <c:pt idx="384">
                  <c:v>1.4910000000000001</c:v>
                </c:pt>
                <c:pt idx="385">
                  <c:v>1.492</c:v>
                </c:pt>
                <c:pt idx="386">
                  <c:v>1.4930000000000001</c:v>
                </c:pt>
                <c:pt idx="387">
                  <c:v>1.494</c:v>
                </c:pt>
                <c:pt idx="388">
                  <c:v>1.4950000000000001</c:v>
                </c:pt>
                <c:pt idx="389">
                  <c:v>1.496</c:v>
                </c:pt>
                <c:pt idx="390">
                  <c:v>1.4970000000000001</c:v>
                </c:pt>
                <c:pt idx="391">
                  <c:v>1.498</c:v>
                </c:pt>
                <c:pt idx="392">
                  <c:v>1.4990000000000001</c:v>
                </c:pt>
                <c:pt idx="393">
                  <c:v>1.5</c:v>
                </c:pt>
                <c:pt idx="394">
                  <c:v>1.5009999999999999</c:v>
                </c:pt>
                <c:pt idx="395">
                  <c:v>1.502</c:v>
                </c:pt>
                <c:pt idx="396">
                  <c:v>1.5029999999999999</c:v>
                </c:pt>
                <c:pt idx="397">
                  <c:v>1.504</c:v>
                </c:pt>
                <c:pt idx="398">
                  <c:v>1.5049999999999999</c:v>
                </c:pt>
                <c:pt idx="399">
                  <c:v>1.506</c:v>
                </c:pt>
                <c:pt idx="400">
                  <c:v>1.5069999999999999</c:v>
                </c:pt>
                <c:pt idx="401">
                  <c:v>1.508</c:v>
                </c:pt>
                <c:pt idx="402">
                  <c:v>1.5089999999999999</c:v>
                </c:pt>
                <c:pt idx="403">
                  <c:v>1.51</c:v>
                </c:pt>
                <c:pt idx="404">
                  <c:v>1.5109999999999999</c:v>
                </c:pt>
                <c:pt idx="405">
                  <c:v>1.512</c:v>
                </c:pt>
                <c:pt idx="406">
                  <c:v>1.5129999999999999</c:v>
                </c:pt>
                <c:pt idx="407">
                  <c:v>1.514</c:v>
                </c:pt>
                <c:pt idx="408">
                  <c:v>1.5149999999999999</c:v>
                </c:pt>
                <c:pt idx="409">
                  <c:v>1.516</c:v>
                </c:pt>
                <c:pt idx="410">
                  <c:v>1.5169999999999999</c:v>
                </c:pt>
                <c:pt idx="411">
                  <c:v>1.518</c:v>
                </c:pt>
                <c:pt idx="412">
                  <c:v>1.5189999999999999</c:v>
                </c:pt>
                <c:pt idx="413">
                  <c:v>1.52</c:v>
                </c:pt>
                <c:pt idx="414">
                  <c:v>1.5209999999999999</c:v>
                </c:pt>
                <c:pt idx="415">
                  <c:v>1.522</c:v>
                </c:pt>
                <c:pt idx="416">
                  <c:v>1.5229999999999999</c:v>
                </c:pt>
                <c:pt idx="417">
                  <c:v>1.524</c:v>
                </c:pt>
                <c:pt idx="418">
                  <c:v>1.5249999999999999</c:v>
                </c:pt>
                <c:pt idx="419">
                  <c:v>1.526</c:v>
                </c:pt>
                <c:pt idx="420">
                  <c:v>1.5269999999999999</c:v>
                </c:pt>
                <c:pt idx="421">
                  <c:v>1.528</c:v>
                </c:pt>
                <c:pt idx="422">
                  <c:v>1.5289999999999999</c:v>
                </c:pt>
                <c:pt idx="423">
                  <c:v>1.53</c:v>
                </c:pt>
                <c:pt idx="424">
                  <c:v>1.5309999999999999</c:v>
                </c:pt>
                <c:pt idx="425">
                  <c:v>1.532</c:v>
                </c:pt>
                <c:pt idx="426">
                  <c:v>1.5329999999999999</c:v>
                </c:pt>
                <c:pt idx="427">
                  <c:v>1.534</c:v>
                </c:pt>
                <c:pt idx="428">
                  <c:v>1.5349999999999999</c:v>
                </c:pt>
                <c:pt idx="429">
                  <c:v>1.536</c:v>
                </c:pt>
                <c:pt idx="430">
                  <c:v>1.5369999999999999</c:v>
                </c:pt>
                <c:pt idx="431">
                  <c:v>1.538</c:v>
                </c:pt>
                <c:pt idx="432">
                  <c:v>1.5389999999999999</c:v>
                </c:pt>
                <c:pt idx="433">
                  <c:v>1.54</c:v>
                </c:pt>
                <c:pt idx="434">
                  <c:v>1.5409999999999999</c:v>
                </c:pt>
                <c:pt idx="435">
                  <c:v>1.542</c:v>
                </c:pt>
                <c:pt idx="436">
                  <c:v>1.5429999999999999</c:v>
                </c:pt>
                <c:pt idx="437">
                  <c:v>1.544</c:v>
                </c:pt>
                <c:pt idx="438">
                  <c:v>1.5449999999999999</c:v>
                </c:pt>
                <c:pt idx="439">
                  <c:v>1.546</c:v>
                </c:pt>
                <c:pt idx="440">
                  <c:v>1.5469999999999999</c:v>
                </c:pt>
                <c:pt idx="441">
                  <c:v>1.548</c:v>
                </c:pt>
                <c:pt idx="442">
                  <c:v>1.5489999999999999</c:v>
                </c:pt>
                <c:pt idx="443">
                  <c:v>1.55</c:v>
                </c:pt>
                <c:pt idx="444">
                  <c:v>1.5509999999999999</c:v>
                </c:pt>
                <c:pt idx="445">
                  <c:v>1.552</c:v>
                </c:pt>
                <c:pt idx="446">
                  <c:v>1.5529999999999999</c:v>
                </c:pt>
                <c:pt idx="447">
                  <c:v>1.554</c:v>
                </c:pt>
                <c:pt idx="448">
                  <c:v>1.5549999999999999</c:v>
                </c:pt>
                <c:pt idx="449">
                  <c:v>1.556</c:v>
                </c:pt>
                <c:pt idx="450">
                  <c:v>1.5569999999999999</c:v>
                </c:pt>
                <c:pt idx="451">
                  <c:v>1.5580000000000001</c:v>
                </c:pt>
                <c:pt idx="452">
                  <c:v>1.5589999999999999</c:v>
                </c:pt>
                <c:pt idx="453">
                  <c:v>1.56</c:v>
                </c:pt>
                <c:pt idx="454">
                  <c:v>1.5609999999999999</c:v>
                </c:pt>
                <c:pt idx="455">
                  <c:v>1.5620000000000001</c:v>
                </c:pt>
                <c:pt idx="456">
                  <c:v>1.5629999999999999</c:v>
                </c:pt>
                <c:pt idx="457">
                  <c:v>1.5640000000000001</c:v>
                </c:pt>
                <c:pt idx="458">
                  <c:v>1.5649999999999999</c:v>
                </c:pt>
                <c:pt idx="459">
                  <c:v>1.5660000000000001</c:v>
                </c:pt>
                <c:pt idx="460">
                  <c:v>1.5669999999999999</c:v>
                </c:pt>
                <c:pt idx="461">
                  <c:v>1.5680000000000001</c:v>
                </c:pt>
                <c:pt idx="462">
                  <c:v>1.569</c:v>
                </c:pt>
                <c:pt idx="463">
                  <c:v>1.57</c:v>
                </c:pt>
                <c:pt idx="464">
                  <c:v>1.571</c:v>
                </c:pt>
                <c:pt idx="465">
                  <c:v>1.5720000000000001</c:v>
                </c:pt>
                <c:pt idx="466">
                  <c:v>1.573</c:v>
                </c:pt>
                <c:pt idx="467">
                  <c:v>1.5740000000000001</c:v>
                </c:pt>
                <c:pt idx="468">
                  <c:v>1.575</c:v>
                </c:pt>
                <c:pt idx="469">
                  <c:v>1.5760000000000001</c:v>
                </c:pt>
                <c:pt idx="470">
                  <c:v>1.577</c:v>
                </c:pt>
                <c:pt idx="471">
                  <c:v>1.5780000000000001</c:v>
                </c:pt>
                <c:pt idx="472">
                  <c:v>1.579</c:v>
                </c:pt>
                <c:pt idx="473">
                  <c:v>1.58</c:v>
                </c:pt>
                <c:pt idx="474">
                  <c:v>1.581</c:v>
                </c:pt>
                <c:pt idx="475">
                  <c:v>1.5820000000000001</c:v>
                </c:pt>
                <c:pt idx="476">
                  <c:v>1.583</c:v>
                </c:pt>
                <c:pt idx="477">
                  <c:v>1.5840000000000001</c:v>
                </c:pt>
                <c:pt idx="478">
                  <c:v>1.585</c:v>
                </c:pt>
                <c:pt idx="479">
                  <c:v>1.5860000000000001</c:v>
                </c:pt>
                <c:pt idx="480">
                  <c:v>1.587</c:v>
                </c:pt>
                <c:pt idx="481">
                  <c:v>1.5880000000000001</c:v>
                </c:pt>
                <c:pt idx="482">
                  <c:v>1.589</c:v>
                </c:pt>
                <c:pt idx="483">
                  <c:v>1.59</c:v>
                </c:pt>
                <c:pt idx="484">
                  <c:v>1.591</c:v>
                </c:pt>
                <c:pt idx="485">
                  <c:v>1.5920000000000001</c:v>
                </c:pt>
                <c:pt idx="486">
                  <c:v>1.593</c:v>
                </c:pt>
                <c:pt idx="487">
                  <c:v>1.5940000000000001</c:v>
                </c:pt>
                <c:pt idx="488">
                  <c:v>1.595</c:v>
                </c:pt>
                <c:pt idx="489">
                  <c:v>1.5960000000000001</c:v>
                </c:pt>
                <c:pt idx="490">
                  <c:v>1.597</c:v>
                </c:pt>
                <c:pt idx="491">
                  <c:v>1.5980000000000001</c:v>
                </c:pt>
                <c:pt idx="492">
                  <c:v>1.599</c:v>
                </c:pt>
                <c:pt idx="493">
                  <c:v>1.6</c:v>
                </c:pt>
                <c:pt idx="494">
                  <c:v>1.601</c:v>
                </c:pt>
                <c:pt idx="495">
                  <c:v>1.6020000000000001</c:v>
                </c:pt>
                <c:pt idx="496">
                  <c:v>1.603</c:v>
                </c:pt>
                <c:pt idx="497">
                  <c:v>1.6040000000000001</c:v>
                </c:pt>
                <c:pt idx="498">
                  <c:v>1.605</c:v>
                </c:pt>
                <c:pt idx="499">
                  <c:v>1.6060000000000001</c:v>
                </c:pt>
                <c:pt idx="500">
                  <c:v>1.607</c:v>
                </c:pt>
                <c:pt idx="501">
                  <c:v>1.6080000000000001</c:v>
                </c:pt>
                <c:pt idx="502">
                  <c:v>1.609</c:v>
                </c:pt>
                <c:pt idx="503">
                  <c:v>1.61</c:v>
                </c:pt>
                <c:pt idx="504">
                  <c:v>1.611</c:v>
                </c:pt>
                <c:pt idx="505">
                  <c:v>1.6120000000000001</c:v>
                </c:pt>
                <c:pt idx="506">
                  <c:v>1.613</c:v>
                </c:pt>
                <c:pt idx="507">
                  <c:v>1.6140000000000001</c:v>
                </c:pt>
                <c:pt idx="508">
                  <c:v>1.615</c:v>
                </c:pt>
                <c:pt idx="509">
                  <c:v>1.6160000000000001</c:v>
                </c:pt>
                <c:pt idx="510">
                  <c:v>1.617</c:v>
                </c:pt>
                <c:pt idx="511">
                  <c:v>1.6180000000000001</c:v>
                </c:pt>
                <c:pt idx="512">
                  <c:v>1.619</c:v>
                </c:pt>
                <c:pt idx="513">
                  <c:v>1.62</c:v>
                </c:pt>
                <c:pt idx="514">
                  <c:v>1.621</c:v>
                </c:pt>
                <c:pt idx="515">
                  <c:v>1.6220000000000001</c:v>
                </c:pt>
                <c:pt idx="516">
                  <c:v>1.623</c:v>
                </c:pt>
                <c:pt idx="517">
                  <c:v>1.6240000000000001</c:v>
                </c:pt>
                <c:pt idx="518">
                  <c:v>1.625</c:v>
                </c:pt>
                <c:pt idx="519">
                  <c:v>1.6259999999999999</c:v>
                </c:pt>
                <c:pt idx="520">
                  <c:v>1.627</c:v>
                </c:pt>
                <c:pt idx="521">
                  <c:v>1.6279999999999999</c:v>
                </c:pt>
                <c:pt idx="522">
                  <c:v>1.629</c:v>
                </c:pt>
                <c:pt idx="523">
                  <c:v>1.63</c:v>
                </c:pt>
                <c:pt idx="524">
                  <c:v>1.631</c:v>
                </c:pt>
                <c:pt idx="525">
                  <c:v>1.6319999999999999</c:v>
                </c:pt>
                <c:pt idx="526">
                  <c:v>1.633</c:v>
                </c:pt>
                <c:pt idx="527">
                  <c:v>1.6339999999999999</c:v>
                </c:pt>
                <c:pt idx="528">
                  <c:v>1.635</c:v>
                </c:pt>
                <c:pt idx="529">
                  <c:v>1.6359999999999999</c:v>
                </c:pt>
                <c:pt idx="530">
                  <c:v>1.637</c:v>
                </c:pt>
                <c:pt idx="531">
                  <c:v>1.6379999999999999</c:v>
                </c:pt>
                <c:pt idx="532">
                  <c:v>1.639</c:v>
                </c:pt>
                <c:pt idx="533">
                  <c:v>1.64</c:v>
                </c:pt>
                <c:pt idx="534">
                  <c:v>1.641</c:v>
                </c:pt>
                <c:pt idx="535">
                  <c:v>1.6419999999999999</c:v>
                </c:pt>
                <c:pt idx="536">
                  <c:v>1.643</c:v>
                </c:pt>
                <c:pt idx="537">
                  <c:v>1.6439999999999999</c:v>
                </c:pt>
                <c:pt idx="538">
                  <c:v>1.645</c:v>
                </c:pt>
                <c:pt idx="539">
                  <c:v>1.6459999999999999</c:v>
                </c:pt>
                <c:pt idx="540">
                  <c:v>1.647</c:v>
                </c:pt>
                <c:pt idx="541">
                  <c:v>1.6479999999999999</c:v>
                </c:pt>
                <c:pt idx="542">
                  <c:v>1.649</c:v>
                </c:pt>
                <c:pt idx="543">
                  <c:v>1.65</c:v>
                </c:pt>
                <c:pt idx="544">
                  <c:v>1.651</c:v>
                </c:pt>
                <c:pt idx="545">
                  <c:v>1.6519999999999999</c:v>
                </c:pt>
                <c:pt idx="546">
                  <c:v>1.653</c:v>
                </c:pt>
                <c:pt idx="547">
                  <c:v>1.6539999999999999</c:v>
                </c:pt>
                <c:pt idx="548">
                  <c:v>1.655</c:v>
                </c:pt>
                <c:pt idx="549">
                  <c:v>1.6559999999999999</c:v>
                </c:pt>
                <c:pt idx="550">
                  <c:v>1.657</c:v>
                </c:pt>
                <c:pt idx="551">
                  <c:v>1.6579999999999999</c:v>
                </c:pt>
                <c:pt idx="552">
                  <c:v>1.659</c:v>
                </c:pt>
                <c:pt idx="553">
                  <c:v>1.66</c:v>
                </c:pt>
                <c:pt idx="554">
                  <c:v>1.661</c:v>
                </c:pt>
                <c:pt idx="555">
                  <c:v>1.6619999999999999</c:v>
                </c:pt>
                <c:pt idx="556">
                  <c:v>1.663</c:v>
                </c:pt>
                <c:pt idx="557">
                  <c:v>1.6639999999999999</c:v>
                </c:pt>
                <c:pt idx="558">
                  <c:v>1.665</c:v>
                </c:pt>
                <c:pt idx="559">
                  <c:v>1.6659999999999999</c:v>
                </c:pt>
                <c:pt idx="560">
                  <c:v>1.667</c:v>
                </c:pt>
                <c:pt idx="561">
                  <c:v>1.6679999999999999</c:v>
                </c:pt>
                <c:pt idx="562">
                  <c:v>1.669</c:v>
                </c:pt>
                <c:pt idx="563">
                  <c:v>1.67</c:v>
                </c:pt>
                <c:pt idx="564">
                  <c:v>1.671</c:v>
                </c:pt>
                <c:pt idx="565">
                  <c:v>1.6719999999999999</c:v>
                </c:pt>
                <c:pt idx="566">
                  <c:v>1.673</c:v>
                </c:pt>
                <c:pt idx="567">
                  <c:v>1.6739999999999999</c:v>
                </c:pt>
                <c:pt idx="568">
                  <c:v>1.675</c:v>
                </c:pt>
                <c:pt idx="569">
                  <c:v>1.6759999999999999</c:v>
                </c:pt>
                <c:pt idx="570">
                  <c:v>1.677</c:v>
                </c:pt>
                <c:pt idx="571">
                  <c:v>1.6779999999999999</c:v>
                </c:pt>
                <c:pt idx="572">
                  <c:v>1.679</c:v>
                </c:pt>
                <c:pt idx="573">
                  <c:v>1.68</c:v>
                </c:pt>
                <c:pt idx="574">
                  <c:v>1.681</c:v>
                </c:pt>
                <c:pt idx="575">
                  <c:v>1.6819999999999999</c:v>
                </c:pt>
                <c:pt idx="576">
                  <c:v>1.6830000000000001</c:v>
                </c:pt>
                <c:pt idx="577">
                  <c:v>1.6839999999999999</c:v>
                </c:pt>
                <c:pt idx="578">
                  <c:v>1.6850000000000001</c:v>
                </c:pt>
                <c:pt idx="579">
                  <c:v>1.6859999999999999</c:v>
                </c:pt>
                <c:pt idx="580">
                  <c:v>1.6870000000000001</c:v>
                </c:pt>
                <c:pt idx="581">
                  <c:v>1.6879999999999999</c:v>
                </c:pt>
                <c:pt idx="582">
                  <c:v>1.6890000000000001</c:v>
                </c:pt>
                <c:pt idx="583">
                  <c:v>1.69</c:v>
                </c:pt>
                <c:pt idx="584">
                  <c:v>1.6910000000000001</c:v>
                </c:pt>
                <c:pt idx="585">
                  <c:v>1.6919999999999999</c:v>
                </c:pt>
                <c:pt idx="586">
                  <c:v>1.6930000000000001</c:v>
                </c:pt>
                <c:pt idx="587">
                  <c:v>1.694</c:v>
                </c:pt>
                <c:pt idx="588">
                  <c:v>1.6950000000000001</c:v>
                </c:pt>
                <c:pt idx="589">
                  <c:v>1.696</c:v>
                </c:pt>
                <c:pt idx="590">
                  <c:v>1.6970000000000001</c:v>
                </c:pt>
                <c:pt idx="591">
                  <c:v>1.698</c:v>
                </c:pt>
                <c:pt idx="592">
                  <c:v>1.6990000000000001</c:v>
                </c:pt>
                <c:pt idx="593">
                  <c:v>1.7</c:v>
                </c:pt>
                <c:pt idx="594">
                  <c:v>1.7010000000000001</c:v>
                </c:pt>
                <c:pt idx="595">
                  <c:v>1.702</c:v>
                </c:pt>
                <c:pt idx="596">
                  <c:v>1.7030000000000001</c:v>
                </c:pt>
                <c:pt idx="597">
                  <c:v>1.704</c:v>
                </c:pt>
                <c:pt idx="598">
                  <c:v>1.7050000000000001</c:v>
                </c:pt>
                <c:pt idx="599">
                  <c:v>1.706</c:v>
                </c:pt>
                <c:pt idx="600">
                  <c:v>1.7070000000000001</c:v>
                </c:pt>
                <c:pt idx="601">
                  <c:v>1.708</c:v>
                </c:pt>
                <c:pt idx="602">
                  <c:v>1.7090000000000001</c:v>
                </c:pt>
                <c:pt idx="603">
                  <c:v>1.71</c:v>
                </c:pt>
                <c:pt idx="604">
                  <c:v>1.7110000000000001</c:v>
                </c:pt>
                <c:pt idx="605">
                  <c:v>1.712</c:v>
                </c:pt>
                <c:pt idx="606">
                  <c:v>1.7130000000000001</c:v>
                </c:pt>
                <c:pt idx="607">
                  <c:v>1.714</c:v>
                </c:pt>
                <c:pt idx="608">
                  <c:v>1.7150000000000001</c:v>
                </c:pt>
                <c:pt idx="609">
                  <c:v>1.716</c:v>
                </c:pt>
                <c:pt idx="610">
                  <c:v>1.7170000000000001</c:v>
                </c:pt>
                <c:pt idx="611">
                  <c:v>1.718</c:v>
                </c:pt>
                <c:pt idx="612">
                  <c:v>1.7190000000000001</c:v>
                </c:pt>
                <c:pt idx="613">
                  <c:v>1.72</c:v>
                </c:pt>
                <c:pt idx="614">
                  <c:v>1.7210000000000001</c:v>
                </c:pt>
                <c:pt idx="615">
                  <c:v>1.722</c:v>
                </c:pt>
                <c:pt idx="616">
                  <c:v>1.7230000000000001</c:v>
                </c:pt>
                <c:pt idx="617">
                  <c:v>1.724</c:v>
                </c:pt>
                <c:pt idx="618">
                  <c:v>1.7250000000000001</c:v>
                </c:pt>
                <c:pt idx="619">
                  <c:v>1.726</c:v>
                </c:pt>
                <c:pt idx="620">
                  <c:v>1.7270000000000001</c:v>
                </c:pt>
                <c:pt idx="621">
                  <c:v>1.728</c:v>
                </c:pt>
                <c:pt idx="622">
                  <c:v>1.7290000000000001</c:v>
                </c:pt>
                <c:pt idx="623">
                  <c:v>1.73</c:v>
                </c:pt>
                <c:pt idx="624">
                  <c:v>1.7310000000000001</c:v>
                </c:pt>
                <c:pt idx="625">
                  <c:v>1.732</c:v>
                </c:pt>
                <c:pt idx="626">
                  <c:v>1.7330000000000001</c:v>
                </c:pt>
                <c:pt idx="627">
                  <c:v>1.734</c:v>
                </c:pt>
                <c:pt idx="628">
                  <c:v>1.7350000000000001</c:v>
                </c:pt>
                <c:pt idx="629">
                  <c:v>1.736</c:v>
                </c:pt>
                <c:pt idx="630">
                  <c:v>1.7370000000000001</c:v>
                </c:pt>
                <c:pt idx="631">
                  <c:v>1.738</c:v>
                </c:pt>
                <c:pt idx="632">
                  <c:v>1.7390000000000001</c:v>
                </c:pt>
                <c:pt idx="633">
                  <c:v>1.74</c:v>
                </c:pt>
                <c:pt idx="634">
                  <c:v>1.7410000000000001</c:v>
                </c:pt>
                <c:pt idx="635">
                  <c:v>1.742</c:v>
                </c:pt>
                <c:pt idx="636">
                  <c:v>1.7430000000000001</c:v>
                </c:pt>
                <c:pt idx="637">
                  <c:v>1.744</c:v>
                </c:pt>
                <c:pt idx="638">
                  <c:v>1.7450000000000001</c:v>
                </c:pt>
                <c:pt idx="639">
                  <c:v>1.746</c:v>
                </c:pt>
                <c:pt idx="640">
                  <c:v>1.7470000000000001</c:v>
                </c:pt>
                <c:pt idx="641">
                  <c:v>1.748</c:v>
                </c:pt>
                <c:pt idx="642">
                  <c:v>1.7490000000000001</c:v>
                </c:pt>
                <c:pt idx="643">
                  <c:v>1.75</c:v>
                </c:pt>
                <c:pt idx="644">
                  <c:v>1.7509999999999999</c:v>
                </c:pt>
                <c:pt idx="645">
                  <c:v>1.752</c:v>
                </c:pt>
                <c:pt idx="646">
                  <c:v>1.7529999999999999</c:v>
                </c:pt>
                <c:pt idx="647">
                  <c:v>1.754</c:v>
                </c:pt>
                <c:pt idx="648">
                  <c:v>1.7549999999999999</c:v>
                </c:pt>
                <c:pt idx="649">
                  <c:v>1.756</c:v>
                </c:pt>
                <c:pt idx="650">
                  <c:v>1.7569999999999999</c:v>
                </c:pt>
                <c:pt idx="651">
                  <c:v>1.758</c:v>
                </c:pt>
                <c:pt idx="652">
                  <c:v>1.7589999999999999</c:v>
                </c:pt>
                <c:pt idx="653">
                  <c:v>1.76</c:v>
                </c:pt>
                <c:pt idx="654">
                  <c:v>1.7609999999999999</c:v>
                </c:pt>
                <c:pt idx="655">
                  <c:v>1.762</c:v>
                </c:pt>
                <c:pt idx="656">
                  <c:v>1.7629999999999999</c:v>
                </c:pt>
                <c:pt idx="657">
                  <c:v>1.764</c:v>
                </c:pt>
                <c:pt idx="658">
                  <c:v>1.7649999999999999</c:v>
                </c:pt>
                <c:pt idx="659">
                  <c:v>1.766</c:v>
                </c:pt>
                <c:pt idx="660">
                  <c:v>1.7669999999999999</c:v>
                </c:pt>
                <c:pt idx="661">
                  <c:v>1.768</c:v>
                </c:pt>
                <c:pt idx="662">
                  <c:v>1.7689999999999999</c:v>
                </c:pt>
                <c:pt idx="663">
                  <c:v>1.77</c:v>
                </c:pt>
                <c:pt idx="664">
                  <c:v>1.7709999999999999</c:v>
                </c:pt>
                <c:pt idx="665">
                  <c:v>1.772</c:v>
                </c:pt>
                <c:pt idx="666">
                  <c:v>1.7729999999999999</c:v>
                </c:pt>
                <c:pt idx="667">
                  <c:v>1.774</c:v>
                </c:pt>
                <c:pt idx="668">
                  <c:v>1.7749999999999999</c:v>
                </c:pt>
                <c:pt idx="669">
                  <c:v>1.776</c:v>
                </c:pt>
                <c:pt idx="670">
                  <c:v>1.7769999999999999</c:v>
                </c:pt>
                <c:pt idx="671">
                  <c:v>1.778</c:v>
                </c:pt>
                <c:pt idx="672">
                  <c:v>1.7789999999999999</c:v>
                </c:pt>
                <c:pt idx="673">
                  <c:v>1.78</c:v>
                </c:pt>
                <c:pt idx="674">
                  <c:v>1.7809999999999999</c:v>
                </c:pt>
                <c:pt idx="675">
                  <c:v>1.782</c:v>
                </c:pt>
                <c:pt idx="676">
                  <c:v>1.7829999999999999</c:v>
                </c:pt>
                <c:pt idx="677">
                  <c:v>1.784</c:v>
                </c:pt>
                <c:pt idx="678">
                  <c:v>1.7849999999999999</c:v>
                </c:pt>
                <c:pt idx="679">
                  <c:v>1.786</c:v>
                </c:pt>
                <c:pt idx="680">
                  <c:v>1.7869999999999999</c:v>
                </c:pt>
                <c:pt idx="681">
                  <c:v>1.788</c:v>
                </c:pt>
                <c:pt idx="682">
                  <c:v>1.7889999999999999</c:v>
                </c:pt>
                <c:pt idx="683">
                  <c:v>1.79</c:v>
                </c:pt>
                <c:pt idx="684">
                  <c:v>1.7909999999999999</c:v>
                </c:pt>
                <c:pt idx="685">
                  <c:v>1.792</c:v>
                </c:pt>
                <c:pt idx="686">
                  <c:v>1.7929999999999999</c:v>
                </c:pt>
                <c:pt idx="687">
                  <c:v>1.794</c:v>
                </c:pt>
                <c:pt idx="688">
                  <c:v>1.7949999999999999</c:v>
                </c:pt>
                <c:pt idx="689">
                  <c:v>1.796</c:v>
                </c:pt>
                <c:pt idx="690">
                  <c:v>1.7969999999999999</c:v>
                </c:pt>
                <c:pt idx="691">
                  <c:v>1.798</c:v>
                </c:pt>
                <c:pt idx="692">
                  <c:v>1.7989999999999999</c:v>
                </c:pt>
                <c:pt idx="693">
                  <c:v>1.8</c:v>
                </c:pt>
                <c:pt idx="694">
                  <c:v>1.8009999999999999</c:v>
                </c:pt>
                <c:pt idx="695">
                  <c:v>1.802</c:v>
                </c:pt>
                <c:pt idx="696">
                  <c:v>1.8029999999999999</c:v>
                </c:pt>
                <c:pt idx="697">
                  <c:v>1.804</c:v>
                </c:pt>
                <c:pt idx="698">
                  <c:v>1.8049999999999999</c:v>
                </c:pt>
                <c:pt idx="699">
                  <c:v>1.806</c:v>
                </c:pt>
                <c:pt idx="700">
                  <c:v>1.8069999999999999</c:v>
                </c:pt>
                <c:pt idx="701">
                  <c:v>1.8080000000000001</c:v>
                </c:pt>
                <c:pt idx="702">
                  <c:v>1.8089999999999999</c:v>
                </c:pt>
                <c:pt idx="703">
                  <c:v>1.81</c:v>
                </c:pt>
                <c:pt idx="704">
                  <c:v>1.8109999999999999</c:v>
                </c:pt>
                <c:pt idx="705">
                  <c:v>1.8120000000000001</c:v>
                </c:pt>
                <c:pt idx="706">
                  <c:v>1.8129999999999999</c:v>
                </c:pt>
                <c:pt idx="707">
                  <c:v>1.8140000000000001</c:v>
                </c:pt>
                <c:pt idx="708">
                  <c:v>1.8149999999999999</c:v>
                </c:pt>
                <c:pt idx="709">
                  <c:v>1.8160000000000001</c:v>
                </c:pt>
                <c:pt idx="710">
                  <c:v>1.8169999999999999</c:v>
                </c:pt>
                <c:pt idx="711">
                  <c:v>1.8180000000000001</c:v>
                </c:pt>
                <c:pt idx="712">
                  <c:v>1.819</c:v>
                </c:pt>
                <c:pt idx="713">
                  <c:v>1.82</c:v>
                </c:pt>
                <c:pt idx="714">
                  <c:v>1.821</c:v>
                </c:pt>
                <c:pt idx="715">
                  <c:v>1.8220000000000001</c:v>
                </c:pt>
                <c:pt idx="716">
                  <c:v>1.823</c:v>
                </c:pt>
                <c:pt idx="717">
                  <c:v>1.8240000000000001</c:v>
                </c:pt>
                <c:pt idx="718">
                  <c:v>1.825</c:v>
                </c:pt>
                <c:pt idx="719">
                  <c:v>1.8260000000000001</c:v>
                </c:pt>
                <c:pt idx="720">
                  <c:v>1.827</c:v>
                </c:pt>
                <c:pt idx="721">
                  <c:v>1.8280000000000001</c:v>
                </c:pt>
                <c:pt idx="722">
                  <c:v>1.829</c:v>
                </c:pt>
                <c:pt idx="723">
                  <c:v>1.83</c:v>
                </c:pt>
                <c:pt idx="724">
                  <c:v>1.831</c:v>
                </c:pt>
                <c:pt idx="725">
                  <c:v>1.8320000000000001</c:v>
                </c:pt>
                <c:pt idx="726">
                  <c:v>1.833</c:v>
                </c:pt>
                <c:pt idx="727">
                  <c:v>1.8340000000000001</c:v>
                </c:pt>
                <c:pt idx="728">
                  <c:v>1.835</c:v>
                </c:pt>
                <c:pt idx="729">
                  <c:v>1.8360000000000001</c:v>
                </c:pt>
                <c:pt idx="730">
                  <c:v>1.837</c:v>
                </c:pt>
                <c:pt idx="731">
                  <c:v>1.8380000000000001</c:v>
                </c:pt>
                <c:pt idx="732">
                  <c:v>1.839</c:v>
                </c:pt>
                <c:pt idx="733">
                  <c:v>1.84</c:v>
                </c:pt>
                <c:pt idx="734">
                  <c:v>1.841</c:v>
                </c:pt>
                <c:pt idx="735">
                  <c:v>1.8420000000000001</c:v>
                </c:pt>
                <c:pt idx="736">
                  <c:v>1.843</c:v>
                </c:pt>
                <c:pt idx="737">
                  <c:v>1.8440000000000001</c:v>
                </c:pt>
                <c:pt idx="738">
                  <c:v>1.845</c:v>
                </c:pt>
                <c:pt idx="739">
                  <c:v>1.8460000000000001</c:v>
                </c:pt>
                <c:pt idx="740">
                  <c:v>1.847</c:v>
                </c:pt>
                <c:pt idx="741">
                  <c:v>1.8480000000000001</c:v>
                </c:pt>
                <c:pt idx="742">
                  <c:v>1.849</c:v>
                </c:pt>
                <c:pt idx="743">
                  <c:v>1.85</c:v>
                </c:pt>
                <c:pt idx="744">
                  <c:v>1.851</c:v>
                </c:pt>
                <c:pt idx="745">
                  <c:v>1.8520000000000001</c:v>
                </c:pt>
                <c:pt idx="746">
                  <c:v>1.853</c:v>
                </c:pt>
                <c:pt idx="747">
                  <c:v>1.8540000000000001</c:v>
                </c:pt>
                <c:pt idx="748">
                  <c:v>1.855</c:v>
                </c:pt>
                <c:pt idx="749">
                  <c:v>1.8560000000000001</c:v>
                </c:pt>
                <c:pt idx="750">
                  <c:v>1.857</c:v>
                </c:pt>
                <c:pt idx="751">
                  <c:v>1.8580000000000001</c:v>
                </c:pt>
                <c:pt idx="752">
                  <c:v>1.859</c:v>
                </c:pt>
                <c:pt idx="753">
                  <c:v>1.86</c:v>
                </c:pt>
                <c:pt idx="754">
                  <c:v>1.861</c:v>
                </c:pt>
                <c:pt idx="755">
                  <c:v>1.8620000000000001</c:v>
                </c:pt>
                <c:pt idx="756">
                  <c:v>1.863</c:v>
                </c:pt>
                <c:pt idx="757">
                  <c:v>1.8640000000000001</c:v>
                </c:pt>
                <c:pt idx="758">
                  <c:v>1.865</c:v>
                </c:pt>
                <c:pt idx="759">
                  <c:v>1.8660000000000001</c:v>
                </c:pt>
                <c:pt idx="760">
                  <c:v>1.867</c:v>
                </c:pt>
                <c:pt idx="761">
                  <c:v>1.8680000000000001</c:v>
                </c:pt>
                <c:pt idx="762">
                  <c:v>1.869</c:v>
                </c:pt>
                <c:pt idx="763">
                  <c:v>1.87</c:v>
                </c:pt>
                <c:pt idx="764">
                  <c:v>1.871</c:v>
                </c:pt>
                <c:pt idx="765">
                  <c:v>1.8720000000000001</c:v>
                </c:pt>
                <c:pt idx="766">
                  <c:v>1.873</c:v>
                </c:pt>
                <c:pt idx="767">
                  <c:v>1.8740000000000001</c:v>
                </c:pt>
                <c:pt idx="768">
                  <c:v>1.875</c:v>
                </c:pt>
                <c:pt idx="769">
                  <c:v>1.8759999999999999</c:v>
                </c:pt>
                <c:pt idx="770">
                  <c:v>1.877</c:v>
                </c:pt>
                <c:pt idx="771">
                  <c:v>1.8779999999999999</c:v>
                </c:pt>
                <c:pt idx="772">
                  <c:v>1.879</c:v>
                </c:pt>
                <c:pt idx="773">
                  <c:v>1.88</c:v>
                </c:pt>
                <c:pt idx="774">
                  <c:v>1.881</c:v>
                </c:pt>
                <c:pt idx="775">
                  <c:v>1.8819999999999999</c:v>
                </c:pt>
                <c:pt idx="776">
                  <c:v>1.883</c:v>
                </c:pt>
                <c:pt idx="777">
                  <c:v>1.8839999999999999</c:v>
                </c:pt>
                <c:pt idx="778">
                  <c:v>1.885</c:v>
                </c:pt>
                <c:pt idx="779">
                  <c:v>1.8859999999999999</c:v>
                </c:pt>
                <c:pt idx="780">
                  <c:v>1.887</c:v>
                </c:pt>
                <c:pt idx="781">
                  <c:v>1.8879999999999999</c:v>
                </c:pt>
                <c:pt idx="782">
                  <c:v>1.889</c:v>
                </c:pt>
                <c:pt idx="783">
                  <c:v>1.89</c:v>
                </c:pt>
                <c:pt idx="784">
                  <c:v>1.891</c:v>
                </c:pt>
                <c:pt idx="785">
                  <c:v>1.8919999999999999</c:v>
                </c:pt>
                <c:pt idx="786">
                  <c:v>1.893</c:v>
                </c:pt>
                <c:pt idx="787">
                  <c:v>1.8939999999999999</c:v>
                </c:pt>
                <c:pt idx="788">
                  <c:v>1.895</c:v>
                </c:pt>
                <c:pt idx="789">
                  <c:v>1.8959999999999999</c:v>
                </c:pt>
                <c:pt idx="790">
                  <c:v>1.897</c:v>
                </c:pt>
                <c:pt idx="791">
                  <c:v>1.8979999999999999</c:v>
                </c:pt>
                <c:pt idx="792">
                  <c:v>1.899</c:v>
                </c:pt>
                <c:pt idx="793">
                  <c:v>1.9</c:v>
                </c:pt>
                <c:pt idx="794">
                  <c:v>1.901</c:v>
                </c:pt>
                <c:pt idx="795">
                  <c:v>1.9019999999999999</c:v>
                </c:pt>
                <c:pt idx="796">
                  <c:v>1.903</c:v>
                </c:pt>
                <c:pt idx="797">
                  <c:v>1.9039999999999999</c:v>
                </c:pt>
                <c:pt idx="798">
                  <c:v>1.905</c:v>
                </c:pt>
                <c:pt idx="799">
                  <c:v>1.9059999999999999</c:v>
                </c:pt>
                <c:pt idx="800">
                  <c:v>1.907</c:v>
                </c:pt>
                <c:pt idx="801">
                  <c:v>1.9079999999999999</c:v>
                </c:pt>
                <c:pt idx="802">
                  <c:v>1.909</c:v>
                </c:pt>
                <c:pt idx="803">
                  <c:v>1.91</c:v>
                </c:pt>
                <c:pt idx="804">
                  <c:v>1.911</c:v>
                </c:pt>
                <c:pt idx="805">
                  <c:v>1.9119999999999999</c:v>
                </c:pt>
                <c:pt idx="806">
                  <c:v>1.913</c:v>
                </c:pt>
                <c:pt idx="807">
                  <c:v>1.9139999999999999</c:v>
                </c:pt>
                <c:pt idx="808">
                  <c:v>1.915</c:v>
                </c:pt>
                <c:pt idx="809">
                  <c:v>1.9159999999999999</c:v>
                </c:pt>
                <c:pt idx="810">
                  <c:v>1.917</c:v>
                </c:pt>
                <c:pt idx="811">
                  <c:v>1.9179999999999999</c:v>
                </c:pt>
                <c:pt idx="812">
                  <c:v>1.919</c:v>
                </c:pt>
                <c:pt idx="813">
                  <c:v>1.92</c:v>
                </c:pt>
                <c:pt idx="814">
                  <c:v>1.921</c:v>
                </c:pt>
                <c:pt idx="815">
                  <c:v>1.9219999999999999</c:v>
                </c:pt>
                <c:pt idx="816">
                  <c:v>1.923</c:v>
                </c:pt>
                <c:pt idx="817">
                  <c:v>1.9239999999999999</c:v>
                </c:pt>
                <c:pt idx="818">
                  <c:v>1.925</c:v>
                </c:pt>
                <c:pt idx="819">
                  <c:v>1.9259999999999999</c:v>
                </c:pt>
                <c:pt idx="820">
                  <c:v>1.927</c:v>
                </c:pt>
                <c:pt idx="821">
                  <c:v>1.9279999999999999</c:v>
                </c:pt>
                <c:pt idx="822">
                  <c:v>1.929</c:v>
                </c:pt>
                <c:pt idx="823">
                  <c:v>1.93</c:v>
                </c:pt>
                <c:pt idx="824">
                  <c:v>1.931</c:v>
                </c:pt>
                <c:pt idx="825">
                  <c:v>1.9319999999999999</c:v>
                </c:pt>
                <c:pt idx="826">
                  <c:v>1.9330000000000001</c:v>
                </c:pt>
                <c:pt idx="827">
                  <c:v>1.9339999999999999</c:v>
                </c:pt>
                <c:pt idx="828">
                  <c:v>1.9350000000000001</c:v>
                </c:pt>
                <c:pt idx="829">
                  <c:v>1.9359999999999999</c:v>
                </c:pt>
                <c:pt idx="830">
                  <c:v>1.9370000000000001</c:v>
                </c:pt>
                <c:pt idx="831">
                  <c:v>1.9379999999999999</c:v>
                </c:pt>
                <c:pt idx="832">
                  <c:v>1.9390000000000001</c:v>
                </c:pt>
                <c:pt idx="833">
                  <c:v>1.94</c:v>
                </c:pt>
                <c:pt idx="834">
                  <c:v>1.9410000000000001</c:v>
                </c:pt>
                <c:pt idx="835">
                  <c:v>1.9419999999999999</c:v>
                </c:pt>
                <c:pt idx="836">
                  <c:v>1.9430000000000001</c:v>
                </c:pt>
                <c:pt idx="837">
                  <c:v>1.944</c:v>
                </c:pt>
                <c:pt idx="838">
                  <c:v>1.9450000000000001</c:v>
                </c:pt>
                <c:pt idx="839">
                  <c:v>1.946</c:v>
                </c:pt>
                <c:pt idx="840">
                  <c:v>1.9470000000000001</c:v>
                </c:pt>
                <c:pt idx="841">
                  <c:v>1.948</c:v>
                </c:pt>
                <c:pt idx="842">
                  <c:v>1.9490000000000001</c:v>
                </c:pt>
                <c:pt idx="843">
                  <c:v>1.95</c:v>
                </c:pt>
                <c:pt idx="844">
                  <c:v>1.9510000000000001</c:v>
                </c:pt>
                <c:pt idx="845">
                  <c:v>1.952</c:v>
                </c:pt>
                <c:pt idx="846">
                  <c:v>1.9530000000000001</c:v>
                </c:pt>
                <c:pt idx="847">
                  <c:v>1.954</c:v>
                </c:pt>
                <c:pt idx="848">
                  <c:v>1.9550000000000001</c:v>
                </c:pt>
                <c:pt idx="849">
                  <c:v>1.956</c:v>
                </c:pt>
                <c:pt idx="850">
                  <c:v>1.9570000000000001</c:v>
                </c:pt>
                <c:pt idx="851">
                  <c:v>1.958</c:v>
                </c:pt>
                <c:pt idx="852">
                  <c:v>1.9590000000000001</c:v>
                </c:pt>
                <c:pt idx="853">
                  <c:v>1.96</c:v>
                </c:pt>
                <c:pt idx="854">
                  <c:v>1.9610000000000001</c:v>
                </c:pt>
                <c:pt idx="855">
                  <c:v>1.962</c:v>
                </c:pt>
                <c:pt idx="856">
                  <c:v>1.9630000000000001</c:v>
                </c:pt>
                <c:pt idx="857">
                  <c:v>1.964</c:v>
                </c:pt>
                <c:pt idx="858">
                  <c:v>1.9650000000000001</c:v>
                </c:pt>
                <c:pt idx="859">
                  <c:v>1.966</c:v>
                </c:pt>
                <c:pt idx="860">
                  <c:v>1.9670000000000001</c:v>
                </c:pt>
                <c:pt idx="861">
                  <c:v>1.968</c:v>
                </c:pt>
                <c:pt idx="862">
                  <c:v>1.9690000000000001</c:v>
                </c:pt>
                <c:pt idx="863">
                  <c:v>1.97</c:v>
                </c:pt>
                <c:pt idx="864">
                  <c:v>1.9710000000000001</c:v>
                </c:pt>
                <c:pt idx="865">
                  <c:v>1.972</c:v>
                </c:pt>
                <c:pt idx="866">
                  <c:v>1.9730000000000001</c:v>
                </c:pt>
                <c:pt idx="867">
                  <c:v>1.974</c:v>
                </c:pt>
                <c:pt idx="868">
                  <c:v>1.9750000000000001</c:v>
                </c:pt>
                <c:pt idx="869">
                  <c:v>1.976</c:v>
                </c:pt>
                <c:pt idx="870">
                  <c:v>1.9770000000000001</c:v>
                </c:pt>
                <c:pt idx="871">
                  <c:v>1.978</c:v>
                </c:pt>
                <c:pt idx="872">
                  <c:v>1.9790000000000001</c:v>
                </c:pt>
                <c:pt idx="873">
                  <c:v>1.98</c:v>
                </c:pt>
                <c:pt idx="874">
                  <c:v>1.9810000000000001</c:v>
                </c:pt>
                <c:pt idx="875">
                  <c:v>1.982</c:v>
                </c:pt>
                <c:pt idx="876">
                  <c:v>1.9830000000000001</c:v>
                </c:pt>
                <c:pt idx="877">
                  <c:v>1.984</c:v>
                </c:pt>
                <c:pt idx="878">
                  <c:v>1.9850000000000001</c:v>
                </c:pt>
                <c:pt idx="879">
                  <c:v>1.986</c:v>
                </c:pt>
              </c:numCache>
            </c:numRef>
          </c:xVal>
          <c:yVal>
            <c:numRef>
              <c:f>'Figure 2 - Twin-His'!$T$8:$T$888</c:f>
              <c:numCache>
                <c:formatCode>General</c:formatCode>
                <c:ptCount val="881"/>
                <c:pt idx="0">
                  <c:v>1.6719999999999999E-2</c:v>
                </c:pt>
                <c:pt idx="1">
                  <c:v>3.8379999999999997E-2</c:v>
                </c:pt>
                <c:pt idx="2">
                  <c:v>8.9349999999999999E-2</c:v>
                </c:pt>
                <c:pt idx="3">
                  <c:v>0.20274</c:v>
                </c:pt>
                <c:pt idx="4">
                  <c:v>0.35946</c:v>
                </c:pt>
                <c:pt idx="5">
                  <c:v>0.55822000000000005</c:v>
                </c:pt>
                <c:pt idx="6">
                  <c:v>0.67288999999999999</c:v>
                </c:pt>
                <c:pt idx="7">
                  <c:v>0.75188999999999995</c:v>
                </c:pt>
                <c:pt idx="8">
                  <c:v>0.79266000000000003</c:v>
                </c:pt>
                <c:pt idx="9">
                  <c:v>0.84616999999999998</c:v>
                </c:pt>
                <c:pt idx="10">
                  <c:v>0.87675000000000003</c:v>
                </c:pt>
                <c:pt idx="11">
                  <c:v>0.91496999999999995</c:v>
                </c:pt>
                <c:pt idx="12">
                  <c:v>0.90859999999999996</c:v>
                </c:pt>
                <c:pt idx="13">
                  <c:v>0.93662999999999996</c:v>
                </c:pt>
                <c:pt idx="14">
                  <c:v>0.94428000000000001</c:v>
                </c:pt>
                <c:pt idx="15">
                  <c:v>0.96848999999999996</c:v>
                </c:pt>
                <c:pt idx="16">
                  <c:v>0.99397000000000002</c:v>
                </c:pt>
                <c:pt idx="17">
                  <c:v>1.02582</c:v>
                </c:pt>
                <c:pt idx="18">
                  <c:v>1.0334700000000001</c:v>
                </c:pt>
                <c:pt idx="19">
                  <c:v>1.0296400000000001</c:v>
                </c:pt>
                <c:pt idx="20">
                  <c:v>1.0729599999999999</c:v>
                </c:pt>
                <c:pt idx="21">
                  <c:v>1.0665899999999999</c:v>
                </c:pt>
                <c:pt idx="22">
                  <c:v>1.06532</c:v>
                </c:pt>
                <c:pt idx="23">
                  <c:v>1.0602199999999999</c:v>
                </c:pt>
                <c:pt idx="24">
                  <c:v>1.05385</c:v>
                </c:pt>
                <c:pt idx="25">
                  <c:v>1.06277</c:v>
                </c:pt>
                <c:pt idx="26">
                  <c:v>1.0423800000000001</c:v>
                </c:pt>
                <c:pt idx="27">
                  <c:v>0.99397000000000002</c:v>
                </c:pt>
                <c:pt idx="28">
                  <c:v>0.98250000000000004</c:v>
                </c:pt>
                <c:pt idx="29">
                  <c:v>0.96594000000000002</c:v>
                </c:pt>
                <c:pt idx="30">
                  <c:v>0.94937000000000005</c:v>
                </c:pt>
                <c:pt idx="31">
                  <c:v>0.93154000000000003</c:v>
                </c:pt>
                <c:pt idx="32">
                  <c:v>0.93025999999999998</c:v>
                </c:pt>
                <c:pt idx="33">
                  <c:v>0.91625000000000001</c:v>
                </c:pt>
                <c:pt idx="34">
                  <c:v>0.89585999999999999</c:v>
                </c:pt>
                <c:pt idx="35">
                  <c:v>0.86528000000000005</c:v>
                </c:pt>
                <c:pt idx="36">
                  <c:v>0.86019000000000001</c:v>
                </c:pt>
                <c:pt idx="37">
                  <c:v>0.81813999999999998</c:v>
                </c:pt>
                <c:pt idx="38">
                  <c:v>0.79266000000000003</c:v>
                </c:pt>
                <c:pt idx="39">
                  <c:v>0.76080000000000003</c:v>
                </c:pt>
                <c:pt idx="40">
                  <c:v>0.73150000000000004</c:v>
                </c:pt>
                <c:pt idx="41">
                  <c:v>0.70728999999999997</c:v>
                </c:pt>
                <c:pt idx="42">
                  <c:v>0.69072999999999996</c:v>
                </c:pt>
                <c:pt idx="43">
                  <c:v>0.64359</c:v>
                </c:pt>
                <c:pt idx="44">
                  <c:v>0.62446999999999997</c:v>
                </c:pt>
                <c:pt idx="45">
                  <c:v>0.60536000000000001</c:v>
                </c:pt>
                <c:pt idx="46">
                  <c:v>0.57987999999999995</c:v>
                </c:pt>
                <c:pt idx="47">
                  <c:v>0.53019000000000005</c:v>
                </c:pt>
                <c:pt idx="48">
                  <c:v>0.53273999999999999</c:v>
                </c:pt>
                <c:pt idx="49">
                  <c:v>0.49961</c:v>
                </c:pt>
                <c:pt idx="50">
                  <c:v>0.48431999999999997</c:v>
                </c:pt>
                <c:pt idx="51">
                  <c:v>0.46139000000000002</c:v>
                </c:pt>
                <c:pt idx="52">
                  <c:v>0.441</c:v>
                </c:pt>
                <c:pt idx="53">
                  <c:v>0.40660000000000002</c:v>
                </c:pt>
                <c:pt idx="54">
                  <c:v>0.40022999999999997</c:v>
                </c:pt>
                <c:pt idx="55">
                  <c:v>0.37857000000000002</c:v>
                </c:pt>
                <c:pt idx="56">
                  <c:v>0.35818</c:v>
                </c:pt>
                <c:pt idx="57">
                  <c:v>0.35946</c:v>
                </c:pt>
                <c:pt idx="58">
                  <c:v>0.33398</c:v>
                </c:pt>
                <c:pt idx="59">
                  <c:v>0.3034</c:v>
                </c:pt>
                <c:pt idx="60">
                  <c:v>0.28428999999999999</c:v>
                </c:pt>
                <c:pt idx="61">
                  <c:v>0.27409</c:v>
                </c:pt>
                <c:pt idx="62">
                  <c:v>0.25752999999999998</c:v>
                </c:pt>
                <c:pt idx="63">
                  <c:v>0.23841999999999999</c:v>
                </c:pt>
                <c:pt idx="64">
                  <c:v>0.24606</c:v>
                </c:pt>
                <c:pt idx="65">
                  <c:v>0.22184999999999999</c:v>
                </c:pt>
                <c:pt idx="66">
                  <c:v>0.21165999999999999</c:v>
                </c:pt>
                <c:pt idx="67">
                  <c:v>0.21931</c:v>
                </c:pt>
                <c:pt idx="68">
                  <c:v>0.17981</c:v>
                </c:pt>
                <c:pt idx="69">
                  <c:v>0.17852999999999999</c:v>
                </c:pt>
                <c:pt idx="70">
                  <c:v>0.14668</c:v>
                </c:pt>
                <c:pt idx="71">
                  <c:v>0.15178</c:v>
                </c:pt>
                <c:pt idx="72">
                  <c:v>0.14923</c:v>
                </c:pt>
                <c:pt idx="73">
                  <c:v>0.13267000000000001</c:v>
                </c:pt>
                <c:pt idx="74">
                  <c:v>0.13394</c:v>
                </c:pt>
                <c:pt idx="75">
                  <c:v>0.10081</c:v>
                </c:pt>
                <c:pt idx="76">
                  <c:v>0.11483</c:v>
                </c:pt>
                <c:pt idx="77">
                  <c:v>9.0620000000000006E-2</c:v>
                </c:pt>
                <c:pt idx="78">
                  <c:v>8.9349999999999999E-2</c:v>
                </c:pt>
                <c:pt idx="79">
                  <c:v>7.5329999999999994E-2</c:v>
                </c:pt>
                <c:pt idx="80">
                  <c:v>7.5329999999999994E-2</c:v>
                </c:pt>
                <c:pt idx="81">
                  <c:v>5.6219999999999999E-2</c:v>
                </c:pt>
                <c:pt idx="82">
                  <c:v>3.456E-2</c:v>
                </c:pt>
                <c:pt idx="83">
                  <c:v>2.0539999999999999E-2</c:v>
                </c:pt>
                <c:pt idx="84">
                  <c:v>1.29E-2</c:v>
                </c:pt>
                <c:pt idx="85">
                  <c:v>1.162E-2</c:v>
                </c:pt>
                <c:pt idx="86">
                  <c:v>3.98E-3</c:v>
                </c:pt>
                <c:pt idx="87">
                  <c:v>-7.4900000000000001E-3</c:v>
                </c:pt>
                <c:pt idx="88">
                  <c:v>-6.2100000000000002E-3</c:v>
                </c:pt>
                <c:pt idx="89">
                  <c:v>-1.1310000000000001E-2</c:v>
                </c:pt>
                <c:pt idx="90">
                  <c:v>1.035E-2</c:v>
                </c:pt>
                <c:pt idx="91">
                  <c:v>1.4300000000000001E-3</c:v>
                </c:pt>
                <c:pt idx="92">
                  <c:v>1.29E-2</c:v>
                </c:pt>
                <c:pt idx="93">
                  <c:v>7.7999999999999996E-3</c:v>
                </c:pt>
                <c:pt idx="94">
                  <c:v>3.98E-3</c:v>
                </c:pt>
                <c:pt idx="95">
                  <c:v>1.035E-2</c:v>
                </c:pt>
                <c:pt idx="96">
                  <c:v>2.7100000000000002E-3</c:v>
                </c:pt>
                <c:pt idx="97">
                  <c:v>2.7100000000000002E-3</c:v>
                </c:pt>
                <c:pt idx="98">
                  <c:v>1.9269999999999999E-2</c:v>
                </c:pt>
                <c:pt idx="99">
                  <c:v>1.6719999999999999E-2</c:v>
                </c:pt>
                <c:pt idx="100">
                  <c:v>7.7999999999999996E-3</c:v>
                </c:pt>
                <c:pt idx="101">
                  <c:v>9.0799999999999995E-3</c:v>
                </c:pt>
                <c:pt idx="102">
                  <c:v>7.7999999999999996E-3</c:v>
                </c:pt>
                <c:pt idx="103">
                  <c:v>7.7999999999999996E-3</c:v>
                </c:pt>
                <c:pt idx="104">
                  <c:v>1.417E-2</c:v>
                </c:pt>
                <c:pt idx="105">
                  <c:v>7.7999999999999996E-3</c:v>
                </c:pt>
                <c:pt idx="106">
                  <c:v>1.7999999999999999E-2</c:v>
                </c:pt>
                <c:pt idx="107">
                  <c:v>-4.9399999999999999E-3</c:v>
                </c:pt>
                <c:pt idx="108">
                  <c:v>7.7999999999999996E-3</c:v>
                </c:pt>
                <c:pt idx="109">
                  <c:v>1.545E-2</c:v>
                </c:pt>
                <c:pt idx="110">
                  <c:v>6.5300000000000002E-3</c:v>
                </c:pt>
                <c:pt idx="111">
                  <c:v>2.564E-2</c:v>
                </c:pt>
                <c:pt idx="112">
                  <c:v>1.162E-2</c:v>
                </c:pt>
                <c:pt idx="113">
                  <c:v>3.98E-3</c:v>
                </c:pt>
                <c:pt idx="114">
                  <c:v>2.7100000000000002E-3</c:v>
                </c:pt>
                <c:pt idx="115">
                  <c:v>2.564E-2</c:v>
                </c:pt>
                <c:pt idx="116">
                  <c:v>2.7100000000000002E-3</c:v>
                </c:pt>
                <c:pt idx="117">
                  <c:v>3.98E-3</c:v>
                </c:pt>
                <c:pt idx="118">
                  <c:v>1.7999999999999999E-2</c:v>
                </c:pt>
                <c:pt idx="119">
                  <c:v>5.2500000000000003E-3</c:v>
                </c:pt>
                <c:pt idx="120">
                  <c:v>6.5300000000000002E-3</c:v>
                </c:pt>
                <c:pt idx="121">
                  <c:v>-3.6600000000000001E-3</c:v>
                </c:pt>
                <c:pt idx="122">
                  <c:v>1.6719999999999999E-2</c:v>
                </c:pt>
                <c:pt idx="123">
                  <c:v>-1.1199999999999999E-3</c:v>
                </c:pt>
                <c:pt idx="124">
                  <c:v>-1.1199999999999999E-3</c:v>
                </c:pt>
                <c:pt idx="125">
                  <c:v>1.4300000000000001E-3</c:v>
                </c:pt>
                <c:pt idx="126">
                  <c:v>9.0799999999999995E-3</c:v>
                </c:pt>
                <c:pt idx="127">
                  <c:v>5.2500000000000003E-3</c:v>
                </c:pt>
                <c:pt idx="128">
                  <c:v>-2.3900000000000002E-3</c:v>
                </c:pt>
                <c:pt idx="129">
                  <c:v>5.2500000000000003E-3</c:v>
                </c:pt>
                <c:pt idx="130">
                  <c:v>-1.1199999999999999E-3</c:v>
                </c:pt>
                <c:pt idx="131">
                  <c:v>-1.004E-2</c:v>
                </c:pt>
                <c:pt idx="132">
                  <c:v>1.162E-2</c:v>
                </c:pt>
                <c:pt idx="133">
                  <c:v>-6.2100000000000002E-3</c:v>
                </c:pt>
                <c:pt idx="134">
                  <c:v>3.98E-3</c:v>
                </c:pt>
                <c:pt idx="135">
                  <c:v>1.162E-2</c:v>
                </c:pt>
                <c:pt idx="136">
                  <c:v>3.98E-3</c:v>
                </c:pt>
                <c:pt idx="137">
                  <c:v>1.4300000000000001E-3</c:v>
                </c:pt>
                <c:pt idx="138">
                  <c:v>7.7999999999999996E-3</c:v>
                </c:pt>
                <c:pt idx="139">
                  <c:v>1.417E-2</c:v>
                </c:pt>
                <c:pt idx="140">
                  <c:v>-7.4900000000000001E-3</c:v>
                </c:pt>
                <c:pt idx="141">
                  <c:v>1.162E-2</c:v>
                </c:pt>
                <c:pt idx="142">
                  <c:v>1.162E-2</c:v>
                </c:pt>
                <c:pt idx="143">
                  <c:v>9.0799999999999995E-3</c:v>
                </c:pt>
                <c:pt idx="144">
                  <c:v>-1.004E-2</c:v>
                </c:pt>
                <c:pt idx="145">
                  <c:v>1.4300000000000001E-3</c:v>
                </c:pt>
                <c:pt idx="146">
                  <c:v>1.4300000000000001E-3</c:v>
                </c:pt>
                <c:pt idx="147">
                  <c:v>-2.3900000000000002E-3</c:v>
                </c:pt>
                <c:pt idx="148">
                  <c:v>7.7999999999999996E-3</c:v>
                </c:pt>
                <c:pt idx="149">
                  <c:v>2.7100000000000002E-3</c:v>
                </c:pt>
                <c:pt idx="150">
                  <c:v>-4.9399999999999999E-3</c:v>
                </c:pt>
                <c:pt idx="151">
                  <c:v>-1.1199999999999999E-3</c:v>
                </c:pt>
                <c:pt idx="152">
                  <c:v>-2.3900000000000002E-3</c:v>
                </c:pt>
                <c:pt idx="153">
                  <c:v>1.035E-2</c:v>
                </c:pt>
                <c:pt idx="154">
                  <c:v>1.162E-2</c:v>
                </c:pt>
                <c:pt idx="155">
                  <c:v>1.4300000000000001E-3</c:v>
                </c:pt>
                <c:pt idx="156">
                  <c:v>1.4300000000000001E-3</c:v>
                </c:pt>
                <c:pt idx="157">
                  <c:v>6.5300000000000002E-3</c:v>
                </c:pt>
                <c:pt idx="158">
                  <c:v>6.5300000000000002E-3</c:v>
                </c:pt>
                <c:pt idx="159">
                  <c:v>5.2500000000000003E-3</c:v>
                </c:pt>
                <c:pt idx="160">
                  <c:v>-3.6600000000000001E-3</c:v>
                </c:pt>
                <c:pt idx="161">
                  <c:v>5.2500000000000003E-3</c:v>
                </c:pt>
                <c:pt idx="162">
                  <c:v>1.7999999999999999E-2</c:v>
                </c:pt>
                <c:pt idx="163">
                  <c:v>-6.2100000000000002E-3</c:v>
                </c:pt>
                <c:pt idx="164">
                  <c:v>-3.6600000000000001E-3</c:v>
                </c:pt>
                <c:pt idx="165">
                  <c:v>1.4300000000000001E-3</c:v>
                </c:pt>
                <c:pt idx="166">
                  <c:v>-4.9399999999999999E-3</c:v>
                </c:pt>
                <c:pt idx="167">
                  <c:v>2.7100000000000002E-3</c:v>
                </c:pt>
                <c:pt idx="168">
                  <c:v>7.7999999999999996E-3</c:v>
                </c:pt>
                <c:pt idx="169">
                  <c:v>1.4300000000000001E-3</c:v>
                </c:pt>
                <c:pt idx="170">
                  <c:v>-2.3900000000000002E-3</c:v>
                </c:pt>
                <c:pt idx="171">
                  <c:v>2.7100000000000002E-3</c:v>
                </c:pt>
                <c:pt idx="172">
                  <c:v>6.5300000000000002E-3</c:v>
                </c:pt>
                <c:pt idx="173">
                  <c:v>6.5300000000000002E-3</c:v>
                </c:pt>
                <c:pt idx="174" formatCode="0.00E+00">
                  <c:v>1.5781599999999999E-4</c:v>
                </c:pt>
                <c:pt idx="175">
                  <c:v>-1.1199999999999999E-3</c:v>
                </c:pt>
                <c:pt idx="176">
                  <c:v>-1.1310000000000001E-2</c:v>
                </c:pt>
                <c:pt idx="177">
                  <c:v>2.7100000000000002E-3</c:v>
                </c:pt>
                <c:pt idx="178">
                  <c:v>1.162E-2</c:v>
                </c:pt>
                <c:pt idx="179">
                  <c:v>1.4300000000000001E-3</c:v>
                </c:pt>
                <c:pt idx="180">
                  <c:v>-3.6600000000000001E-3</c:v>
                </c:pt>
                <c:pt idx="181">
                  <c:v>5.2500000000000003E-3</c:v>
                </c:pt>
                <c:pt idx="182">
                  <c:v>1.162E-2</c:v>
                </c:pt>
                <c:pt idx="183">
                  <c:v>-1.1199999999999999E-3</c:v>
                </c:pt>
                <c:pt idx="184">
                  <c:v>-6.2100000000000002E-3</c:v>
                </c:pt>
                <c:pt idx="185">
                  <c:v>6.5300000000000002E-3</c:v>
                </c:pt>
                <c:pt idx="186">
                  <c:v>-4.9399999999999999E-3</c:v>
                </c:pt>
                <c:pt idx="187">
                  <c:v>-1.1199999999999999E-3</c:v>
                </c:pt>
                <c:pt idx="188">
                  <c:v>1.035E-2</c:v>
                </c:pt>
                <c:pt idx="189">
                  <c:v>1.4300000000000001E-3</c:v>
                </c:pt>
                <c:pt idx="190">
                  <c:v>6.5300000000000002E-3</c:v>
                </c:pt>
                <c:pt idx="191">
                  <c:v>-1.1199999999999999E-3</c:v>
                </c:pt>
                <c:pt idx="192">
                  <c:v>1.9269999999999999E-2</c:v>
                </c:pt>
                <c:pt idx="193">
                  <c:v>1.29E-2</c:v>
                </c:pt>
                <c:pt idx="194">
                  <c:v>6.5300000000000002E-3</c:v>
                </c:pt>
                <c:pt idx="195">
                  <c:v>-2.3900000000000002E-3</c:v>
                </c:pt>
                <c:pt idx="196">
                  <c:v>7.7999999999999996E-3</c:v>
                </c:pt>
                <c:pt idx="197">
                  <c:v>-2.3900000000000002E-3</c:v>
                </c:pt>
                <c:pt idx="198">
                  <c:v>3.98E-3</c:v>
                </c:pt>
                <c:pt idx="199">
                  <c:v>1.545E-2</c:v>
                </c:pt>
                <c:pt idx="200">
                  <c:v>-1.1199999999999999E-3</c:v>
                </c:pt>
                <c:pt idx="201">
                  <c:v>-2.3900000000000002E-3</c:v>
                </c:pt>
                <c:pt idx="202">
                  <c:v>3.98E-3</c:v>
                </c:pt>
                <c:pt idx="203">
                  <c:v>-1.1199999999999999E-3</c:v>
                </c:pt>
                <c:pt idx="204">
                  <c:v>-6.2100000000000002E-3</c:v>
                </c:pt>
                <c:pt idx="205">
                  <c:v>2.7100000000000002E-3</c:v>
                </c:pt>
                <c:pt idx="206">
                  <c:v>5.2500000000000003E-3</c:v>
                </c:pt>
                <c:pt idx="207">
                  <c:v>9.0799999999999995E-3</c:v>
                </c:pt>
                <c:pt idx="208">
                  <c:v>-1.1199999999999999E-3</c:v>
                </c:pt>
                <c:pt idx="209">
                  <c:v>1.29E-2</c:v>
                </c:pt>
                <c:pt idx="210">
                  <c:v>-1.1199999999999999E-3</c:v>
                </c:pt>
                <c:pt idx="211">
                  <c:v>6.5300000000000002E-3</c:v>
                </c:pt>
                <c:pt idx="212">
                  <c:v>2.7100000000000002E-3</c:v>
                </c:pt>
                <c:pt idx="213">
                  <c:v>1.417E-2</c:v>
                </c:pt>
                <c:pt idx="214">
                  <c:v>1.162E-2</c:v>
                </c:pt>
                <c:pt idx="215">
                  <c:v>-4.9399999999999999E-3</c:v>
                </c:pt>
                <c:pt idx="216">
                  <c:v>5.2500000000000003E-3</c:v>
                </c:pt>
                <c:pt idx="217">
                  <c:v>-8.7600000000000004E-3</c:v>
                </c:pt>
                <c:pt idx="218">
                  <c:v>7.7999999999999996E-3</c:v>
                </c:pt>
                <c:pt idx="219" formatCode="0.00E+00">
                  <c:v>1.5781599999999999E-4</c:v>
                </c:pt>
                <c:pt idx="220">
                  <c:v>3.98E-3</c:v>
                </c:pt>
                <c:pt idx="221">
                  <c:v>3.98E-3</c:v>
                </c:pt>
                <c:pt idx="222">
                  <c:v>-8.7600000000000004E-3</c:v>
                </c:pt>
                <c:pt idx="223">
                  <c:v>-8.7600000000000004E-3</c:v>
                </c:pt>
                <c:pt idx="224">
                  <c:v>-8.7600000000000004E-3</c:v>
                </c:pt>
                <c:pt idx="225">
                  <c:v>1.29E-2</c:v>
                </c:pt>
                <c:pt idx="226">
                  <c:v>5.2500000000000003E-3</c:v>
                </c:pt>
                <c:pt idx="227">
                  <c:v>1.4300000000000001E-3</c:v>
                </c:pt>
                <c:pt idx="228">
                  <c:v>-6.2100000000000002E-3</c:v>
                </c:pt>
                <c:pt idx="229">
                  <c:v>-6.2100000000000002E-3</c:v>
                </c:pt>
                <c:pt idx="230">
                  <c:v>6.5300000000000002E-3</c:v>
                </c:pt>
                <c:pt idx="231">
                  <c:v>-4.9399999999999999E-3</c:v>
                </c:pt>
                <c:pt idx="232">
                  <c:v>-7.4900000000000001E-3</c:v>
                </c:pt>
                <c:pt idx="233">
                  <c:v>-4.9399999999999999E-3</c:v>
                </c:pt>
                <c:pt idx="234">
                  <c:v>1.4300000000000001E-3</c:v>
                </c:pt>
                <c:pt idx="235">
                  <c:v>3.98E-3</c:v>
                </c:pt>
                <c:pt idx="236">
                  <c:v>1.4300000000000001E-3</c:v>
                </c:pt>
                <c:pt idx="237">
                  <c:v>-2.3900000000000002E-3</c:v>
                </c:pt>
                <c:pt idx="238">
                  <c:v>5.2500000000000003E-3</c:v>
                </c:pt>
                <c:pt idx="239">
                  <c:v>1.4300000000000001E-3</c:v>
                </c:pt>
                <c:pt idx="240" formatCode="0.00E+00">
                  <c:v>1.5781599999999999E-4</c:v>
                </c:pt>
                <c:pt idx="241">
                  <c:v>1.545E-2</c:v>
                </c:pt>
                <c:pt idx="242">
                  <c:v>-1.1310000000000001E-2</c:v>
                </c:pt>
                <c:pt idx="243" formatCode="0.00E+00">
                  <c:v>1.5781599999999999E-4</c:v>
                </c:pt>
                <c:pt idx="244">
                  <c:v>7.7999999999999996E-3</c:v>
                </c:pt>
                <c:pt idx="245">
                  <c:v>-1.1199999999999999E-3</c:v>
                </c:pt>
                <c:pt idx="246">
                  <c:v>9.0799999999999995E-3</c:v>
                </c:pt>
                <c:pt idx="247">
                  <c:v>1.4300000000000001E-3</c:v>
                </c:pt>
                <c:pt idx="248">
                  <c:v>1.9269999999999999E-2</c:v>
                </c:pt>
                <c:pt idx="249">
                  <c:v>1.4300000000000001E-3</c:v>
                </c:pt>
                <c:pt idx="250">
                  <c:v>3.98E-3</c:v>
                </c:pt>
                <c:pt idx="251">
                  <c:v>-2.3900000000000002E-3</c:v>
                </c:pt>
                <c:pt idx="252">
                  <c:v>1.29E-2</c:v>
                </c:pt>
                <c:pt idx="253">
                  <c:v>1.4300000000000001E-3</c:v>
                </c:pt>
                <c:pt idx="254">
                  <c:v>6.5300000000000002E-3</c:v>
                </c:pt>
                <c:pt idx="255">
                  <c:v>1.4300000000000001E-3</c:v>
                </c:pt>
                <c:pt idx="256">
                  <c:v>1.4300000000000001E-3</c:v>
                </c:pt>
                <c:pt idx="257">
                  <c:v>-1.1199999999999999E-3</c:v>
                </c:pt>
                <c:pt idx="258">
                  <c:v>1.4300000000000001E-3</c:v>
                </c:pt>
                <c:pt idx="259">
                  <c:v>7.7999999999999996E-3</c:v>
                </c:pt>
                <c:pt idx="260">
                  <c:v>9.0799999999999995E-3</c:v>
                </c:pt>
                <c:pt idx="261">
                  <c:v>-6.2100000000000002E-3</c:v>
                </c:pt>
                <c:pt idx="262">
                  <c:v>7.7999999999999996E-3</c:v>
                </c:pt>
                <c:pt idx="263">
                  <c:v>-3.6600000000000001E-3</c:v>
                </c:pt>
                <c:pt idx="264">
                  <c:v>-4.9399999999999999E-3</c:v>
                </c:pt>
                <c:pt idx="265">
                  <c:v>-6.2100000000000002E-3</c:v>
                </c:pt>
                <c:pt idx="266">
                  <c:v>-1.1310000000000001E-2</c:v>
                </c:pt>
                <c:pt idx="267">
                  <c:v>9.0799999999999995E-3</c:v>
                </c:pt>
                <c:pt idx="268">
                  <c:v>1.4300000000000001E-3</c:v>
                </c:pt>
                <c:pt idx="269">
                  <c:v>3.98E-3</c:v>
                </c:pt>
                <c:pt idx="270">
                  <c:v>1.4300000000000001E-3</c:v>
                </c:pt>
                <c:pt idx="271">
                  <c:v>-2.1499999999999998E-2</c:v>
                </c:pt>
                <c:pt idx="272">
                  <c:v>3.98E-3</c:v>
                </c:pt>
                <c:pt idx="273">
                  <c:v>-1.1199999999999999E-3</c:v>
                </c:pt>
                <c:pt idx="274">
                  <c:v>5.2500000000000003E-3</c:v>
                </c:pt>
                <c:pt idx="275">
                  <c:v>-1.1199999999999999E-3</c:v>
                </c:pt>
                <c:pt idx="276">
                  <c:v>5.2500000000000003E-3</c:v>
                </c:pt>
                <c:pt idx="277">
                  <c:v>-6.2100000000000002E-3</c:v>
                </c:pt>
                <c:pt idx="278">
                  <c:v>3.98E-3</c:v>
                </c:pt>
                <c:pt idx="279">
                  <c:v>-1.3860000000000001E-2</c:v>
                </c:pt>
                <c:pt idx="280">
                  <c:v>-2.3900000000000002E-3</c:v>
                </c:pt>
                <c:pt idx="281">
                  <c:v>2.7100000000000002E-3</c:v>
                </c:pt>
                <c:pt idx="282">
                  <c:v>2.7100000000000002E-3</c:v>
                </c:pt>
                <c:pt idx="283">
                  <c:v>7.7999999999999996E-3</c:v>
                </c:pt>
                <c:pt idx="284">
                  <c:v>6.5300000000000002E-3</c:v>
                </c:pt>
                <c:pt idx="285">
                  <c:v>3.98E-3</c:v>
                </c:pt>
                <c:pt idx="286">
                  <c:v>-2.3900000000000002E-3</c:v>
                </c:pt>
                <c:pt idx="287">
                  <c:v>3.98E-3</c:v>
                </c:pt>
                <c:pt idx="288">
                  <c:v>5.2500000000000003E-3</c:v>
                </c:pt>
                <c:pt idx="289">
                  <c:v>1.162E-2</c:v>
                </c:pt>
                <c:pt idx="290">
                  <c:v>7.7999999999999996E-3</c:v>
                </c:pt>
                <c:pt idx="291">
                  <c:v>7.7999999999999996E-3</c:v>
                </c:pt>
                <c:pt idx="292">
                  <c:v>3.98E-3</c:v>
                </c:pt>
                <c:pt idx="293">
                  <c:v>2.3089999999999999E-2</c:v>
                </c:pt>
                <c:pt idx="294">
                  <c:v>7.7999999999999996E-3</c:v>
                </c:pt>
                <c:pt idx="295">
                  <c:v>-1.1199999999999999E-3</c:v>
                </c:pt>
                <c:pt idx="296">
                  <c:v>1.162E-2</c:v>
                </c:pt>
                <c:pt idx="297">
                  <c:v>9.0799999999999995E-3</c:v>
                </c:pt>
                <c:pt idx="298">
                  <c:v>1.7999999999999999E-2</c:v>
                </c:pt>
                <c:pt idx="299">
                  <c:v>-3.6600000000000001E-3</c:v>
                </c:pt>
                <c:pt idx="300">
                  <c:v>9.0799999999999995E-3</c:v>
                </c:pt>
                <c:pt idx="301">
                  <c:v>1.7999999999999999E-2</c:v>
                </c:pt>
                <c:pt idx="302">
                  <c:v>1.162E-2</c:v>
                </c:pt>
                <c:pt idx="303">
                  <c:v>2.0539999999999999E-2</c:v>
                </c:pt>
                <c:pt idx="304">
                  <c:v>1.29E-2</c:v>
                </c:pt>
                <c:pt idx="305">
                  <c:v>1.162E-2</c:v>
                </c:pt>
                <c:pt idx="306">
                  <c:v>1.7999999999999999E-2</c:v>
                </c:pt>
                <c:pt idx="307">
                  <c:v>1.9269999999999999E-2</c:v>
                </c:pt>
                <c:pt idx="308">
                  <c:v>1.6719999999999999E-2</c:v>
                </c:pt>
                <c:pt idx="309">
                  <c:v>1.035E-2</c:v>
                </c:pt>
                <c:pt idx="310">
                  <c:v>1.6719999999999999E-2</c:v>
                </c:pt>
                <c:pt idx="311">
                  <c:v>6.5300000000000002E-3</c:v>
                </c:pt>
                <c:pt idx="312">
                  <c:v>6.5300000000000002E-3</c:v>
                </c:pt>
                <c:pt idx="313">
                  <c:v>1.035E-2</c:v>
                </c:pt>
                <c:pt idx="314">
                  <c:v>1.545E-2</c:v>
                </c:pt>
                <c:pt idx="315">
                  <c:v>2.3089999999999999E-2</c:v>
                </c:pt>
                <c:pt idx="316">
                  <c:v>1.9269999999999999E-2</c:v>
                </c:pt>
                <c:pt idx="317">
                  <c:v>2.946E-2</c:v>
                </c:pt>
                <c:pt idx="318">
                  <c:v>1.035E-2</c:v>
                </c:pt>
                <c:pt idx="319">
                  <c:v>2.0539999999999999E-2</c:v>
                </c:pt>
                <c:pt idx="320">
                  <c:v>2.819E-2</c:v>
                </c:pt>
                <c:pt idx="321">
                  <c:v>2.4369999999999999E-2</c:v>
                </c:pt>
                <c:pt idx="322">
                  <c:v>2.691E-2</c:v>
                </c:pt>
                <c:pt idx="323">
                  <c:v>1.29E-2</c:v>
                </c:pt>
                <c:pt idx="324">
                  <c:v>2.1819999999999999E-2</c:v>
                </c:pt>
                <c:pt idx="325">
                  <c:v>5.2500000000000003E-3</c:v>
                </c:pt>
                <c:pt idx="326">
                  <c:v>1.7999999999999999E-2</c:v>
                </c:pt>
                <c:pt idx="327">
                  <c:v>2.0539999999999999E-2</c:v>
                </c:pt>
                <c:pt idx="328">
                  <c:v>2.4369999999999999E-2</c:v>
                </c:pt>
                <c:pt idx="329">
                  <c:v>1.29E-2</c:v>
                </c:pt>
                <c:pt idx="330">
                  <c:v>1.7999999999999999E-2</c:v>
                </c:pt>
                <c:pt idx="331">
                  <c:v>2.4369999999999999E-2</c:v>
                </c:pt>
                <c:pt idx="332">
                  <c:v>2.564E-2</c:v>
                </c:pt>
                <c:pt idx="333">
                  <c:v>1.29E-2</c:v>
                </c:pt>
                <c:pt idx="334">
                  <c:v>2.1819999999999999E-2</c:v>
                </c:pt>
                <c:pt idx="335">
                  <c:v>2.3089999999999999E-2</c:v>
                </c:pt>
                <c:pt idx="336">
                  <c:v>3.2009999999999997E-2</c:v>
                </c:pt>
                <c:pt idx="337">
                  <c:v>2.1819999999999999E-2</c:v>
                </c:pt>
                <c:pt idx="338">
                  <c:v>2.4369999999999999E-2</c:v>
                </c:pt>
                <c:pt idx="339">
                  <c:v>1.29E-2</c:v>
                </c:pt>
                <c:pt idx="340">
                  <c:v>3.3279999999999997E-2</c:v>
                </c:pt>
                <c:pt idx="341">
                  <c:v>4.4749999999999998E-2</c:v>
                </c:pt>
                <c:pt idx="342">
                  <c:v>1.6719999999999999E-2</c:v>
                </c:pt>
                <c:pt idx="343">
                  <c:v>2.819E-2</c:v>
                </c:pt>
                <c:pt idx="344">
                  <c:v>3.7109999999999997E-2</c:v>
                </c:pt>
                <c:pt idx="345">
                  <c:v>2.1819999999999999E-2</c:v>
                </c:pt>
                <c:pt idx="346">
                  <c:v>1.7999999999999999E-2</c:v>
                </c:pt>
                <c:pt idx="347">
                  <c:v>2.0539999999999999E-2</c:v>
                </c:pt>
                <c:pt idx="348">
                  <c:v>2.4369999999999999E-2</c:v>
                </c:pt>
                <c:pt idx="349">
                  <c:v>3.456E-2</c:v>
                </c:pt>
                <c:pt idx="350">
                  <c:v>4.0930000000000001E-2</c:v>
                </c:pt>
                <c:pt idx="351">
                  <c:v>1.9269999999999999E-2</c:v>
                </c:pt>
                <c:pt idx="352">
                  <c:v>1.9269999999999999E-2</c:v>
                </c:pt>
                <c:pt idx="353">
                  <c:v>3.3279999999999997E-2</c:v>
                </c:pt>
                <c:pt idx="354">
                  <c:v>1.9269999999999999E-2</c:v>
                </c:pt>
                <c:pt idx="355">
                  <c:v>4.0930000000000001E-2</c:v>
                </c:pt>
                <c:pt idx="356">
                  <c:v>4.0930000000000001E-2</c:v>
                </c:pt>
                <c:pt idx="357">
                  <c:v>5.2500000000000003E-3</c:v>
                </c:pt>
                <c:pt idx="358">
                  <c:v>2.819E-2</c:v>
                </c:pt>
                <c:pt idx="359">
                  <c:v>3.5830000000000001E-2</c:v>
                </c:pt>
                <c:pt idx="360">
                  <c:v>3.074E-2</c:v>
                </c:pt>
                <c:pt idx="361">
                  <c:v>2.946E-2</c:v>
                </c:pt>
                <c:pt idx="362">
                  <c:v>4.0930000000000001E-2</c:v>
                </c:pt>
                <c:pt idx="363">
                  <c:v>2.691E-2</c:v>
                </c:pt>
                <c:pt idx="364">
                  <c:v>2.1819999999999999E-2</c:v>
                </c:pt>
                <c:pt idx="365">
                  <c:v>2.4369999999999999E-2</c:v>
                </c:pt>
                <c:pt idx="366">
                  <c:v>2.1819999999999999E-2</c:v>
                </c:pt>
                <c:pt idx="367">
                  <c:v>1.7999999999999999E-2</c:v>
                </c:pt>
                <c:pt idx="368">
                  <c:v>3.9660000000000001E-2</c:v>
                </c:pt>
                <c:pt idx="369">
                  <c:v>3.9660000000000001E-2</c:v>
                </c:pt>
                <c:pt idx="370">
                  <c:v>2.946E-2</c:v>
                </c:pt>
                <c:pt idx="371">
                  <c:v>2.946E-2</c:v>
                </c:pt>
                <c:pt idx="372">
                  <c:v>2.691E-2</c:v>
                </c:pt>
                <c:pt idx="373">
                  <c:v>2.819E-2</c:v>
                </c:pt>
                <c:pt idx="374">
                  <c:v>3.074E-2</c:v>
                </c:pt>
                <c:pt idx="375">
                  <c:v>3.3279999999999997E-2</c:v>
                </c:pt>
                <c:pt idx="376">
                  <c:v>3.9660000000000001E-2</c:v>
                </c:pt>
                <c:pt idx="377">
                  <c:v>2.819E-2</c:v>
                </c:pt>
                <c:pt idx="378">
                  <c:v>2.946E-2</c:v>
                </c:pt>
                <c:pt idx="379">
                  <c:v>2.4369999999999999E-2</c:v>
                </c:pt>
                <c:pt idx="380">
                  <c:v>3.7109999999999997E-2</c:v>
                </c:pt>
                <c:pt idx="381">
                  <c:v>2.946E-2</c:v>
                </c:pt>
                <c:pt idx="382">
                  <c:v>3.9660000000000001E-2</c:v>
                </c:pt>
                <c:pt idx="383">
                  <c:v>2.819E-2</c:v>
                </c:pt>
                <c:pt idx="384">
                  <c:v>2.0539999999999999E-2</c:v>
                </c:pt>
                <c:pt idx="385">
                  <c:v>4.6030000000000001E-2</c:v>
                </c:pt>
                <c:pt idx="386">
                  <c:v>4.0930000000000001E-2</c:v>
                </c:pt>
                <c:pt idx="387">
                  <c:v>3.3279999999999997E-2</c:v>
                </c:pt>
                <c:pt idx="388">
                  <c:v>4.8570000000000002E-2</c:v>
                </c:pt>
                <c:pt idx="389">
                  <c:v>5.3670000000000002E-2</c:v>
                </c:pt>
                <c:pt idx="390">
                  <c:v>2.946E-2</c:v>
                </c:pt>
                <c:pt idx="391">
                  <c:v>5.2400000000000002E-2</c:v>
                </c:pt>
                <c:pt idx="392">
                  <c:v>3.5830000000000001E-2</c:v>
                </c:pt>
                <c:pt idx="393">
                  <c:v>5.4940000000000003E-2</c:v>
                </c:pt>
                <c:pt idx="394">
                  <c:v>7.0230000000000001E-2</c:v>
                </c:pt>
                <c:pt idx="395">
                  <c:v>5.6219999999999999E-2</c:v>
                </c:pt>
                <c:pt idx="396">
                  <c:v>7.4060000000000001E-2</c:v>
                </c:pt>
                <c:pt idx="397">
                  <c:v>6.769E-2</c:v>
                </c:pt>
                <c:pt idx="398">
                  <c:v>6.8959999999999994E-2</c:v>
                </c:pt>
                <c:pt idx="399">
                  <c:v>7.1510000000000004E-2</c:v>
                </c:pt>
                <c:pt idx="400">
                  <c:v>5.8770000000000003E-2</c:v>
                </c:pt>
                <c:pt idx="401">
                  <c:v>7.6600000000000001E-2</c:v>
                </c:pt>
                <c:pt idx="402">
                  <c:v>7.5329999999999994E-2</c:v>
                </c:pt>
                <c:pt idx="403">
                  <c:v>9.3170000000000003E-2</c:v>
                </c:pt>
                <c:pt idx="404">
                  <c:v>8.4250000000000005E-2</c:v>
                </c:pt>
                <c:pt idx="405">
                  <c:v>7.7880000000000005E-2</c:v>
                </c:pt>
                <c:pt idx="406">
                  <c:v>9.3170000000000003E-2</c:v>
                </c:pt>
                <c:pt idx="407">
                  <c:v>7.9149999999999998E-2</c:v>
                </c:pt>
                <c:pt idx="408">
                  <c:v>0.10081</c:v>
                </c:pt>
                <c:pt idx="409">
                  <c:v>9.572E-2</c:v>
                </c:pt>
                <c:pt idx="410">
                  <c:v>9.6990000000000007E-2</c:v>
                </c:pt>
                <c:pt idx="411">
                  <c:v>9.1889999999999999E-2</c:v>
                </c:pt>
                <c:pt idx="412">
                  <c:v>0.10209</c:v>
                </c:pt>
                <c:pt idx="413">
                  <c:v>9.572E-2</c:v>
                </c:pt>
                <c:pt idx="414">
                  <c:v>0.11738</c:v>
                </c:pt>
                <c:pt idx="415">
                  <c:v>0.11101</c:v>
                </c:pt>
                <c:pt idx="416">
                  <c:v>0.10972999999999999</c:v>
                </c:pt>
                <c:pt idx="417">
                  <c:v>9.3170000000000003E-2</c:v>
                </c:pt>
                <c:pt idx="418">
                  <c:v>9.6990000000000007E-2</c:v>
                </c:pt>
                <c:pt idx="419">
                  <c:v>9.572E-2</c:v>
                </c:pt>
                <c:pt idx="420">
                  <c:v>0.10464</c:v>
                </c:pt>
                <c:pt idx="421">
                  <c:v>8.6800000000000002E-2</c:v>
                </c:pt>
                <c:pt idx="422">
                  <c:v>8.5519999999999999E-2</c:v>
                </c:pt>
                <c:pt idx="423">
                  <c:v>9.0620000000000006E-2</c:v>
                </c:pt>
                <c:pt idx="424">
                  <c:v>8.9349999999999999E-2</c:v>
                </c:pt>
                <c:pt idx="425">
                  <c:v>8.9349999999999999E-2</c:v>
                </c:pt>
                <c:pt idx="426">
                  <c:v>8.9349999999999999E-2</c:v>
                </c:pt>
                <c:pt idx="427">
                  <c:v>6.132E-2</c:v>
                </c:pt>
                <c:pt idx="428">
                  <c:v>7.9149999999999998E-2</c:v>
                </c:pt>
                <c:pt idx="429">
                  <c:v>8.0430000000000001E-2</c:v>
                </c:pt>
                <c:pt idx="430">
                  <c:v>8.1699999999999995E-2</c:v>
                </c:pt>
                <c:pt idx="431">
                  <c:v>8.6800000000000002E-2</c:v>
                </c:pt>
                <c:pt idx="432">
                  <c:v>6.2590000000000007E-2</c:v>
                </c:pt>
                <c:pt idx="433">
                  <c:v>8.0430000000000001E-2</c:v>
                </c:pt>
                <c:pt idx="434">
                  <c:v>8.0430000000000001E-2</c:v>
                </c:pt>
                <c:pt idx="435">
                  <c:v>7.4060000000000001E-2</c:v>
                </c:pt>
                <c:pt idx="436">
                  <c:v>7.6600000000000001E-2</c:v>
                </c:pt>
                <c:pt idx="437">
                  <c:v>7.4060000000000001E-2</c:v>
                </c:pt>
                <c:pt idx="438">
                  <c:v>7.4060000000000001E-2</c:v>
                </c:pt>
                <c:pt idx="439">
                  <c:v>7.1510000000000004E-2</c:v>
                </c:pt>
                <c:pt idx="440">
                  <c:v>6.8959999999999994E-2</c:v>
                </c:pt>
                <c:pt idx="441">
                  <c:v>6.5140000000000003E-2</c:v>
                </c:pt>
                <c:pt idx="442">
                  <c:v>7.5329999999999994E-2</c:v>
                </c:pt>
                <c:pt idx="443">
                  <c:v>6.2590000000000007E-2</c:v>
                </c:pt>
                <c:pt idx="444">
                  <c:v>6.0040000000000003E-2</c:v>
                </c:pt>
                <c:pt idx="445">
                  <c:v>6.0040000000000003E-2</c:v>
                </c:pt>
                <c:pt idx="446">
                  <c:v>5.3670000000000002E-2</c:v>
                </c:pt>
                <c:pt idx="447">
                  <c:v>5.1119999999999999E-2</c:v>
                </c:pt>
                <c:pt idx="448">
                  <c:v>5.8770000000000003E-2</c:v>
                </c:pt>
                <c:pt idx="449">
                  <c:v>7.4060000000000001E-2</c:v>
                </c:pt>
                <c:pt idx="450">
                  <c:v>4.9849999999999998E-2</c:v>
                </c:pt>
                <c:pt idx="451">
                  <c:v>5.8770000000000003E-2</c:v>
                </c:pt>
                <c:pt idx="452">
                  <c:v>6.386E-2</c:v>
                </c:pt>
                <c:pt idx="453">
                  <c:v>5.7489999999999999E-2</c:v>
                </c:pt>
                <c:pt idx="454">
                  <c:v>4.8570000000000002E-2</c:v>
                </c:pt>
                <c:pt idx="455">
                  <c:v>5.2400000000000002E-2</c:v>
                </c:pt>
                <c:pt idx="456">
                  <c:v>5.4940000000000003E-2</c:v>
                </c:pt>
                <c:pt idx="457">
                  <c:v>5.4940000000000003E-2</c:v>
                </c:pt>
                <c:pt idx="458">
                  <c:v>5.4940000000000003E-2</c:v>
                </c:pt>
                <c:pt idx="459">
                  <c:v>6.132E-2</c:v>
                </c:pt>
                <c:pt idx="460">
                  <c:v>5.3670000000000002E-2</c:v>
                </c:pt>
                <c:pt idx="461">
                  <c:v>4.9849999999999998E-2</c:v>
                </c:pt>
                <c:pt idx="462">
                  <c:v>6.0040000000000003E-2</c:v>
                </c:pt>
                <c:pt idx="463">
                  <c:v>4.4749999999999998E-2</c:v>
                </c:pt>
                <c:pt idx="464">
                  <c:v>4.4749999999999998E-2</c:v>
                </c:pt>
                <c:pt idx="465">
                  <c:v>3.5830000000000001E-2</c:v>
                </c:pt>
                <c:pt idx="466">
                  <c:v>4.9849999999999998E-2</c:v>
                </c:pt>
                <c:pt idx="467">
                  <c:v>5.8770000000000003E-2</c:v>
                </c:pt>
                <c:pt idx="468">
                  <c:v>3.456E-2</c:v>
                </c:pt>
                <c:pt idx="469">
                  <c:v>5.2400000000000002E-2</c:v>
                </c:pt>
                <c:pt idx="470">
                  <c:v>4.9849999999999998E-2</c:v>
                </c:pt>
                <c:pt idx="471">
                  <c:v>5.4940000000000003E-2</c:v>
                </c:pt>
                <c:pt idx="472">
                  <c:v>3.9660000000000001E-2</c:v>
                </c:pt>
                <c:pt idx="473">
                  <c:v>3.5830000000000001E-2</c:v>
                </c:pt>
                <c:pt idx="474">
                  <c:v>5.2400000000000002E-2</c:v>
                </c:pt>
                <c:pt idx="475">
                  <c:v>4.2200000000000001E-2</c:v>
                </c:pt>
                <c:pt idx="476">
                  <c:v>4.6030000000000001E-2</c:v>
                </c:pt>
                <c:pt idx="477">
                  <c:v>5.3670000000000002E-2</c:v>
                </c:pt>
                <c:pt idx="478">
                  <c:v>4.3479999999999998E-2</c:v>
                </c:pt>
                <c:pt idx="479">
                  <c:v>4.9849999999999998E-2</c:v>
                </c:pt>
                <c:pt idx="480">
                  <c:v>3.8379999999999997E-2</c:v>
                </c:pt>
                <c:pt idx="481">
                  <c:v>3.9660000000000001E-2</c:v>
                </c:pt>
                <c:pt idx="482">
                  <c:v>5.3670000000000002E-2</c:v>
                </c:pt>
                <c:pt idx="483">
                  <c:v>5.3670000000000002E-2</c:v>
                </c:pt>
                <c:pt idx="484">
                  <c:v>4.2200000000000001E-2</c:v>
                </c:pt>
                <c:pt idx="485">
                  <c:v>3.456E-2</c:v>
                </c:pt>
                <c:pt idx="486">
                  <c:v>4.3479999999999998E-2</c:v>
                </c:pt>
                <c:pt idx="487">
                  <c:v>4.7300000000000002E-2</c:v>
                </c:pt>
                <c:pt idx="488">
                  <c:v>5.4940000000000003E-2</c:v>
                </c:pt>
                <c:pt idx="489">
                  <c:v>4.6030000000000001E-2</c:v>
                </c:pt>
                <c:pt idx="490">
                  <c:v>4.7300000000000002E-2</c:v>
                </c:pt>
                <c:pt idx="491">
                  <c:v>4.6030000000000001E-2</c:v>
                </c:pt>
                <c:pt idx="492">
                  <c:v>4.8570000000000002E-2</c:v>
                </c:pt>
                <c:pt idx="493">
                  <c:v>6.2590000000000007E-2</c:v>
                </c:pt>
                <c:pt idx="494">
                  <c:v>4.7300000000000002E-2</c:v>
                </c:pt>
                <c:pt idx="495">
                  <c:v>4.4749999999999998E-2</c:v>
                </c:pt>
                <c:pt idx="496">
                  <c:v>5.2400000000000002E-2</c:v>
                </c:pt>
                <c:pt idx="497">
                  <c:v>5.3670000000000002E-2</c:v>
                </c:pt>
                <c:pt idx="498">
                  <c:v>4.8570000000000002E-2</c:v>
                </c:pt>
                <c:pt idx="499">
                  <c:v>4.9849999999999998E-2</c:v>
                </c:pt>
                <c:pt idx="500">
                  <c:v>4.7300000000000002E-2</c:v>
                </c:pt>
                <c:pt idx="501">
                  <c:v>6.2590000000000007E-2</c:v>
                </c:pt>
                <c:pt idx="502">
                  <c:v>5.6219999999999999E-2</c:v>
                </c:pt>
                <c:pt idx="503">
                  <c:v>5.4940000000000003E-2</c:v>
                </c:pt>
                <c:pt idx="504">
                  <c:v>5.6219999999999999E-2</c:v>
                </c:pt>
                <c:pt idx="505">
                  <c:v>4.6030000000000001E-2</c:v>
                </c:pt>
                <c:pt idx="506">
                  <c:v>4.8570000000000002E-2</c:v>
                </c:pt>
                <c:pt idx="507">
                  <c:v>4.7300000000000002E-2</c:v>
                </c:pt>
                <c:pt idx="508">
                  <c:v>5.6219999999999999E-2</c:v>
                </c:pt>
                <c:pt idx="509">
                  <c:v>5.1119999999999999E-2</c:v>
                </c:pt>
                <c:pt idx="510">
                  <c:v>6.386E-2</c:v>
                </c:pt>
                <c:pt idx="511">
                  <c:v>5.4940000000000003E-2</c:v>
                </c:pt>
                <c:pt idx="512">
                  <c:v>5.6219999999999999E-2</c:v>
                </c:pt>
                <c:pt idx="513">
                  <c:v>6.2590000000000007E-2</c:v>
                </c:pt>
                <c:pt idx="514">
                  <c:v>4.6030000000000001E-2</c:v>
                </c:pt>
                <c:pt idx="515">
                  <c:v>5.2400000000000002E-2</c:v>
                </c:pt>
                <c:pt idx="516">
                  <c:v>6.5140000000000003E-2</c:v>
                </c:pt>
                <c:pt idx="517">
                  <c:v>4.3479999999999998E-2</c:v>
                </c:pt>
                <c:pt idx="518">
                  <c:v>6.0040000000000003E-2</c:v>
                </c:pt>
                <c:pt idx="519">
                  <c:v>4.3479999999999998E-2</c:v>
                </c:pt>
                <c:pt idx="520">
                  <c:v>4.8570000000000002E-2</c:v>
                </c:pt>
                <c:pt idx="521">
                  <c:v>5.6219999999999999E-2</c:v>
                </c:pt>
                <c:pt idx="522">
                  <c:v>5.6219999999999999E-2</c:v>
                </c:pt>
                <c:pt idx="523">
                  <c:v>3.9660000000000001E-2</c:v>
                </c:pt>
                <c:pt idx="524">
                  <c:v>4.4749999999999998E-2</c:v>
                </c:pt>
                <c:pt idx="525">
                  <c:v>5.1119999999999999E-2</c:v>
                </c:pt>
                <c:pt idx="526">
                  <c:v>5.3670000000000002E-2</c:v>
                </c:pt>
                <c:pt idx="527">
                  <c:v>4.4749999999999998E-2</c:v>
                </c:pt>
                <c:pt idx="528">
                  <c:v>4.3479999999999998E-2</c:v>
                </c:pt>
                <c:pt idx="529">
                  <c:v>5.4940000000000003E-2</c:v>
                </c:pt>
                <c:pt idx="530">
                  <c:v>4.2200000000000001E-2</c:v>
                </c:pt>
                <c:pt idx="531">
                  <c:v>6.386E-2</c:v>
                </c:pt>
                <c:pt idx="532">
                  <c:v>4.9849999999999998E-2</c:v>
                </c:pt>
                <c:pt idx="533">
                  <c:v>6.0040000000000003E-2</c:v>
                </c:pt>
                <c:pt idx="534">
                  <c:v>5.1119999999999999E-2</c:v>
                </c:pt>
                <c:pt idx="535">
                  <c:v>5.3670000000000002E-2</c:v>
                </c:pt>
                <c:pt idx="536">
                  <c:v>5.4940000000000003E-2</c:v>
                </c:pt>
                <c:pt idx="537">
                  <c:v>6.132E-2</c:v>
                </c:pt>
                <c:pt idx="538">
                  <c:v>6.2590000000000007E-2</c:v>
                </c:pt>
                <c:pt idx="539">
                  <c:v>5.7489999999999999E-2</c:v>
                </c:pt>
                <c:pt idx="540">
                  <c:v>5.8770000000000003E-2</c:v>
                </c:pt>
                <c:pt idx="541">
                  <c:v>5.6219999999999999E-2</c:v>
                </c:pt>
                <c:pt idx="542">
                  <c:v>5.2400000000000002E-2</c:v>
                </c:pt>
                <c:pt idx="543">
                  <c:v>5.1119999999999999E-2</c:v>
                </c:pt>
                <c:pt idx="544">
                  <c:v>4.8570000000000002E-2</c:v>
                </c:pt>
                <c:pt idx="545">
                  <c:v>4.6030000000000001E-2</c:v>
                </c:pt>
                <c:pt idx="546">
                  <c:v>6.132E-2</c:v>
                </c:pt>
                <c:pt idx="547">
                  <c:v>5.4940000000000003E-2</c:v>
                </c:pt>
                <c:pt idx="548">
                  <c:v>6.132E-2</c:v>
                </c:pt>
                <c:pt idx="549">
                  <c:v>6.5140000000000003E-2</c:v>
                </c:pt>
                <c:pt idx="550">
                  <c:v>5.8770000000000003E-2</c:v>
                </c:pt>
                <c:pt idx="551">
                  <c:v>7.5329999999999994E-2</c:v>
                </c:pt>
                <c:pt idx="552">
                  <c:v>6.386E-2</c:v>
                </c:pt>
                <c:pt idx="553">
                  <c:v>5.8770000000000003E-2</c:v>
                </c:pt>
                <c:pt idx="554">
                  <c:v>6.0040000000000003E-2</c:v>
                </c:pt>
                <c:pt idx="555">
                  <c:v>6.6409999999999997E-2</c:v>
                </c:pt>
                <c:pt idx="556">
                  <c:v>6.769E-2</c:v>
                </c:pt>
                <c:pt idx="557">
                  <c:v>4.7300000000000002E-2</c:v>
                </c:pt>
                <c:pt idx="558">
                  <c:v>5.7489999999999999E-2</c:v>
                </c:pt>
                <c:pt idx="559">
                  <c:v>6.6409999999999997E-2</c:v>
                </c:pt>
                <c:pt idx="560">
                  <c:v>6.6409999999999997E-2</c:v>
                </c:pt>
                <c:pt idx="561">
                  <c:v>6.2590000000000007E-2</c:v>
                </c:pt>
                <c:pt idx="562">
                  <c:v>6.769E-2</c:v>
                </c:pt>
                <c:pt idx="563">
                  <c:v>6.132E-2</c:v>
                </c:pt>
                <c:pt idx="564">
                  <c:v>5.2400000000000002E-2</c:v>
                </c:pt>
                <c:pt idx="565">
                  <c:v>7.4060000000000001E-2</c:v>
                </c:pt>
                <c:pt idx="566">
                  <c:v>6.386E-2</c:v>
                </c:pt>
                <c:pt idx="567">
                  <c:v>5.6219999999999999E-2</c:v>
                </c:pt>
                <c:pt idx="568">
                  <c:v>6.386E-2</c:v>
                </c:pt>
                <c:pt idx="569">
                  <c:v>5.7489999999999999E-2</c:v>
                </c:pt>
                <c:pt idx="570">
                  <c:v>5.7489999999999999E-2</c:v>
                </c:pt>
                <c:pt idx="571">
                  <c:v>6.0040000000000003E-2</c:v>
                </c:pt>
                <c:pt idx="572">
                  <c:v>5.8770000000000003E-2</c:v>
                </c:pt>
                <c:pt idx="573">
                  <c:v>5.3670000000000002E-2</c:v>
                </c:pt>
                <c:pt idx="574">
                  <c:v>7.5329999999999994E-2</c:v>
                </c:pt>
                <c:pt idx="575">
                  <c:v>5.8770000000000003E-2</c:v>
                </c:pt>
                <c:pt idx="576">
                  <c:v>6.5140000000000003E-2</c:v>
                </c:pt>
                <c:pt idx="577">
                  <c:v>6.5140000000000003E-2</c:v>
                </c:pt>
                <c:pt idx="578">
                  <c:v>6.5140000000000003E-2</c:v>
                </c:pt>
                <c:pt idx="579">
                  <c:v>6.2590000000000007E-2</c:v>
                </c:pt>
                <c:pt idx="580">
                  <c:v>6.2590000000000007E-2</c:v>
                </c:pt>
                <c:pt idx="581">
                  <c:v>6.769E-2</c:v>
                </c:pt>
                <c:pt idx="582">
                  <c:v>6.0040000000000003E-2</c:v>
                </c:pt>
                <c:pt idx="583">
                  <c:v>5.7489999999999999E-2</c:v>
                </c:pt>
                <c:pt idx="584">
                  <c:v>6.6409999999999997E-2</c:v>
                </c:pt>
                <c:pt idx="585">
                  <c:v>6.5140000000000003E-2</c:v>
                </c:pt>
                <c:pt idx="586">
                  <c:v>5.2400000000000002E-2</c:v>
                </c:pt>
                <c:pt idx="587">
                  <c:v>7.9149999999999998E-2</c:v>
                </c:pt>
                <c:pt idx="588">
                  <c:v>8.6800000000000002E-2</c:v>
                </c:pt>
                <c:pt idx="589">
                  <c:v>5.3670000000000002E-2</c:v>
                </c:pt>
                <c:pt idx="590">
                  <c:v>8.0430000000000001E-2</c:v>
                </c:pt>
                <c:pt idx="591">
                  <c:v>7.0230000000000001E-2</c:v>
                </c:pt>
                <c:pt idx="592">
                  <c:v>5.3670000000000002E-2</c:v>
                </c:pt>
                <c:pt idx="593">
                  <c:v>7.6600000000000001E-2</c:v>
                </c:pt>
                <c:pt idx="594">
                  <c:v>5.1119999999999999E-2</c:v>
                </c:pt>
                <c:pt idx="595">
                  <c:v>7.0230000000000001E-2</c:v>
                </c:pt>
                <c:pt idx="596">
                  <c:v>6.2590000000000007E-2</c:v>
                </c:pt>
                <c:pt idx="597">
                  <c:v>6.386E-2</c:v>
                </c:pt>
                <c:pt idx="598">
                  <c:v>5.2400000000000002E-2</c:v>
                </c:pt>
                <c:pt idx="599">
                  <c:v>7.0230000000000001E-2</c:v>
                </c:pt>
                <c:pt idx="600">
                  <c:v>6.6409999999999997E-2</c:v>
                </c:pt>
                <c:pt idx="601">
                  <c:v>7.1510000000000004E-2</c:v>
                </c:pt>
                <c:pt idx="602">
                  <c:v>7.7880000000000005E-2</c:v>
                </c:pt>
                <c:pt idx="603">
                  <c:v>6.2590000000000007E-2</c:v>
                </c:pt>
                <c:pt idx="604">
                  <c:v>6.5140000000000003E-2</c:v>
                </c:pt>
                <c:pt idx="605">
                  <c:v>7.0230000000000001E-2</c:v>
                </c:pt>
                <c:pt idx="606">
                  <c:v>4.9849999999999998E-2</c:v>
                </c:pt>
                <c:pt idx="607">
                  <c:v>6.8959999999999994E-2</c:v>
                </c:pt>
                <c:pt idx="608">
                  <c:v>7.9149999999999998E-2</c:v>
                </c:pt>
                <c:pt idx="609">
                  <c:v>6.769E-2</c:v>
                </c:pt>
                <c:pt idx="610">
                  <c:v>6.386E-2</c:v>
                </c:pt>
                <c:pt idx="611">
                  <c:v>5.3670000000000002E-2</c:v>
                </c:pt>
                <c:pt idx="612">
                  <c:v>6.5140000000000003E-2</c:v>
                </c:pt>
                <c:pt idx="613">
                  <c:v>8.4250000000000005E-2</c:v>
                </c:pt>
                <c:pt idx="614">
                  <c:v>7.2779999999999997E-2</c:v>
                </c:pt>
                <c:pt idx="615">
                  <c:v>5.7489999999999999E-2</c:v>
                </c:pt>
                <c:pt idx="616">
                  <c:v>7.4060000000000001E-2</c:v>
                </c:pt>
                <c:pt idx="617">
                  <c:v>4.9849999999999998E-2</c:v>
                </c:pt>
                <c:pt idx="618">
                  <c:v>6.8959999999999994E-2</c:v>
                </c:pt>
                <c:pt idx="619">
                  <c:v>6.8959999999999994E-2</c:v>
                </c:pt>
                <c:pt idx="620">
                  <c:v>5.7489999999999999E-2</c:v>
                </c:pt>
                <c:pt idx="621">
                  <c:v>7.0230000000000001E-2</c:v>
                </c:pt>
                <c:pt idx="622">
                  <c:v>8.4250000000000005E-2</c:v>
                </c:pt>
                <c:pt idx="623">
                  <c:v>6.132E-2</c:v>
                </c:pt>
                <c:pt idx="624">
                  <c:v>5.3670000000000002E-2</c:v>
                </c:pt>
                <c:pt idx="625">
                  <c:v>6.2590000000000007E-2</c:v>
                </c:pt>
                <c:pt idx="626">
                  <c:v>7.5329999999999994E-2</c:v>
                </c:pt>
                <c:pt idx="627">
                  <c:v>6.5140000000000003E-2</c:v>
                </c:pt>
                <c:pt idx="628">
                  <c:v>7.0230000000000001E-2</c:v>
                </c:pt>
                <c:pt idx="629">
                  <c:v>6.132E-2</c:v>
                </c:pt>
                <c:pt idx="630">
                  <c:v>7.4060000000000001E-2</c:v>
                </c:pt>
                <c:pt idx="631">
                  <c:v>6.132E-2</c:v>
                </c:pt>
                <c:pt idx="632">
                  <c:v>7.5329999999999994E-2</c:v>
                </c:pt>
                <c:pt idx="633">
                  <c:v>5.6219999999999999E-2</c:v>
                </c:pt>
                <c:pt idx="634">
                  <c:v>7.0230000000000001E-2</c:v>
                </c:pt>
                <c:pt idx="635">
                  <c:v>7.2779999999999997E-2</c:v>
                </c:pt>
                <c:pt idx="636">
                  <c:v>8.0430000000000001E-2</c:v>
                </c:pt>
                <c:pt idx="637">
                  <c:v>6.386E-2</c:v>
                </c:pt>
                <c:pt idx="638">
                  <c:v>4.4749999999999998E-2</c:v>
                </c:pt>
                <c:pt idx="639">
                  <c:v>8.1699999999999995E-2</c:v>
                </c:pt>
                <c:pt idx="640">
                  <c:v>8.5519999999999999E-2</c:v>
                </c:pt>
                <c:pt idx="641">
                  <c:v>5.3670000000000002E-2</c:v>
                </c:pt>
                <c:pt idx="642">
                  <c:v>7.0230000000000001E-2</c:v>
                </c:pt>
                <c:pt idx="643">
                  <c:v>7.4060000000000001E-2</c:v>
                </c:pt>
                <c:pt idx="644">
                  <c:v>7.0230000000000001E-2</c:v>
                </c:pt>
                <c:pt idx="645">
                  <c:v>6.386E-2</c:v>
                </c:pt>
                <c:pt idx="646">
                  <c:v>6.769E-2</c:v>
                </c:pt>
                <c:pt idx="647">
                  <c:v>7.9149999999999998E-2</c:v>
                </c:pt>
                <c:pt idx="648">
                  <c:v>7.2779999999999997E-2</c:v>
                </c:pt>
                <c:pt idx="649">
                  <c:v>6.386E-2</c:v>
                </c:pt>
                <c:pt idx="650">
                  <c:v>8.0430000000000001E-2</c:v>
                </c:pt>
                <c:pt idx="651">
                  <c:v>6.0040000000000003E-2</c:v>
                </c:pt>
                <c:pt idx="652">
                  <c:v>9.0620000000000006E-2</c:v>
                </c:pt>
                <c:pt idx="653">
                  <c:v>6.0040000000000003E-2</c:v>
                </c:pt>
                <c:pt idx="654">
                  <c:v>6.8959999999999994E-2</c:v>
                </c:pt>
                <c:pt idx="655">
                  <c:v>7.0230000000000001E-2</c:v>
                </c:pt>
                <c:pt idx="656">
                  <c:v>6.8959999999999994E-2</c:v>
                </c:pt>
                <c:pt idx="657">
                  <c:v>7.9149999999999998E-2</c:v>
                </c:pt>
                <c:pt idx="658">
                  <c:v>7.6600000000000001E-2</c:v>
                </c:pt>
                <c:pt idx="659">
                  <c:v>6.8959999999999994E-2</c:v>
                </c:pt>
                <c:pt idx="660">
                  <c:v>5.4940000000000003E-2</c:v>
                </c:pt>
                <c:pt idx="661">
                  <c:v>7.6600000000000001E-2</c:v>
                </c:pt>
                <c:pt idx="662">
                  <c:v>6.5140000000000003E-2</c:v>
                </c:pt>
                <c:pt idx="663">
                  <c:v>5.3670000000000002E-2</c:v>
                </c:pt>
                <c:pt idx="664">
                  <c:v>6.6409999999999997E-2</c:v>
                </c:pt>
                <c:pt idx="665">
                  <c:v>7.5329999999999994E-2</c:v>
                </c:pt>
                <c:pt idx="666">
                  <c:v>5.3670000000000002E-2</c:v>
                </c:pt>
                <c:pt idx="667">
                  <c:v>6.386E-2</c:v>
                </c:pt>
                <c:pt idx="668">
                  <c:v>7.5329999999999994E-2</c:v>
                </c:pt>
                <c:pt idx="669">
                  <c:v>6.6409999999999997E-2</c:v>
                </c:pt>
                <c:pt idx="670">
                  <c:v>6.2590000000000007E-2</c:v>
                </c:pt>
                <c:pt idx="671">
                  <c:v>5.4940000000000003E-2</c:v>
                </c:pt>
                <c:pt idx="672">
                  <c:v>6.8959999999999994E-2</c:v>
                </c:pt>
                <c:pt idx="673">
                  <c:v>6.0040000000000003E-2</c:v>
                </c:pt>
                <c:pt idx="674">
                  <c:v>6.6409999999999997E-2</c:v>
                </c:pt>
                <c:pt idx="675">
                  <c:v>6.2590000000000007E-2</c:v>
                </c:pt>
                <c:pt idx="676">
                  <c:v>6.0040000000000003E-2</c:v>
                </c:pt>
                <c:pt idx="677">
                  <c:v>5.7489999999999999E-2</c:v>
                </c:pt>
                <c:pt idx="678">
                  <c:v>4.4749999999999998E-2</c:v>
                </c:pt>
                <c:pt idx="679">
                  <c:v>5.7489999999999999E-2</c:v>
                </c:pt>
                <c:pt idx="680">
                  <c:v>4.6030000000000001E-2</c:v>
                </c:pt>
                <c:pt idx="681">
                  <c:v>5.8770000000000003E-2</c:v>
                </c:pt>
                <c:pt idx="682">
                  <c:v>6.386E-2</c:v>
                </c:pt>
                <c:pt idx="683">
                  <c:v>5.2400000000000002E-2</c:v>
                </c:pt>
                <c:pt idx="684">
                  <c:v>5.6219999999999999E-2</c:v>
                </c:pt>
                <c:pt idx="685">
                  <c:v>5.8770000000000003E-2</c:v>
                </c:pt>
                <c:pt idx="686">
                  <c:v>5.7489999999999999E-2</c:v>
                </c:pt>
                <c:pt idx="687">
                  <c:v>5.8770000000000003E-2</c:v>
                </c:pt>
                <c:pt idx="688">
                  <c:v>4.9849999999999998E-2</c:v>
                </c:pt>
                <c:pt idx="689">
                  <c:v>6.6409999999999997E-2</c:v>
                </c:pt>
                <c:pt idx="690">
                  <c:v>5.2400000000000002E-2</c:v>
                </c:pt>
                <c:pt idx="691">
                  <c:v>5.3670000000000002E-2</c:v>
                </c:pt>
                <c:pt idx="692">
                  <c:v>7.5329999999999994E-2</c:v>
                </c:pt>
                <c:pt idx="693">
                  <c:v>5.2400000000000002E-2</c:v>
                </c:pt>
                <c:pt idx="694">
                  <c:v>6.2590000000000007E-2</c:v>
                </c:pt>
                <c:pt idx="695">
                  <c:v>6.2590000000000007E-2</c:v>
                </c:pt>
                <c:pt idx="696">
                  <c:v>5.1119999999999999E-2</c:v>
                </c:pt>
                <c:pt idx="697">
                  <c:v>6.0040000000000003E-2</c:v>
                </c:pt>
                <c:pt idx="698">
                  <c:v>6.5140000000000003E-2</c:v>
                </c:pt>
                <c:pt idx="699">
                  <c:v>4.3479999999999998E-2</c:v>
                </c:pt>
                <c:pt idx="700">
                  <c:v>5.4940000000000003E-2</c:v>
                </c:pt>
                <c:pt idx="701">
                  <c:v>5.8770000000000003E-2</c:v>
                </c:pt>
                <c:pt idx="702">
                  <c:v>6.5140000000000003E-2</c:v>
                </c:pt>
                <c:pt idx="703">
                  <c:v>4.6030000000000001E-2</c:v>
                </c:pt>
                <c:pt idx="704">
                  <c:v>4.2200000000000001E-2</c:v>
                </c:pt>
                <c:pt idx="705">
                  <c:v>5.1119999999999999E-2</c:v>
                </c:pt>
                <c:pt idx="706">
                  <c:v>4.9849999999999998E-2</c:v>
                </c:pt>
                <c:pt idx="707">
                  <c:v>6.132E-2</c:v>
                </c:pt>
                <c:pt idx="708">
                  <c:v>4.4749999999999998E-2</c:v>
                </c:pt>
                <c:pt idx="709">
                  <c:v>6.5140000000000003E-2</c:v>
                </c:pt>
                <c:pt idx="710">
                  <c:v>6.132E-2</c:v>
                </c:pt>
                <c:pt idx="711">
                  <c:v>5.7489999999999999E-2</c:v>
                </c:pt>
                <c:pt idx="712">
                  <c:v>4.4749999999999998E-2</c:v>
                </c:pt>
                <c:pt idx="713">
                  <c:v>3.9660000000000001E-2</c:v>
                </c:pt>
                <c:pt idx="714">
                  <c:v>4.9849999999999998E-2</c:v>
                </c:pt>
                <c:pt idx="715">
                  <c:v>4.3479999999999998E-2</c:v>
                </c:pt>
                <c:pt idx="716">
                  <c:v>4.4749999999999998E-2</c:v>
                </c:pt>
                <c:pt idx="717">
                  <c:v>4.9849999999999998E-2</c:v>
                </c:pt>
                <c:pt idx="718">
                  <c:v>4.6030000000000001E-2</c:v>
                </c:pt>
                <c:pt idx="719">
                  <c:v>4.7300000000000002E-2</c:v>
                </c:pt>
                <c:pt idx="720">
                  <c:v>3.8379999999999997E-2</c:v>
                </c:pt>
                <c:pt idx="721">
                  <c:v>5.6219999999999999E-2</c:v>
                </c:pt>
                <c:pt idx="722">
                  <c:v>4.6030000000000001E-2</c:v>
                </c:pt>
                <c:pt idx="723">
                  <c:v>4.4749999999999998E-2</c:v>
                </c:pt>
                <c:pt idx="724">
                  <c:v>3.456E-2</c:v>
                </c:pt>
                <c:pt idx="725">
                  <c:v>4.8570000000000002E-2</c:v>
                </c:pt>
                <c:pt idx="726">
                  <c:v>5.1119999999999999E-2</c:v>
                </c:pt>
                <c:pt idx="727">
                  <c:v>4.0930000000000001E-2</c:v>
                </c:pt>
                <c:pt idx="728">
                  <c:v>5.3670000000000002E-2</c:v>
                </c:pt>
                <c:pt idx="729">
                  <c:v>3.7109999999999997E-2</c:v>
                </c:pt>
                <c:pt idx="730">
                  <c:v>4.8570000000000002E-2</c:v>
                </c:pt>
                <c:pt idx="731">
                  <c:v>3.9660000000000001E-2</c:v>
                </c:pt>
                <c:pt idx="732">
                  <c:v>4.0930000000000001E-2</c:v>
                </c:pt>
                <c:pt idx="733">
                  <c:v>4.3479999999999998E-2</c:v>
                </c:pt>
                <c:pt idx="734">
                  <c:v>4.4749999999999998E-2</c:v>
                </c:pt>
                <c:pt idx="735">
                  <c:v>3.7109999999999997E-2</c:v>
                </c:pt>
                <c:pt idx="736">
                  <c:v>4.4749999999999998E-2</c:v>
                </c:pt>
                <c:pt idx="737">
                  <c:v>5.4940000000000003E-2</c:v>
                </c:pt>
                <c:pt idx="738">
                  <c:v>4.9849999999999998E-2</c:v>
                </c:pt>
                <c:pt idx="739">
                  <c:v>4.8570000000000002E-2</c:v>
                </c:pt>
                <c:pt idx="740">
                  <c:v>4.4749999999999998E-2</c:v>
                </c:pt>
                <c:pt idx="741">
                  <c:v>6.5140000000000003E-2</c:v>
                </c:pt>
                <c:pt idx="742">
                  <c:v>3.8379999999999997E-2</c:v>
                </c:pt>
                <c:pt idx="743">
                  <c:v>3.2009999999999997E-2</c:v>
                </c:pt>
                <c:pt idx="744">
                  <c:v>4.9849999999999998E-2</c:v>
                </c:pt>
                <c:pt idx="745">
                  <c:v>5.6219999999999999E-2</c:v>
                </c:pt>
                <c:pt idx="746">
                  <c:v>5.3670000000000002E-2</c:v>
                </c:pt>
                <c:pt idx="747">
                  <c:v>4.6030000000000001E-2</c:v>
                </c:pt>
                <c:pt idx="748">
                  <c:v>5.7489999999999999E-2</c:v>
                </c:pt>
                <c:pt idx="749">
                  <c:v>4.0930000000000001E-2</c:v>
                </c:pt>
                <c:pt idx="750">
                  <c:v>5.4940000000000003E-2</c:v>
                </c:pt>
                <c:pt idx="751">
                  <c:v>4.6030000000000001E-2</c:v>
                </c:pt>
                <c:pt idx="752">
                  <c:v>4.8570000000000002E-2</c:v>
                </c:pt>
                <c:pt idx="753">
                  <c:v>5.1119999999999999E-2</c:v>
                </c:pt>
                <c:pt idx="754">
                  <c:v>7.0230000000000001E-2</c:v>
                </c:pt>
                <c:pt idx="755">
                  <c:v>5.6219999999999999E-2</c:v>
                </c:pt>
                <c:pt idx="756">
                  <c:v>4.8570000000000002E-2</c:v>
                </c:pt>
                <c:pt idx="757">
                  <c:v>4.6030000000000001E-2</c:v>
                </c:pt>
                <c:pt idx="758">
                  <c:v>4.4749999999999998E-2</c:v>
                </c:pt>
                <c:pt idx="759">
                  <c:v>4.4749999999999998E-2</c:v>
                </c:pt>
                <c:pt idx="760">
                  <c:v>5.2400000000000002E-2</c:v>
                </c:pt>
                <c:pt idx="761">
                  <c:v>4.0930000000000001E-2</c:v>
                </c:pt>
                <c:pt idx="762">
                  <c:v>5.8770000000000003E-2</c:v>
                </c:pt>
                <c:pt idx="763">
                  <c:v>5.2400000000000002E-2</c:v>
                </c:pt>
                <c:pt idx="764">
                  <c:v>5.4940000000000003E-2</c:v>
                </c:pt>
                <c:pt idx="765">
                  <c:v>6.386E-2</c:v>
                </c:pt>
                <c:pt idx="766">
                  <c:v>4.7300000000000002E-2</c:v>
                </c:pt>
                <c:pt idx="767">
                  <c:v>6.386E-2</c:v>
                </c:pt>
                <c:pt idx="768">
                  <c:v>3.3279999999999997E-2</c:v>
                </c:pt>
                <c:pt idx="769">
                  <c:v>3.9660000000000001E-2</c:v>
                </c:pt>
                <c:pt idx="770">
                  <c:v>4.2200000000000001E-2</c:v>
                </c:pt>
                <c:pt idx="771">
                  <c:v>5.2400000000000002E-2</c:v>
                </c:pt>
                <c:pt idx="772">
                  <c:v>4.8570000000000002E-2</c:v>
                </c:pt>
                <c:pt idx="773">
                  <c:v>5.4940000000000003E-2</c:v>
                </c:pt>
                <c:pt idx="774">
                  <c:v>4.3479999999999998E-2</c:v>
                </c:pt>
                <c:pt idx="775">
                  <c:v>5.6219999999999999E-2</c:v>
                </c:pt>
                <c:pt idx="776">
                  <c:v>4.2200000000000001E-2</c:v>
                </c:pt>
                <c:pt idx="777">
                  <c:v>5.4940000000000003E-2</c:v>
                </c:pt>
                <c:pt idx="778">
                  <c:v>5.2400000000000002E-2</c:v>
                </c:pt>
                <c:pt idx="779">
                  <c:v>4.7300000000000002E-2</c:v>
                </c:pt>
                <c:pt idx="780">
                  <c:v>5.8770000000000003E-2</c:v>
                </c:pt>
                <c:pt idx="781">
                  <c:v>4.3479999999999998E-2</c:v>
                </c:pt>
                <c:pt idx="782">
                  <c:v>6.0040000000000003E-2</c:v>
                </c:pt>
                <c:pt idx="783">
                  <c:v>4.9849999999999998E-2</c:v>
                </c:pt>
                <c:pt idx="784">
                  <c:v>6.0040000000000003E-2</c:v>
                </c:pt>
                <c:pt idx="785">
                  <c:v>5.8770000000000003E-2</c:v>
                </c:pt>
                <c:pt idx="786">
                  <c:v>5.8770000000000003E-2</c:v>
                </c:pt>
                <c:pt idx="787">
                  <c:v>6.0040000000000003E-2</c:v>
                </c:pt>
                <c:pt idx="788">
                  <c:v>6.132E-2</c:v>
                </c:pt>
                <c:pt idx="789">
                  <c:v>5.3670000000000002E-2</c:v>
                </c:pt>
                <c:pt idx="790">
                  <c:v>5.6219999999999999E-2</c:v>
                </c:pt>
                <c:pt idx="791">
                  <c:v>5.8770000000000003E-2</c:v>
                </c:pt>
                <c:pt idx="792">
                  <c:v>5.1119999999999999E-2</c:v>
                </c:pt>
                <c:pt idx="793">
                  <c:v>5.3670000000000002E-2</c:v>
                </c:pt>
                <c:pt idx="794">
                  <c:v>4.6030000000000001E-2</c:v>
                </c:pt>
                <c:pt idx="795">
                  <c:v>6.8959999999999994E-2</c:v>
                </c:pt>
                <c:pt idx="796">
                  <c:v>5.6219999999999999E-2</c:v>
                </c:pt>
                <c:pt idx="797">
                  <c:v>6.132E-2</c:v>
                </c:pt>
                <c:pt idx="798">
                  <c:v>5.3670000000000002E-2</c:v>
                </c:pt>
                <c:pt idx="799">
                  <c:v>5.1119999999999999E-2</c:v>
                </c:pt>
                <c:pt idx="800">
                  <c:v>5.6219999999999999E-2</c:v>
                </c:pt>
                <c:pt idx="801">
                  <c:v>5.7489999999999999E-2</c:v>
                </c:pt>
                <c:pt idx="802">
                  <c:v>6.2590000000000007E-2</c:v>
                </c:pt>
                <c:pt idx="803">
                  <c:v>5.4940000000000003E-2</c:v>
                </c:pt>
                <c:pt idx="804">
                  <c:v>4.8570000000000002E-2</c:v>
                </c:pt>
                <c:pt idx="805">
                  <c:v>5.6219999999999999E-2</c:v>
                </c:pt>
                <c:pt idx="806">
                  <c:v>6.0040000000000003E-2</c:v>
                </c:pt>
                <c:pt idx="807">
                  <c:v>6.0040000000000003E-2</c:v>
                </c:pt>
                <c:pt idx="808">
                  <c:v>6.0040000000000003E-2</c:v>
                </c:pt>
                <c:pt idx="809">
                  <c:v>5.4940000000000003E-2</c:v>
                </c:pt>
                <c:pt idx="810">
                  <c:v>4.8570000000000002E-2</c:v>
                </c:pt>
                <c:pt idx="811">
                  <c:v>5.3670000000000002E-2</c:v>
                </c:pt>
                <c:pt idx="812">
                  <c:v>6.6409999999999997E-2</c:v>
                </c:pt>
                <c:pt idx="813">
                  <c:v>5.4940000000000003E-2</c:v>
                </c:pt>
                <c:pt idx="814">
                  <c:v>5.7489999999999999E-2</c:v>
                </c:pt>
                <c:pt idx="815">
                  <c:v>4.3479999999999998E-2</c:v>
                </c:pt>
                <c:pt idx="816">
                  <c:v>5.2400000000000002E-2</c:v>
                </c:pt>
                <c:pt idx="817">
                  <c:v>6.132E-2</c:v>
                </c:pt>
                <c:pt idx="818">
                  <c:v>6.0040000000000003E-2</c:v>
                </c:pt>
                <c:pt idx="819">
                  <c:v>4.4749999999999998E-2</c:v>
                </c:pt>
                <c:pt idx="820">
                  <c:v>4.8570000000000002E-2</c:v>
                </c:pt>
                <c:pt idx="821">
                  <c:v>5.8770000000000003E-2</c:v>
                </c:pt>
                <c:pt idx="822">
                  <c:v>5.7489999999999999E-2</c:v>
                </c:pt>
                <c:pt idx="823">
                  <c:v>4.8570000000000002E-2</c:v>
                </c:pt>
                <c:pt idx="824">
                  <c:v>5.3670000000000002E-2</c:v>
                </c:pt>
                <c:pt idx="825">
                  <c:v>4.6030000000000001E-2</c:v>
                </c:pt>
                <c:pt idx="826">
                  <c:v>6.0040000000000003E-2</c:v>
                </c:pt>
                <c:pt idx="827">
                  <c:v>6.0040000000000003E-2</c:v>
                </c:pt>
                <c:pt idx="828">
                  <c:v>5.3670000000000002E-2</c:v>
                </c:pt>
                <c:pt idx="829">
                  <c:v>5.4940000000000003E-2</c:v>
                </c:pt>
                <c:pt idx="830">
                  <c:v>5.2400000000000002E-2</c:v>
                </c:pt>
                <c:pt idx="831">
                  <c:v>5.2400000000000002E-2</c:v>
                </c:pt>
                <c:pt idx="832">
                  <c:v>6.386E-2</c:v>
                </c:pt>
                <c:pt idx="833">
                  <c:v>5.6219999999999999E-2</c:v>
                </c:pt>
                <c:pt idx="834">
                  <c:v>4.3479999999999998E-2</c:v>
                </c:pt>
                <c:pt idx="835">
                  <c:v>5.2400000000000002E-2</c:v>
                </c:pt>
                <c:pt idx="836">
                  <c:v>8.2979999999999998E-2</c:v>
                </c:pt>
                <c:pt idx="837">
                  <c:v>7.2779999999999997E-2</c:v>
                </c:pt>
                <c:pt idx="838">
                  <c:v>6.6409999999999997E-2</c:v>
                </c:pt>
                <c:pt idx="839">
                  <c:v>6.0040000000000003E-2</c:v>
                </c:pt>
                <c:pt idx="840">
                  <c:v>6.386E-2</c:v>
                </c:pt>
                <c:pt idx="841">
                  <c:v>5.8770000000000003E-2</c:v>
                </c:pt>
                <c:pt idx="842">
                  <c:v>6.0040000000000003E-2</c:v>
                </c:pt>
                <c:pt idx="843">
                  <c:v>6.0040000000000003E-2</c:v>
                </c:pt>
                <c:pt idx="844">
                  <c:v>5.3670000000000002E-2</c:v>
                </c:pt>
                <c:pt idx="845">
                  <c:v>6.5140000000000003E-2</c:v>
                </c:pt>
                <c:pt idx="846">
                  <c:v>5.7489999999999999E-2</c:v>
                </c:pt>
                <c:pt idx="847">
                  <c:v>5.6219999999999999E-2</c:v>
                </c:pt>
                <c:pt idx="848">
                  <c:v>5.6219999999999999E-2</c:v>
                </c:pt>
                <c:pt idx="849">
                  <c:v>6.0040000000000003E-2</c:v>
                </c:pt>
                <c:pt idx="850">
                  <c:v>6.8959999999999994E-2</c:v>
                </c:pt>
                <c:pt idx="851">
                  <c:v>6.132E-2</c:v>
                </c:pt>
                <c:pt idx="852">
                  <c:v>5.7489999999999999E-2</c:v>
                </c:pt>
                <c:pt idx="853">
                  <c:v>7.2779999999999997E-2</c:v>
                </c:pt>
                <c:pt idx="854">
                  <c:v>6.769E-2</c:v>
                </c:pt>
                <c:pt idx="855">
                  <c:v>5.8770000000000003E-2</c:v>
                </c:pt>
                <c:pt idx="856">
                  <c:v>7.1510000000000004E-2</c:v>
                </c:pt>
                <c:pt idx="857">
                  <c:v>6.769E-2</c:v>
                </c:pt>
                <c:pt idx="858">
                  <c:v>5.3670000000000002E-2</c:v>
                </c:pt>
                <c:pt idx="859">
                  <c:v>5.2400000000000002E-2</c:v>
                </c:pt>
                <c:pt idx="860">
                  <c:v>6.5140000000000003E-2</c:v>
                </c:pt>
                <c:pt idx="861">
                  <c:v>6.5140000000000003E-2</c:v>
                </c:pt>
                <c:pt idx="862">
                  <c:v>5.7489999999999999E-2</c:v>
                </c:pt>
                <c:pt idx="863">
                  <c:v>5.7489999999999999E-2</c:v>
                </c:pt>
                <c:pt idx="864">
                  <c:v>6.6409999999999997E-2</c:v>
                </c:pt>
                <c:pt idx="865">
                  <c:v>4.9849999999999998E-2</c:v>
                </c:pt>
                <c:pt idx="866">
                  <c:v>6.5140000000000003E-2</c:v>
                </c:pt>
                <c:pt idx="867">
                  <c:v>5.8770000000000003E-2</c:v>
                </c:pt>
                <c:pt idx="868">
                  <c:v>6.0040000000000003E-2</c:v>
                </c:pt>
                <c:pt idx="869">
                  <c:v>5.2400000000000002E-2</c:v>
                </c:pt>
                <c:pt idx="870">
                  <c:v>5.4940000000000003E-2</c:v>
                </c:pt>
                <c:pt idx="871">
                  <c:v>6.132E-2</c:v>
                </c:pt>
                <c:pt idx="872">
                  <c:v>4.9849999999999998E-2</c:v>
                </c:pt>
                <c:pt idx="873">
                  <c:v>5.2400000000000002E-2</c:v>
                </c:pt>
                <c:pt idx="874">
                  <c:v>4.3479999999999998E-2</c:v>
                </c:pt>
                <c:pt idx="875">
                  <c:v>4.6030000000000001E-2</c:v>
                </c:pt>
                <c:pt idx="876">
                  <c:v>4.7300000000000002E-2</c:v>
                </c:pt>
                <c:pt idx="877">
                  <c:v>6.2590000000000007E-2</c:v>
                </c:pt>
                <c:pt idx="878">
                  <c:v>4.9849999999999998E-2</c:v>
                </c:pt>
                <c:pt idx="879">
                  <c:v>6.0040000000000003E-2</c:v>
                </c:pt>
                <c:pt idx="880">
                  <c:v>6.0040000000000003E-2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8350-4985-B012-A39421FA0E9F}"/>
            </c:ext>
          </c:extLst>
        </c:ser>
        <c:ser>
          <c:idx val="2"/>
          <c:order val="2"/>
          <c:tx>
            <c:v>S219AH168AH318A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'Figure 2 - Twin-His'!$X$8:$X$3007</c:f>
              <c:numCache>
                <c:formatCode>General</c:formatCode>
                <c:ptCount val="3000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  <c:pt idx="1000">
                  <c:v>1</c:v>
                </c:pt>
                <c:pt idx="1001">
                  <c:v>1.0009999999999999</c:v>
                </c:pt>
                <c:pt idx="1002">
                  <c:v>1.002</c:v>
                </c:pt>
                <c:pt idx="1003">
                  <c:v>1.0029999999999999</c:v>
                </c:pt>
                <c:pt idx="1004">
                  <c:v>1.004</c:v>
                </c:pt>
                <c:pt idx="1005">
                  <c:v>1.0049999999999999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1.008</c:v>
                </c:pt>
                <c:pt idx="1009">
                  <c:v>1.0089999999999999</c:v>
                </c:pt>
                <c:pt idx="1010">
                  <c:v>1.01</c:v>
                </c:pt>
                <c:pt idx="1011">
                  <c:v>1.0109999999999999</c:v>
                </c:pt>
                <c:pt idx="1012">
                  <c:v>1.012</c:v>
                </c:pt>
                <c:pt idx="1013">
                  <c:v>1.0129999999999999</c:v>
                </c:pt>
                <c:pt idx="1014">
                  <c:v>1.014</c:v>
                </c:pt>
                <c:pt idx="1015">
                  <c:v>1.0149999999999999</c:v>
                </c:pt>
                <c:pt idx="1016">
                  <c:v>1.016</c:v>
                </c:pt>
                <c:pt idx="1017">
                  <c:v>1.0169999999999999</c:v>
                </c:pt>
                <c:pt idx="1018">
                  <c:v>1.018</c:v>
                </c:pt>
                <c:pt idx="1019">
                  <c:v>1.0189999999999999</c:v>
                </c:pt>
                <c:pt idx="1020">
                  <c:v>1.02</c:v>
                </c:pt>
                <c:pt idx="1021">
                  <c:v>1.0209999999999999</c:v>
                </c:pt>
                <c:pt idx="1022">
                  <c:v>1.022</c:v>
                </c:pt>
                <c:pt idx="1023">
                  <c:v>1.0229999999999999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1.026</c:v>
                </c:pt>
                <c:pt idx="1027">
                  <c:v>1.0269999999999999</c:v>
                </c:pt>
                <c:pt idx="1028">
                  <c:v>1.028</c:v>
                </c:pt>
                <c:pt idx="1029">
                  <c:v>1.0289999999999999</c:v>
                </c:pt>
                <c:pt idx="1030">
                  <c:v>1.03</c:v>
                </c:pt>
                <c:pt idx="1031">
                  <c:v>1.0309999999999999</c:v>
                </c:pt>
                <c:pt idx="1032">
                  <c:v>1.032</c:v>
                </c:pt>
                <c:pt idx="1033">
                  <c:v>1.0329999999999999</c:v>
                </c:pt>
                <c:pt idx="1034">
                  <c:v>1.034</c:v>
                </c:pt>
                <c:pt idx="1035">
                  <c:v>1.0349999999999999</c:v>
                </c:pt>
                <c:pt idx="1036">
                  <c:v>1.036</c:v>
                </c:pt>
                <c:pt idx="1037">
                  <c:v>1.0369999999999999</c:v>
                </c:pt>
                <c:pt idx="1038">
                  <c:v>1.038</c:v>
                </c:pt>
                <c:pt idx="1039">
                  <c:v>1.0389999999999999</c:v>
                </c:pt>
                <c:pt idx="1040">
                  <c:v>1.04</c:v>
                </c:pt>
                <c:pt idx="1041">
                  <c:v>1.0409999999999999</c:v>
                </c:pt>
                <c:pt idx="1042">
                  <c:v>1.042</c:v>
                </c:pt>
                <c:pt idx="1043">
                  <c:v>1.0429999999999999</c:v>
                </c:pt>
                <c:pt idx="1044">
                  <c:v>1.044</c:v>
                </c:pt>
                <c:pt idx="1045">
                  <c:v>1.0449999999999999</c:v>
                </c:pt>
                <c:pt idx="1046">
                  <c:v>1.046</c:v>
                </c:pt>
                <c:pt idx="1047">
                  <c:v>1.0469999999999999</c:v>
                </c:pt>
                <c:pt idx="1048">
                  <c:v>1.048</c:v>
                </c:pt>
                <c:pt idx="1049">
                  <c:v>1.0489999999999999</c:v>
                </c:pt>
                <c:pt idx="1050">
                  <c:v>1.05</c:v>
                </c:pt>
                <c:pt idx="1051">
                  <c:v>1.0509999999999999</c:v>
                </c:pt>
                <c:pt idx="1052">
                  <c:v>1.052</c:v>
                </c:pt>
                <c:pt idx="1053">
                  <c:v>1.0529999999999999</c:v>
                </c:pt>
                <c:pt idx="1054">
                  <c:v>1.054</c:v>
                </c:pt>
                <c:pt idx="1055">
                  <c:v>1.0549999999999999</c:v>
                </c:pt>
                <c:pt idx="1056">
                  <c:v>1.056</c:v>
                </c:pt>
                <c:pt idx="1057">
                  <c:v>1.0569999999999999</c:v>
                </c:pt>
                <c:pt idx="1058">
                  <c:v>1.0580000000000001</c:v>
                </c:pt>
                <c:pt idx="1059">
                  <c:v>1.0589999999999999</c:v>
                </c:pt>
                <c:pt idx="1060">
                  <c:v>1.06</c:v>
                </c:pt>
                <c:pt idx="1061">
                  <c:v>1.0609999999999999</c:v>
                </c:pt>
                <c:pt idx="1062">
                  <c:v>1.0620000000000001</c:v>
                </c:pt>
                <c:pt idx="1063">
                  <c:v>1.0629999999999999</c:v>
                </c:pt>
                <c:pt idx="1064">
                  <c:v>1.0640000000000001</c:v>
                </c:pt>
                <c:pt idx="1065">
                  <c:v>1.0649999999999999</c:v>
                </c:pt>
                <c:pt idx="1066">
                  <c:v>1.0660000000000001</c:v>
                </c:pt>
                <c:pt idx="1067">
                  <c:v>1.0669999999999999</c:v>
                </c:pt>
                <c:pt idx="1068">
                  <c:v>1.0680000000000001</c:v>
                </c:pt>
                <c:pt idx="1069">
                  <c:v>1.069</c:v>
                </c:pt>
                <c:pt idx="1070">
                  <c:v>1.07</c:v>
                </c:pt>
                <c:pt idx="1071">
                  <c:v>1.071</c:v>
                </c:pt>
                <c:pt idx="1072">
                  <c:v>1.0720000000000001</c:v>
                </c:pt>
                <c:pt idx="1073">
                  <c:v>1.073</c:v>
                </c:pt>
                <c:pt idx="1074">
                  <c:v>1.0740000000000001</c:v>
                </c:pt>
                <c:pt idx="1075">
                  <c:v>1.075</c:v>
                </c:pt>
                <c:pt idx="1076">
                  <c:v>1.0760000000000001</c:v>
                </c:pt>
                <c:pt idx="1077">
                  <c:v>1.077</c:v>
                </c:pt>
                <c:pt idx="1078">
                  <c:v>1.0780000000000001</c:v>
                </c:pt>
                <c:pt idx="1079">
                  <c:v>1.079</c:v>
                </c:pt>
                <c:pt idx="1080">
                  <c:v>1.08</c:v>
                </c:pt>
                <c:pt idx="1081">
                  <c:v>1.081</c:v>
                </c:pt>
                <c:pt idx="1082">
                  <c:v>1.0820000000000001</c:v>
                </c:pt>
                <c:pt idx="1083">
                  <c:v>1.083</c:v>
                </c:pt>
                <c:pt idx="1084">
                  <c:v>1.0840000000000001</c:v>
                </c:pt>
                <c:pt idx="1085">
                  <c:v>1.085</c:v>
                </c:pt>
                <c:pt idx="1086">
                  <c:v>1.0860000000000001</c:v>
                </c:pt>
                <c:pt idx="1087">
                  <c:v>1.087</c:v>
                </c:pt>
                <c:pt idx="1088">
                  <c:v>1.0880000000000001</c:v>
                </c:pt>
                <c:pt idx="1089">
                  <c:v>1.089</c:v>
                </c:pt>
                <c:pt idx="1090">
                  <c:v>1.0900000000000001</c:v>
                </c:pt>
                <c:pt idx="1091">
                  <c:v>1.091</c:v>
                </c:pt>
                <c:pt idx="1092">
                  <c:v>1.0920000000000001</c:v>
                </c:pt>
                <c:pt idx="1093">
                  <c:v>1.093</c:v>
                </c:pt>
                <c:pt idx="1094">
                  <c:v>1.0940000000000001</c:v>
                </c:pt>
                <c:pt idx="1095">
                  <c:v>1.095</c:v>
                </c:pt>
                <c:pt idx="1096">
                  <c:v>1.0960000000000001</c:v>
                </c:pt>
                <c:pt idx="1097">
                  <c:v>1.097</c:v>
                </c:pt>
                <c:pt idx="1098">
                  <c:v>1.0980000000000001</c:v>
                </c:pt>
                <c:pt idx="1099">
                  <c:v>1.099</c:v>
                </c:pt>
                <c:pt idx="1100">
                  <c:v>1.1000000000000001</c:v>
                </c:pt>
                <c:pt idx="1101">
                  <c:v>1.101</c:v>
                </c:pt>
                <c:pt idx="1102">
                  <c:v>1.1020000000000001</c:v>
                </c:pt>
                <c:pt idx="1103">
                  <c:v>1.103</c:v>
                </c:pt>
                <c:pt idx="1104">
                  <c:v>1.1040000000000001</c:v>
                </c:pt>
                <c:pt idx="1105">
                  <c:v>1.105</c:v>
                </c:pt>
                <c:pt idx="1106">
                  <c:v>1.1060000000000001</c:v>
                </c:pt>
                <c:pt idx="1107">
                  <c:v>1.107</c:v>
                </c:pt>
                <c:pt idx="1108">
                  <c:v>1.1080000000000001</c:v>
                </c:pt>
                <c:pt idx="1109">
                  <c:v>1.109</c:v>
                </c:pt>
                <c:pt idx="1110">
                  <c:v>1.1100000000000001</c:v>
                </c:pt>
                <c:pt idx="1111">
                  <c:v>1.111</c:v>
                </c:pt>
                <c:pt idx="1112">
                  <c:v>1.1120000000000001</c:v>
                </c:pt>
                <c:pt idx="1113">
                  <c:v>1.113</c:v>
                </c:pt>
                <c:pt idx="1114">
                  <c:v>1.1140000000000001</c:v>
                </c:pt>
                <c:pt idx="1115">
                  <c:v>1.115</c:v>
                </c:pt>
                <c:pt idx="1116">
                  <c:v>1.1160000000000001</c:v>
                </c:pt>
                <c:pt idx="1117">
                  <c:v>1.117</c:v>
                </c:pt>
                <c:pt idx="1118">
                  <c:v>1.1180000000000001</c:v>
                </c:pt>
                <c:pt idx="1119">
                  <c:v>1.119</c:v>
                </c:pt>
                <c:pt idx="1120">
                  <c:v>1.1200000000000001</c:v>
                </c:pt>
                <c:pt idx="1121">
                  <c:v>1.121</c:v>
                </c:pt>
                <c:pt idx="1122">
                  <c:v>1.1220000000000001</c:v>
                </c:pt>
                <c:pt idx="1123">
                  <c:v>1.123</c:v>
                </c:pt>
                <c:pt idx="1124">
                  <c:v>1.1240000000000001</c:v>
                </c:pt>
                <c:pt idx="1125">
                  <c:v>1.125</c:v>
                </c:pt>
                <c:pt idx="1126">
                  <c:v>1.1259999999999999</c:v>
                </c:pt>
                <c:pt idx="1127">
                  <c:v>1.127</c:v>
                </c:pt>
                <c:pt idx="1128">
                  <c:v>1.1279999999999999</c:v>
                </c:pt>
                <c:pt idx="1129">
                  <c:v>1.129</c:v>
                </c:pt>
                <c:pt idx="1130">
                  <c:v>1.1299999999999999</c:v>
                </c:pt>
                <c:pt idx="1131">
                  <c:v>1.131</c:v>
                </c:pt>
                <c:pt idx="1132">
                  <c:v>1.1319999999999999</c:v>
                </c:pt>
                <c:pt idx="1133">
                  <c:v>1.133</c:v>
                </c:pt>
                <c:pt idx="1134">
                  <c:v>1.1339999999999999</c:v>
                </c:pt>
                <c:pt idx="1135">
                  <c:v>1.135</c:v>
                </c:pt>
                <c:pt idx="1136">
                  <c:v>1.1359999999999999</c:v>
                </c:pt>
                <c:pt idx="1137">
                  <c:v>1.137</c:v>
                </c:pt>
                <c:pt idx="1138">
                  <c:v>1.1379999999999999</c:v>
                </c:pt>
                <c:pt idx="1139">
                  <c:v>1.139</c:v>
                </c:pt>
                <c:pt idx="1140">
                  <c:v>1.1399999999999999</c:v>
                </c:pt>
                <c:pt idx="1141">
                  <c:v>1.141</c:v>
                </c:pt>
                <c:pt idx="1142">
                  <c:v>1.1419999999999999</c:v>
                </c:pt>
                <c:pt idx="1143">
                  <c:v>1.143</c:v>
                </c:pt>
                <c:pt idx="1144">
                  <c:v>1.1439999999999999</c:v>
                </c:pt>
                <c:pt idx="1145">
                  <c:v>1.145</c:v>
                </c:pt>
                <c:pt idx="1146">
                  <c:v>1.1459999999999999</c:v>
                </c:pt>
                <c:pt idx="1147">
                  <c:v>1.147</c:v>
                </c:pt>
                <c:pt idx="1148">
                  <c:v>1.1479999999999999</c:v>
                </c:pt>
                <c:pt idx="1149">
                  <c:v>1.149</c:v>
                </c:pt>
                <c:pt idx="1150">
                  <c:v>1.1499999999999999</c:v>
                </c:pt>
                <c:pt idx="1151">
                  <c:v>1.151</c:v>
                </c:pt>
                <c:pt idx="1152">
                  <c:v>1.1519999999999999</c:v>
                </c:pt>
                <c:pt idx="1153">
                  <c:v>1.153</c:v>
                </c:pt>
                <c:pt idx="1154">
                  <c:v>1.1539999999999999</c:v>
                </c:pt>
                <c:pt idx="1155">
                  <c:v>1.155</c:v>
                </c:pt>
                <c:pt idx="1156">
                  <c:v>1.1559999999999999</c:v>
                </c:pt>
                <c:pt idx="1157">
                  <c:v>1.157</c:v>
                </c:pt>
                <c:pt idx="1158">
                  <c:v>1.1579999999999999</c:v>
                </c:pt>
                <c:pt idx="1159">
                  <c:v>1.159</c:v>
                </c:pt>
                <c:pt idx="1160">
                  <c:v>1.1599999999999999</c:v>
                </c:pt>
                <c:pt idx="1161">
                  <c:v>1.161</c:v>
                </c:pt>
                <c:pt idx="1162">
                  <c:v>1.1619999999999999</c:v>
                </c:pt>
                <c:pt idx="1163">
                  <c:v>1.163</c:v>
                </c:pt>
                <c:pt idx="1164">
                  <c:v>1.1639999999999999</c:v>
                </c:pt>
                <c:pt idx="1165">
                  <c:v>1.165</c:v>
                </c:pt>
                <c:pt idx="1166">
                  <c:v>1.1659999999999999</c:v>
                </c:pt>
                <c:pt idx="1167">
                  <c:v>1.167</c:v>
                </c:pt>
                <c:pt idx="1168">
                  <c:v>1.1679999999999999</c:v>
                </c:pt>
                <c:pt idx="1169">
                  <c:v>1.169</c:v>
                </c:pt>
                <c:pt idx="1170">
                  <c:v>1.17</c:v>
                </c:pt>
                <c:pt idx="1171">
                  <c:v>1.171</c:v>
                </c:pt>
                <c:pt idx="1172">
                  <c:v>1.1719999999999999</c:v>
                </c:pt>
                <c:pt idx="1173">
                  <c:v>1.173</c:v>
                </c:pt>
                <c:pt idx="1174">
                  <c:v>1.1739999999999999</c:v>
                </c:pt>
                <c:pt idx="1175">
                  <c:v>1.175</c:v>
                </c:pt>
                <c:pt idx="1176">
                  <c:v>1.1759999999999999</c:v>
                </c:pt>
                <c:pt idx="1177">
                  <c:v>1.177</c:v>
                </c:pt>
                <c:pt idx="1178">
                  <c:v>1.1779999999999999</c:v>
                </c:pt>
                <c:pt idx="1179">
                  <c:v>1.179</c:v>
                </c:pt>
                <c:pt idx="1180">
                  <c:v>1.18</c:v>
                </c:pt>
                <c:pt idx="1181">
                  <c:v>1.181</c:v>
                </c:pt>
                <c:pt idx="1182">
                  <c:v>1.1819999999999999</c:v>
                </c:pt>
                <c:pt idx="1183">
                  <c:v>1.1830000000000001</c:v>
                </c:pt>
                <c:pt idx="1184">
                  <c:v>1.1839999999999999</c:v>
                </c:pt>
                <c:pt idx="1185">
                  <c:v>1.1850000000000001</c:v>
                </c:pt>
                <c:pt idx="1186">
                  <c:v>1.1859999999999999</c:v>
                </c:pt>
                <c:pt idx="1187">
                  <c:v>1.1870000000000001</c:v>
                </c:pt>
                <c:pt idx="1188">
                  <c:v>1.1879999999999999</c:v>
                </c:pt>
                <c:pt idx="1189">
                  <c:v>1.1890000000000001</c:v>
                </c:pt>
                <c:pt idx="1190">
                  <c:v>1.19</c:v>
                </c:pt>
                <c:pt idx="1191">
                  <c:v>1.1910000000000001</c:v>
                </c:pt>
                <c:pt idx="1192">
                  <c:v>1.1919999999999999</c:v>
                </c:pt>
                <c:pt idx="1193">
                  <c:v>1.1930000000000001</c:v>
                </c:pt>
                <c:pt idx="1194">
                  <c:v>1.194</c:v>
                </c:pt>
                <c:pt idx="1195">
                  <c:v>1.1950000000000001</c:v>
                </c:pt>
                <c:pt idx="1196">
                  <c:v>1.196</c:v>
                </c:pt>
                <c:pt idx="1197">
                  <c:v>1.1970000000000001</c:v>
                </c:pt>
                <c:pt idx="1198">
                  <c:v>1.198</c:v>
                </c:pt>
                <c:pt idx="1199">
                  <c:v>1.1990000000000001</c:v>
                </c:pt>
                <c:pt idx="1200">
                  <c:v>1.2</c:v>
                </c:pt>
                <c:pt idx="1201">
                  <c:v>1.2010000000000001</c:v>
                </c:pt>
                <c:pt idx="1202">
                  <c:v>1.202</c:v>
                </c:pt>
                <c:pt idx="1203">
                  <c:v>1.2030000000000001</c:v>
                </c:pt>
                <c:pt idx="1204">
                  <c:v>1.204</c:v>
                </c:pt>
                <c:pt idx="1205">
                  <c:v>1.2050000000000001</c:v>
                </c:pt>
                <c:pt idx="1206">
                  <c:v>1.206</c:v>
                </c:pt>
                <c:pt idx="1207">
                  <c:v>1.2070000000000001</c:v>
                </c:pt>
                <c:pt idx="1208">
                  <c:v>1.208</c:v>
                </c:pt>
                <c:pt idx="1209">
                  <c:v>1.2090000000000001</c:v>
                </c:pt>
                <c:pt idx="1210">
                  <c:v>1.21</c:v>
                </c:pt>
                <c:pt idx="1211">
                  <c:v>1.2110000000000001</c:v>
                </c:pt>
                <c:pt idx="1212">
                  <c:v>1.212</c:v>
                </c:pt>
                <c:pt idx="1213">
                  <c:v>1.2130000000000001</c:v>
                </c:pt>
                <c:pt idx="1214">
                  <c:v>1.214</c:v>
                </c:pt>
                <c:pt idx="1215">
                  <c:v>1.2150000000000001</c:v>
                </c:pt>
                <c:pt idx="1216">
                  <c:v>1.216</c:v>
                </c:pt>
                <c:pt idx="1217">
                  <c:v>1.2170000000000001</c:v>
                </c:pt>
                <c:pt idx="1218">
                  <c:v>1.218</c:v>
                </c:pt>
                <c:pt idx="1219">
                  <c:v>1.2190000000000001</c:v>
                </c:pt>
                <c:pt idx="1220">
                  <c:v>1.22</c:v>
                </c:pt>
                <c:pt idx="1221">
                  <c:v>1.2210000000000001</c:v>
                </c:pt>
                <c:pt idx="1222">
                  <c:v>1.222</c:v>
                </c:pt>
                <c:pt idx="1223">
                  <c:v>1.2230000000000001</c:v>
                </c:pt>
                <c:pt idx="1224">
                  <c:v>1.224</c:v>
                </c:pt>
                <c:pt idx="1225">
                  <c:v>1.2250000000000001</c:v>
                </c:pt>
                <c:pt idx="1226">
                  <c:v>1.226</c:v>
                </c:pt>
                <c:pt idx="1227">
                  <c:v>1.2270000000000001</c:v>
                </c:pt>
                <c:pt idx="1228">
                  <c:v>1.228</c:v>
                </c:pt>
                <c:pt idx="1229">
                  <c:v>1.2290000000000001</c:v>
                </c:pt>
                <c:pt idx="1230">
                  <c:v>1.23</c:v>
                </c:pt>
                <c:pt idx="1231">
                  <c:v>1.2310000000000001</c:v>
                </c:pt>
                <c:pt idx="1232">
                  <c:v>1.232</c:v>
                </c:pt>
                <c:pt idx="1233">
                  <c:v>1.2330000000000001</c:v>
                </c:pt>
                <c:pt idx="1234">
                  <c:v>1.234</c:v>
                </c:pt>
                <c:pt idx="1235">
                  <c:v>1.2350000000000001</c:v>
                </c:pt>
                <c:pt idx="1236">
                  <c:v>1.236</c:v>
                </c:pt>
                <c:pt idx="1237">
                  <c:v>1.2370000000000001</c:v>
                </c:pt>
                <c:pt idx="1238">
                  <c:v>1.238</c:v>
                </c:pt>
                <c:pt idx="1239">
                  <c:v>1.2390000000000001</c:v>
                </c:pt>
                <c:pt idx="1240">
                  <c:v>1.24</c:v>
                </c:pt>
                <c:pt idx="1241">
                  <c:v>1.2410000000000001</c:v>
                </c:pt>
                <c:pt idx="1242">
                  <c:v>1.242</c:v>
                </c:pt>
                <c:pt idx="1243">
                  <c:v>1.2430000000000001</c:v>
                </c:pt>
                <c:pt idx="1244">
                  <c:v>1.244</c:v>
                </c:pt>
                <c:pt idx="1245">
                  <c:v>1.2450000000000001</c:v>
                </c:pt>
                <c:pt idx="1246">
                  <c:v>1.246</c:v>
                </c:pt>
                <c:pt idx="1247">
                  <c:v>1.2470000000000001</c:v>
                </c:pt>
                <c:pt idx="1248">
                  <c:v>1.248</c:v>
                </c:pt>
                <c:pt idx="1249">
                  <c:v>1.2490000000000001</c:v>
                </c:pt>
                <c:pt idx="1250">
                  <c:v>1.25</c:v>
                </c:pt>
                <c:pt idx="1251">
                  <c:v>1.2509999999999999</c:v>
                </c:pt>
                <c:pt idx="1252">
                  <c:v>1.252</c:v>
                </c:pt>
                <c:pt idx="1253">
                  <c:v>1.2529999999999999</c:v>
                </c:pt>
                <c:pt idx="1254">
                  <c:v>1.254</c:v>
                </c:pt>
                <c:pt idx="1255">
                  <c:v>1.2549999999999999</c:v>
                </c:pt>
                <c:pt idx="1256">
                  <c:v>1.256</c:v>
                </c:pt>
                <c:pt idx="1257">
                  <c:v>1.2569999999999999</c:v>
                </c:pt>
                <c:pt idx="1258">
                  <c:v>1.258</c:v>
                </c:pt>
                <c:pt idx="1259">
                  <c:v>1.2589999999999999</c:v>
                </c:pt>
                <c:pt idx="1260">
                  <c:v>1.26</c:v>
                </c:pt>
                <c:pt idx="1261">
                  <c:v>1.2609999999999999</c:v>
                </c:pt>
                <c:pt idx="1262">
                  <c:v>1.262</c:v>
                </c:pt>
                <c:pt idx="1263">
                  <c:v>1.2629999999999999</c:v>
                </c:pt>
                <c:pt idx="1264">
                  <c:v>1.264</c:v>
                </c:pt>
                <c:pt idx="1265">
                  <c:v>1.2649999999999999</c:v>
                </c:pt>
                <c:pt idx="1266">
                  <c:v>1.266</c:v>
                </c:pt>
                <c:pt idx="1267">
                  <c:v>1.2669999999999999</c:v>
                </c:pt>
                <c:pt idx="1268">
                  <c:v>1.268</c:v>
                </c:pt>
                <c:pt idx="1269">
                  <c:v>1.2689999999999999</c:v>
                </c:pt>
                <c:pt idx="1270">
                  <c:v>1.27</c:v>
                </c:pt>
                <c:pt idx="1271">
                  <c:v>1.2709999999999999</c:v>
                </c:pt>
                <c:pt idx="1272">
                  <c:v>1.272</c:v>
                </c:pt>
                <c:pt idx="1273">
                  <c:v>1.2729999999999999</c:v>
                </c:pt>
                <c:pt idx="1274">
                  <c:v>1.274</c:v>
                </c:pt>
                <c:pt idx="1275">
                  <c:v>1.2749999999999999</c:v>
                </c:pt>
                <c:pt idx="1276">
                  <c:v>1.276</c:v>
                </c:pt>
                <c:pt idx="1277">
                  <c:v>1.2769999999999999</c:v>
                </c:pt>
                <c:pt idx="1278">
                  <c:v>1.278</c:v>
                </c:pt>
                <c:pt idx="1279">
                  <c:v>1.2789999999999999</c:v>
                </c:pt>
                <c:pt idx="1280">
                  <c:v>1.28</c:v>
                </c:pt>
                <c:pt idx="1281">
                  <c:v>1.2809999999999999</c:v>
                </c:pt>
                <c:pt idx="1282">
                  <c:v>1.282</c:v>
                </c:pt>
                <c:pt idx="1283">
                  <c:v>1.2829999999999999</c:v>
                </c:pt>
                <c:pt idx="1284">
                  <c:v>1.284</c:v>
                </c:pt>
                <c:pt idx="1285">
                  <c:v>1.2849999999999999</c:v>
                </c:pt>
                <c:pt idx="1286">
                  <c:v>1.286</c:v>
                </c:pt>
                <c:pt idx="1287">
                  <c:v>1.2869999999999999</c:v>
                </c:pt>
                <c:pt idx="1288">
                  <c:v>1.288</c:v>
                </c:pt>
                <c:pt idx="1289">
                  <c:v>1.2889999999999999</c:v>
                </c:pt>
                <c:pt idx="1290">
                  <c:v>1.29</c:v>
                </c:pt>
                <c:pt idx="1291">
                  <c:v>1.2909999999999999</c:v>
                </c:pt>
                <c:pt idx="1292">
                  <c:v>1.292</c:v>
                </c:pt>
                <c:pt idx="1293">
                  <c:v>1.2929999999999999</c:v>
                </c:pt>
                <c:pt idx="1294">
                  <c:v>1.294</c:v>
                </c:pt>
                <c:pt idx="1295">
                  <c:v>1.2949999999999999</c:v>
                </c:pt>
                <c:pt idx="1296">
                  <c:v>1.296</c:v>
                </c:pt>
                <c:pt idx="1297">
                  <c:v>1.2969999999999999</c:v>
                </c:pt>
                <c:pt idx="1298">
                  <c:v>1.298</c:v>
                </c:pt>
                <c:pt idx="1299">
                  <c:v>1.2989999999999999</c:v>
                </c:pt>
                <c:pt idx="1300">
                  <c:v>1.3</c:v>
                </c:pt>
                <c:pt idx="1301">
                  <c:v>1.3009999999999999</c:v>
                </c:pt>
                <c:pt idx="1302">
                  <c:v>1.302</c:v>
                </c:pt>
                <c:pt idx="1303">
                  <c:v>1.3029999999999999</c:v>
                </c:pt>
                <c:pt idx="1304">
                  <c:v>1.304</c:v>
                </c:pt>
                <c:pt idx="1305">
                  <c:v>1.3049999999999999</c:v>
                </c:pt>
                <c:pt idx="1306">
                  <c:v>1.306</c:v>
                </c:pt>
                <c:pt idx="1307">
                  <c:v>1.3069999999999999</c:v>
                </c:pt>
                <c:pt idx="1308">
                  <c:v>1.3080000000000001</c:v>
                </c:pt>
                <c:pt idx="1309">
                  <c:v>1.3089999999999999</c:v>
                </c:pt>
                <c:pt idx="1310">
                  <c:v>1.31</c:v>
                </c:pt>
                <c:pt idx="1311">
                  <c:v>1.3109999999999999</c:v>
                </c:pt>
                <c:pt idx="1312">
                  <c:v>1.3120000000000001</c:v>
                </c:pt>
                <c:pt idx="1313">
                  <c:v>1.3129999999999999</c:v>
                </c:pt>
                <c:pt idx="1314">
                  <c:v>1.3140000000000001</c:v>
                </c:pt>
                <c:pt idx="1315">
                  <c:v>1.3149999999999999</c:v>
                </c:pt>
                <c:pt idx="1316">
                  <c:v>1.3160000000000001</c:v>
                </c:pt>
                <c:pt idx="1317">
                  <c:v>1.3169999999999999</c:v>
                </c:pt>
                <c:pt idx="1318">
                  <c:v>1.3180000000000001</c:v>
                </c:pt>
                <c:pt idx="1319">
                  <c:v>1.319</c:v>
                </c:pt>
                <c:pt idx="1320">
                  <c:v>1.32</c:v>
                </c:pt>
                <c:pt idx="1321">
                  <c:v>1.321</c:v>
                </c:pt>
                <c:pt idx="1322">
                  <c:v>1.3220000000000001</c:v>
                </c:pt>
                <c:pt idx="1323">
                  <c:v>1.323</c:v>
                </c:pt>
                <c:pt idx="1324">
                  <c:v>1.3240000000000001</c:v>
                </c:pt>
                <c:pt idx="1325">
                  <c:v>1.325</c:v>
                </c:pt>
                <c:pt idx="1326">
                  <c:v>1.3260000000000001</c:v>
                </c:pt>
                <c:pt idx="1327">
                  <c:v>1.327</c:v>
                </c:pt>
                <c:pt idx="1328">
                  <c:v>1.3280000000000001</c:v>
                </c:pt>
                <c:pt idx="1329">
                  <c:v>1.329</c:v>
                </c:pt>
                <c:pt idx="1330">
                  <c:v>1.33</c:v>
                </c:pt>
                <c:pt idx="1331">
                  <c:v>1.331</c:v>
                </c:pt>
                <c:pt idx="1332">
                  <c:v>1.3320000000000001</c:v>
                </c:pt>
                <c:pt idx="1333">
                  <c:v>1.333</c:v>
                </c:pt>
                <c:pt idx="1334">
                  <c:v>1.3340000000000001</c:v>
                </c:pt>
                <c:pt idx="1335">
                  <c:v>1.335</c:v>
                </c:pt>
                <c:pt idx="1336">
                  <c:v>1.3360000000000001</c:v>
                </c:pt>
                <c:pt idx="1337">
                  <c:v>1.337</c:v>
                </c:pt>
                <c:pt idx="1338">
                  <c:v>1.3380000000000001</c:v>
                </c:pt>
                <c:pt idx="1339">
                  <c:v>1.339</c:v>
                </c:pt>
                <c:pt idx="1340">
                  <c:v>1.34</c:v>
                </c:pt>
                <c:pt idx="1341">
                  <c:v>1.341</c:v>
                </c:pt>
                <c:pt idx="1342">
                  <c:v>1.3420000000000001</c:v>
                </c:pt>
                <c:pt idx="1343">
                  <c:v>1.343</c:v>
                </c:pt>
                <c:pt idx="1344">
                  <c:v>1.3440000000000001</c:v>
                </c:pt>
                <c:pt idx="1345">
                  <c:v>1.345</c:v>
                </c:pt>
                <c:pt idx="1346">
                  <c:v>1.3460000000000001</c:v>
                </c:pt>
                <c:pt idx="1347">
                  <c:v>1.347</c:v>
                </c:pt>
                <c:pt idx="1348">
                  <c:v>1.3480000000000001</c:v>
                </c:pt>
                <c:pt idx="1349">
                  <c:v>1.349</c:v>
                </c:pt>
                <c:pt idx="1350">
                  <c:v>1.35</c:v>
                </c:pt>
                <c:pt idx="1351">
                  <c:v>1.351</c:v>
                </c:pt>
                <c:pt idx="1352">
                  <c:v>1.3520000000000001</c:v>
                </c:pt>
                <c:pt idx="1353">
                  <c:v>1.353</c:v>
                </c:pt>
                <c:pt idx="1354">
                  <c:v>1.3540000000000001</c:v>
                </c:pt>
                <c:pt idx="1355">
                  <c:v>1.355</c:v>
                </c:pt>
                <c:pt idx="1356">
                  <c:v>1.3560000000000001</c:v>
                </c:pt>
                <c:pt idx="1357">
                  <c:v>1.357</c:v>
                </c:pt>
                <c:pt idx="1358">
                  <c:v>1.3580000000000001</c:v>
                </c:pt>
                <c:pt idx="1359">
                  <c:v>1.359</c:v>
                </c:pt>
                <c:pt idx="1360">
                  <c:v>1.36</c:v>
                </c:pt>
                <c:pt idx="1361">
                  <c:v>1.361</c:v>
                </c:pt>
                <c:pt idx="1362">
                  <c:v>1.3620000000000001</c:v>
                </c:pt>
                <c:pt idx="1363">
                  <c:v>1.363</c:v>
                </c:pt>
                <c:pt idx="1364">
                  <c:v>1.3640000000000001</c:v>
                </c:pt>
                <c:pt idx="1365">
                  <c:v>1.365</c:v>
                </c:pt>
                <c:pt idx="1366">
                  <c:v>1.3660000000000001</c:v>
                </c:pt>
                <c:pt idx="1367">
                  <c:v>1.367</c:v>
                </c:pt>
                <c:pt idx="1368">
                  <c:v>1.3680000000000001</c:v>
                </c:pt>
                <c:pt idx="1369">
                  <c:v>1.369</c:v>
                </c:pt>
                <c:pt idx="1370">
                  <c:v>1.37</c:v>
                </c:pt>
                <c:pt idx="1371">
                  <c:v>1.371</c:v>
                </c:pt>
                <c:pt idx="1372">
                  <c:v>1.3720000000000001</c:v>
                </c:pt>
                <c:pt idx="1373">
                  <c:v>1.373</c:v>
                </c:pt>
                <c:pt idx="1374">
                  <c:v>1.3740000000000001</c:v>
                </c:pt>
                <c:pt idx="1375">
                  <c:v>1.375</c:v>
                </c:pt>
                <c:pt idx="1376">
                  <c:v>1.3759999999999999</c:v>
                </c:pt>
                <c:pt idx="1377">
                  <c:v>1.377</c:v>
                </c:pt>
                <c:pt idx="1378">
                  <c:v>1.3779999999999999</c:v>
                </c:pt>
                <c:pt idx="1379">
                  <c:v>1.379</c:v>
                </c:pt>
                <c:pt idx="1380">
                  <c:v>1.38</c:v>
                </c:pt>
                <c:pt idx="1381">
                  <c:v>1.381</c:v>
                </c:pt>
                <c:pt idx="1382">
                  <c:v>1.3819999999999999</c:v>
                </c:pt>
                <c:pt idx="1383">
                  <c:v>1.383</c:v>
                </c:pt>
                <c:pt idx="1384">
                  <c:v>1.3839999999999999</c:v>
                </c:pt>
                <c:pt idx="1385">
                  <c:v>1.385</c:v>
                </c:pt>
                <c:pt idx="1386">
                  <c:v>1.3859999999999999</c:v>
                </c:pt>
                <c:pt idx="1387">
                  <c:v>1.387</c:v>
                </c:pt>
                <c:pt idx="1388">
                  <c:v>1.3879999999999999</c:v>
                </c:pt>
                <c:pt idx="1389">
                  <c:v>1.389</c:v>
                </c:pt>
                <c:pt idx="1390">
                  <c:v>1.39</c:v>
                </c:pt>
                <c:pt idx="1391">
                  <c:v>1.391</c:v>
                </c:pt>
                <c:pt idx="1392">
                  <c:v>1.3919999999999999</c:v>
                </c:pt>
                <c:pt idx="1393">
                  <c:v>1.393</c:v>
                </c:pt>
                <c:pt idx="1394">
                  <c:v>1.3939999999999999</c:v>
                </c:pt>
                <c:pt idx="1395">
                  <c:v>1.395</c:v>
                </c:pt>
                <c:pt idx="1396">
                  <c:v>1.3959999999999999</c:v>
                </c:pt>
                <c:pt idx="1397">
                  <c:v>1.397</c:v>
                </c:pt>
                <c:pt idx="1398">
                  <c:v>1.3979999999999999</c:v>
                </c:pt>
                <c:pt idx="1399">
                  <c:v>1.399</c:v>
                </c:pt>
                <c:pt idx="1400">
                  <c:v>1.4</c:v>
                </c:pt>
                <c:pt idx="1401">
                  <c:v>1.401</c:v>
                </c:pt>
                <c:pt idx="1402">
                  <c:v>1.4019999999999999</c:v>
                </c:pt>
                <c:pt idx="1403">
                  <c:v>1.403</c:v>
                </c:pt>
                <c:pt idx="1404">
                  <c:v>1.4039999999999999</c:v>
                </c:pt>
                <c:pt idx="1405">
                  <c:v>1.405</c:v>
                </c:pt>
                <c:pt idx="1406">
                  <c:v>1.4059999999999999</c:v>
                </c:pt>
                <c:pt idx="1407">
                  <c:v>1.407</c:v>
                </c:pt>
                <c:pt idx="1408">
                  <c:v>1.4079999999999999</c:v>
                </c:pt>
                <c:pt idx="1409">
                  <c:v>1.409</c:v>
                </c:pt>
                <c:pt idx="1410">
                  <c:v>1.41</c:v>
                </c:pt>
                <c:pt idx="1411">
                  <c:v>1.411</c:v>
                </c:pt>
                <c:pt idx="1412">
                  <c:v>1.4119999999999999</c:v>
                </c:pt>
                <c:pt idx="1413">
                  <c:v>1.413</c:v>
                </c:pt>
                <c:pt idx="1414">
                  <c:v>1.4139999999999999</c:v>
                </c:pt>
                <c:pt idx="1415">
                  <c:v>1.415</c:v>
                </c:pt>
                <c:pt idx="1416">
                  <c:v>1.4159999999999999</c:v>
                </c:pt>
                <c:pt idx="1417">
                  <c:v>1.417</c:v>
                </c:pt>
                <c:pt idx="1418">
                  <c:v>1.4179999999999999</c:v>
                </c:pt>
                <c:pt idx="1419">
                  <c:v>1.419</c:v>
                </c:pt>
                <c:pt idx="1420">
                  <c:v>1.42</c:v>
                </c:pt>
                <c:pt idx="1421">
                  <c:v>1.421</c:v>
                </c:pt>
                <c:pt idx="1422">
                  <c:v>1.4219999999999999</c:v>
                </c:pt>
                <c:pt idx="1423">
                  <c:v>1.423</c:v>
                </c:pt>
                <c:pt idx="1424">
                  <c:v>1.4239999999999999</c:v>
                </c:pt>
                <c:pt idx="1425">
                  <c:v>1.425</c:v>
                </c:pt>
                <c:pt idx="1426">
                  <c:v>1.4259999999999999</c:v>
                </c:pt>
                <c:pt idx="1427">
                  <c:v>1.427</c:v>
                </c:pt>
                <c:pt idx="1428">
                  <c:v>1.4279999999999999</c:v>
                </c:pt>
                <c:pt idx="1429">
                  <c:v>1.429</c:v>
                </c:pt>
                <c:pt idx="1430">
                  <c:v>1.43</c:v>
                </c:pt>
                <c:pt idx="1431">
                  <c:v>1.431</c:v>
                </c:pt>
                <c:pt idx="1432">
                  <c:v>1.4319999999999999</c:v>
                </c:pt>
                <c:pt idx="1433">
                  <c:v>1.4330000000000001</c:v>
                </c:pt>
                <c:pt idx="1434">
                  <c:v>1.4339999999999999</c:v>
                </c:pt>
                <c:pt idx="1435">
                  <c:v>1.4350000000000001</c:v>
                </c:pt>
                <c:pt idx="1436">
                  <c:v>1.4359999999999999</c:v>
                </c:pt>
                <c:pt idx="1437">
                  <c:v>1.4370000000000001</c:v>
                </c:pt>
                <c:pt idx="1438">
                  <c:v>1.4379999999999999</c:v>
                </c:pt>
                <c:pt idx="1439">
                  <c:v>1.4390000000000001</c:v>
                </c:pt>
                <c:pt idx="1440">
                  <c:v>1.44</c:v>
                </c:pt>
                <c:pt idx="1441">
                  <c:v>1.4410000000000001</c:v>
                </c:pt>
                <c:pt idx="1442">
                  <c:v>1.4419999999999999</c:v>
                </c:pt>
                <c:pt idx="1443">
                  <c:v>1.4430000000000001</c:v>
                </c:pt>
                <c:pt idx="1444">
                  <c:v>1.444</c:v>
                </c:pt>
                <c:pt idx="1445">
                  <c:v>1.4450000000000001</c:v>
                </c:pt>
                <c:pt idx="1446">
                  <c:v>1.446</c:v>
                </c:pt>
                <c:pt idx="1447">
                  <c:v>1.4470000000000001</c:v>
                </c:pt>
                <c:pt idx="1448">
                  <c:v>1.448</c:v>
                </c:pt>
                <c:pt idx="1449">
                  <c:v>1.4490000000000001</c:v>
                </c:pt>
                <c:pt idx="1450">
                  <c:v>1.45</c:v>
                </c:pt>
                <c:pt idx="1451">
                  <c:v>1.4510000000000001</c:v>
                </c:pt>
                <c:pt idx="1452">
                  <c:v>1.452</c:v>
                </c:pt>
                <c:pt idx="1453">
                  <c:v>1.4530000000000001</c:v>
                </c:pt>
                <c:pt idx="1454">
                  <c:v>1.454</c:v>
                </c:pt>
                <c:pt idx="1455">
                  <c:v>1.4550000000000001</c:v>
                </c:pt>
                <c:pt idx="1456">
                  <c:v>1.456</c:v>
                </c:pt>
                <c:pt idx="1457">
                  <c:v>1.4570000000000001</c:v>
                </c:pt>
                <c:pt idx="1458">
                  <c:v>1.458</c:v>
                </c:pt>
                <c:pt idx="1459">
                  <c:v>1.4590000000000001</c:v>
                </c:pt>
                <c:pt idx="1460">
                  <c:v>1.46</c:v>
                </c:pt>
                <c:pt idx="1461">
                  <c:v>1.4610000000000001</c:v>
                </c:pt>
                <c:pt idx="1462">
                  <c:v>1.462</c:v>
                </c:pt>
                <c:pt idx="1463">
                  <c:v>1.4630000000000001</c:v>
                </c:pt>
                <c:pt idx="1464">
                  <c:v>1.464</c:v>
                </c:pt>
                <c:pt idx="1465">
                  <c:v>1.4650000000000001</c:v>
                </c:pt>
                <c:pt idx="1466">
                  <c:v>1.466</c:v>
                </c:pt>
                <c:pt idx="1467">
                  <c:v>1.4670000000000001</c:v>
                </c:pt>
                <c:pt idx="1468">
                  <c:v>1.468</c:v>
                </c:pt>
                <c:pt idx="1469">
                  <c:v>1.4690000000000001</c:v>
                </c:pt>
                <c:pt idx="1470">
                  <c:v>1.47</c:v>
                </c:pt>
                <c:pt idx="1471">
                  <c:v>1.4710000000000001</c:v>
                </c:pt>
                <c:pt idx="1472">
                  <c:v>1.472</c:v>
                </c:pt>
                <c:pt idx="1473">
                  <c:v>1.4730000000000001</c:v>
                </c:pt>
                <c:pt idx="1474">
                  <c:v>1.474</c:v>
                </c:pt>
                <c:pt idx="1475">
                  <c:v>1.4750000000000001</c:v>
                </c:pt>
                <c:pt idx="1476">
                  <c:v>1.476</c:v>
                </c:pt>
                <c:pt idx="1477">
                  <c:v>1.4770000000000001</c:v>
                </c:pt>
                <c:pt idx="1478">
                  <c:v>1.478</c:v>
                </c:pt>
                <c:pt idx="1479">
                  <c:v>1.4790000000000001</c:v>
                </c:pt>
                <c:pt idx="1480">
                  <c:v>1.48</c:v>
                </c:pt>
                <c:pt idx="1481">
                  <c:v>1.4810000000000001</c:v>
                </c:pt>
                <c:pt idx="1482">
                  <c:v>1.482</c:v>
                </c:pt>
                <c:pt idx="1483">
                  <c:v>1.4830000000000001</c:v>
                </c:pt>
                <c:pt idx="1484">
                  <c:v>1.484</c:v>
                </c:pt>
                <c:pt idx="1485">
                  <c:v>1.4850000000000001</c:v>
                </c:pt>
                <c:pt idx="1486">
                  <c:v>1.486</c:v>
                </c:pt>
                <c:pt idx="1487">
                  <c:v>1.4870000000000001</c:v>
                </c:pt>
                <c:pt idx="1488">
                  <c:v>1.488</c:v>
                </c:pt>
                <c:pt idx="1489">
                  <c:v>1.4890000000000001</c:v>
                </c:pt>
                <c:pt idx="1490">
                  <c:v>1.49</c:v>
                </c:pt>
                <c:pt idx="1491">
                  <c:v>1.4910000000000001</c:v>
                </c:pt>
                <c:pt idx="1492">
                  <c:v>1.492</c:v>
                </c:pt>
                <c:pt idx="1493">
                  <c:v>1.4930000000000001</c:v>
                </c:pt>
                <c:pt idx="1494">
                  <c:v>1.494</c:v>
                </c:pt>
                <c:pt idx="1495">
                  <c:v>1.4950000000000001</c:v>
                </c:pt>
                <c:pt idx="1496">
                  <c:v>1.496</c:v>
                </c:pt>
                <c:pt idx="1497">
                  <c:v>1.4970000000000001</c:v>
                </c:pt>
                <c:pt idx="1498">
                  <c:v>1.498</c:v>
                </c:pt>
                <c:pt idx="1499">
                  <c:v>1.4990000000000001</c:v>
                </c:pt>
                <c:pt idx="1500">
                  <c:v>1.5</c:v>
                </c:pt>
                <c:pt idx="1501">
                  <c:v>1.5009999999999999</c:v>
                </c:pt>
                <c:pt idx="1502">
                  <c:v>1.502</c:v>
                </c:pt>
                <c:pt idx="1503">
                  <c:v>1.5029999999999999</c:v>
                </c:pt>
                <c:pt idx="1504">
                  <c:v>1.504</c:v>
                </c:pt>
                <c:pt idx="1505">
                  <c:v>1.5049999999999999</c:v>
                </c:pt>
                <c:pt idx="1506">
                  <c:v>1.506</c:v>
                </c:pt>
                <c:pt idx="1507">
                  <c:v>1.5069999999999999</c:v>
                </c:pt>
                <c:pt idx="1508">
                  <c:v>1.508</c:v>
                </c:pt>
                <c:pt idx="1509">
                  <c:v>1.5089999999999999</c:v>
                </c:pt>
                <c:pt idx="1510">
                  <c:v>1.51</c:v>
                </c:pt>
                <c:pt idx="1511">
                  <c:v>1.5109999999999999</c:v>
                </c:pt>
                <c:pt idx="1512">
                  <c:v>1.512</c:v>
                </c:pt>
                <c:pt idx="1513">
                  <c:v>1.5129999999999999</c:v>
                </c:pt>
                <c:pt idx="1514">
                  <c:v>1.514</c:v>
                </c:pt>
                <c:pt idx="1515">
                  <c:v>1.5149999999999999</c:v>
                </c:pt>
                <c:pt idx="1516">
                  <c:v>1.516</c:v>
                </c:pt>
                <c:pt idx="1517">
                  <c:v>1.5169999999999999</c:v>
                </c:pt>
                <c:pt idx="1518">
                  <c:v>1.518</c:v>
                </c:pt>
                <c:pt idx="1519">
                  <c:v>1.5189999999999999</c:v>
                </c:pt>
                <c:pt idx="1520">
                  <c:v>1.52</c:v>
                </c:pt>
                <c:pt idx="1521">
                  <c:v>1.5209999999999999</c:v>
                </c:pt>
                <c:pt idx="1522">
                  <c:v>1.522</c:v>
                </c:pt>
                <c:pt idx="1523">
                  <c:v>1.5229999999999999</c:v>
                </c:pt>
                <c:pt idx="1524">
                  <c:v>1.524</c:v>
                </c:pt>
                <c:pt idx="1525">
                  <c:v>1.5249999999999999</c:v>
                </c:pt>
                <c:pt idx="1526">
                  <c:v>1.526</c:v>
                </c:pt>
                <c:pt idx="1527">
                  <c:v>1.5269999999999999</c:v>
                </c:pt>
                <c:pt idx="1528">
                  <c:v>1.528</c:v>
                </c:pt>
                <c:pt idx="1529">
                  <c:v>1.5289999999999999</c:v>
                </c:pt>
                <c:pt idx="1530">
                  <c:v>1.53</c:v>
                </c:pt>
                <c:pt idx="1531">
                  <c:v>1.5309999999999999</c:v>
                </c:pt>
                <c:pt idx="1532">
                  <c:v>1.532</c:v>
                </c:pt>
                <c:pt idx="1533">
                  <c:v>1.5329999999999999</c:v>
                </c:pt>
                <c:pt idx="1534">
                  <c:v>1.534</c:v>
                </c:pt>
                <c:pt idx="1535">
                  <c:v>1.5349999999999999</c:v>
                </c:pt>
                <c:pt idx="1536">
                  <c:v>1.536</c:v>
                </c:pt>
                <c:pt idx="1537">
                  <c:v>1.5369999999999999</c:v>
                </c:pt>
                <c:pt idx="1538">
                  <c:v>1.538</c:v>
                </c:pt>
                <c:pt idx="1539">
                  <c:v>1.5389999999999999</c:v>
                </c:pt>
                <c:pt idx="1540">
                  <c:v>1.54</c:v>
                </c:pt>
                <c:pt idx="1541">
                  <c:v>1.5409999999999999</c:v>
                </c:pt>
                <c:pt idx="1542">
                  <c:v>1.542</c:v>
                </c:pt>
                <c:pt idx="1543">
                  <c:v>1.5429999999999999</c:v>
                </c:pt>
                <c:pt idx="1544">
                  <c:v>1.544</c:v>
                </c:pt>
                <c:pt idx="1545">
                  <c:v>1.5449999999999999</c:v>
                </c:pt>
                <c:pt idx="1546">
                  <c:v>1.546</c:v>
                </c:pt>
                <c:pt idx="1547">
                  <c:v>1.5469999999999999</c:v>
                </c:pt>
                <c:pt idx="1548">
                  <c:v>1.548</c:v>
                </c:pt>
                <c:pt idx="1549">
                  <c:v>1.5489999999999999</c:v>
                </c:pt>
                <c:pt idx="1550">
                  <c:v>1.55</c:v>
                </c:pt>
                <c:pt idx="1551">
                  <c:v>1.5509999999999999</c:v>
                </c:pt>
                <c:pt idx="1552">
                  <c:v>1.552</c:v>
                </c:pt>
                <c:pt idx="1553">
                  <c:v>1.5529999999999999</c:v>
                </c:pt>
                <c:pt idx="1554">
                  <c:v>1.554</c:v>
                </c:pt>
                <c:pt idx="1555">
                  <c:v>1.5549999999999999</c:v>
                </c:pt>
                <c:pt idx="1556">
                  <c:v>1.556</c:v>
                </c:pt>
                <c:pt idx="1557">
                  <c:v>1.5569999999999999</c:v>
                </c:pt>
                <c:pt idx="1558">
                  <c:v>1.5580000000000001</c:v>
                </c:pt>
                <c:pt idx="1559">
                  <c:v>1.5589999999999999</c:v>
                </c:pt>
                <c:pt idx="1560">
                  <c:v>1.56</c:v>
                </c:pt>
                <c:pt idx="1561">
                  <c:v>1.5609999999999999</c:v>
                </c:pt>
                <c:pt idx="1562">
                  <c:v>1.5620000000000001</c:v>
                </c:pt>
                <c:pt idx="1563">
                  <c:v>1.5629999999999999</c:v>
                </c:pt>
                <c:pt idx="1564">
                  <c:v>1.5640000000000001</c:v>
                </c:pt>
                <c:pt idx="1565">
                  <c:v>1.5649999999999999</c:v>
                </c:pt>
                <c:pt idx="1566">
                  <c:v>1.5660000000000001</c:v>
                </c:pt>
                <c:pt idx="1567">
                  <c:v>1.5669999999999999</c:v>
                </c:pt>
                <c:pt idx="1568">
                  <c:v>1.5680000000000001</c:v>
                </c:pt>
                <c:pt idx="1569">
                  <c:v>1.569</c:v>
                </c:pt>
                <c:pt idx="1570">
                  <c:v>1.57</c:v>
                </c:pt>
                <c:pt idx="1571">
                  <c:v>1.571</c:v>
                </c:pt>
                <c:pt idx="1572">
                  <c:v>1.5720000000000001</c:v>
                </c:pt>
                <c:pt idx="1573">
                  <c:v>1.573</c:v>
                </c:pt>
                <c:pt idx="1574">
                  <c:v>1.5740000000000001</c:v>
                </c:pt>
                <c:pt idx="1575">
                  <c:v>1.575</c:v>
                </c:pt>
                <c:pt idx="1576">
                  <c:v>1.5760000000000001</c:v>
                </c:pt>
                <c:pt idx="1577">
                  <c:v>1.577</c:v>
                </c:pt>
                <c:pt idx="1578">
                  <c:v>1.5780000000000001</c:v>
                </c:pt>
                <c:pt idx="1579">
                  <c:v>1.579</c:v>
                </c:pt>
                <c:pt idx="1580">
                  <c:v>1.58</c:v>
                </c:pt>
                <c:pt idx="1581">
                  <c:v>1.581</c:v>
                </c:pt>
                <c:pt idx="1582">
                  <c:v>1.5820000000000001</c:v>
                </c:pt>
                <c:pt idx="1583">
                  <c:v>1.583</c:v>
                </c:pt>
                <c:pt idx="1584">
                  <c:v>1.5840000000000001</c:v>
                </c:pt>
                <c:pt idx="1585">
                  <c:v>1.585</c:v>
                </c:pt>
                <c:pt idx="1586">
                  <c:v>1.5860000000000001</c:v>
                </c:pt>
                <c:pt idx="1587">
                  <c:v>1.587</c:v>
                </c:pt>
                <c:pt idx="1588">
                  <c:v>1.5880000000000001</c:v>
                </c:pt>
                <c:pt idx="1589">
                  <c:v>1.589</c:v>
                </c:pt>
                <c:pt idx="1590">
                  <c:v>1.59</c:v>
                </c:pt>
                <c:pt idx="1591">
                  <c:v>1.591</c:v>
                </c:pt>
                <c:pt idx="1592">
                  <c:v>1.5920000000000001</c:v>
                </c:pt>
                <c:pt idx="1593">
                  <c:v>1.593</c:v>
                </c:pt>
                <c:pt idx="1594">
                  <c:v>1.5940000000000001</c:v>
                </c:pt>
                <c:pt idx="1595">
                  <c:v>1.595</c:v>
                </c:pt>
                <c:pt idx="1596">
                  <c:v>1.5960000000000001</c:v>
                </c:pt>
                <c:pt idx="1597">
                  <c:v>1.597</c:v>
                </c:pt>
                <c:pt idx="1598">
                  <c:v>1.5980000000000001</c:v>
                </c:pt>
                <c:pt idx="1599">
                  <c:v>1.599</c:v>
                </c:pt>
                <c:pt idx="1600">
                  <c:v>1.6</c:v>
                </c:pt>
                <c:pt idx="1601">
                  <c:v>1.601</c:v>
                </c:pt>
                <c:pt idx="1602">
                  <c:v>1.6020000000000001</c:v>
                </c:pt>
                <c:pt idx="1603">
                  <c:v>1.603</c:v>
                </c:pt>
                <c:pt idx="1604">
                  <c:v>1.6040000000000001</c:v>
                </c:pt>
                <c:pt idx="1605">
                  <c:v>1.605</c:v>
                </c:pt>
                <c:pt idx="1606">
                  <c:v>1.6060000000000001</c:v>
                </c:pt>
                <c:pt idx="1607">
                  <c:v>1.607</c:v>
                </c:pt>
                <c:pt idx="1608">
                  <c:v>1.6080000000000001</c:v>
                </c:pt>
                <c:pt idx="1609">
                  <c:v>1.609</c:v>
                </c:pt>
                <c:pt idx="1610">
                  <c:v>1.61</c:v>
                </c:pt>
                <c:pt idx="1611">
                  <c:v>1.611</c:v>
                </c:pt>
                <c:pt idx="1612">
                  <c:v>1.6120000000000001</c:v>
                </c:pt>
                <c:pt idx="1613">
                  <c:v>1.613</c:v>
                </c:pt>
                <c:pt idx="1614">
                  <c:v>1.6140000000000001</c:v>
                </c:pt>
                <c:pt idx="1615">
                  <c:v>1.615</c:v>
                </c:pt>
                <c:pt idx="1616">
                  <c:v>1.6160000000000001</c:v>
                </c:pt>
                <c:pt idx="1617">
                  <c:v>1.617</c:v>
                </c:pt>
                <c:pt idx="1618">
                  <c:v>1.6180000000000001</c:v>
                </c:pt>
                <c:pt idx="1619">
                  <c:v>1.619</c:v>
                </c:pt>
                <c:pt idx="1620">
                  <c:v>1.62</c:v>
                </c:pt>
                <c:pt idx="1621">
                  <c:v>1.621</c:v>
                </c:pt>
                <c:pt idx="1622">
                  <c:v>1.6220000000000001</c:v>
                </c:pt>
                <c:pt idx="1623">
                  <c:v>1.623</c:v>
                </c:pt>
                <c:pt idx="1624">
                  <c:v>1.6240000000000001</c:v>
                </c:pt>
                <c:pt idx="1625">
                  <c:v>1.625</c:v>
                </c:pt>
                <c:pt idx="1626">
                  <c:v>1.6259999999999999</c:v>
                </c:pt>
                <c:pt idx="1627">
                  <c:v>1.627</c:v>
                </c:pt>
                <c:pt idx="1628">
                  <c:v>1.6279999999999999</c:v>
                </c:pt>
                <c:pt idx="1629">
                  <c:v>1.629</c:v>
                </c:pt>
                <c:pt idx="1630">
                  <c:v>1.63</c:v>
                </c:pt>
                <c:pt idx="1631">
                  <c:v>1.631</c:v>
                </c:pt>
                <c:pt idx="1632">
                  <c:v>1.6319999999999999</c:v>
                </c:pt>
                <c:pt idx="1633">
                  <c:v>1.633</c:v>
                </c:pt>
                <c:pt idx="1634">
                  <c:v>1.6339999999999999</c:v>
                </c:pt>
                <c:pt idx="1635">
                  <c:v>1.635</c:v>
                </c:pt>
                <c:pt idx="1636">
                  <c:v>1.6359999999999999</c:v>
                </c:pt>
                <c:pt idx="1637">
                  <c:v>1.637</c:v>
                </c:pt>
                <c:pt idx="1638">
                  <c:v>1.6379999999999999</c:v>
                </c:pt>
                <c:pt idx="1639">
                  <c:v>1.639</c:v>
                </c:pt>
                <c:pt idx="1640">
                  <c:v>1.64</c:v>
                </c:pt>
                <c:pt idx="1641">
                  <c:v>1.641</c:v>
                </c:pt>
                <c:pt idx="1642">
                  <c:v>1.6419999999999999</c:v>
                </c:pt>
                <c:pt idx="1643">
                  <c:v>1.643</c:v>
                </c:pt>
                <c:pt idx="1644">
                  <c:v>1.6439999999999999</c:v>
                </c:pt>
                <c:pt idx="1645">
                  <c:v>1.645</c:v>
                </c:pt>
                <c:pt idx="1646">
                  <c:v>1.6459999999999999</c:v>
                </c:pt>
                <c:pt idx="1647">
                  <c:v>1.647</c:v>
                </c:pt>
                <c:pt idx="1648">
                  <c:v>1.6479999999999999</c:v>
                </c:pt>
                <c:pt idx="1649">
                  <c:v>1.649</c:v>
                </c:pt>
                <c:pt idx="1650">
                  <c:v>1.65</c:v>
                </c:pt>
                <c:pt idx="1651">
                  <c:v>1.651</c:v>
                </c:pt>
                <c:pt idx="1652">
                  <c:v>1.6519999999999999</c:v>
                </c:pt>
                <c:pt idx="1653">
                  <c:v>1.653</c:v>
                </c:pt>
                <c:pt idx="1654">
                  <c:v>1.6539999999999999</c:v>
                </c:pt>
                <c:pt idx="1655">
                  <c:v>1.655</c:v>
                </c:pt>
                <c:pt idx="1656">
                  <c:v>1.6559999999999999</c:v>
                </c:pt>
                <c:pt idx="1657">
                  <c:v>1.657</c:v>
                </c:pt>
                <c:pt idx="1658">
                  <c:v>1.6579999999999999</c:v>
                </c:pt>
                <c:pt idx="1659">
                  <c:v>1.659</c:v>
                </c:pt>
                <c:pt idx="1660">
                  <c:v>1.66</c:v>
                </c:pt>
                <c:pt idx="1661">
                  <c:v>1.661</c:v>
                </c:pt>
                <c:pt idx="1662">
                  <c:v>1.6619999999999999</c:v>
                </c:pt>
                <c:pt idx="1663">
                  <c:v>1.663</c:v>
                </c:pt>
                <c:pt idx="1664">
                  <c:v>1.6639999999999999</c:v>
                </c:pt>
                <c:pt idx="1665">
                  <c:v>1.665</c:v>
                </c:pt>
                <c:pt idx="1666">
                  <c:v>1.6659999999999999</c:v>
                </c:pt>
                <c:pt idx="1667">
                  <c:v>1.667</c:v>
                </c:pt>
                <c:pt idx="1668">
                  <c:v>1.6679999999999999</c:v>
                </c:pt>
                <c:pt idx="1669">
                  <c:v>1.669</c:v>
                </c:pt>
                <c:pt idx="1670">
                  <c:v>1.67</c:v>
                </c:pt>
                <c:pt idx="1671">
                  <c:v>1.671</c:v>
                </c:pt>
                <c:pt idx="1672">
                  <c:v>1.6719999999999999</c:v>
                </c:pt>
                <c:pt idx="1673">
                  <c:v>1.673</c:v>
                </c:pt>
                <c:pt idx="1674">
                  <c:v>1.6739999999999999</c:v>
                </c:pt>
                <c:pt idx="1675">
                  <c:v>1.675</c:v>
                </c:pt>
                <c:pt idx="1676">
                  <c:v>1.6759999999999999</c:v>
                </c:pt>
                <c:pt idx="1677">
                  <c:v>1.677</c:v>
                </c:pt>
                <c:pt idx="1678">
                  <c:v>1.6779999999999999</c:v>
                </c:pt>
                <c:pt idx="1679">
                  <c:v>1.679</c:v>
                </c:pt>
                <c:pt idx="1680">
                  <c:v>1.68</c:v>
                </c:pt>
                <c:pt idx="1681">
                  <c:v>1.681</c:v>
                </c:pt>
                <c:pt idx="1682">
                  <c:v>1.6819999999999999</c:v>
                </c:pt>
                <c:pt idx="1683">
                  <c:v>1.6830000000000001</c:v>
                </c:pt>
                <c:pt idx="1684">
                  <c:v>1.6839999999999999</c:v>
                </c:pt>
                <c:pt idx="1685">
                  <c:v>1.6850000000000001</c:v>
                </c:pt>
                <c:pt idx="1686">
                  <c:v>1.6859999999999999</c:v>
                </c:pt>
                <c:pt idx="1687">
                  <c:v>1.6870000000000001</c:v>
                </c:pt>
                <c:pt idx="1688">
                  <c:v>1.6879999999999999</c:v>
                </c:pt>
                <c:pt idx="1689">
                  <c:v>1.6890000000000001</c:v>
                </c:pt>
                <c:pt idx="1690">
                  <c:v>1.69</c:v>
                </c:pt>
                <c:pt idx="1691">
                  <c:v>1.6910000000000001</c:v>
                </c:pt>
                <c:pt idx="1692">
                  <c:v>1.6919999999999999</c:v>
                </c:pt>
                <c:pt idx="1693">
                  <c:v>1.6930000000000001</c:v>
                </c:pt>
                <c:pt idx="1694">
                  <c:v>1.694</c:v>
                </c:pt>
                <c:pt idx="1695">
                  <c:v>1.6950000000000001</c:v>
                </c:pt>
                <c:pt idx="1696">
                  <c:v>1.696</c:v>
                </c:pt>
                <c:pt idx="1697">
                  <c:v>1.6970000000000001</c:v>
                </c:pt>
                <c:pt idx="1698">
                  <c:v>1.698</c:v>
                </c:pt>
                <c:pt idx="1699">
                  <c:v>1.6990000000000001</c:v>
                </c:pt>
                <c:pt idx="1700">
                  <c:v>1.7</c:v>
                </c:pt>
                <c:pt idx="1701">
                  <c:v>1.7010000000000001</c:v>
                </c:pt>
                <c:pt idx="1702">
                  <c:v>1.702</c:v>
                </c:pt>
                <c:pt idx="1703">
                  <c:v>1.7030000000000001</c:v>
                </c:pt>
                <c:pt idx="1704">
                  <c:v>1.704</c:v>
                </c:pt>
                <c:pt idx="1705">
                  <c:v>1.7050000000000001</c:v>
                </c:pt>
                <c:pt idx="1706">
                  <c:v>1.706</c:v>
                </c:pt>
                <c:pt idx="1707">
                  <c:v>1.7070000000000001</c:v>
                </c:pt>
                <c:pt idx="1708">
                  <c:v>1.708</c:v>
                </c:pt>
                <c:pt idx="1709">
                  <c:v>1.7090000000000001</c:v>
                </c:pt>
                <c:pt idx="1710">
                  <c:v>1.71</c:v>
                </c:pt>
                <c:pt idx="1711">
                  <c:v>1.7110000000000001</c:v>
                </c:pt>
                <c:pt idx="1712">
                  <c:v>1.712</c:v>
                </c:pt>
                <c:pt idx="1713">
                  <c:v>1.7130000000000001</c:v>
                </c:pt>
                <c:pt idx="1714">
                  <c:v>1.714</c:v>
                </c:pt>
                <c:pt idx="1715">
                  <c:v>1.7150000000000001</c:v>
                </c:pt>
                <c:pt idx="1716">
                  <c:v>1.716</c:v>
                </c:pt>
                <c:pt idx="1717">
                  <c:v>1.7170000000000001</c:v>
                </c:pt>
                <c:pt idx="1718">
                  <c:v>1.718</c:v>
                </c:pt>
                <c:pt idx="1719">
                  <c:v>1.7190000000000001</c:v>
                </c:pt>
                <c:pt idx="1720">
                  <c:v>1.72</c:v>
                </c:pt>
                <c:pt idx="1721">
                  <c:v>1.7210000000000001</c:v>
                </c:pt>
                <c:pt idx="1722">
                  <c:v>1.722</c:v>
                </c:pt>
                <c:pt idx="1723">
                  <c:v>1.7230000000000001</c:v>
                </c:pt>
                <c:pt idx="1724">
                  <c:v>1.724</c:v>
                </c:pt>
                <c:pt idx="1725">
                  <c:v>1.7250000000000001</c:v>
                </c:pt>
                <c:pt idx="1726">
                  <c:v>1.726</c:v>
                </c:pt>
                <c:pt idx="1727">
                  <c:v>1.7270000000000001</c:v>
                </c:pt>
                <c:pt idx="1728">
                  <c:v>1.728</c:v>
                </c:pt>
                <c:pt idx="1729">
                  <c:v>1.7290000000000001</c:v>
                </c:pt>
                <c:pt idx="1730">
                  <c:v>1.73</c:v>
                </c:pt>
                <c:pt idx="1731">
                  <c:v>1.7310000000000001</c:v>
                </c:pt>
                <c:pt idx="1732">
                  <c:v>1.732</c:v>
                </c:pt>
                <c:pt idx="1733">
                  <c:v>1.7330000000000001</c:v>
                </c:pt>
                <c:pt idx="1734">
                  <c:v>1.734</c:v>
                </c:pt>
                <c:pt idx="1735">
                  <c:v>1.7350000000000001</c:v>
                </c:pt>
                <c:pt idx="1736">
                  <c:v>1.736</c:v>
                </c:pt>
                <c:pt idx="1737">
                  <c:v>1.7370000000000001</c:v>
                </c:pt>
                <c:pt idx="1738">
                  <c:v>1.738</c:v>
                </c:pt>
                <c:pt idx="1739">
                  <c:v>1.7390000000000001</c:v>
                </c:pt>
                <c:pt idx="1740">
                  <c:v>1.74</c:v>
                </c:pt>
                <c:pt idx="1741">
                  <c:v>1.7410000000000001</c:v>
                </c:pt>
                <c:pt idx="1742">
                  <c:v>1.742</c:v>
                </c:pt>
                <c:pt idx="1743">
                  <c:v>1.7430000000000001</c:v>
                </c:pt>
                <c:pt idx="1744">
                  <c:v>1.744</c:v>
                </c:pt>
                <c:pt idx="1745">
                  <c:v>1.7450000000000001</c:v>
                </c:pt>
                <c:pt idx="1746">
                  <c:v>1.746</c:v>
                </c:pt>
                <c:pt idx="1747">
                  <c:v>1.7470000000000001</c:v>
                </c:pt>
                <c:pt idx="1748">
                  <c:v>1.748</c:v>
                </c:pt>
                <c:pt idx="1749">
                  <c:v>1.7490000000000001</c:v>
                </c:pt>
                <c:pt idx="1750">
                  <c:v>1.75</c:v>
                </c:pt>
                <c:pt idx="1751">
                  <c:v>1.7509999999999999</c:v>
                </c:pt>
                <c:pt idx="1752">
                  <c:v>1.752</c:v>
                </c:pt>
                <c:pt idx="1753">
                  <c:v>1.7529999999999999</c:v>
                </c:pt>
                <c:pt idx="1754">
                  <c:v>1.754</c:v>
                </c:pt>
                <c:pt idx="1755">
                  <c:v>1.7549999999999999</c:v>
                </c:pt>
                <c:pt idx="1756">
                  <c:v>1.756</c:v>
                </c:pt>
                <c:pt idx="1757">
                  <c:v>1.7569999999999999</c:v>
                </c:pt>
                <c:pt idx="1758">
                  <c:v>1.758</c:v>
                </c:pt>
                <c:pt idx="1759">
                  <c:v>1.7589999999999999</c:v>
                </c:pt>
                <c:pt idx="1760">
                  <c:v>1.76</c:v>
                </c:pt>
                <c:pt idx="1761">
                  <c:v>1.7609999999999999</c:v>
                </c:pt>
                <c:pt idx="1762">
                  <c:v>1.762</c:v>
                </c:pt>
                <c:pt idx="1763">
                  <c:v>1.7629999999999999</c:v>
                </c:pt>
                <c:pt idx="1764">
                  <c:v>1.764</c:v>
                </c:pt>
                <c:pt idx="1765">
                  <c:v>1.7649999999999999</c:v>
                </c:pt>
                <c:pt idx="1766">
                  <c:v>1.766</c:v>
                </c:pt>
                <c:pt idx="1767">
                  <c:v>1.7669999999999999</c:v>
                </c:pt>
                <c:pt idx="1768">
                  <c:v>1.768</c:v>
                </c:pt>
                <c:pt idx="1769">
                  <c:v>1.7689999999999999</c:v>
                </c:pt>
                <c:pt idx="1770">
                  <c:v>1.77</c:v>
                </c:pt>
                <c:pt idx="1771">
                  <c:v>1.7709999999999999</c:v>
                </c:pt>
                <c:pt idx="1772">
                  <c:v>1.772</c:v>
                </c:pt>
                <c:pt idx="1773">
                  <c:v>1.7729999999999999</c:v>
                </c:pt>
                <c:pt idx="1774">
                  <c:v>1.774</c:v>
                </c:pt>
                <c:pt idx="1775">
                  <c:v>1.7749999999999999</c:v>
                </c:pt>
                <c:pt idx="1776">
                  <c:v>1.776</c:v>
                </c:pt>
                <c:pt idx="1777">
                  <c:v>1.7769999999999999</c:v>
                </c:pt>
                <c:pt idx="1778">
                  <c:v>1.778</c:v>
                </c:pt>
                <c:pt idx="1779">
                  <c:v>1.7789999999999999</c:v>
                </c:pt>
                <c:pt idx="1780">
                  <c:v>1.78</c:v>
                </c:pt>
                <c:pt idx="1781">
                  <c:v>1.7809999999999999</c:v>
                </c:pt>
                <c:pt idx="1782">
                  <c:v>1.782</c:v>
                </c:pt>
                <c:pt idx="1783">
                  <c:v>1.7829999999999999</c:v>
                </c:pt>
                <c:pt idx="1784">
                  <c:v>1.784</c:v>
                </c:pt>
                <c:pt idx="1785">
                  <c:v>1.7849999999999999</c:v>
                </c:pt>
                <c:pt idx="1786">
                  <c:v>1.786</c:v>
                </c:pt>
                <c:pt idx="1787">
                  <c:v>1.7869999999999999</c:v>
                </c:pt>
                <c:pt idx="1788">
                  <c:v>1.788</c:v>
                </c:pt>
                <c:pt idx="1789">
                  <c:v>1.7889999999999999</c:v>
                </c:pt>
                <c:pt idx="1790">
                  <c:v>1.79</c:v>
                </c:pt>
                <c:pt idx="1791">
                  <c:v>1.7909999999999999</c:v>
                </c:pt>
                <c:pt idx="1792">
                  <c:v>1.792</c:v>
                </c:pt>
                <c:pt idx="1793">
                  <c:v>1.7929999999999999</c:v>
                </c:pt>
                <c:pt idx="1794">
                  <c:v>1.794</c:v>
                </c:pt>
                <c:pt idx="1795">
                  <c:v>1.7949999999999999</c:v>
                </c:pt>
                <c:pt idx="1796">
                  <c:v>1.796</c:v>
                </c:pt>
                <c:pt idx="1797">
                  <c:v>1.7969999999999999</c:v>
                </c:pt>
                <c:pt idx="1798">
                  <c:v>1.798</c:v>
                </c:pt>
                <c:pt idx="1799">
                  <c:v>1.7989999999999999</c:v>
                </c:pt>
                <c:pt idx="1800">
                  <c:v>1.8</c:v>
                </c:pt>
                <c:pt idx="1801">
                  <c:v>1.8009999999999999</c:v>
                </c:pt>
                <c:pt idx="1802">
                  <c:v>1.802</c:v>
                </c:pt>
                <c:pt idx="1803">
                  <c:v>1.8029999999999999</c:v>
                </c:pt>
                <c:pt idx="1804">
                  <c:v>1.804</c:v>
                </c:pt>
                <c:pt idx="1805">
                  <c:v>1.8049999999999999</c:v>
                </c:pt>
                <c:pt idx="1806">
                  <c:v>1.806</c:v>
                </c:pt>
                <c:pt idx="1807">
                  <c:v>1.8069999999999999</c:v>
                </c:pt>
                <c:pt idx="1808">
                  <c:v>1.8080000000000001</c:v>
                </c:pt>
                <c:pt idx="1809">
                  <c:v>1.8089999999999999</c:v>
                </c:pt>
                <c:pt idx="1810">
                  <c:v>1.81</c:v>
                </c:pt>
                <c:pt idx="1811">
                  <c:v>1.8109999999999999</c:v>
                </c:pt>
                <c:pt idx="1812">
                  <c:v>1.8120000000000001</c:v>
                </c:pt>
                <c:pt idx="1813">
                  <c:v>1.8129999999999999</c:v>
                </c:pt>
                <c:pt idx="1814">
                  <c:v>1.8140000000000001</c:v>
                </c:pt>
                <c:pt idx="1815">
                  <c:v>1.8149999999999999</c:v>
                </c:pt>
                <c:pt idx="1816">
                  <c:v>1.8160000000000001</c:v>
                </c:pt>
                <c:pt idx="1817">
                  <c:v>1.8169999999999999</c:v>
                </c:pt>
                <c:pt idx="1818">
                  <c:v>1.8180000000000001</c:v>
                </c:pt>
                <c:pt idx="1819">
                  <c:v>1.819</c:v>
                </c:pt>
                <c:pt idx="1820">
                  <c:v>1.82</c:v>
                </c:pt>
                <c:pt idx="1821">
                  <c:v>1.821</c:v>
                </c:pt>
                <c:pt idx="1822">
                  <c:v>1.8220000000000001</c:v>
                </c:pt>
                <c:pt idx="1823">
                  <c:v>1.823</c:v>
                </c:pt>
                <c:pt idx="1824">
                  <c:v>1.8240000000000001</c:v>
                </c:pt>
                <c:pt idx="1825">
                  <c:v>1.825</c:v>
                </c:pt>
                <c:pt idx="1826">
                  <c:v>1.8260000000000001</c:v>
                </c:pt>
                <c:pt idx="1827">
                  <c:v>1.827</c:v>
                </c:pt>
                <c:pt idx="1828">
                  <c:v>1.8280000000000001</c:v>
                </c:pt>
                <c:pt idx="1829">
                  <c:v>1.829</c:v>
                </c:pt>
                <c:pt idx="1830">
                  <c:v>1.83</c:v>
                </c:pt>
                <c:pt idx="1831">
                  <c:v>1.831</c:v>
                </c:pt>
                <c:pt idx="1832">
                  <c:v>1.8320000000000001</c:v>
                </c:pt>
                <c:pt idx="1833">
                  <c:v>1.833</c:v>
                </c:pt>
                <c:pt idx="1834">
                  <c:v>1.8340000000000001</c:v>
                </c:pt>
                <c:pt idx="1835">
                  <c:v>1.835</c:v>
                </c:pt>
                <c:pt idx="1836">
                  <c:v>1.8360000000000001</c:v>
                </c:pt>
                <c:pt idx="1837">
                  <c:v>1.837</c:v>
                </c:pt>
                <c:pt idx="1838">
                  <c:v>1.8380000000000001</c:v>
                </c:pt>
                <c:pt idx="1839">
                  <c:v>1.839</c:v>
                </c:pt>
                <c:pt idx="1840">
                  <c:v>1.84</c:v>
                </c:pt>
                <c:pt idx="1841">
                  <c:v>1.841</c:v>
                </c:pt>
                <c:pt idx="1842">
                  <c:v>1.8420000000000001</c:v>
                </c:pt>
                <c:pt idx="1843">
                  <c:v>1.843</c:v>
                </c:pt>
                <c:pt idx="1844">
                  <c:v>1.8440000000000001</c:v>
                </c:pt>
                <c:pt idx="1845">
                  <c:v>1.845</c:v>
                </c:pt>
                <c:pt idx="1846">
                  <c:v>1.8460000000000001</c:v>
                </c:pt>
                <c:pt idx="1847">
                  <c:v>1.847</c:v>
                </c:pt>
                <c:pt idx="1848">
                  <c:v>1.8480000000000001</c:v>
                </c:pt>
                <c:pt idx="1849">
                  <c:v>1.849</c:v>
                </c:pt>
                <c:pt idx="1850">
                  <c:v>1.85</c:v>
                </c:pt>
                <c:pt idx="1851">
                  <c:v>1.851</c:v>
                </c:pt>
                <c:pt idx="1852">
                  <c:v>1.8520000000000001</c:v>
                </c:pt>
                <c:pt idx="1853">
                  <c:v>1.853</c:v>
                </c:pt>
                <c:pt idx="1854">
                  <c:v>1.8540000000000001</c:v>
                </c:pt>
                <c:pt idx="1855">
                  <c:v>1.855</c:v>
                </c:pt>
                <c:pt idx="1856">
                  <c:v>1.8560000000000001</c:v>
                </c:pt>
                <c:pt idx="1857">
                  <c:v>1.857</c:v>
                </c:pt>
                <c:pt idx="1858">
                  <c:v>1.8580000000000001</c:v>
                </c:pt>
                <c:pt idx="1859">
                  <c:v>1.859</c:v>
                </c:pt>
                <c:pt idx="1860">
                  <c:v>1.86</c:v>
                </c:pt>
                <c:pt idx="1861">
                  <c:v>1.861</c:v>
                </c:pt>
                <c:pt idx="1862">
                  <c:v>1.8620000000000001</c:v>
                </c:pt>
                <c:pt idx="1863">
                  <c:v>1.863</c:v>
                </c:pt>
                <c:pt idx="1864">
                  <c:v>1.8640000000000001</c:v>
                </c:pt>
                <c:pt idx="1865">
                  <c:v>1.865</c:v>
                </c:pt>
                <c:pt idx="1866">
                  <c:v>1.8660000000000001</c:v>
                </c:pt>
                <c:pt idx="1867">
                  <c:v>1.867</c:v>
                </c:pt>
                <c:pt idx="1868">
                  <c:v>1.8680000000000001</c:v>
                </c:pt>
                <c:pt idx="1869">
                  <c:v>1.869</c:v>
                </c:pt>
                <c:pt idx="1870">
                  <c:v>1.87</c:v>
                </c:pt>
                <c:pt idx="1871">
                  <c:v>1.871</c:v>
                </c:pt>
                <c:pt idx="1872">
                  <c:v>1.8720000000000001</c:v>
                </c:pt>
                <c:pt idx="1873">
                  <c:v>1.873</c:v>
                </c:pt>
                <c:pt idx="1874">
                  <c:v>1.8740000000000001</c:v>
                </c:pt>
                <c:pt idx="1875">
                  <c:v>1.875</c:v>
                </c:pt>
                <c:pt idx="1876">
                  <c:v>1.8759999999999999</c:v>
                </c:pt>
                <c:pt idx="1877">
                  <c:v>1.877</c:v>
                </c:pt>
                <c:pt idx="1878">
                  <c:v>1.8779999999999999</c:v>
                </c:pt>
                <c:pt idx="1879">
                  <c:v>1.879</c:v>
                </c:pt>
                <c:pt idx="1880">
                  <c:v>1.88</c:v>
                </c:pt>
                <c:pt idx="1881">
                  <c:v>1.881</c:v>
                </c:pt>
                <c:pt idx="1882">
                  <c:v>1.8819999999999999</c:v>
                </c:pt>
                <c:pt idx="1883">
                  <c:v>1.883</c:v>
                </c:pt>
                <c:pt idx="1884">
                  <c:v>1.8839999999999999</c:v>
                </c:pt>
                <c:pt idx="1885">
                  <c:v>1.885</c:v>
                </c:pt>
                <c:pt idx="1886">
                  <c:v>1.8859999999999999</c:v>
                </c:pt>
                <c:pt idx="1887">
                  <c:v>1.887</c:v>
                </c:pt>
                <c:pt idx="1888">
                  <c:v>1.8879999999999999</c:v>
                </c:pt>
                <c:pt idx="1889">
                  <c:v>1.889</c:v>
                </c:pt>
                <c:pt idx="1890">
                  <c:v>1.89</c:v>
                </c:pt>
                <c:pt idx="1891">
                  <c:v>1.891</c:v>
                </c:pt>
                <c:pt idx="1892">
                  <c:v>1.8919999999999999</c:v>
                </c:pt>
                <c:pt idx="1893">
                  <c:v>1.893</c:v>
                </c:pt>
                <c:pt idx="1894">
                  <c:v>1.8939999999999999</c:v>
                </c:pt>
                <c:pt idx="1895">
                  <c:v>1.895</c:v>
                </c:pt>
                <c:pt idx="1896">
                  <c:v>1.8959999999999999</c:v>
                </c:pt>
                <c:pt idx="1897">
                  <c:v>1.897</c:v>
                </c:pt>
                <c:pt idx="1898">
                  <c:v>1.8979999999999999</c:v>
                </c:pt>
                <c:pt idx="1899">
                  <c:v>1.899</c:v>
                </c:pt>
                <c:pt idx="1900">
                  <c:v>1.9</c:v>
                </c:pt>
                <c:pt idx="1901">
                  <c:v>1.901</c:v>
                </c:pt>
                <c:pt idx="1902">
                  <c:v>1.9019999999999999</c:v>
                </c:pt>
                <c:pt idx="1903">
                  <c:v>1.903</c:v>
                </c:pt>
                <c:pt idx="1904">
                  <c:v>1.9039999999999999</c:v>
                </c:pt>
                <c:pt idx="1905">
                  <c:v>1.905</c:v>
                </c:pt>
                <c:pt idx="1906">
                  <c:v>1.9059999999999999</c:v>
                </c:pt>
                <c:pt idx="1907">
                  <c:v>1.907</c:v>
                </c:pt>
                <c:pt idx="1908">
                  <c:v>1.9079999999999999</c:v>
                </c:pt>
                <c:pt idx="1909">
                  <c:v>1.909</c:v>
                </c:pt>
                <c:pt idx="1910">
                  <c:v>1.91</c:v>
                </c:pt>
                <c:pt idx="1911">
                  <c:v>1.911</c:v>
                </c:pt>
                <c:pt idx="1912">
                  <c:v>1.9119999999999999</c:v>
                </c:pt>
                <c:pt idx="1913">
                  <c:v>1.913</c:v>
                </c:pt>
                <c:pt idx="1914">
                  <c:v>1.9139999999999999</c:v>
                </c:pt>
                <c:pt idx="1915">
                  <c:v>1.915</c:v>
                </c:pt>
                <c:pt idx="1916">
                  <c:v>1.9159999999999999</c:v>
                </c:pt>
                <c:pt idx="1917">
                  <c:v>1.917</c:v>
                </c:pt>
                <c:pt idx="1918">
                  <c:v>1.9179999999999999</c:v>
                </c:pt>
                <c:pt idx="1919">
                  <c:v>1.919</c:v>
                </c:pt>
                <c:pt idx="1920">
                  <c:v>1.92</c:v>
                </c:pt>
                <c:pt idx="1921">
                  <c:v>1.921</c:v>
                </c:pt>
                <c:pt idx="1922">
                  <c:v>1.9219999999999999</c:v>
                </c:pt>
                <c:pt idx="1923">
                  <c:v>1.923</c:v>
                </c:pt>
                <c:pt idx="1924">
                  <c:v>1.9239999999999999</c:v>
                </c:pt>
                <c:pt idx="1925">
                  <c:v>1.925</c:v>
                </c:pt>
                <c:pt idx="1926">
                  <c:v>1.9259999999999999</c:v>
                </c:pt>
                <c:pt idx="1927">
                  <c:v>1.927</c:v>
                </c:pt>
                <c:pt idx="1928">
                  <c:v>1.9279999999999999</c:v>
                </c:pt>
                <c:pt idx="1929">
                  <c:v>1.929</c:v>
                </c:pt>
                <c:pt idx="1930">
                  <c:v>1.93</c:v>
                </c:pt>
                <c:pt idx="1931">
                  <c:v>1.931</c:v>
                </c:pt>
                <c:pt idx="1932">
                  <c:v>1.9319999999999999</c:v>
                </c:pt>
                <c:pt idx="1933">
                  <c:v>1.9330000000000001</c:v>
                </c:pt>
                <c:pt idx="1934">
                  <c:v>1.9339999999999999</c:v>
                </c:pt>
                <c:pt idx="1935">
                  <c:v>1.9350000000000001</c:v>
                </c:pt>
                <c:pt idx="1936">
                  <c:v>1.9359999999999999</c:v>
                </c:pt>
                <c:pt idx="1937">
                  <c:v>1.9370000000000001</c:v>
                </c:pt>
                <c:pt idx="1938">
                  <c:v>1.9379999999999999</c:v>
                </c:pt>
                <c:pt idx="1939">
                  <c:v>1.9390000000000001</c:v>
                </c:pt>
                <c:pt idx="1940">
                  <c:v>1.94</c:v>
                </c:pt>
                <c:pt idx="1941">
                  <c:v>1.9410000000000001</c:v>
                </c:pt>
                <c:pt idx="1942">
                  <c:v>1.9419999999999999</c:v>
                </c:pt>
                <c:pt idx="1943">
                  <c:v>1.9430000000000001</c:v>
                </c:pt>
                <c:pt idx="1944">
                  <c:v>1.944</c:v>
                </c:pt>
                <c:pt idx="1945">
                  <c:v>1.9450000000000001</c:v>
                </c:pt>
                <c:pt idx="1946">
                  <c:v>1.946</c:v>
                </c:pt>
                <c:pt idx="1947">
                  <c:v>1.9470000000000001</c:v>
                </c:pt>
                <c:pt idx="1948">
                  <c:v>1.948</c:v>
                </c:pt>
                <c:pt idx="1949">
                  <c:v>1.9490000000000001</c:v>
                </c:pt>
                <c:pt idx="1950">
                  <c:v>1.95</c:v>
                </c:pt>
                <c:pt idx="1951">
                  <c:v>1.9510000000000001</c:v>
                </c:pt>
                <c:pt idx="1952">
                  <c:v>1.952</c:v>
                </c:pt>
                <c:pt idx="1953">
                  <c:v>1.9530000000000001</c:v>
                </c:pt>
                <c:pt idx="1954">
                  <c:v>1.954</c:v>
                </c:pt>
                <c:pt idx="1955">
                  <c:v>1.9550000000000001</c:v>
                </c:pt>
                <c:pt idx="1956">
                  <c:v>1.956</c:v>
                </c:pt>
                <c:pt idx="1957">
                  <c:v>1.9570000000000001</c:v>
                </c:pt>
                <c:pt idx="1958">
                  <c:v>1.958</c:v>
                </c:pt>
                <c:pt idx="1959">
                  <c:v>1.9590000000000001</c:v>
                </c:pt>
                <c:pt idx="1960">
                  <c:v>1.96</c:v>
                </c:pt>
                <c:pt idx="1961">
                  <c:v>1.9610000000000001</c:v>
                </c:pt>
                <c:pt idx="1962">
                  <c:v>1.962</c:v>
                </c:pt>
                <c:pt idx="1963">
                  <c:v>1.9630000000000001</c:v>
                </c:pt>
                <c:pt idx="1964">
                  <c:v>1.964</c:v>
                </c:pt>
                <c:pt idx="1965">
                  <c:v>1.9650000000000001</c:v>
                </c:pt>
                <c:pt idx="1966">
                  <c:v>1.966</c:v>
                </c:pt>
                <c:pt idx="1967">
                  <c:v>1.9670000000000001</c:v>
                </c:pt>
                <c:pt idx="1968">
                  <c:v>1.968</c:v>
                </c:pt>
                <c:pt idx="1969">
                  <c:v>1.9690000000000001</c:v>
                </c:pt>
                <c:pt idx="1970">
                  <c:v>1.97</c:v>
                </c:pt>
                <c:pt idx="1971">
                  <c:v>1.9710000000000001</c:v>
                </c:pt>
                <c:pt idx="1972">
                  <c:v>1.972</c:v>
                </c:pt>
                <c:pt idx="1973">
                  <c:v>1.9730000000000001</c:v>
                </c:pt>
                <c:pt idx="1974">
                  <c:v>1.974</c:v>
                </c:pt>
                <c:pt idx="1975">
                  <c:v>1.9750000000000001</c:v>
                </c:pt>
                <c:pt idx="1976">
                  <c:v>1.976</c:v>
                </c:pt>
                <c:pt idx="1977">
                  <c:v>1.9770000000000001</c:v>
                </c:pt>
                <c:pt idx="1978">
                  <c:v>1.978</c:v>
                </c:pt>
                <c:pt idx="1979">
                  <c:v>1.9790000000000001</c:v>
                </c:pt>
                <c:pt idx="1980">
                  <c:v>1.98</c:v>
                </c:pt>
                <c:pt idx="1981">
                  <c:v>1.9810000000000001</c:v>
                </c:pt>
                <c:pt idx="1982">
                  <c:v>1.982</c:v>
                </c:pt>
                <c:pt idx="1983">
                  <c:v>1.9830000000000001</c:v>
                </c:pt>
                <c:pt idx="1984">
                  <c:v>1.984</c:v>
                </c:pt>
                <c:pt idx="1985">
                  <c:v>1.9850000000000001</c:v>
                </c:pt>
                <c:pt idx="1986">
                  <c:v>1.986</c:v>
                </c:pt>
                <c:pt idx="1987">
                  <c:v>1.9870000000000001</c:v>
                </c:pt>
                <c:pt idx="1988">
                  <c:v>1.988</c:v>
                </c:pt>
                <c:pt idx="1989">
                  <c:v>1.9890000000000001</c:v>
                </c:pt>
                <c:pt idx="1990">
                  <c:v>1.99</c:v>
                </c:pt>
                <c:pt idx="1991">
                  <c:v>1.9910000000000001</c:v>
                </c:pt>
                <c:pt idx="1992">
                  <c:v>1.992</c:v>
                </c:pt>
                <c:pt idx="1993">
                  <c:v>1.9930000000000001</c:v>
                </c:pt>
                <c:pt idx="1994">
                  <c:v>1.994</c:v>
                </c:pt>
                <c:pt idx="1995">
                  <c:v>1.9950000000000001</c:v>
                </c:pt>
                <c:pt idx="1996">
                  <c:v>1.996</c:v>
                </c:pt>
                <c:pt idx="1997">
                  <c:v>1.9970000000000001</c:v>
                </c:pt>
                <c:pt idx="1998">
                  <c:v>1.998</c:v>
                </c:pt>
                <c:pt idx="1999">
                  <c:v>1.9990000000000001</c:v>
                </c:pt>
                <c:pt idx="2000">
                  <c:v>2</c:v>
                </c:pt>
                <c:pt idx="2001">
                  <c:v>2.0009999999999999</c:v>
                </c:pt>
                <c:pt idx="2002">
                  <c:v>2.0019999999999998</c:v>
                </c:pt>
                <c:pt idx="2003">
                  <c:v>2.0030000000000001</c:v>
                </c:pt>
                <c:pt idx="2004">
                  <c:v>2.004</c:v>
                </c:pt>
                <c:pt idx="2005">
                  <c:v>2.0049999999999999</c:v>
                </c:pt>
                <c:pt idx="2006">
                  <c:v>2.0059999999999998</c:v>
                </c:pt>
                <c:pt idx="2007">
                  <c:v>2.0070000000000001</c:v>
                </c:pt>
                <c:pt idx="2008">
                  <c:v>2.008</c:v>
                </c:pt>
                <c:pt idx="2009">
                  <c:v>2.0089999999999999</c:v>
                </c:pt>
                <c:pt idx="2010">
                  <c:v>2.0099999999999998</c:v>
                </c:pt>
                <c:pt idx="2011">
                  <c:v>2.0110000000000001</c:v>
                </c:pt>
                <c:pt idx="2012">
                  <c:v>2.012</c:v>
                </c:pt>
                <c:pt idx="2013">
                  <c:v>2.0129999999999999</c:v>
                </c:pt>
                <c:pt idx="2014">
                  <c:v>2.0139999999999998</c:v>
                </c:pt>
                <c:pt idx="2015">
                  <c:v>2.0150000000000001</c:v>
                </c:pt>
                <c:pt idx="2016">
                  <c:v>2.016</c:v>
                </c:pt>
                <c:pt idx="2017">
                  <c:v>2.0169999999999999</c:v>
                </c:pt>
                <c:pt idx="2018">
                  <c:v>2.0179999999999998</c:v>
                </c:pt>
                <c:pt idx="2019">
                  <c:v>2.0190000000000001</c:v>
                </c:pt>
                <c:pt idx="2020">
                  <c:v>2.02</c:v>
                </c:pt>
                <c:pt idx="2021">
                  <c:v>2.0209999999999999</c:v>
                </c:pt>
                <c:pt idx="2022">
                  <c:v>2.0219999999999998</c:v>
                </c:pt>
                <c:pt idx="2023">
                  <c:v>2.0230000000000001</c:v>
                </c:pt>
                <c:pt idx="2024">
                  <c:v>2.024</c:v>
                </c:pt>
                <c:pt idx="2025">
                  <c:v>2.0249999999999999</c:v>
                </c:pt>
                <c:pt idx="2026">
                  <c:v>2.0259999999999998</c:v>
                </c:pt>
                <c:pt idx="2027">
                  <c:v>2.0270000000000001</c:v>
                </c:pt>
                <c:pt idx="2028">
                  <c:v>2.028</c:v>
                </c:pt>
                <c:pt idx="2029">
                  <c:v>2.0289999999999999</c:v>
                </c:pt>
                <c:pt idx="2030">
                  <c:v>2.0299999999999998</c:v>
                </c:pt>
                <c:pt idx="2031">
                  <c:v>2.0310000000000001</c:v>
                </c:pt>
                <c:pt idx="2032">
                  <c:v>2.032</c:v>
                </c:pt>
                <c:pt idx="2033">
                  <c:v>2.0329999999999999</c:v>
                </c:pt>
                <c:pt idx="2034">
                  <c:v>2.0339999999999998</c:v>
                </c:pt>
                <c:pt idx="2035">
                  <c:v>2.0350000000000001</c:v>
                </c:pt>
                <c:pt idx="2036">
                  <c:v>2.036</c:v>
                </c:pt>
                <c:pt idx="2037">
                  <c:v>2.0369999999999999</c:v>
                </c:pt>
                <c:pt idx="2038">
                  <c:v>2.0379999999999998</c:v>
                </c:pt>
                <c:pt idx="2039">
                  <c:v>2.0390000000000001</c:v>
                </c:pt>
                <c:pt idx="2040">
                  <c:v>2.04</c:v>
                </c:pt>
                <c:pt idx="2041">
                  <c:v>2.0409999999999999</c:v>
                </c:pt>
                <c:pt idx="2042">
                  <c:v>2.0419999999999998</c:v>
                </c:pt>
                <c:pt idx="2043">
                  <c:v>2.0430000000000001</c:v>
                </c:pt>
                <c:pt idx="2044">
                  <c:v>2.044</c:v>
                </c:pt>
                <c:pt idx="2045">
                  <c:v>2.0449999999999999</c:v>
                </c:pt>
                <c:pt idx="2046">
                  <c:v>2.0459999999999998</c:v>
                </c:pt>
                <c:pt idx="2047">
                  <c:v>2.0470000000000002</c:v>
                </c:pt>
                <c:pt idx="2048">
                  <c:v>2.048</c:v>
                </c:pt>
                <c:pt idx="2049">
                  <c:v>2.0489999999999999</c:v>
                </c:pt>
                <c:pt idx="2050">
                  <c:v>2.0499999999999998</c:v>
                </c:pt>
                <c:pt idx="2051">
                  <c:v>2.0510000000000002</c:v>
                </c:pt>
                <c:pt idx="2052">
                  <c:v>2.052</c:v>
                </c:pt>
                <c:pt idx="2053">
                  <c:v>2.0529999999999999</c:v>
                </c:pt>
                <c:pt idx="2054">
                  <c:v>2.0539999999999998</c:v>
                </c:pt>
                <c:pt idx="2055">
                  <c:v>2.0550000000000002</c:v>
                </c:pt>
                <c:pt idx="2056">
                  <c:v>2.056</c:v>
                </c:pt>
                <c:pt idx="2057">
                  <c:v>2.0569999999999999</c:v>
                </c:pt>
                <c:pt idx="2058">
                  <c:v>2.0579999999999998</c:v>
                </c:pt>
                <c:pt idx="2059">
                  <c:v>2.0590000000000002</c:v>
                </c:pt>
                <c:pt idx="2060">
                  <c:v>2.06</c:v>
                </c:pt>
                <c:pt idx="2061">
                  <c:v>2.0609999999999999</c:v>
                </c:pt>
                <c:pt idx="2062">
                  <c:v>2.0619999999999998</c:v>
                </c:pt>
                <c:pt idx="2063">
                  <c:v>2.0630000000000002</c:v>
                </c:pt>
                <c:pt idx="2064">
                  <c:v>2.0640000000000001</c:v>
                </c:pt>
                <c:pt idx="2065">
                  <c:v>2.0649999999999999</c:v>
                </c:pt>
                <c:pt idx="2066">
                  <c:v>2.0659999999999998</c:v>
                </c:pt>
                <c:pt idx="2067">
                  <c:v>2.0670000000000002</c:v>
                </c:pt>
                <c:pt idx="2068">
                  <c:v>2.0680000000000001</c:v>
                </c:pt>
                <c:pt idx="2069">
                  <c:v>2.069</c:v>
                </c:pt>
                <c:pt idx="2070">
                  <c:v>2.0699999999999998</c:v>
                </c:pt>
                <c:pt idx="2071">
                  <c:v>2.0710000000000002</c:v>
                </c:pt>
                <c:pt idx="2072">
                  <c:v>2.0720000000000001</c:v>
                </c:pt>
                <c:pt idx="2073">
                  <c:v>2.073</c:v>
                </c:pt>
                <c:pt idx="2074">
                  <c:v>2.0739999999999998</c:v>
                </c:pt>
                <c:pt idx="2075">
                  <c:v>2.0750000000000002</c:v>
                </c:pt>
                <c:pt idx="2076">
                  <c:v>2.0760000000000001</c:v>
                </c:pt>
                <c:pt idx="2077">
                  <c:v>2.077</c:v>
                </c:pt>
                <c:pt idx="2078">
                  <c:v>2.0779999999999998</c:v>
                </c:pt>
                <c:pt idx="2079">
                  <c:v>2.0790000000000002</c:v>
                </c:pt>
                <c:pt idx="2080">
                  <c:v>2.08</c:v>
                </c:pt>
                <c:pt idx="2081">
                  <c:v>2.081</c:v>
                </c:pt>
                <c:pt idx="2082">
                  <c:v>2.0819999999999999</c:v>
                </c:pt>
                <c:pt idx="2083">
                  <c:v>2.0830000000000002</c:v>
                </c:pt>
                <c:pt idx="2084">
                  <c:v>2.0840000000000001</c:v>
                </c:pt>
                <c:pt idx="2085">
                  <c:v>2.085</c:v>
                </c:pt>
                <c:pt idx="2086">
                  <c:v>2.0859999999999999</c:v>
                </c:pt>
                <c:pt idx="2087">
                  <c:v>2.0870000000000002</c:v>
                </c:pt>
                <c:pt idx="2088">
                  <c:v>2.0880000000000001</c:v>
                </c:pt>
                <c:pt idx="2089">
                  <c:v>2.089</c:v>
                </c:pt>
                <c:pt idx="2090">
                  <c:v>2.09</c:v>
                </c:pt>
                <c:pt idx="2091">
                  <c:v>2.0910000000000002</c:v>
                </c:pt>
                <c:pt idx="2092">
                  <c:v>2.0920000000000001</c:v>
                </c:pt>
                <c:pt idx="2093">
                  <c:v>2.093</c:v>
                </c:pt>
                <c:pt idx="2094">
                  <c:v>2.0939999999999999</c:v>
                </c:pt>
                <c:pt idx="2095">
                  <c:v>2.0950000000000002</c:v>
                </c:pt>
                <c:pt idx="2096">
                  <c:v>2.0960000000000001</c:v>
                </c:pt>
                <c:pt idx="2097">
                  <c:v>2.097</c:v>
                </c:pt>
                <c:pt idx="2098">
                  <c:v>2.0979999999999999</c:v>
                </c:pt>
                <c:pt idx="2099">
                  <c:v>2.0990000000000002</c:v>
                </c:pt>
                <c:pt idx="2100">
                  <c:v>2.1</c:v>
                </c:pt>
                <c:pt idx="2101">
                  <c:v>2.101</c:v>
                </c:pt>
                <c:pt idx="2102">
                  <c:v>2.1019999999999999</c:v>
                </c:pt>
                <c:pt idx="2103">
                  <c:v>2.1030000000000002</c:v>
                </c:pt>
                <c:pt idx="2104">
                  <c:v>2.1040000000000001</c:v>
                </c:pt>
                <c:pt idx="2105">
                  <c:v>2.105</c:v>
                </c:pt>
                <c:pt idx="2106">
                  <c:v>2.1059999999999999</c:v>
                </c:pt>
                <c:pt idx="2107">
                  <c:v>2.1070000000000002</c:v>
                </c:pt>
                <c:pt idx="2108">
                  <c:v>2.1080000000000001</c:v>
                </c:pt>
                <c:pt idx="2109">
                  <c:v>2.109</c:v>
                </c:pt>
                <c:pt idx="2110">
                  <c:v>2.11</c:v>
                </c:pt>
                <c:pt idx="2111">
                  <c:v>2.1110000000000002</c:v>
                </c:pt>
                <c:pt idx="2112">
                  <c:v>2.1120000000000001</c:v>
                </c:pt>
                <c:pt idx="2113">
                  <c:v>2.113</c:v>
                </c:pt>
                <c:pt idx="2114">
                  <c:v>2.1139999999999999</c:v>
                </c:pt>
                <c:pt idx="2115">
                  <c:v>2.1150000000000002</c:v>
                </c:pt>
                <c:pt idx="2116">
                  <c:v>2.1160000000000001</c:v>
                </c:pt>
                <c:pt idx="2117">
                  <c:v>2.117</c:v>
                </c:pt>
                <c:pt idx="2118">
                  <c:v>2.1179999999999999</c:v>
                </c:pt>
                <c:pt idx="2119">
                  <c:v>2.1190000000000002</c:v>
                </c:pt>
                <c:pt idx="2120">
                  <c:v>2.12</c:v>
                </c:pt>
                <c:pt idx="2121">
                  <c:v>2.121</c:v>
                </c:pt>
                <c:pt idx="2122">
                  <c:v>2.1219999999999999</c:v>
                </c:pt>
                <c:pt idx="2123">
                  <c:v>2.1230000000000002</c:v>
                </c:pt>
                <c:pt idx="2124">
                  <c:v>2.1240000000000001</c:v>
                </c:pt>
                <c:pt idx="2125">
                  <c:v>2.125</c:v>
                </c:pt>
                <c:pt idx="2126">
                  <c:v>2.1259999999999999</c:v>
                </c:pt>
                <c:pt idx="2127">
                  <c:v>2.1269999999999998</c:v>
                </c:pt>
                <c:pt idx="2128">
                  <c:v>2.1280000000000001</c:v>
                </c:pt>
                <c:pt idx="2129">
                  <c:v>2.129</c:v>
                </c:pt>
                <c:pt idx="2130">
                  <c:v>2.13</c:v>
                </c:pt>
                <c:pt idx="2131">
                  <c:v>2.1309999999999998</c:v>
                </c:pt>
                <c:pt idx="2132">
                  <c:v>2.1320000000000001</c:v>
                </c:pt>
                <c:pt idx="2133">
                  <c:v>2.133</c:v>
                </c:pt>
                <c:pt idx="2134">
                  <c:v>2.1339999999999999</c:v>
                </c:pt>
                <c:pt idx="2135">
                  <c:v>2.1349999999999998</c:v>
                </c:pt>
                <c:pt idx="2136">
                  <c:v>2.1360000000000001</c:v>
                </c:pt>
                <c:pt idx="2137">
                  <c:v>2.137</c:v>
                </c:pt>
                <c:pt idx="2138">
                  <c:v>2.1379999999999999</c:v>
                </c:pt>
                <c:pt idx="2139">
                  <c:v>2.1389999999999998</c:v>
                </c:pt>
                <c:pt idx="2140">
                  <c:v>2.14</c:v>
                </c:pt>
                <c:pt idx="2141">
                  <c:v>2.141</c:v>
                </c:pt>
                <c:pt idx="2142">
                  <c:v>2.1419999999999999</c:v>
                </c:pt>
                <c:pt idx="2143">
                  <c:v>2.1429999999999998</c:v>
                </c:pt>
                <c:pt idx="2144">
                  <c:v>2.1440000000000001</c:v>
                </c:pt>
                <c:pt idx="2145">
                  <c:v>2.145</c:v>
                </c:pt>
                <c:pt idx="2146">
                  <c:v>2.1459999999999999</c:v>
                </c:pt>
                <c:pt idx="2147">
                  <c:v>2.1469999999999998</c:v>
                </c:pt>
                <c:pt idx="2148">
                  <c:v>2.1480000000000001</c:v>
                </c:pt>
                <c:pt idx="2149">
                  <c:v>2.149</c:v>
                </c:pt>
                <c:pt idx="2150">
                  <c:v>2.15</c:v>
                </c:pt>
                <c:pt idx="2151">
                  <c:v>2.1509999999999998</c:v>
                </c:pt>
                <c:pt idx="2152">
                  <c:v>2.1520000000000001</c:v>
                </c:pt>
                <c:pt idx="2153">
                  <c:v>2.153</c:v>
                </c:pt>
                <c:pt idx="2154">
                  <c:v>2.1539999999999999</c:v>
                </c:pt>
                <c:pt idx="2155">
                  <c:v>2.1549999999999998</c:v>
                </c:pt>
                <c:pt idx="2156">
                  <c:v>2.1560000000000001</c:v>
                </c:pt>
                <c:pt idx="2157">
                  <c:v>2.157</c:v>
                </c:pt>
                <c:pt idx="2158">
                  <c:v>2.1579999999999999</c:v>
                </c:pt>
                <c:pt idx="2159">
                  <c:v>2.1589999999999998</c:v>
                </c:pt>
                <c:pt idx="2160">
                  <c:v>2.16</c:v>
                </c:pt>
                <c:pt idx="2161">
                  <c:v>2.161</c:v>
                </c:pt>
                <c:pt idx="2162">
                  <c:v>2.1619999999999999</c:v>
                </c:pt>
                <c:pt idx="2163">
                  <c:v>2.1629999999999998</c:v>
                </c:pt>
                <c:pt idx="2164">
                  <c:v>2.1640000000000001</c:v>
                </c:pt>
                <c:pt idx="2165">
                  <c:v>2.165</c:v>
                </c:pt>
                <c:pt idx="2166">
                  <c:v>2.1659999999999999</c:v>
                </c:pt>
                <c:pt idx="2167">
                  <c:v>2.1669999999999998</c:v>
                </c:pt>
                <c:pt idx="2168">
                  <c:v>2.1680000000000001</c:v>
                </c:pt>
                <c:pt idx="2169">
                  <c:v>2.169</c:v>
                </c:pt>
                <c:pt idx="2170">
                  <c:v>2.17</c:v>
                </c:pt>
                <c:pt idx="2171">
                  <c:v>2.1709999999999998</c:v>
                </c:pt>
                <c:pt idx="2172">
                  <c:v>2.1720000000000002</c:v>
                </c:pt>
                <c:pt idx="2173">
                  <c:v>2.173</c:v>
                </c:pt>
                <c:pt idx="2174">
                  <c:v>2.1739999999999999</c:v>
                </c:pt>
                <c:pt idx="2175">
                  <c:v>2.1749999999999998</c:v>
                </c:pt>
                <c:pt idx="2176">
                  <c:v>2.1760000000000002</c:v>
                </c:pt>
                <c:pt idx="2177">
                  <c:v>2.177</c:v>
                </c:pt>
                <c:pt idx="2178">
                  <c:v>2.1779999999999999</c:v>
                </c:pt>
                <c:pt idx="2179">
                  <c:v>2.1789999999999998</c:v>
                </c:pt>
                <c:pt idx="2180">
                  <c:v>2.1800000000000002</c:v>
                </c:pt>
                <c:pt idx="2181">
                  <c:v>2.181</c:v>
                </c:pt>
                <c:pt idx="2182">
                  <c:v>2.1819999999999999</c:v>
                </c:pt>
                <c:pt idx="2183">
                  <c:v>2.1829999999999998</c:v>
                </c:pt>
                <c:pt idx="2184">
                  <c:v>2.1840000000000002</c:v>
                </c:pt>
                <c:pt idx="2185">
                  <c:v>2.1850000000000001</c:v>
                </c:pt>
                <c:pt idx="2186">
                  <c:v>2.1859999999999999</c:v>
                </c:pt>
                <c:pt idx="2187">
                  <c:v>2.1869999999999998</c:v>
                </c:pt>
                <c:pt idx="2188">
                  <c:v>2.1880000000000002</c:v>
                </c:pt>
                <c:pt idx="2189">
                  <c:v>2.1890000000000001</c:v>
                </c:pt>
                <c:pt idx="2190">
                  <c:v>2.19</c:v>
                </c:pt>
                <c:pt idx="2191">
                  <c:v>2.1909999999999998</c:v>
                </c:pt>
                <c:pt idx="2192">
                  <c:v>2.1920000000000002</c:v>
                </c:pt>
                <c:pt idx="2193">
                  <c:v>2.1930000000000001</c:v>
                </c:pt>
                <c:pt idx="2194">
                  <c:v>2.194</c:v>
                </c:pt>
                <c:pt idx="2195">
                  <c:v>2.1949999999999998</c:v>
                </c:pt>
                <c:pt idx="2196">
                  <c:v>2.1960000000000002</c:v>
                </c:pt>
                <c:pt idx="2197">
                  <c:v>2.1970000000000001</c:v>
                </c:pt>
                <c:pt idx="2198">
                  <c:v>2.198</c:v>
                </c:pt>
                <c:pt idx="2199">
                  <c:v>2.1989999999999998</c:v>
                </c:pt>
                <c:pt idx="2200">
                  <c:v>2.2000000000000002</c:v>
                </c:pt>
                <c:pt idx="2201">
                  <c:v>2.2010000000000001</c:v>
                </c:pt>
                <c:pt idx="2202">
                  <c:v>2.202</c:v>
                </c:pt>
                <c:pt idx="2203">
                  <c:v>2.2029999999999998</c:v>
                </c:pt>
                <c:pt idx="2204">
                  <c:v>2.2040000000000002</c:v>
                </c:pt>
                <c:pt idx="2205">
                  <c:v>2.2050000000000001</c:v>
                </c:pt>
                <c:pt idx="2206">
                  <c:v>2.206</c:v>
                </c:pt>
                <c:pt idx="2207">
                  <c:v>2.2069999999999999</c:v>
                </c:pt>
                <c:pt idx="2208">
                  <c:v>2.2080000000000002</c:v>
                </c:pt>
                <c:pt idx="2209">
                  <c:v>2.2090000000000001</c:v>
                </c:pt>
                <c:pt idx="2210">
                  <c:v>2.21</c:v>
                </c:pt>
                <c:pt idx="2211">
                  <c:v>2.2109999999999999</c:v>
                </c:pt>
                <c:pt idx="2212">
                  <c:v>2.2120000000000002</c:v>
                </c:pt>
                <c:pt idx="2213">
                  <c:v>2.2130000000000001</c:v>
                </c:pt>
                <c:pt idx="2214">
                  <c:v>2.214</c:v>
                </c:pt>
                <c:pt idx="2215">
                  <c:v>2.2149999999999999</c:v>
                </c:pt>
                <c:pt idx="2216">
                  <c:v>2.2160000000000002</c:v>
                </c:pt>
                <c:pt idx="2217">
                  <c:v>2.2170000000000001</c:v>
                </c:pt>
                <c:pt idx="2218">
                  <c:v>2.218</c:v>
                </c:pt>
                <c:pt idx="2219">
                  <c:v>2.2189999999999999</c:v>
                </c:pt>
                <c:pt idx="2220">
                  <c:v>2.2200000000000002</c:v>
                </c:pt>
                <c:pt idx="2221">
                  <c:v>2.2210000000000001</c:v>
                </c:pt>
                <c:pt idx="2222">
                  <c:v>2.222</c:v>
                </c:pt>
                <c:pt idx="2223">
                  <c:v>2.2229999999999999</c:v>
                </c:pt>
                <c:pt idx="2224">
                  <c:v>2.2240000000000002</c:v>
                </c:pt>
                <c:pt idx="2225">
                  <c:v>2.2250000000000001</c:v>
                </c:pt>
                <c:pt idx="2226">
                  <c:v>2.226</c:v>
                </c:pt>
                <c:pt idx="2227">
                  <c:v>2.2269999999999999</c:v>
                </c:pt>
                <c:pt idx="2228">
                  <c:v>2.2280000000000002</c:v>
                </c:pt>
                <c:pt idx="2229">
                  <c:v>2.2290000000000001</c:v>
                </c:pt>
                <c:pt idx="2230">
                  <c:v>2.23</c:v>
                </c:pt>
                <c:pt idx="2231">
                  <c:v>2.2309999999999999</c:v>
                </c:pt>
                <c:pt idx="2232">
                  <c:v>2.2320000000000002</c:v>
                </c:pt>
                <c:pt idx="2233">
                  <c:v>2.2330000000000001</c:v>
                </c:pt>
                <c:pt idx="2234">
                  <c:v>2.234</c:v>
                </c:pt>
                <c:pt idx="2235">
                  <c:v>2.2349999999999999</c:v>
                </c:pt>
                <c:pt idx="2236">
                  <c:v>2.2360000000000002</c:v>
                </c:pt>
                <c:pt idx="2237">
                  <c:v>2.2370000000000001</c:v>
                </c:pt>
                <c:pt idx="2238">
                  <c:v>2.238</c:v>
                </c:pt>
                <c:pt idx="2239">
                  <c:v>2.2389999999999999</c:v>
                </c:pt>
                <c:pt idx="2240">
                  <c:v>2.2400000000000002</c:v>
                </c:pt>
                <c:pt idx="2241">
                  <c:v>2.2410000000000001</c:v>
                </c:pt>
                <c:pt idx="2242">
                  <c:v>2.242</c:v>
                </c:pt>
                <c:pt idx="2243">
                  <c:v>2.2429999999999999</c:v>
                </c:pt>
                <c:pt idx="2244">
                  <c:v>2.2440000000000002</c:v>
                </c:pt>
                <c:pt idx="2245">
                  <c:v>2.2450000000000001</c:v>
                </c:pt>
                <c:pt idx="2246">
                  <c:v>2.246</c:v>
                </c:pt>
                <c:pt idx="2247">
                  <c:v>2.2469999999999999</c:v>
                </c:pt>
                <c:pt idx="2248">
                  <c:v>2.2480000000000002</c:v>
                </c:pt>
                <c:pt idx="2249">
                  <c:v>2.2490000000000001</c:v>
                </c:pt>
                <c:pt idx="2250">
                  <c:v>2.25</c:v>
                </c:pt>
                <c:pt idx="2251">
                  <c:v>2.2509999999999999</c:v>
                </c:pt>
                <c:pt idx="2252">
                  <c:v>2.2519999999999998</c:v>
                </c:pt>
                <c:pt idx="2253">
                  <c:v>2.2530000000000001</c:v>
                </c:pt>
                <c:pt idx="2254">
                  <c:v>2.254</c:v>
                </c:pt>
                <c:pt idx="2255">
                  <c:v>2.2549999999999999</c:v>
                </c:pt>
                <c:pt idx="2256">
                  <c:v>2.2559999999999998</c:v>
                </c:pt>
                <c:pt idx="2257">
                  <c:v>2.2570000000000001</c:v>
                </c:pt>
                <c:pt idx="2258">
                  <c:v>2.258</c:v>
                </c:pt>
                <c:pt idx="2259">
                  <c:v>2.2589999999999999</c:v>
                </c:pt>
                <c:pt idx="2260">
                  <c:v>2.2599999999999998</c:v>
                </c:pt>
                <c:pt idx="2261">
                  <c:v>2.2610000000000001</c:v>
                </c:pt>
                <c:pt idx="2262">
                  <c:v>2.262</c:v>
                </c:pt>
                <c:pt idx="2263">
                  <c:v>2.2629999999999999</c:v>
                </c:pt>
                <c:pt idx="2264">
                  <c:v>2.2639999999999998</c:v>
                </c:pt>
                <c:pt idx="2265">
                  <c:v>2.2650000000000001</c:v>
                </c:pt>
                <c:pt idx="2266">
                  <c:v>2.266</c:v>
                </c:pt>
                <c:pt idx="2267">
                  <c:v>2.2669999999999999</c:v>
                </c:pt>
                <c:pt idx="2268">
                  <c:v>2.2679999999999998</c:v>
                </c:pt>
                <c:pt idx="2269">
                  <c:v>2.2690000000000001</c:v>
                </c:pt>
                <c:pt idx="2270">
                  <c:v>2.27</c:v>
                </c:pt>
                <c:pt idx="2271">
                  <c:v>2.2709999999999999</c:v>
                </c:pt>
                <c:pt idx="2272">
                  <c:v>2.2719999999999998</c:v>
                </c:pt>
                <c:pt idx="2273">
                  <c:v>2.2730000000000001</c:v>
                </c:pt>
                <c:pt idx="2274">
                  <c:v>2.274</c:v>
                </c:pt>
                <c:pt idx="2275">
                  <c:v>2.2749999999999999</c:v>
                </c:pt>
                <c:pt idx="2276">
                  <c:v>2.2759999999999998</c:v>
                </c:pt>
                <c:pt idx="2277">
                  <c:v>2.2770000000000001</c:v>
                </c:pt>
                <c:pt idx="2278">
                  <c:v>2.278</c:v>
                </c:pt>
                <c:pt idx="2279">
                  <c:v>2.2789999999999999</c:v>
                </c:pt>
                <c:pt idx="2280">
                  <c:v>2.2799999999999998</c:v>
                </c:pt>
                <c:pt idx="2281">
                  <c:v>2.2810000000000001</c:v>
                </c:pt>
                <c:pt idx="2282">
                  <c:v>2.282</c:v>
                </c:pt>
                <c:pt idx="2283">
                  <c:v>2.2829999999999999</c:v>
                </c:pt>
                <c:pt idx="2284">
                  <c:v>2.2839999999999998</c:v>
                </c:pt>
                <c:pt idx="2285">
                  <c:v>2.2850000000000001</c:v>
                </c:pt>
                <c:pt idx="2286">
                  <c:v>2.286</c:v>
                </c:pt>
                <c:pt idx="2287">
                  <c:v>2.2869999999999999</c:v>
                </c:pt>
                <c:pt idx="2288">
                  <c:v>2.2879999999999998</c:v>
                </c:pt>
                <c:pt idx="2289">
                  <c:v>2.2890000000000001</c:v>
                </c:pt>
                <c:pt idx="2290">
                  <c:v>2.29</c:v>
                </c:pt>
                <c:pt idx="2291">
                  <c:v>2.2909999999999999</c:v>
                </c:pt>
                <c:pt idx="2292">
                  <c:v>2.2919999999999998</c:v>
                </c:pt>
                <c:pt idx="2293">
                  <c:v>2.2930000000000001</c:v>
                </c:pt>
                <c:pt idx="2294">
                  <c:v>2.294</c:v>
                </c:pt>
                <c:pt idx="2295">
                  <c:v>2.2949999999999999</c:v>
                </c:pt>
                <c:pt idx="2296">
                  <c:v>2.2959999999999998</c:v>
                </c:pt>
                <c:pt idx="2297">
                  <c:v>2.2970000000000002</c:v>
                </c:pt>
                <c:pt idx="2298">
                  <c:v>2.298</c:v>
                </c:pt>
                <c:pt idx="2299">
                  <c:v>2.2989999999999999</c:v>
                </c:pt>
                <c:pt idx="2300">
                  <c:v>2.2999999999999998</c:v>
                </c:pt>
                <c:pt idx="2301">
                  <c:v>2.3010000000000002</c:v>
                </c:pt>
                <c:pt idx="2302">
                  <c:v>2.302</c:v>
                </c:pt>
                <c:pt idx="2303">
                  <c:v>2.3029999999999999</c:v>
                </c:pt>
                <c:pt idx="2304">
                  <c:v>2.3039999999999998</c:v>
                </c:pt>
                <c:pt idx="2305">
                  <c:v>2.3050000000000002</c:v>
                </c:pt>
                <c:pt idx="2306">
                  <c:v>2.306</c:v>
                </c:pt>
                <c:pt idx="2307">
                  <c:v>2.3069999999999999</c:v>
                </c:pt>
                <c:pt idx="2308">
                  <c:v>2.3079999999999998</c:v>
                </c:pt>
                <c:pt idx="2309">
                  <c:v>2.3090000000000002</c:v>
                </c:pt>
                <c:pt idx="2310">
                  <c:v>2.31</c:v>
                </c:pt>
                <c:pt idx="2311">
                  <c:v>2.3109999999999999</c:v>
                </c:pt>
                <c:pt idx="2312">
                  <c:v>2.3119999999999998</c:v>
                </c:pt>
                <c:pt idx="2313">
                  <c:v>2.3130000000000002</c:v>
                </c:pt>
                <c:pt idx="2314">
                  <c:v>2.3140000000000001</c:v>
                </c:pt>
                <c:pt idx="2315">
                  <c:v>2.3149999999999999</c:v>
                </c:pt>
                <c:pt idx="2316">
                  <c:v>2.3159999999999998</c:v>
                </c:pt>
                <c:pt idx="2317">
                  <c:v>2.3170000000000002</c:v>
                </c:pt>
                <c:pt idx="2318">
                  <c:v>2.3180000000000001</c:v>
                </c:pt>
                <c:pt idx="2319">
                  <c:v>2.319</c:v>
                </c:pt>
                <c:pt idx="2320">
                  <c:v>2.3199999999999998</c:v>
                </c:pt>
                <c:pt idx="2321">
                  <c:v>2.3210000000000002</c:v>
                </c:pt>
                <c:pt idx="2322">
                  <c:v>2.3220000000000001</c:v>
                </c:pt>
                <c:pt idx="2323">
                  <c:v>2.323</c:v>
                </c:pt>
                <c:pt idx="2324">
                  <c:v>2.3239999999999998</c:v>
                </c:pt>
                <c:pt idx="2325">
                  <c:v>2.3250000000000002</c:v>
                </c:pt>
                <c:pt idx="2326">
                  <c:v>2.3260000000000001</c:v>
                </c:pt>
                <c:pt idx="2327">
                  <c:v>2.327</c:v>
                </c:pt>
                <c:pt idx="2328">
                  <c:v>2.3279999999999998</c:v>
                </c:pt>
                <c:pt idx="2329">
                  <c:v>2.3290000000000002</c:v>
                </c:pt>
                <c:pt idx="2330">
                  <c:v>2.33</c:v>
                </c:pt>
                <c:pt idx="2331">
                  <c:v>2.331</c:v>
                </c:pt>
                <c:pt idx="2332">
                  <c:v>2.3319999999999999</c:v>
                </c:pt>
                <c:pt idx="2333">
                  <c:v>2.3330000000000002</c:v>
                </c:pt>
                <c:pt idx="2334">
                  <c:v>2.3340000000000001</c:v>
                </c:pt>
                <c:pt idx="2335">
                  <c:v>2.335</c:v>
                </c:pt>
                <c:pt idx="2336">
                  <c:v>2.3359999999999999</c:v>
                </c:pt>
                <c:pt idx="2337">
                  <c:v>2.3370000000000002</c:v>
                </c:pt>
                <c:pt idx="2338">
                  <c:v>2.3380000000000001</c:v>
                </c:pt>
                <c:pt idx="2339">
                  <c:v>2.339</c:v>
                </c:pt>
                <c:pt idx="2340">
                  <c:v>2.34</c:v>
                </c:pt>
                <c:pt idx="2341">
                  <c:v>2.3410000000000002</c:v>
                </c:pt>
                <c:pt idx="2342">
                  <c:v>2.3420000000000001</c:v>
                </c:pt>
                <c:pt idx="2343">
                  <c:v>2.343</c:v>
                </c:pt>
                <c:pt idx="2344">
                  <c:v>2.3439999999999999</c:v>
                </c:pt>
                <c:pt idx="2345">
                  <c:v>2.3450000000000002</c:v>
                </c:pt>
                <c:pt idx="2346">
                  <c:v>2.3460000000000001</c:v>
                </c:pt>
                <c:pt idx="2347">
                  <c:v>2.347</c:v>
                </c:pt>
                <c:pt idx="2348">
                  <c:v>2.3479999999999999</c:v>
                </c:pt>
                <c:pt idx="2349">
                  <c:v>2.3490000000000002</c:v>
                </c:pt>
                <c:pt idx="2350">
                  <c:v>2.35</c:v>
                </c:pt>
                <c:pt idx="2351">
                  <c:v>2.351</c:v>
                </c:pt>
                <c:pt idx="2352">
                  <c:v>2.3519999999999999</c:v>
                </c:pt>
                <c:pt idx="2353">
                  <c:v>2.3530000000000002</c:v>
                </c:pt>
                <c:pt idx="2354">
                  <c:v>2.3540000000000001</c:v>
                </c:pt>
                <c:pt idx="2355">
                  <c:v>2.355</c:v>
                </c:pt>
                <c:pt idx="2356">
                  <c:v>2.3559999999999999</c:v>
                </c:pt>
                <c:pt idx="2357">
                  <c:v>2.3570000000000002</c:v>
                </c:pt>
                <c:pt idx="2358">
                  <c:v>2.3580000000000001</c:v>
                </c:pt>
                <c:pt idx="2359">
                  <c:v>2.359</c:v>
                </c:pt>
                <c:pt idx="2360">
                  <c:v>2.36</c:v>
                </c:pt>
                <c:pt idx="2361">
                  <c:v>2.3610000000000002</c:v>
                </c:pt>
                <c:pt idx="2362">
                  <c:v>2.3620000000000001</c:v>
                </c:pt>
                <c:pt idx="2363">
                  <c:v>2.363</c:v>
                </c:pt>
                <c:pt idx="2364">
                  <c:v>2.3639999999999999</c:v>
                </c:pt>
                <c:pt idx="2365">
                  <c:v>2.3650000000000002</c:v>
                </c:pt>
                <c:pt idx="2366">
                  <c:v>2.3660000000000001</c:v>
                </c:pt>
                <c:pt idx="2367">
                  <c:v>2.367</c:v>
                </c:pt>
                <c:pt idx="2368">
                  <c:v>2.3679999999999999</c:v>
                </c:pt>
                <c:pt idx="2369">
                  <c:v>2.3690000000000002</c:v>
                </c:pt>
                <c:pt idx="2370">
                  <c:v>2.37</c:v>
                </c:pt>
                <c:pt idx="2371">
                  <c:v>2.371</c:v>
                </c:pt>
                <c:pt idx="2372">
                  <c:v>2.3719999999999999</c:v>
                </c:pt>
                <c:pt idx="2373">
                  <c:v>2.3730000000000002</c:v>
                </c:pt>
                <c:pt idx="2374">
                  <c:v>2.3740000000000001</c:v>
                </c:pt>
                <c:pt idx="2375">
                  <c:v>2.375</c:v>
                </c:pt>
                <c:pt idx="2376">
                  <c:v>2.3759999999999999</c:v>
                </c:pt>
                <c:pt idx="2377">
                  <c:v>2.3769999999999998</c:v>
                </c:pt>
                <c:pt idx="2378">
                  <c:v>2.3780000000000001</c:v>
                </c:pt>
                <c:pt idx="2379">
                  <c:v>2.379</c:v>
                </c:pt>
                <c:pt idx="2380">
                  <c:v>2.38</c:v>
                </c:pt>
                <c:pt idx="2381">
                  <c:v>2.3809999999999998</c:v>
                </c:pt>
                <c:pt idx="2382">
                  <c:v>2.3820000000000001</c:v>
                </c:pt>
                <c:pt idx="2383">
                  <c:v>2.383</c:v>
                </c:pt>
                <c:pt idx="2384">
                  <c:v>2.3839999999999999</c:v>
                </c:pt>
                <c:pt idx="2385">
                  <c:v>2.3849999999999998</c:v>
                </c:pt>
                <c:pt idx="2386">
                  <c:v>2.3860000000000001</c:v>
                </c:pt>
                <c:pt idx="2387">
                  <c:v>2.387</c:v>
                </c:pt>
                <c:pt idx="2388">
                  <c:v>2.3879999999999999</c:v>
                </c:pt>
                <c:pt idx="2389">
                  <c:v>2.3889999999999998</c:v>
                </c:pt>
                <c:pt idx="2390">
                  <c:v>2.39</c:v>
                </c:pt>
                <c:pt idx="2391">
                  <c:v>2.391</c:v>
                </c:pt>
                <c:pt idx="2392">
                  <c:v>2.3919999999999999</c:v>
                </c:pt>
                <c:pt idx="2393">
                  <c:v>2.3929999999999998</c:v>
                </c:pt>
                <c:pt idx="2394">
                  <c:v>2.3940000000000001</c:v>
                </c:pt>
                <c:pt idx="2395">
                  <c:v>2.395</c:v>
                </c:pt>
                <c:pt idx="2396">
                  <c:v>2.3959999999999999</c:v>
                </c:pt>
                <c:pt idx="2397">
                  <c:v>2.3969999999999998</c:v>
                </c:pt>
                <c:pt idx="2398">
                  <c:v>2.3980000000000001</c:v>
                </c:pt>
                <c:pt idx="2399">
                  <c:v>2.399</c:v>
                </c:pt>
                <c:pt idx="2400">
                  <c:v>2.4</c:v>
                </c:pt>
                <c:pt idx="2401">
                  <c:v>2.4009999999999998</c:v>
                </c:pt>
                <c:pt idx="2402">
                  <c:v>2.4020000000000001</c:v>
                </c:pt>
                <c:pt idx="2403">
                  <c:v>2.403</c:v>
                </c:pt>
                <c:pt idx="2404">
                  <c:v>2.4039999999999999</c:v>
                </c:pt>
                <c:pt idx="2405">
                  <c:v>2.4049999999999998</c:v>
                </c:pt>
                <c:pt idx="2406">
                  <c:v>2.4060000000000001</c:v>
                </c:pt>
                <c:pt idx="2407">
                  <c:v>2.407</c:v>
                </c:pt>
                <c:pt idx="2408">
                  <c:v>2.4079999999999999</c:v>
                </c:pt>
                <c:pt idx="2409">
                  <c:v>2.4089999999999998</c:v>
                </c:pt>
                <c:pt idx="2410">
                  <c:v>2.41</c:v>
                </c:pt>
                <c:pt idx="2411">
                  <c:v>2.411</c:v>
                </c:pt>
                <c:pt idx="2412">
                  <c:v>2.4119999999999999</c:v>
                </c:pt>
                <c:pt idx="2413">
                  <c:v>2.4129999999999998</c:v>
                </c:pt>
                <c:pt idx="2414">
                  <c:v>2.4140000000000001</c:v>
                </c:pt>
                <c:pt idx="2415">
                  <c:v>2.415</c:v>
                </c:pt>
                <c:pt idx="2416">
                  <c:v>2.4159999999999999</c:v>
                </c:pt>
                <c:pt idx="2417">
                  <c:v>2.4169999999999998</c:v>
                </c:pt>
                <c:pt idx="2418">
                  <c:v>2.4180000000000001</c:v>
                </c:pt>
                <c:pt idx="2419">
                  <c:v>2.419</c:v>
                </c:pt>
                <c:pt idx="2420">
                  <c:v>2.42</c:v>
                </c:pt>
                <c:pt idx="2421">
                  <c:v>2.4209999999999998</c:v>
                </c:pt>
                <c:pt idx="2422">
                  <c:v>2.4220000000000002</c:v>
                </c:pt>
                <c:pt idx="2423">
                  <c:v>2.423</c:v>
                </c:pt>
                <c:pt idx="2424">
                  <c:v>2.4239999999999999</c:v>
                </c:pt>
                <c:pt idx="2425">
                  <c:v>2.4249999999999998</c:v>
                </c:pt>
                <c:pt idx="2426">
                  <c:v>2.4260000000000002</c:v>
                </c:pt>
                <c:pt idx="2427">
                  <c:v>2.427</c:v>
                </c:pt>
                <c:pt idx="2428">
                  <c:v>2.4279999999999999</c:v>
                </c:pt>
                <c:pt idx="2429">
                  <c:v>2.4289999999999998</c:v>
                </c:pt>
                <c:pt idx="2430">
                  <c:v>2.4300000000000002</c:v>
                </c:pt>
                <c:pt idx="2431">
                  <c:v>2.431</c:v>
                </c:pt>
                <c:pt idx="2432">
                  <c:v>2.4319999999999999</c:v>
                </c:pt>
                <c:pt idx="2433">
                  <c:v>2.4329999999999998</c:v>
                </c:pt>
                <c:pt idx="2434">
                  <c:v>2.4340000000000002</c:v>
                </c:pt>
                <c:pt idx="2435">
                  <c:v>2.4350000000000001</c:v>
                </c:pt>
                <c:pt idx="2436">
                  <c:v>2.4359999999999999</c:v>
                </c:pt>
                <c:pt idx="2437">
                  <c:v>2.4369999999999998</c:v>
                </c:pt>
                <c:pt idx="2438">
                  <c:v>2.4380000000000002</c:v>
                </c:pt>
                <c:pt idx="2439">
                  <c:v>2.4390000000000001</c:v>
                </c:pt>
                <c:pt idx="2440">
                  <c:v>2.44</c:v>
                </c:pt>
                <c:pt idx="2441">
                  <c:v>2.4409999999999998</c:v>
                </c:pt>
                <c:pt idx="2442">
                  <c:v>2.4420000000000002</c:v>
                </c:pt>
                <c:pt idx="2443">
                  <c:v>2.4430000000000001</c:v>
                </c:pt>
                <c:pt idx="2444">
                  <c:v>2.444</c:v>
                </c:pt>
                <c:pt idx="2445">
                  <c:v>2.4449999999999998</c:v>
                </c:pt>
                <c:pt idx="2446">
                  <c:v>2.4460000000000002</c:v>
                </c:pt>
                <c:pt idx="2447">
                  <c:v>2.4470000000000001</c:v>
                </c:pt>
                <c:pt idx="2448">
                  <c:v>2.448</c:v>
                </c:pt>
                <c:pt idx="2449">
                  <c:v>2.4489999999999998</c:v>
                </c:pt>
                <c:pt idx="2450">
                  <c:v>2.4500000000000002</c:v>
                </c:pt>
                <c:pt idx="2451">
                  <c:v>2.4510000000000001</c:v>
                </c:pt>
                <c:pt idx="2452">
                  <c:v>2.452</c:v>
                </c:pt>
                <c:pt idx="2453">
                  <c:v>2.4529999999999998</c:v>
                </c:pt>
                <c:pt idx="2454">
                  <c:v>2.4540000000000002</c:v>
                </c:pt>
                <c:pt idx="2455">
                  <c:v>2.4550000000000001</c:v>
                </c:pt>
                <c:pt idx="2456">
                  <c:v>2.456</c:v>
                </c:pt>
                <c:pt idx="2457">
                  <c:v>2.4569999999999999</c:v>
                </c:pt>
                <c:pt idx="2458">
                  <c:v>2.4580000000000002</c:v>
                </c:pt>
                <c:pt idx="2459">
                  <c:v>2.4590000000000001</c:v>
                </c:pt>
                <c:pt idx="2460">
                  <c:v>2.46</c:v>
                </c:pt>
                <c:pt idx="2461">
                  <c:v>2.4609999999999999</c:v>
                </c:pt>
                <c:pt idx="2462">
                  <c:v>2.4620000000000002</c:v>
                </c:pt>
                <c:pt idx="2463">
                  <c:v>2.4630000000000001</c:v>
                </c:pt>
                <c:pt idx="2464">
                  <c:v>2.464</c:v>
                </c:pt>
                <c:pt idx="2465">
                  <c:v>2.4649999999999999</c:v>
                </c:pt>
                <c:pt idx="2466">
                  <c:v>2.4660000000000002</c:v>
                </c:pt>
                <c:pt idx="2467">
                  <c:v>2.4670000000000001</c:v>
                </c:pt>
                <c:pt idx="2468">
                  <c:v>2.468</c:v>
                </c:pt>
                <c:pt idx="2469">
                  <c:v>2.4689999999999999</c:v>
                </c:pt>
                <c:pt idx="2470">
                  <c:v>2.4700000000000002</c:v>
                </c:pt>
                <c:pt idx="2471">
                  <c:v>2.4710000000000001</c:v>
                </c:pt>
                <c:pt idx="2472">
                  <c:v>2.472</c:v>
                </c:pt>
                <c:pt idx="2473">
                  <c:v>2.4729999999999999</c:v>
                </c:pt>
                <c:pt idx="2474">
                  <c:v>2.4740000000000002</c:v>
                </c:pt>
                <c:pt idx="2475">
                  <c:v>2.4750000000000001</c:v>
                </c:pt>
                <c:pt idx="2476">
                  <c:v>2.476</c:v>
                </c:pt>
                <c:pt idx="2477">
                  <c:v>2.4769999999999999</c:v>
                </c:pt>
                <c:pt idx="2478">
                  <c:v>2.4780000000000002</c:v>
                </c:pt>
                <c:pt idx="2479">
                  <c:v>2.4790000000000001</c:v>
                </c:pt>
                <c:pt idx="2480">
                  <c:v>2.48</c:v>
                </c:pt>
                <c:pt idx="2481">
                  <c:v>2.4809999999999999</c:v>
                </c:pt>
                <c:pt idx="2482">
                  <c:v>2.4820000000000002</c:v>
                </c:pt>
                <c:pt idx="2483">
                  <c:v>2.4830000000000001</c:v>
                </c:pt>
                <c:pt idx="2484">
                  <c:v>2.484</c:v>
                </c:pt>
                <c:pt idx="2485">
                  <c:v>2.4849999999999999</c:v>
                </c:pt>
                <c:pt idx="2486">
                  <c:v>2.4860000000000002</c:v>
                </c:pt>
                <c:pt idx="2487">
                  <c:v>2.4870000000000001</c:v>
                </c:pt>
                <c:pt idx="2488">
                  <c:v>2.488</c:v>
                </c:pt>
                <c:pt idx="2489">
                  <c:v>2.4889999999999999</c:v>
                </c:pt>
                <c:pt idx="2490">
                  <c:v>2.4900000000000002</c:v>
                </c:pt>
                <c:pt idx="2491">
                  <c:v>2.4910000000000001</c:v>
                </c:pt>
                <c:pt idx="2492">
                  <c:v>2.492</c:v>
                </c:pt>
                <c:pt idx="2493">
                  <c:v>2.4929999999999999</c:v>
                </c:pt>
                <c:pt idx="2494">
                  <c:v>2.4940000000000002</c:v>
                </c:pt>
                <c:pt idx="2495">
                  <c:v>2.4950000000000001</c:v>
                </c:pt>
                <c:pt idx="2496">
                  <c:v>2.496</c:v>
                </c:pt>
                <c:pt idx="2497">
                  <c:v>2.4969999999999999</c:v>
                </c:pt>
                <c:pt idx="2498">
                  <c:v>2.4980000000000002</c:v>
                </c:pt>
                <c:pt idx="2499">
                  <c:v>2.4990000000000001</c:v>
                </c:pt>
                <c:pt idx="2500">
                  <c:v>2.5</c:v>
                </c:pt>
                <c:pt idx="2501">
                  <c:v>2.5009999999999999</c:v>
                </c:pt>
                <c:pt idx="2502">
                  <c:v>2.5019999999999998</c:v>
                </c:pt>
                <c:pt idx="2503">
                  <c:v>2.5030000000000001</c:v>
                </c:pt>
                <c:pt idx="2504">
                  <c:v>2.504</c:v>
                </c:pt>
                <c:pt idx="2505">
                  <c:v>2.5049999999999999</c:v>
                </c:pt>
                <c:pt idx="2506">
                  <c:v>2.5059999999999998</c:v>
                </c:pt>
                <c:pt idx="2507">
                  <c:v>2.5070000000000001</c:v>
                </c:pt>
                <c:pt idx="2508">
                  <c:v>2.508</c:v>
                </c:pt>
                <c:pt idx="2509">
                  <c:v>2.5089999999999999</c:v>
                </c:pt>
                <c:pt idx="2510">
                  <c:v>2.5099999999999998</c:v>
                </c:pt>
                <c:pt idx="2511">
                  <c:v>2.5110000000000001</c:v>
                </c:pt>
                <c:pt idx="2512">
                  <c:v>2.512</c:v>
                </c:pt>
                <c:pt idx="2513">
                  <c:v>2.5129999999999999</c:v>
                </c:pt>
                <c:pt idx="2514">
                  <c:v>2.5139999999999998</c:v>
                </c:pt>
                <c:pt idx="2515">
                  <c:v>2.5150000000000001</c:v>
                </c:pt>
                <c:pt idx="2516">
                  <c:v>2.516</c:v>
                </c:pt>
                <c:pt idx="2517">
                  <c:v>2.5169999999999999</c:v>
                </c:pt>
                <c:pt idx="2518">
                  <c:v>2.5179999999999998</c:v>
                </c:pt>
                <c:pt idx="2519">
                  <c:v>2.5190000000000001</c:v>
                </c:pt>
                <c:pt idx="2520">
                  <c:v>2.52</c:v>
                </c:pt>
                <c:pt idx="2521">
                  <c:v>2.5209999999999999</c:v>
                </c:pt>
                <c:pt idx="2522">
                  <c:v>2.5219999999999998</c:v>
                </c:pt>
                <c:pt idx="2523">
                  <c:v>2.5230000000000001</c:v>
                </c:pt>
                <c:pt idx="2524">
                  <c:v>2.524</c:v>
                </c:pt>
                <c:pt idx="2525">
                  <c:v>2.5249999999999999</c:v>
                </c:pt>
                <c:pt idx="2526">
                  <c:v>2.5259999999999998</c:v>
                </c:pt>
                <c:pt idx="2527">
                  <c:v>2.5270000000000001</c:v>
                </c:pt>
                <c:pt idx="2528">
                  <c:v>2.528</c:v>
                </c:pt>
                <c:pt idx="2529">
                  <c:v>2.5289999999999999</c:v>
                </c:pt>
                <c:pt idx="2530">
                  <c:v>2.5299999999999998</c:v>
                </c:pt>
                <c:pt idx="2531">
                  <c:v>2.5310000000000001</c:v>
                </c:pt>
                <c:pt idx="2532">
                  <c:v>2.532</c:v>
                </c:pt>
                <c:pt idx="2533">
                  <c:v>2.5329999999999999</c:v>
                </c:pt>
                <c:pt idx="2534">
                  <c:v>2.5339999999999998</c:v>
                </c:pt>
                <c:pt idx="2535">
                  <c:v>2.5350000000000001</c:v>
                </c:pt>
                <c:pt idx="2536">
                  <c:v>2.536</c:v>
                </c:pt>
                <c:pt idx="2537">
                  <c:v>2.5369999999999999</c:v>
                </c:pt>
                <c:pt idx="2538">
                  <c:v>2.5379999999999998</c:v>
                </c:pt>
                <c:pt idx="2539">
                  <c:v>2.5390000000000001</c:v>
                </c:pt>
                <c:pt idx="2540">
                  <c:v>2.54</c:v>
                </c:pt>
                <c:pt idx="2541">
                  <c:v>2.5409999999999999</c:v>
                </c:pt>
                <c:pt idx="2542">
                  <c:v>2.5419999999999998</c:v>
                </c:pt>
                <c:pt idx="2543">
                  <c:v>2.5430000000000001</c:v>
                </c:pt>
                <c:pt idx="2544">
                  <c:v>2.544</c:v>
                </c:pt>
                <c:pt idx="2545">
                  <c:v>2.5449999999999999</c:v>
                </c:pt>
                <c:pt idx="2546">
                  <c:v>2.5459999999999998</c:v>
                </c:pt>
                <c:pt idx="2547">
                  <c:v>2.5470000000000002</c:v>
                </c:pt>
                <c:pt idx="2548">
                  <c:v>2.548</c:v>
                </c:pt>
                <c:pt idx="2549">
                  <c:v>2.5489999999999999</c:v>
                </c:pt>
                <c:pt idx="2550">
                  <c:v>2.5499999999999998</c:v>
                </c:pt>
                <c:pt idx="2551">
                  <c:v>2.5510000000000002</c:v>
                </c:pt>
                <c:pt idx="2552">
                  <c:v>2.552</c:v>
                </c:pt>
                <c:pt idx="2553">
                  <c:v>2.5529999999999999</c:v>
                </c:pt>
                <c:pt idx="2554">
                  <c:v>2.5539999999999998</c:v>
                </c:pt>
                <c:pt idx="2555">
                  <c:v>2.5550000000000002</c:v>
                </c:pt>
                <c:pt idx="2556">
                  <c:v>2.556</c:v>
                </c:pt>
                <c:pt idx="2557">
                  <c:v>2.5569999999999999</c:v>
                </c:pt>
                <c:pt idx="2558">
                  <c:v>2.5579999999999998</c:v>
                </c:pt>
                <c:pt idx="2559">
                  <c:v>2.5590000000000002</c:v>
                </c:pt>
                <c:pt idx="2560">
                  <c:v>2.56</c:v>
                </c:pt>
                <c:pt idx="2561">
                  <c:v>2.5609999999999999</c:v>
                </c:pt>
                <c:pt idx="2562">
                  <c:v>2.5619999999999998</c:v>
                </c:pt>
                <c:pt idx="2563">
                  <c:v>2.5630000000000002</c:v>
                </c:pt>
                <c:pt idx="2564">
                  <c:v>2.5640000000000001</c:v>
                </c:pt>
                <c:pt idx="2565">
                  <c:v>2.5649999999999999</c:v>
                </c:pt>
                <c:pt idx="2566">
                  <c:v>2.5659999999999998</c:v>
                </c:pt>
                <c:pt idx="2567">
                  <c:v>2.5670000000000002</c:v>
                </c:pt>
                <c:pt idx="2568">
                  <c:v>2.5680000000000001</c:v>
                </c:pt>
                <c:pt idx="2569">
                  <c:v>2.569</c:v>
                </c:pt>
                <c:pt idx="2570">
                  <c:v>2.57</c:v>
                </c:pt>
                <c:pt idx="2571">
                  <c:v>2.5710000000000002</c:v>
                </c:pt>
                <c:pt idx="2572">
                  <c:v>2.5720000000000001</c:v>
                </c:pt>
                <c:pt idx="2573">
                  <c:v>2.573</c:v>
                </c:pt>
                <c:pt idx="2574">
                  <c:v>2.5739999999999998</c:v>
                </c:pt>
                <c:pt idx="2575">
                  <c:v>2.5750000000000002</c:v>
                </c:pt>
                <c:pt idx="2576">
                  <c:v>2.5760000000000001</c:v>
                </c:pt>
                <c:pt idx="2577">
                  <c:v>2.577</c:v>
                </c:pt>
                <c:pt idx="2578">
                  <c:v>2.5779999999999998</c:v>
                </c:pt>
                <c:pt idx="2579">
                  <c:v>2.5790000000000002</c:v>
                </c:pt>
                <c:pt idx="2580">
                  <c:v>2.58</c:v>
                </c:pt>
                <c:pt idx="2581">
                  <c:v>2.581</c:v>
                </c:pt>
                <c:pt idx="2582">
                  <c:v>2.5819999999999999</c:v>
                </c:pt>
                <c:pt idx="2583">
                  <c:v>2.5830000000000002</c:v>
                </c:pt>
                <c:pt idx="2584">
                  <c:v>2.5840000000000001</c:v>
                </c:pt>
                <c:pt idx="2585">
                  <c:v>2.585</c:v>
                </c:pt>
                <c:pt idx="2586">
                  <c:v>2.5859999999999999</c:v>
                </c:pt>
                <c:pt idx="2587">
                  <c:v>2.5870000000000002</c:v>
                </c:pt>
                <c:pt idx="2588">
                  <c:v>2.5880000000000001</c:v>
                </c:pt>
                <c:pt idx="2589">
                  <c:v>2.589</c:v>
                </c:pt>
                <c:pt idx="2590">
                  <c:v>2.59</c:v>
                </c:pt>
                <c:pt idx="2591">
                  <c:v>2.5910000000000002</c:v>
                </c:pt>
                <c:pt idx="2592">
                  <c:v>2.5920000000000001</c:v>
                </c:pt>
                <c:pt idx="2593">
                  <c:v>2.593</c:v>
                </c:pt>
                <c:pt idx="2594">
                  <c:v>2.5939999999999999</c:v>
                </c:pt>
                <c:pt idx="2595">
                  <c:v>2.5950000000000002</c:v>
                </c:pt>
                <c:pt idx="2596">
                  <c:v>2.5960000000000001</c:v>
                </c:pt>
                <c:pt idx="2597">
                  <c:v>2.597</c:v>
                </c:pt>
                <c:pt idx="2598">
                  <c:v>2.5979999999999999</c:v>
                </c:pt>
                <c:pt idx="2599">
                  <c:v>2.5990000000000002</c:v>
                </c:pt>
                <c:pt idx="2600">
                  <c:v>2.6</c:v>
                </c:pt>
                <c:pt idx="2601">
                  <c:v>2.601</c:v>
                </c:pt>
                <c:pt idx="2602">
                  <c:v>2.6019999999999999</c:v>
                </c:pt>
                <c:pt idx="2603">
                  <c:v>2.6030000000000002</c:v>
                </c:pt>
                <c:pt idx="2604">
                  <c:v>2.6040000000000001</c:v>
                </c:pt>
                <c:pt idx="2605">
                  <c:v>2.605</c:v>
                </c:pt>
                <c:pt idx="2606">
                  <c:v>2.6059999999999999</c:v>
                </c:pt>
                <c:pt idx="2607">
                  <c:v>2.6070000000000002</c:v>
                </c:pt>
                <c:pt idx="2608">
                  <c:v>2.6080000000000001</c:v>
                </c:pt>
                <c:pt idx="2609">
                  <c:v>2.609</c:v>
                </c:pt>
                <c:pt idx="2610">
                  <c:v>2.61</c:v>
                </c:pt>
                <c:pt idx="2611">
                  <c:v>2.6110000000000002</c:v>
                </c:pt>
                <c:pt idx="2612">
                  <c:v>2.6120000000000001</c:v>
                </c:pt>
                <c:pt idx="2613">
                  <c:v>2.613</c:v>
                </c:pt>
                <c:pt idx="2614">
                  <c:v>2.6139999999999999</c:v>
                </c:pt>
                <c:pt idx="2615">
                  <c:v>2.6150000000000002</c:v>
                </c:pt>
                <c:pt idx="2616">
                  <c:v>2.6160000000000001</c:v>
                </c:pt>
                <c:pt idx="2617">
                  <c:v>2.617</c:v>
                </c:pt>
                <c:pt idx="2618">
                  <c:v>2.6179999999999999</c:v>
                </c:pt>
                <c:pt idx="2619">
                  <c:v>2.6190000000000002</c:v>
                </c:pt>
                <c:pt idx="2620">
                  <c:v>2.62</c:v>
                </c:pt>
                <c:pt idx="2621">
                  <c:v>2.621</c:v>
                </c:pt>
                <c:pt idx="2622">
                  <c:v>2.6219999999999999</c:v>
                </c:pt>
                <c:pt idx="2623">
                  <c:v>2.6230000000000002</c:v>
                </c:pt>
                <c:pt idx="2624">
                  <c:v>2.6240000000000001</c:v>
                </c:pt>
                <c:pt idx="2625">
                  <c:v>2.625</c:v>
                </c:pt>
                <c:pt idx="2626">
                  <c:v>2.6259999999999999</c:v>
                </c:pt>
                <c:pt idx="2627">
                  <c:v>2.6269999999999998</c:v>
                </c:pt>
                <c:pt idx="2628">
                  <c:v>2.6280000000000001</c:v>
                </c:pt>
                <c:pt idx="2629">
                  <c:v>2.629</c:v>
                </c:pt>
                <c:pt idx="2630">
                  <c:v>2.63</c:v>
                </c:pt>
                <c:pt idx="2631">
                  <c:v>2.6309999999999998</c:v>
                </c:pt>
                <c:pt idx="2632">
                  <c:v>2.6320000000000001</c:v>
                </c:pt>
                <c:pt idx="2633">
                  <c:v>2.633</c:v>
                </c:pt>
                <c:pt idx="2634">
                  <c:v>2.6339999999999999</c:v>
                </c:pt>
                <c:pt idx="2635">
                  <c:v>2.6349999999999998</c:v>
                </c:pt>
                <c:pt idx="2636">
                  <c:v>2.6360000000000001</c:v>
                </c:pt>
                <c:pt idx="2637">
                  <c:v>2.637</c:v>
                </c:pt>
                <c:pt idx="2638">
                  <c:v>2.6379999999999999</c:v>
                </c:pt>
                <c:pt idx="2639">
                  <c:v>2.6389999999999998</c:v>
                </c:pt>
                <c:pt idx="2640">
                  <c:v>2.64</c:v>
                </c:pt>
                <c:pt idx="2641">
                  <c:v>2.641</c:v>
                </c:pt>
                <c:pt idx="2642">
                  <c:v>2.6419999999999999</c:v>
                </c:pt>
                <c:pt idx="2643">
                  <c:v>2.6429999999999998</c:v>
                </c:pt>
                <c:pt idx="2644">
                  <c:v>2.6440000000000001</c:v>
                </c:pt>
                <c:pt idx="2645">
                  <c:v>2.645</c:v>
                </c:pt>
                <c:pt idx="2646">
                  <c:v>2.6459999999999999</c:v>
                </c:pt>
                <c:pt idx="2647">
                  <c:v>2.6469999999999998</c:v>
                </c:pt>
                <c:pt idx="2648">
                  <c:v>2.6480000000000001</c:v>
                </c:pt>
                <c:pt idx="2649">
                  <c:v>2.649</c:v>
                </c:pt>
                <c:pt idx="2650">
                  <c:v>2.65</c:v>
                </c:pt>
                <c:pt idx="2651">
                  <c:v>2.6509999999999998</c:v>
                </c:pt>
                <c:pt idx="2652">
                  <c:v>2.6520000000000001</c:v>
                </c:pt>
                <c:pt idx="2653">
                  <c:v>2.653</c:v>
                </c:pt>
                <c:pt idx="2654">
                  <c:v>2.6539999999999999</c:v>
                </c:pt>
                <c:pt idx="2655">
                  <c:v>2.6549999999999998</c:v>
                </c:pt>
                <c:pt idx="2656">
                  <c:v>2.6560000000000001</c:v>
                </c:pt>
                <c:pt idx="2657">
                  <c:v>2.657</c:v>
                </c:pt>
                <c:pt idx="2658">
                  <c:v>2.6579999999999999</c:v>
                </c:pt>
                <c:pt idx="2659">
                  <c:v>2.6589999999999998</c:v>
                </c:pt>
                <c:pt idx="2660">
                  <c:v>2.66</c:v>
                </c:pt>
                <c:pt idx="2661">
                  <c:v>2.661</c:v>
                </c:pt>
                <c:pt idx="2662">
                  <c:v>2.6619999999999999</c:v>
                </c:pt>
                <c:pt idx="2663">
                  <c:v>2.6629999999999998</c:v>
                </c:pt>
                <c:pt idx="2664">
                  <c:v>2.6640000000000001</c:v>
                </c:pt>
                <c:pt idx="2665">
                  <c:v>2.665</c:v>
                </c:pt>
                <c:pt idx="2666">
                  <c:v>2.6659999999999999</c:v>
                </c:pt>
                <c:pt idx="2667">
                  <c:v>2.6669999999999998</c:v>
                </c:pt>
                <c:pt idx="2668">
                  <c:v>2.6680000000000001</c:v>
                </c:pt>
                <c:pt idx="2669">
                  <c:v>2.669</c:v>
                </c:pt>
                <c:pt idx="2670">
                  <c:v>2.67</c:v>
                </c:pt>
                <c:pt idx="2671">
                  <c:v>2.6709999999999998</c:v>
                </c:pt>
                <c:pt idx="2672">
                  <c:v>2.6720000000000002</c:v>
                </c:pt>
                <c:pt idx="2673">
                  <c:v>2.673</c:v>
                </c:pt>
                <c:pt idx="2674">
                  <c:v>2.6739999999999999</c:v>
                </c:pt>
                <c:pt idx="2675">
                  <c:v>2.6749999999999998</c:v>
                </c:pt>
                <c:pt idx="2676">
                  <c:v>2.6760000000000002</c:v>
                </c:pt>
                <c:pt idx="2677">
                  <c:v>2.677</c:v>
                </c:pt>
                <c:pt idx="2678">
                  <c:v>2.6779999999999999</c:v>
                </c:pt>
                <c:pt idx="2679">
                  <c:v>2.6789999999999998</c:v>
                </c:pt>
                <c:pt idx="2680">
                  <c:v>2.68</c:v>
                </c:pt>
                <c:pt idx="2681">
                  <c:v>2.681</c:v>
                </c:pt>
                <c:pt idx="2682">
                  <c:v>2.6819999999999999</c:v>
                </c:pt>
                <c:pt idx="2683">
                  <c:v>2.6829999999999998</c:v>
                </c:pt>
                <c:pt idx="2684">
                  <c:v>2.6840000000000002</c:v>
                </c:pt>
                <c:pt idx="2685">
                  <c:v>2.6850000000000001</c:v>
                </c:pt>
                <c:pt idx="2686">
                  <c:v>2.6859999999999999</c:v>
                </c:pt>
                <c:pt idx="2687">
                  <c:v>2.6869999999999998</c:v>
                </c:pt>
                <c:pt idx="2688">
                  <c:v>2.6880000000000002</c:v>
                </c:pt>
                <c:pt idx="2689">
                  <c:v>2.6890000000000001</c:v>
                </c:pt>
                <c:pt idx="2690">
                  <c:v>2.69</c:v>
                </c:pt>
                <c:pt idx="2691">
                  <c:v>2.6909999999999998</c:v>
                </c:pt>
                <c:pt idx="2692">
                  <c:v>2.6920000000000002</c:v>
                </c:pt>
                <c:pt idx="2693">
                  <c:v>2.6930000000000001</c:v>
                </c:pt>
                <c:pt idx="2694">
                  <c:v>2.694</c:v>
                </c:pt>
                <c:pt idx="2695">
                  <c:v>2.6949999999999998</c:v>
                </c:pt>
                <c:pt idx="2696">
                  <c:v>2.6960000000000002</c:v>
                </c:pt>
                <c:pt idx="2697">
                  <c:v>2.6970000000000001</c:v>
                </c:pt>
                <c:pt idx="2698">
                  <c:v>2.698</c:v>
                </c:pt>
                <c:pt idx="2699">
                  <c:v>2.6989999999999998</c:v>
                </c:pt>
                <c:pt idx="2700">
                  <c:v>2.7</c:v>
                </c:pt>
                <c:pt idx="2701">
                  <c:v>2.7010000000000001</c:v>
                </c:pt>
                <c:pt idx="2702">
                  <c:v>2.702</c:v>
                </c:pt>
                <c:pt idx="2703">
                  <c:v>2.7029999999999998</c:v>
                </c:pt>
                <c:pt idx="2704">
                  <c:v>2.7040000000000002</c:v>
                </c:pt>
                <c:pt idx="2705">
                  <c:v>2.7050000000000001</c:v>
                </c:pt>
                <c:pt idx="2706">
                  <c:v>2.706</c:v>
                </c:pt>
                <c:pt idx="2707">
                  <c:v>2.7069999999999999</c:v>
                </c:pt>
                <c:pt idx="2708">
                  <c:v>2.7080000000000002</c:v>
                </c:pt>
                <c:pt idx="2709">
                  <c:v>2.7090000000000001</c:v>
                </c:pt>
                <c:pt idx="2710">
                  <c:v>2.71</c:v>
                </c:pt>
                <c:pt idx="2711">
                  <c:v>2.7109999999999999</c:v>
                </c:pt>
                <c:pt idx="2712">
                  <c:v>2.7120000000000002</c:v>
                </c:pt>
                <c:pt idx="2713">
                  <c:v>2.7130000000000001</c:v>
                </c:pt>
                <c:pt idx="2714">
                  <c:v>2.714</c:v>
                </c:pt>
                <c:pt idx="2715">
                  <c:v>2.7149999999999999</c:v>
                </c:pt>
                <c:pt idx="2716">
                  <c:v>2.7160000000000002</c:v>
                </c:pt>
                <c:pt idx="2717">
                  <c:v>2.7170000000000001</c:v>
                </c:pt>
                <c:pt idx="2718">
                  <c:v>2.718</c:v>
                </c:pt>
                <c:pt idx="2719">
                  <c:v>2.7189999999999999</c:v>
                </c:pt>
                <c:pt idx="2720">
                  <c:v>2.72</c:v>
                </c:pt>
                <c:pt idx="2721">
                  <c:v>2.7210000000000001</c:v>
                </c:pt>
                <c:pt idx="2722">
                  <c:v>2.722</c:v>
                </c:pt>
                <c:pt idx="2723">
                  <c:v>2.7229999999999999</c:v>
                </c:pt>
                <c:pt idx="2724">
                  <c:v>2.7240000000000002</c:v>
                </c:pt>
                <c:pt idx="2725">
                  <c:v>2.7250000000000001</c:v>
                </c:pt>
                <c:pt idx="2726">
                  <c:v>2.726</c:v>
                </c:pt>
                <c:pt idx="2727">
                  <c:v>2.7269999999999999</c:v>
                </c:pt>
                <c:pt idx="2728">
                  <c:v>2.7280000000000002</c:v>
                </c:pt>
                <c:pt idx="2729">
                  <c:v>2.7290000000000001</c:v>
                </c:pt>
                <c:pt idx="2730">
                  <c:v>2.73</c:v>
                </c:pt>
                <c:pt idx="2731">
                  <c:v>2.7309999999999999</c:v>
                </c:pt>
                <c:pt idx="2732">
                  <c:v>2.7320000000000002</c:v>
                </c:pt>
                <c:pt idx="2733">
                  <c:v>2.7330000000000001</c:v>
                </c:pt>
                <c:pt idx="2734">
                  <c:v>2.734</c:v>
                </c:pt>
                <c:pt idx="2735">
                  <c:v>2.7349999999999999</c:v>
                </c:pt>
                <c:pt idx="2736">
                  <c:v>2.7360000000000002</c:v>
                </c:pt>
                <c:pt idx="2737">
                  <c:v>2.7370000000000001</c:v>
                </c:pt>
                <c:pt idx="2738">
                  <c:v>2.738</c:v>
                </c:pt>
                <c:pt idx="2739">
                  <c:v>2.7389999999999999</c:v>
                </c:pt>
                <c:pt idx="2740">
                  <c:v>2.74</c:v>
                </c:pt>
                <c:pt idx="2741">
                  <c:v>2.7410000000000001</c:v>
                </c:pt>
                <c:pt idx="2742">
                  <c:v>2.742</c:v>
                </c:pt>
                <c:pt idx="2743">
                  <c:v>2.7429999999999999</c:v>
                </c:pt>
                <c:pt idx="2744">
                  <c:v>2.7440000000000002</c:v>
                </c:pt>
                <c:pt idx="2745">
                  <c:v>2.7450000000000001</c:v>
                </c:pt>
                <c:pt idx="2746">
                  <c:v>2.746</c:v>
                </c:pt>
                <c:pt idx="2747">
                  <c:v>2.7469999999999999</c:v>
                </c:pt>
                <c:pt idx="2748">
                  <c:v>2.7480000000000002</c:v>
                </c:pt>
                <c:pt idx="2749">
                  <c:v>2.7490000000000001</c:v>
                </c:pt>
                <c:pt idx="2750">
                  <c:v>2.75</c:v>
                </c:pt>
                <c:pt idx="2751">
                  <c:v>2.7509999999999999</c:v>
                </c:pt>
                <c:pt idx="2752">
                  <c:v>2.7519999999999998</c:v>
                </c:pt>
                <c:pt idx="2753">
                  <c:v>2.7530000000000001</c:v>
                </c:pt>
                <c:pt idx="2754">
                  <c:v>2.754</c:v>
                </c:pt>
                <c:pt idx="2755">
                  <c:v>2.7549999999999999</c:v>
                </c:pt>
                <c:pt idx="2756">
                  <c:v>2.7559999999999998</c:v>
                </c:pt>
                <c:pt idx="2757">
                  <c:v>2.7570000000000001</c:v>
                </c:pt>
                <c:pt idx="2758">
                  <c:v>2.758</c:v>
                </c:pt>
                <c:pt idx="2759">
                  <c:v>2.7589999999999999</c:v>
                </c:pt>
                <c:pt idx="2760">
                  <c:v>2.76</c:v>
                </c:pt>
                <c:pt idx="2761">
                  <c:v>2.7610000000000001</c:v>
                </c:pt>
                <c:pt idx="2762">
                  <c:v>2.762</c:v>
                </c:pt>
                <c:pt idx="2763">
                  <c:v>2.7629999999999999</c:v>
                </c:pt>
                <c:pt idx="2764">
                  <c:v>2.7639999999999998</c:v>
                </c:pt>
                <c:pt idx="2765">
                  <c:v>2.7650000000000001</c:v>
                </c:pt>
                <c:pt idx="2766">
                  <c:v>2.766</c:v>
                </c:pt>
                <c:pt idx="2767">
                  <c:v>2.7669999999999999</c:v>
                </c:pt>
                <c:pt idx="2768">
                  <c:v>2.7679999999999998</c:v>
                </c:pt>
                <c:pt idx="2769">
                  <c:v>2.7690000000000001</c:v>
                </c:pt>
                <c:pt idx="2770">
                  <c:v>2.77</c:v>
                </c:pt>
                <c:pt idx="2771">
                  <c:v>2.7709999999999999</c:v>
                </c:pt>
                <c:pt idx="2772">
                  <c:v>2.7719999999999998</c:v>
                </c:pt>
                <c:pt idx="2773">
                  <c:v>2.7730000000000001</c:v>
                </c:pt>
                <c:pt idx="2774">
                  <c:v>2.774</c:v>
                </c:pt>
                <c:pt idx="2775">
                  <c:v>2.7749999999999999</c:v>
                </c:pt>
                <c:pt idx="2776">
                  <c:v>2.7759999999999998</c:v>
                </c:pt>
                <c:pt idx="2777">
                  <c:v>2.7770000000000001</c:v>
                </c:pt>
                <c:pt idx="2778">
                  <c:v>2.778</c:v>
                </c:pt>
                <c:pt idx="2779">
                  <c:v>2.7789999999999999</c:v>
                </c:pt>
                <c:pt idx="2780">
                  <c:v>2.78</c:v>
                </c:pt>
                <c:pt idx="2781">
                  <c:v>2.7810000000000001</c:v>
                </c:pt>
                <c:pt idx="2782">
                  <c:v>2.782</c:v>
                </c:pt>
                <c:pt idx="2783">
                  <c:v>2.7829999999999999</c:v>
                </c:pt>
                <c:pt idx="2784">
                  <c:v>2.7839999999999998</c:v>
                </c:pt>
                <c:pt idx="2785">
                  <c:v>2.7850000000000001</c:v>
                </c:pt>
                <c:pt idx="2786">
                  <c:v>2.786</c:v>
                </c:pt>
                <c:pt idx="2787">
                  <c:v>2.7869999999999999</c:v>
                </c:pt>
                <c:pt idx="2788">
                  <c:v>2.7879999999999998</c:v>
                </c:pt>
                <c:pt idx="2789">
                  <c:v>2.7890000000000001</c:v>
                </c:pt>
                <c:pt idx="2790">
                  <c:v>2.79</c:v>
                </c:pt>
                <c:pt idx="2791">
                  <c:v>2.7909999999999999</c:v>
                </c:pt>
                <c:pt idx="2792">
                  <c:v>2.7919999999999998</c:v>
                </c:pt>
                <c:pt idx="2793">
                  <c:v>2.7930000000000001</c:v>
                </c:pt>
                <c:pt idx="2794">
                  <c:v>2.794</c:v>
                </c:pt>
                <c:pt idx="2795">
                  <c:v>2.7949999999999999</c:v>
                </c:pt>
                <c:pt idx="2796">
                  <c:v>2.7959999999999998</c:v>
                </c:pt>
                <c:pt idx="2797">
                  <c:v>2.7970000000000002</c:v>
                </c:pt>
                <c:pt idx="2798">
                  <c:v>2.798</c:v>
                </c:pt>
                <c:pt idx="2799">
                  <c:v>2.7989999999999999</c:v>
                </c:pt>
                <c:pt idx="2800">
                  <c:v>2.8</c:v>
                </c:pt>
                <c:pt idx="2801">
                  <c:v>2.8010000000000002</c:v>
                </c:pt>
                <c:pt idx="2802">
                  <c:v>2.802</c:v>
                </c:pt>
                <c:pt idx="2803">
                  <c:v>2.8029999999999999</c:v>
                </c:pt>
                <c:pt idx="2804">
                  <c:v>2.8039999999999998</c:v>
                </c:pt>
                <c:pt idx="2805">
                  <c:v>2.8050000000000002</c:v>
                </c:pt>
                <c:pt idx="2806">
                  <c:v>2.806</c:v>
                </c:pt>
                <c:pt idx="2807">
                  <c:v>2.8069999999999999</c:v>
                </c:pt>
                <c:pt idx="2808">
                  <c:v>2.8079999999999998</c:v>
                </c:pt>
                <c:pt idx="2809">
                  <c:v>2.8090000000000002</c:v>
                </c:pt>
                <c:pt idx="2810">
                  <c:v>2.81</c:v>
                </c:pt>
                <c:pt idx="2811">
                  <c:v>2.8109999999999999</c:v>
                </c:pt>
                <c:pt idx="2812">
                  <c:v>2.8119999999999998</c:v>
                </c:pt>
                <c:pt idx="2813">
                  <c:v>2.8130000000000002</c:v>
                </c:pt>
                <c:pt idx="2814">
                  <c:v>2.8140000000000001</c:v>
                </c:pt>
                <c:pt idx="2815">
                  <c:v>2.8149999999999999</c:v>
                </c:pt>
                <c:pt idx="2816">
                  <c:v>2.8159999999999998</c:v>
                </c:pt>
                <c:pt idx="2817">
                  <c:v>2.8170000000000002</c:v>
                </c:pt>
                <c:pt idx="2818">
                  <c:v>2.8180000000000001</c:v>
                </c:pt>
                <c:pt idx="2819">
                  <c:v>2.819</c:v>
                </c:pt>
                <c:pt idx="2820">
                  <c:v>2.82</c:v>
                </c:pt>
                <c:pt idx="2821">
                  <c:v>2.8210000000000002</c:v>
                </c:pt>
                <c:pt idx="2822">
                  <c:v>2.8220000000000001</c:v>
                </c:pt>
                <c:pt idx="2823">
                  <c:v>2.823</c:v>
                </c:pt>
                <c:pt idx="2824">
                  <c:v>2.8239999999999998</c:v>
                </c:pt>
                <c:pt idx="2825">
                  <c:v>2.8250000000000002</c:v>
                </c:pt>
                <c:pt idx="2826">
                  <c:v>2.8260000000000001</c:v>
                </c:pt>
                <c:pt idx="2827">
                  <c:v>2.827</c:v>
                </c:pt>
                <c:pt idx="2828">
                  <c:v>2.8279999999999998</c:v>
                </c:pt>
                <c:pt idx="2829">
                  <c:v>2.8290000000000002</c:v>
                </c:pt>
                <c:pt idx="2830">
                  <c:v>2.83</c:v>
                </c:pt>
                <c:pt idx="2831">
                  <c:v>2.831</c:v>
                </c:pt>
                <c:pt idx="2832">
                  <c:v>2.8319999999999999</c:v>
                </c:pt>
                <c:pt idx="2833">
                  <c:v>2.8330000000000002</c:v>
                </c:pt>
                <c:pt idx="2834">
                  <c:v>2.8340000000000001</c:v>
                </c:pt>
                <c:pt idx="2835">
                  <c:v>2.835</c:v>
                </c:pt>
                <c:pt idx="2836">
                  <c:v>2.8359999999999999</c:v>
                </c:pt>
                <c:pt idx="2837">
                  <c:v>2.8370000000000002</c:v>
                </c:pt>
                <c:pt idx="2838">
                  <c:v>2.8380000000000001</c:v>
                </c:pt>
                <c:pt idx="2839">
                  <c:v>2.839</c:v>
                </c:pt>
                <c:pt idx="2840">
                  <c:v>2.84</c:v>
                </c:pt>
                <c:pt idx="2841">
                  <c:v>2.8410000000000002</c:v>
                </c:pt>
                <c:pt idx="2842">
                  <c:v>2.8420000000000001</c:v>
                </c:pt>
                <c:pt idx="2843">
                  <c:v>2.843</c:v>
                </c:pt>
                <c:pt idx="2844">
                  <c:v>2.8439999999999999</c:v>
                </c:pt>
                <c:pt idx="2845">
                  <c:v>2.8450000000000002</c:v>
                </c:pt>
                <c:pt idx="2846">
                  <c:v>2.8460000000000001</c:v>
                </c:pt>
                <c:pt idx="2847">
                  <c:v>2.847</c:v>
                </c:pt>
                <c:pt idx="2848">
                  <c:v>2.8479999999999999</c:v>
                </c:pt>
                <c:pt idx="2849">
                  <c:v>2.8490000000000002</c:v>
                </c:pt>
                <c:pt idx="2850">
                  <c:v>2.85</c:v>
                </c:pt>
                <c:pt idx="2851">
                  <c:v>2.851</c:v>
                </c:pt>
                <c:pt idx="2852">
                  <c:v>2.8519999999999999</c:v>
                </c:pt>
                <c:pt idx="2853">
                  <c:v>2.8530000000000002</c:v>
                </c:pt>
                <c:pt idx="2854">
                  <c:v>2.8540000000000001</c:v>
                </c:pt>
                <c:pt idx="2855">
                  <c:v>2.855</c:v>
                </c:pt>
                <c:pt idx="2856">
                  <c:v>2.8559999999999999</c:v>
                </c:pt>
                <c:pt idx="2857">
                  <c:v>2.8570000000000002</c:v>
                </c:pt>
                <c:pt idx="2858">
                  <c:v>2.8580000000000001</c:v>
                </c:pt>
                <c:pt idx="2859">
                  <c:v>2.859</c:v>
                </c:pt>
                <c:pt idx="2860">
                  <c:v>2.86</c:v>
                </c:pt>
                <c:pt idx="2861">
                  <c:v>2.8610000000000002</c:v>
                </c:pt>
                <c:pt idx="2862">
                  <c:v>2.8620000000000001</c:v>
                </c:pt>
                <c:pt idx="2863">
                  <c:v>2.863</c:v>
                </c:pt>
                <c:pt idx="2864">
                  <c:v>2.8639999999999999</c:v>
                </c:pt>
                <c:pt idx="2865">
                  <c:v>2.8650000000000002</c:v>
                </c:pt>
                <c:pt idx="2866">
                  <c:v>2.8660000000000001</c:v>
                </c:pt>
                <c:pt idx="2867">
                  <c:v>2.867</c:v>
                </c:pt>
                <c:pt idx="2868">
                  <c:v>2.8679999999999999</c:v>
                </c:pt>
                <c:pt idx="2869">
                  <c:v>2.8690000000000002</c:v>
                </c:pt>
                <c:pt idx="2870">
                  <c:v>2.87</c:v>
                </c:pt>
                <c:pt idx="2871">
                  <c:v>2.871</c:v>
                </c:pt>
                <c:pt idx="2872">
                  <c:v>2.8719999999999999</c:v>
                </c:pt>
                <c:pt idx="2873">
                  <c:v>2.8730000000000002</c:v>
                </c:pt>
                <c:pt idx="2874">
                  <c:v>2.8740000000000001</c:v>
                </c:pt>
                <c:pt idx="2875">
                  <c:v>2.875</c:v>
                </c:pt>
                <c:pt idx="2876">
                  <c:v>2.8759999999999999</c:v>
                </c:pt>
                <c:pt idx="2877">
                  <c:v>2.8769999999999998</c:v>
                </c:pt>
                <c:pt idx="2878">
                  <c:v>2.8780000000000001</c:v>
                </c:pt>
                <c:pt idx="2879">
                  <c:v>2.879</c:v>
                </c:pt>
                <c:pt idx="2880">
                  <c:v>2.88</c:v>
                </c:pt>
                <c:pt idx="2881">
                  <c:v>2.8809999999999998</c:v>
                </c:pt>
                <c:pt idx="2882">
                  <c:v>2.8820000000000001</c:v>
                </c:pt>
                <c:pt idx="2883">
                  <c:v>2.883</c:v>
                </c:pt>
                <c:pt idx="2884">
                  <c:v>2.8839999999999999</c:v>
                </c:pt>
                <c:pt idx="2885">
                  <c:v>2.8849999999999998</c:v>
                </c:pt>
                <c:pt idx="2886">
                  <c:v>2.8860000000000001</c:v>
                </c:pt>
                <c:pt idx="2887">
                  <c:v>2.887</c:v>
                </c:pt>
                <c:pt idx="2888">
                  <c:v>2.8879999999999999</c:v>
                </c:pt>
                <c:pt idx="2889">
                  <c:v>2.8889999999999998</c:v>
                </c:pt>
                <c:pt idx="2890">
                  <c:v>2.89</c:v>
                </c:pt>
                <c:pt idx="2891">
                  <c:v>2.891</c:v>
                </c:pt>
                <c:pt idx="2892">
                  <c:v>2.8919999999999999</c:v>
                </c:pt>
                <c:pt idx="2893">
                  <c:v>2.8929999999999998</c:v>
                </c:pt>
                <c:pt idx="2894">
                  <c:v>2.8940000000000001</c:v>
                </c:pt>
                <c:pt idx="2895">
                  <c:v>2.895</c:v>
                </c:pt>
                <c:pt idx="2896">
                  <c:v>2.8959999999999999</c:v>
                </c:pt>
                <c:pt idx="2897">
                  <c:v>2.8969999999999998</c:v>
                </c:pt>
                <c:pt idx="2898">
                  <c:v>2.8980000000000001</c:v>
                </c:pt>
                <c:pt idx="2899">
                  <c:v>2.899</c:v>
                </c:pt>
                <c:pt idx="2900">
                  <c:v>2.9</c:v>
                </c:pt>
                <c:pt idx="2901">
                  <c:v>2.9009999999999998</c:v>
                </c:pt>
                <c:pt idx="2902">
                  <c:v>2.9020000000000001</c:v>
                </c:pt>
                <c:pt idx="2903">
                  <c:v>2.903</c:v>
                </c:pt>
                <c:pt idx="2904">
                  <c:v>2.9039999999999999</c:v>
                </c:pt>
                <c:pt idx="2905">
                  <c:v>2.9049999999999998</c:v>
                </c:pt>
                <c:pt idx="2906">
                  <c:v>2.9060000000000001</c:v>
                </c:pt>
                <c:pt idx="2907">
                  <c:v>2.907</c:v>
                </c:pt>
                <c:pt idx="2908">
                  <c:v>2.9079999999999999</c:v>
                </c:pt>
                <c:pt idx="2909">
                  <c:v>2.9089999999999998</c:v>
                </c:pt>
                <c:pt idx="2910">
                  <c:v>2.91</c:v>
                </c:pt>
                <c:pt idx="2911">
                  <c:v>2.911</c:v>
                </c:pt>
                <c:pt idx="2912">
                  <c:v>2.9119999999999999</c:v>
                </c:pt>
                <c:pt idx="2913">
                  <c:v>2.9129999999999998</c:v>
                </c:pt>
                <c:pt idx="2914">
                  <c:v>2.9140000000000001</c:v>
                </c:pt>
                <c:pt idx="2915">
                  <c:v>2.915</c:v>
                </c:pt>
                <c:pt idx="2916">
                  <c:v>2.9159999999999999</c:v>
                </c:pt>
                <c:pt idx="2917">
                  <c:v>2.9169999999999998</c:v>
                </c:pt>
                <c:pt idx="2918">
                  <c:v>2.9180000000000001</c:v>
                </c:pt>
                <c:pt idx="2919">
                  <c:v>2.919</c:v>
                </c:pt>
                <c:pt idx="2920">
                  <c:v>2.92</c:v>
                </c:pt>
                <c:pt idx="2921">
                  <c:v>2.9209999999999998</c:v>
                </c:pt>
                <c:pt idx="2922">
                  <c:v>2.9220000000000002</c:v>
                </c:pt>
                <c:pt idx="2923">
                  <c:v>2.923</c:v>
                </c:pt>
                <c:pt idx="2924">
                  <c:v>2.9239999999999999</c:v>
                </c:pt>
                <c:pt idx="2925">
                  <c:v>2.9249999999999998</c:v>
                </c:pt>
                <c:pt idx="2926">
                  <c:v>2.9260000000000002</c:v>
                </c:pt>
                <c:pt idx="2927">
                  <c:v>2.927</c:v>
                </c:pt>
                <c:pt idx="2928">
                  <c:v>2.9279999999999999</c:v>
                </c:pt>
                <c:pt idx="2929">
                  <c:v>2.9289999999999998</c:v>
                </c:pt>
                <c:pt idx="2930">
                  <c:v>2.93</c:v>
                </c:pt>
                <c:pt idx="2931">
                  <c:v>2.931</c:v>
                </c:pt>
                <c:pt idx="2932">
                  <c:v>2.9319999999999999</c:v>
                </c:pt>
                <c:pt idx="2933">
                  <c:v>2.9329999999999998</c:v>
                </c:pt>
                <c:pt idx="2934">
                  <c:v>2.9340000000000002</c:v>
                </c:pt>
                <c:pt idx="2935">
                  <c:v>2.9350000000000001</c:v>
                </c:pt>
                <c:pt idx="2936">
                  <c:v>2.9359999999999999</c:v>
                </c:pt>
                <c:pt idx="2937">
                  <c:v>2.9369999999999998</c:v>
                </c:pt>
                <c:pt idx="2938">
                  <c:v>2.9380000000000002</c:v>
                </c:pt>
                <c:pt idx="2939">
                  <c:v>2.9390000000000001</c:v>
                </c:pt>
                <c:pt idx="2940">
                  <c:v>2.94</c:v>
                </c:pt>
                <c:pt idx="2941">
                  <c:v>2.9409999999999998</c:v>
                </c:pt>
                <c:pt idx="2942">
                  <c:v>2.9420000000000002</c:v>
                </c:pt>
                <c:pt idx="2943">
                  <c:v>2.9430000000000001</c:v>
                </c:pt>
                <c:pt idx="2944">
                  <c:v>2.944</c:v>
                </c:pt>
                <c:pt idx="2945">
                  <c:v>2.9449999999999998</c:v>
                </c:pt>
                <c:pt idx="2946">
                  <c:v>2.9460000000000002</c:v>
                </c:pt>
                <c:pt idx="2947">
                  <c:v>2.9470000000000001</c:v>
                </c:pt>
                <c:pt idx="2948">
                  <c:v>2.948</c:v>
                </c:pt>
                <c:pt idx="2949">
                  <c:v>2.9489999999999998</c:v>
                </c:pt>
                <c:pt idx="2950">
                  <c:v>2.95</c:v>
                </c:pt>
                <c:pt idx="2951">
                  <c:v>2.9510000000000001</c:v>
                </c:pt>
                <c:pt idx="2952">
                  <c:v>2.952</c:v>
                </c:pt>
                <c:pt idx="2953">
                  <c:v>2.9529999999999998</c:v>
                </c:pt>
                <c:pt idx="2954">
                  <c:v>2.9540000000000002</c:v>
                </c:pt>
                <c:pt idx="2955">
                  <c:v>2.9550000000000001</c:v>
                </c:pt>
                <c:pt idx="2956">
                  <c:v>2.956</c:v>
                </c:pt>
                <c:pt idx="2957">
                  <c:v>2.9569999999999999</c:v>
                </c:pt>
                <c:pt idx="2958">
                  <c:v>2.9580000000000002</c:v>
                </c:pt>
                <c:pt idx="2959">
                  <c:v>2.9590000000000001</c:v>
                </c:pt>
                <c:pt idx="2960">
                  <c:v>2.96</c:v>
                </c:pt>
                <c:pt idx="2961">
                  <c:v>2.9609999999999999</c:v>
                </c:pt>
                <c:pt idx="2962">
                  <c:v>2.9620000000000002</c:v>
                </c:pt>
                <c:pt idx="2963">
                  <c:v>2.9630000000000001</c:v>
                </c:pt>
                <c:pt idx="2964">
                  <c:v>2.964</c:v>
                </c:pt>
                <c:pt idx="2965">
                  <c:v>2.9649999999999999</c:v>
                </c:pt>
                <c:pt idx="2966">
                  <c:v>2.9660000000000002</c:v>
                </c:pt>
                <c:pt idx="2967">
                  <c:v>2.9670000000000001</c:v>
                </c:pt>
                <c:pt idx="2968">
                  <c:v>2.968</c:v>
                </c:pt>
                <c:pt idx="2969">
                  <c:v>2.9689999999999999</c:v>
                </c:pt>
                <c:pt idx="2970">
                  <c:v>2.97</c:v>
                </c:pt>
                <c:pt idx="2971">
                  <c:v>2.9710000000000001</c:v>
                </c:pt>
                <c:pt idx="2972">
                  <c:v>2.972</c:v>
                </c:pt>
                <c:pt idx="2973">
                  <c:v>2.9729999999999999</c:v>
                </c:pt>
                <c:pt idx="2974">
                  <c:v>2.9740000000000002</c:v>
                </c:pt>
                <c:pt idx="2975">
                  <c:v>2.9750000000000001</c:v>
                </c:pt>
                <c:pt idx="2976">
                  <c:v>2.976</c:v>
                </c:pt>
                <c:pt idx="2977">
                  <c:v>2.9769999999999999</c:v>
                </c:pt>
                <c:pt idx="2978">
                  <c:v>2.9780000000000002</c:v>
                </c:pt>
                <c:pt idx="2979">
                  <c:v>2.9790000000000001</c:v>
                </c:pt>
                <c:pt idx="2980">
                  <c:v>2.98</c:v>
                </c:pt>
                <c:pt idx="2981">
                  <c:v>2.9809999999999999</c:v>
                </c:pt>
                <c:pt idx="2982">
                  <c:v>2.9820000000000002</c:v>
                </c:pt>
                <c:pt idx="2983">
                  <c:v>2.9830000000000001</c:v>
                </c:pt>
                <c:pt idx="2984">
                  <c:v>2.984</c:v>
                </c:pt>
                <c:pt idx="2985">
                  <c:v>2.9849999999999999</c:v>
                </c:pt>
                <c:pt idx="2986">
                  <c:v>2.9860000000000002</c:v>
                </c:pt>
                <c:pt idx="2987">
                  <c:v>2.9870000000000001</c:v>
                </c:pt>
                <c:pt idx="2988">
                  <c:v>2.988</c:v>
                </c:pt>
                <c:pt idx="2989">
                  <c:v>2.9889999999999999</c:v>
                </c:pt>
                <c:pt idx="2990">
                  <c:v>2.99</c:v>
                </c:pt>
                <c:pt idx="2991">
                  <c:v>2.9910000000000001</c:v>
                </c:pt>
                <c:pt idx="2992">
                  <c:v>2.992</c:v>
                </c:pt>
                <c:pt idx="2993">
                  <c:v>2.9929999999999999</c:v>
                </c:pt>
                <c:pt idx="2994">
                  <c:v>2.9940000000000002</c:v>
                </c:pt>
                <c:pt idx="2995">
                  <c:v>2.9950000000000001</c:v>
                </c:pt>
                <c:pt idx="2996">
                  <c:v>2.996</c:v>
                </c:pt>
                <c:pt idx="2997">
                  <c:v>2.9969999999999999</c:v>
                </c:pt>
                <c:pt idx="2998">
                  <c:v>2.9980000000000002</c:v>
                </c:pt>
                <c:pt idx="2999">
                  <c:v>2.9990000000000001</c:v>
                </c:pt>
              </c:numCache>
            </c:numRef>
          </c:xVal>
          <c:yVal>
            <c:numRef>
              <c:f>'Figure 2 - Twin-His'!$Y$8:$Y$3007</c:f>
              <c:numCache>
                <c:formatCode>General</c:formatCode>
                <c:ptCount val="3000"/>
                <c:pt idx="0">
                  <c:v>-7.7563179999999995E-2</c:v>
                </c:pt>
                <c:pt idx="1">
                  <c:v>-6.8644380000000005E-2</c:v>
                </c:pt>
                <c:pt idx="2">
                  <c:v>-5.7177350000000002E-2</c:v>
                </c:pt>
                <c:pt idx="3">
                  <c:v>-8.2659640000000006E-2</c:v>
                </c:pt>
                <c:pt idx="4">
                  <c:v>-7.5014949999999997E-2</c:v>
                </c:pt>
                <c:pt idx="5">
                  <c:v>-6.8644380000000005E-2</c:v>
                </c:pt>
                <c:pt idx="6">
                  <c:v>-6.0999690000000002E-2</c:v>
                </c:pt>
                <c:pt idx="7">
                  <c:v>-6.6096150000000006E-2</c:v>
                </c:pt>
                <c:pt idx="8">
                  <c:v>-6.7370269999999996E-2</c:v>
                </c:pt>
                <c:pt idx="9">
                  <c:v>-5.972558E-2</c:v>
                </c:pt>
                <c:pt idx="10">
                  <c:v>-5.8451459999999997E-2</c:v>
                </c:pt>
                <c:pt idx="11">
                  <c:v>-7.1192610000000003E-2</c:v>
                </c:pt>
                <c:pt idx="12">
                  <c:v>-5.0806770000000001E-2</c:v>
                </c:pt>
                <c:pt idx="13">
                  <c:v>-5.0806770000000001E-2</c:v>
                </c:pt>
                <c:pt idx="14">
                  <c:v>-5.972558E-2</c:v>
                </c:pt>
                <c:pt idx="15">
                  <c:v>-5.3355E-2</c:v>
                </c:pt>
                <c:pt idx="16">
                  <c:v>-5.5903229999999998E-2</c:v>
                </c:pt>
                <c:pt idx="17">
                  <c:v>-2.7872709999999998E-2</c:v>
                </c:pt>
                <c:pt idx="18">
                  <c:v>-2.914682E-2</c:v>
                </c:pt>
                <c:pt idx="19">
                  <c:v>-5.4629120000000003E-2</c:v>
                </c:pt>
                <c:pt idx="20">
                  <c:v>-5.2080889999999998E-2</c:v>
                </c:pt>
                <c:pt idx="21">
                  <c:v>-2.6598589999999998E-2</c:v>
                </c:pt>
                <c:pt idx="22">
                  <c:v>-3.4243280000000001E-2</c:v>
                </c:pt>
                <c:pt idx="23">
                  <c:v>-1.385745E-2</c:v>
                </c:pt>
                <c:pt idx="24">
                  <c:v>-3.8065630000000003E-2</c:v>
                </c:pt>
                <c:pt idx="25">
                  <c:v>-3.8065630000000003E-2</c:v>
                </c:pt>
                <c:pt idx="26">
                  <c:v>-2.6598589999999998E-2</c:v>
                </c:pt>
                <c:pt idx="27">
                  <c:v>-1.8953910000000001E-2</c:v>
                </c:pt>
                <c:pt idx="28">
                  <c:v>-1.8953910000000001E-2</c:v>
                </c:pt>
                <c:pt idx="29">
                  <c:v>-1.7679790000000001E-2</c:v>
                </c:pt>
                <c:pt idx="30">
                  <c:v>-1.385745E-2</c:v>
                </c:pt>
                <c:pt idx="31">
                  <c:v>-2.1502130000000001E-2</c:v>
                </c:pt>
                <c:pt idx="32">
                  <c:v>-2.7872709999999998E-2</c:v>
                </c:pt>
                <c:pt idx="33">
                  <c:v>-1.385745E-2</c:v>
                </c:pt>
                <c:pt idx="34">
                  <c:v>-1.8953910000000001E-2</c:v>
                </c:pt>
                <c:pt idx="35">
                  <c:v>-6.2127579999999996E-3</c:v>
                </c:pt>
                <c:pt idx="36">
                  <c:v>-1.513156E-2</c:v>
                </c:pt>
                <c:pt idx="37">
                  <c:v>-8.7609869999999996E-3</c:v>
                </c:pt>
                <c:pt idx="38">
                  <c:v>-1.7679790000000001E-2</c:v>
                </c:pt>
                <c:pt idx="39">
                  <c:v>-3.6645279999999998E-3</c:v>
                </c:pt>
                <c:pt idx="40">
                  <c:v>-7.4868720000000003E-3</c:v>
                </c:pt>
                <c:pt idx="41">
                  <c:v>-2.3904130000000001E-3</c:v>
                </c:pt>
                <c:pt idx="42">
                  <c:v>-1.258333E-2</c:v>
                </c:pt>
                <c:pt idx="43">
                  <c:v>-1.7679790000000001E-2</c:v>
                </c:pt>
                <c:pt idx="44">
                  <c:v>-8.7609869999999996E-3</c:v>
                </c:pt>
                <c:pt idx="45">
                  <c:v>-2.405036E-2</c:v>
                </c:pt>
                <c:pt idx="46">
                  <c:v>-1.6405679999999999E-2</c:v>
                </c:pt>
                <c:pt idx="47">
                  <c:v>-1.8953910000000001E-2</c:v>
                </c:pt>
                <c:pt idx="48">
                  <c:v>-1.258333E-2</c:v>
                </c:pt>
                <c:pt idx="49">
                  <c:v>-1.258333E-2</c:v>
                </c:pt>
                <c:pt idx="50">
                  <c:v>-2.1502130000000001E-2</c:v>
                </c:pt>
                <c:pt idx="51">
                  <c:v>-8.7609869999999996E-3</c:v>
                </c:pt>
                <c:pt idx="52">
                  <c:v>-7.4868720000000003E-3</c:v>
                </c:pt>
                <c:pt idx="53">
                  <c:v>-2.2776250000000001E-2</c:v>
                </c:pt>
                <c:pt idx="54">
                  <c:v>-2.532448E-2</c:v>
                </c:pt>
                <c:pt idx="55">
                  <c:v>-1.513156E-2</c:v>
                </c:pt>
                <c:pt idx="56">
                  <c:v>-1.7679790000000001E-2</c:v>
                </c:pt>
                <c:pt idx="57">
                  <c:v>-1.7679790000000001E-2</c:v>
                </c:pt>
                <c:pt idx="58">
                  <c:v>-4.9386430000000004E-3</c:v>
                </c:pt>
                <c:pt idx="59">
                  <c:v>-1.513156E-2</c:v>
                </c:pt>
                <c:pt idx="60">
                  <c:v>-1.130922E-2</c:v>
                </c:pt>
                <c:pt idx="61">
                  <c:v>-1.6405679999999999E-2</c:v>
                </c:pt>
                <c:pt idx="62">
                  <c:v>6.5283900000000002E-3</c:v>
                </c:pt>
                <c:pt idx="63">
                  <c:v>-1.8953910000000001E-2</c:v>
                </c:pt>
                <c:pt idx="64">
                  <c:v>-6.2127579999999996E-3</c:v>
                </c:pt>
                <c:pt idx="65">
                  <c:v>1.431931E-3</c:v>
                </c:pt>
                <c:pt idx="66">
                  <c:v>-3.6645279999999998E-3</c:v>
                </c:pt>
                <c:pt idx="67">
                  <c:v>-1.1162990000000001E-3</c:v>
                </c:pt>
                <c:pt idx="68">
                  <c:v>-1.258333E-2</c:v>
                </c:pt>
                <c:pt idx="69">
                  <c:v>1.431931E-3</c:v>
                </c:pt>
                <c:pt idx="70">
                  <c:v>-1.130922E-2</c:v>
                </c:pt>
                <c:pt idx="71">
                  <c:v>-3.4243280000000001E-2</c:v>
                </c:pt>
                <c:pt idx="72">
                  <c:v>2.7060460000000001E-3</c:v>
                </c:pt>
                <c:pt idx="73">
                  <c:v>-1.00351E-2</c:v>
                </c:pt>
                <c:pt idx="74">
                  <c:v>9.0766200000000005E-3</c:v>
                </c:pt>
                <c:pt idx="75">
                  <c:v>-2.0228019999999999E-2</c:v>
                </c:pt>
                <c:pt idx="76">
                  <c:v>9.0766200000000005E-3</c:v>
                </c:pt>
                <c:pt idx="77">
                  <c:v>-2.2776250000000001E-2</c:v>
                </c:pt>
                <c:pt idx="78">
                  <c:v>-1.00351E-2</c:v>
                </c:pt>
                <c:pt idx="79">
                  <c:v>1.5781620000000001E-4</c:v>
                </c:pt>
                <c:pt idx="80">
                  <c:v>3.9801599999999999E-3</c:v>
                </c:pt>
                <c:pt idx="81">
                  <c:v>-7.4868720000000003E-3</c:v>
                </c:pt>
                <c:pt idx="82">
                  <c:v>-1.1162990000000001E-3</c:v>
                </c:pt>
                <c:pt idx="83">
                  <c:v>1.431931E-3</c:v>
                </c:pt>
                <c:pt idx="84">
                  <c:v>-1.1162990000000001E-3</c:v>
                </c:pt>
                <c:pt idx="85">
                  <c:v>3.9801599999999999E-3</c:v>
                </c:pt>
                <c:pt idx="86">
                  <c:v>7.8025050000000004E-3</c:v>
                </c:pt>
                <c:pt idx="87">
                  <c:v>-2.3904130000000001E-3</c:v>
                </c:pt>
                <c:pt idx="88">
                  <c:v>-1.258333E-2</c:v>
                </c:pt>
                <c:pt idx="89">
                  <c:v>1.431931E-3</c:v>
                </c:pt>
                <c:pt idx="90">
                  <c:v>9.0766200000000005E-3</c:v>
                </c:pt>
                <c:pt idx="91">
                  <c:v>-4.9386430000000004E-3</c:v>
                </c:pt>
                <c:pt idx="92">
                  <c:v>1.672131E-2</c:v>
                </c:pt>
                <c:pt idx="93">
                  <c:v>3.9801599999999999E-3</c:v>
                </c:pt>
                <c:pt idx="94">
                  <c:v>1.7995420000000002E-2</c:v>
                </c:pt>
                <c:pt idx="95">
                  <c:v>2.5640110000000001E-2</c:v>
                </c:pt>
                <c:pt idx="96">
                  <c:v>3.4558909999999998E-2</c:v>
                </c:pt>
                <c:pt idx="97">
                  <c:v>2.8188339999999999E-2</c:v>
                </c:pt>
                <c:pt idx="98">
                  <c:v>1.4173079999999999E-2</c:v>
                </c:pt>
                <c:pt idx="99">
                  <c:v>2.4365999999999999E-2</c:v>
                </c:pt>
                <c:pt idx="100">
                  <c:v>4.9848290000000003E-2</c:v>
                </c:pt>
                <c:pt idx="101">
                  <c:v>3.9655370000000002E-2</c:v>
                </c:pt>
                <c:pt idx="102">
                  <c:v>3.4558909999999998E-2</c:v>
                </c:pt>
                <c:pt idx="103">
                  <c:v>4.3477719999999997E-2</c:v>
                </c:pt>
                <c:pt idx="104">
                  <c:v>4.0929489999999999E-2</c:v>
                </c:pt>
                <c:pt idx="105">
                  <c:v>2.5640110000000001E-2</c:v>
                </c:pt>
                <c:pt idx="106">
                  <c:v>5.8767100000000003E-2</c:v>
                </c:pt>
                <c:pt idx="107">
                  <c:v>4.3477719999999997E-2</c:v>
                </c:pt>
                <c:pt idx="108">
                  <c:v>5.2396520000000002E-2</c:v>
                </c:pt>
                <c:pt idx="109">
                  <c:v>4.6025950000000003E-2</c:v>
                </c:pt>
                <c:pt idx="110">
                  <c:v>4.8574180000000002E-2</c:v>
                </c:pt>
                <c:pt idx="111">
                  <c:v>4.2203600000000001E-2</c:v>
                </c:pt>
                <c:pt idx="112">
                  <c:v>4.4751829999999999E-2</c:v>
                </c:pt>
                <c:pt idx="113">
                  <c:v>5.3670639999999999E-2</c:v>
                </c:pt>
                <c:pt idx="114">
                  <c:v>4.3477719999999997E-2</c:v>
                </c:pt>
                <c:pt idx="115">
                  <c:v>3.7107139999999997E-2</c:v>
                </c:pt>
                <c:pt idx="116">
                  <c:v>2.8188339999999999E-2</c:v>
                </c:pt>
                <c:pt idx="117">
                  <c:v>5.4944750000000001E-2</c:v>
                </c:pt>
                <c:pt idx="118">
                  <c:v>5.2396520000000002E-2</c:v>
                </c:pt>
                <c:pt idx="119">
                  <c:v>4.9848290000000003E-2</c:v>
                </c:pt>
                <c:pt idx="120">
                  <c:v>2.9462459999999999E-2</c:v>
                </c:pt>
                <c:pt idx="121">
                  <c:v>4.7300059999999998E-2</c:v>
                </c:pt>
                <c:pt idx="122">
                  <c:v>2.9462459999999999E-2</c:v>
                </c:pt>
                <c:pt idx="123">
                  <c:v>4.2203600000000001E-2</c:v>
                </c:pt>
                <c:pt idx="124">
                  <c:v>4.8574180000000002E-2</c:v>
                </c:pt>
                <c:pt idx="125">
                  <c:v>3.2010690000000001E-2</c:v>
                </c:pt>
                <c:pt idx="126">
                  <c:v>3.0736570000000001E-2</c:v>
                </c:pt>
                <c:pt idx="127">
                  <c:v>3.0736570000000001E-2</c:v>
                </c:pt>
                <c:pt idx="128">
                  <c:v>2.9462459999999999E-2</c:v>
                </c:pt>
                <c:pt idx="129">
                  <c:v>4.2203600000000001E-2</c:v>
                </c:pt>
                <c:pt idx="130">
                  <c:v>4.2203600000000001E-2</c:v>
                </c:pt>
                <c:pt idx="131">
                  <c:v>2.9462459999999999E-2</c:v>
                </c:pt>
                <c:pt idx="132">
                  <c:v>3.2010690000000001E-2</c:v>
                </c:pt>
                <c:pt idx="133">
                  <c:v>4.7300059999999998E-2</c:v>
                </c:pt>
                <c:pt idx="134">
                  <c:v>3.2010690000000001E-2</c:v>
                </c:pt>
                <c:pt idx="135">
                  <c:v>2.5640110000000001E-2</c:v>
                </c:pt>
                <c:pt idx="136">
                  <c:v>3.4558909999999998E-2</c:v>
                </c:pt>
                <c:pt idx="137">
                  <c:v>3.5833030000000002E-2</c:v>
                </c:pt>
                <c:pt idx="138">
                  <c:v>3.4558909999999998E-2</c:v>
                </c:pt>
                <c:pt idx="139">
                  <c:v>3.3284800000000003E-2</c:v>
                </c:pt>
                <c:pt idx="140">
                  <c:v>2.9462459999999999E-2</c:v>
                </c:pt>
                <c:pt idx="141">
                  <c:v>3.9655370000000002E-2</c:v>
                </c:pt>
                <c:pt idx="142">
                  <c:v>3.9655370000000002E-2</c:v>
                </c:pt>
                <c:pt idx="143">
                  <c:v>4.2203600000000001E-2</c:v>
                </c:pt>
                <c:pt idx="144">
                  <c:v>2.4365999999999999E-2</c:v>
                </c:pt>
                <c:pt idx="145">
                  <c:v>1.4173079999999999E-2</c:v>
                </c:pt>
                <c:pt idx="146">
                  <c:v>7.8025050000000004E-3</c:v>
                </c:pt>
                <c:pt idx="147">
                  <c:v>3.7107139999999997E-2</c:v>
                </c:pt>
                <c:pt idx="148">
                  <c:v>2.6914230000000001E-2</c:v>
                </c:pt>
                <c:pt idx="149">
                  <c:v>3.838126E-2</c:v>
                </c:pt>
                <c:pt idx="150">
                  <c:v>3.0736570000000001E-2</c:v>
                </c:pt>
                <c:pt idx="151">
                  <c:v>3.2010690000000001E-2</c:v>
                </c:pt>
                <c:pt idx="152">
                  <c:v>2.5640110000000001E-2</c:v>
                </c:pt>
                <c:pt idx="153">
                  <c:v>1.7995420000000002E-2</c:v>
                </c:pt>
                <c:pt idx="154">
                  <c:v>2.9462459999999999E-2</c:v>
                </c:pt>
                <c:pt idx="155">
                  <c:v>4.2203600000000001E-2</c:v>
                </c:pt>
                <c:pt idx="156">
                  <c:v>2.6914230000000001E-2</c:v>
                </c:pt>
                <c:pt idx="157">
                  <c:v>2.4365999999999999E-2</c:v>
                </c:pt>
                <c:pt idx="158">
                  <c:v>3.0736570000000001E-2</c:v>
                </c:pt>
                <c:pt idx="159">
                  <c:v>1.9269540000000002E-2</c:v>
                </c:pt>
                <c:pt idx="160">
                  <c:v>2.3091879999999999E-2</c:v>
                </c:pt>
                <c:pt idx="161">
                  <c:v>4.7300059999999998E-2</c:v>
                </c:pt>
                <c:pt idx="162">
                  <c:v>3.3284800000000003E-2</c:v>
                </c:pt>
                <c:pt idx="163">
                  <c:v>2.5640110000000001E-2</c:v>
                </c:pt>
                <c:pt idx="164">
                  <c:v>2.4365999999999999E-2</c:v>
                </c:pt>
                <c:pt idx="165">
                  <c:v>2.6914230000000001E-2</c:v>
                </c:pt>
                <c:pt idx="166">
                  <c:v>3.3284800000000003E-2</c:v>
                </c:pt>
                <c:pt idx="167">
                  <c:v>3.4558909999999998E-2</c:v>
                </c:pt>
                <c:pt idx="168">
                  <c:v>3.2010690000000001E-2</c:v>
                </c:pt>
                <c:pt idx="169">
                  <c:v>2.181777E-2</c:v>
                </c:pt>
                <c:pt idx="170">
                  <c:v>3.3284800000000003E-2</c:v>
                </c:pt>
                <c:pt idx="171">
                  <c:v>3.4558909999999998E-2</c:v>
                </c:pt>
                <c:pt idx="172">
                  <c:v>4.3477719999999997E-2</c:v>
                </c:pt>
                <c:pt idx="173">
                  <c:v>1.2898959999999999E-2</c:v>
                </c:pt>
                <c:pt idx="174">
                  <c:v>3.0736570000000001E-2</c:v>
                </c:pt>
                <c:pt idx="175">
                  <c:v>2.9462459999999999E-2</c:v>
                </c:pt>
                <c:pt idx="176">
                  <c:v>2.9462459999999999E-2</c:v>
                </c:pt>
                <c:pt idx="177">
                  <c:v>2.9462459999999999E-2</c:v>
                </c:pt>
                <c:pt idx="178">
                  <c:v>3.5833030000000002E-2</c:v>
                </c:pt>
                <c:pt idx="179">
                  <c:v>3.4558909999999998E-2</c:v>
                </c:pt>
                <c:pt idx="180">
                  <c:v>3.4558909999999998E-2</c:v>
                </c:pt>
                <c:pt idx="181">
                  <c:v>2.4365999999999999E-2</c:v>
                </c:pt>
                <c:pt idx="182">
                  <c:v>1.9269540000000002E-2</c:v>
                </c:pt>
                <c:pt idx="183">
                  <c:v>2.9462459999999999E-2</c:v>
                </c:pt>
                <c:pt idx="184">
                  <c:v>3.3284800000000003E-2</c:v>
                </c:pt>
                <c:pt idx="185">
                  <c:v>2.5640110000000001E-2</c:v>
                </c:pt>
                <c:pt idx="186">
                  <c:v>2.6914230000000001E-2</c:v>
                </c:pt>
                <c:pt idx="187">
                  <c:v>3.0736570000000001E-2</c:v>
                </c:pt>
                <c:pt idx="188">
                  <c:v>3.5833030000000002E-2</c:v>
                </c:pt>
                <c:pt idx="189">
                  <c:v>1.672131E-2</c:v>
                </c:pt>
                <c:pt idx="190">
                  <c:v>2.6914230000000001E-2</c:v>
                </c:pt>
                <c:pt idx="191">
                  <c:v>2.6914230000000001E-2</c:v>
                </c:pt>
                <c:pt idx="192">
                  <c:v>2.6914230000000001E-2</c:v>
                </c:pt>
                <c:pt idx="193">
                  <c:v>3.7107139999999997E-2</c:v>
                </c:pt>
                <c:pt idx="194">
                  <c:v>2.3091879999999999E-2</c:v>
                </c:pt>
                <c:pt idx="195">
                  <c:v>3.5833030000000002E-2</c:v>
                </c:pt>
                <c:pt idx="196">
                  <c:v>1.7995420000000002E-2</c:v>
                </c:pt>
                <c:pt idx="197">
                  <c:v>4.3477719999999997E-2</c:v>
                </c:pt>
                <c:pt idx="198">
                  <c:v>3.4558909999999998E-2</c:v>
                </c:pt>
                <c:pt idx="199">
                  <c:v>2.5640110000000001E-2</c:v>
                </c:pt>
                <c:pt idx="200">
                  <c:v>2.181777E-2</c:v>
                </c:pt>
                <c:pt idx="201">
                  <c:v>1.7995420000000002E-2</c:v>
                </c:pt>
                <c:pt idx="202">
                  <c:v>2.8188339999999999E-2</c:v>
                </c:pt>
                <c:pt idx="203">
                  <c:v>4.0929489999999999E-2</c:v>
                </c:pt>
                <c:pt idx="204">
                  <c:v>3.4558909999999998E-2</c:v>
                </c:pt>
                <c:pt idx="205">
                  <c:v>3.0736570000000001E-2</c:v>
                </c:pt>
                <c:pt idx="206">
                  <c:v>2.3091879999999999E-2</c:v>
                </c:pt>
                <c:pt idx="207">
                  <c:v>1.672131E-2</c:v>
                </c:pt>
                <c:pt idx="208">
                  <c:v>1.9269540000000002E-2</c:v>
                </c:pt>
                <c:pt idx="209">
                  <c:v>2.181777E-2</c:v>
                </c:pt>
                <c:pt idx="210">
                  <c:v>3.3284800000000003E-2</c:v>
                </c:pt>
                <c:pt idx="211">
                  <c:v>2.6914230000000001E-2</c:v>
                </c:pt>
                <c:pt idx="212">
                  <c:v>3.4558909999999998E-2</c:v>
                </c:pt>
                <c:pt idx="213">
                  <c:v>3.4558909999999998E-2</c:v>
                </c:pt>
                <c:pt idx="214">
                  <c:v>3.2010690000000001E-2</c:v>
                </c:pt>
                <c:pt idx="215">
                  <c:v>2.8188339999999999E-2</c:v>
                </c:pt>
                <c:pt idx="216">
                  <c:v>1.7995420000000002E-2</c:v>
                </c:pt>
                <c:pt idx="217">
                  <c:v>2.181777E-2</c:v>
                </c:pt>
                <c:pt idx="218">
                  <c:v>3.9655370000000002E-2</c:v>
                </c:pt>
                <c:pt idx="219">
                  <c:v>3.4558909999999998E-2</c:v>
                </c:pt>
                <c:pt idx="220">
                  <c:v>1.9269540000000002E-2</c:v>
                </c:pt>
                <c:pt idx="221">
                  <c:v>2.181777E-2</c:v>
                </c:pt>
                <c:pt idx="222">
                  <c:v>3.838126E-2</c:v>
                </c:pt>
                <c:pt idx="223">
                  <c:v>1.672131E-2</c:v>
                </c:pt>
                <c:pt idx="224">
                  <c:v>4.0929489999999999E-2</c:v>
                </c:pt>
                <c:pt idx="225">
                  <c:v>3.5833030000000002E-2</c:v>
                </c:pt>
                <c:pt idx="226">
                  <c:v>2.9462459999999999E-2</c:v>
                </c:pt>
                <c:pt idx="227">
                  <c:v>4.4751829999999999E-2</c:v>
                </c:pt>
                <c:pt idx="228">
                  <c:v>4.2203600000000001E-2</c:v>
                </c:pt>
                <c:pt idx="229">
                  <c:v>2.3091879999999999E-2</c:v>
                </c:pt>
                <c:pt idx="230">
                  <c:v>2.4365999999999999E-2</c:v>
                </c:pt>
                <c:pt idx="231">
                  <c:v>3.3284800000000003E-2</c:v>
                </c:pt>
                <c:pt idx="232">
                  <c:v>3.9655370000000002E-2</c:v>
                </c:pt>
                <c:pt idx="233">
                  <c:v>2.8188339999999999E-2</c:v>
                </c:pt>
                <c:pt idx="234">
                  <c:v>1.9269540000000002E-2</c:v>
                </c:pt>
                <c:pt idx="235">
                  <c:v>3.9655370000000002E-2</c:v>
                </c:pt>
                <c:pt idx="236">
                  <c:v>2.6914230000000001E-2</c:v>
                </c:pt>
                <c:pt idx="237">
                  <c:v>2.4365999999999999E-2</c:v>
                </c:pt>
                <c:pt idx="238">
                  <c:v>3.7107139999999997E-2</c:v>
                </c:pt>
                <c:pt idx="239">
                  <c:v>3.7107139999999997E-2</c:v>
                </c:pt>
                <c:pt idx="240">
                  <c:v>3.9655370000000002E-2</c:v>
                </c:pt>
                <c:pt idx="241">
                  <c:v>5.112241E-2</c:v>
                </c:pt>
                <c:pt idx="242">
                  <c:v>4.4751829999999999E-2</c:v>
                </c:pt>
                <c:pt idx="243">
                  <c:v>2.9462459999999999E-2</c:v>
                </c:pt>
                <c:pt idx="244">
                  <c:v>1.4173079999999999E-2</c:v>
                </c:pt>
                <c:pt idx="245">
                  <c:v>1.0350730000000001E-2</c:v>
                </c:pt>
                <c:pt idx="246">
                  <c:v>4.7300059999999998E-2</c:v>
                </c:pt>
                <c:pt idx="247">
                  <c:v>5.4944750000000001E-2</c:v>
                </c:pt>
                <c:pt idx="248">
                  <c:v>7.9152929999999996E-2</c:v>
                </c:pt>
                <c:pt idx="249">
                  <c:v>0.1008129</c:v>
                </c:pt>
                <c:pt idx="250">
                  <c:v>8.042705E-2</c:v>
                </c:pt>
                <c:pt idx="251">
                  <c:v>9.9538769999999999E-2</c:v>
                </c:pt>
                <c:pt idx="252">
                  <c:v>7.9152929999999996E-2</c:v>
                </c:pt>
                <c:pt idx="253">
                  <c:v>7.6604699999999998E-2</c:v>
                </c:pt>
                <c:pt idx="254">
                  <c:v>5.2396520000000002E-2</c:v>
                </c:pt>
                <c:pt idx="255">
                  <c:v>5.4944750000000001E-2</c:v>
                </c:pt>
                <c:pt idx="256">
                  <c:v>2.8188339999999999E-2</c:v>
                </c:pt>
                <c:pt idx="257">
                  <c:v>2.7060460000000001E-3</c:v>
                </c:pt>
                <c:pt idx="258">
                  <c:v>-1.513156E-2</c:v>
                </c:pt>
                <c:pt idx="259">
                  <c:v>-1.00351E-2</c:v>
                </c:pt>
                <c:pt idx="260">
                  <c:v>-2.7872709999999998E-2</c:v>
                </c:pt>
                <c:pt idx="261">
                  <c:v>-4.316209E-2</c:v>
                </c:pt>
                <c:pt idx="262">
                  <c:v>-3.042094E-2</c:v>
                </c:pt>
                <c:pt idx="263">
                  <c:v>-4.5710319999999999E-2</c:v>
                </c:pt>
                <c:pt idx="264">
                  <c:v>-3.042094E-2</c:v>
                </c:pt>
                <c:pt idx="265">
                  <c:v>-2.6598589999999998E-2</c:v>
                </c:pt>
                <c:pt idx="266">
                  <c:v>-3.5517399999999998E-2</c:v>
                </c:pt>
                <c:pt idx="267">
                  <c:v>-3.9339739999999998E-2</c:v>
                </c:pt>
                <c:pt idx="268">
                  <c:v>-6.2127579999999996E-3</c:v>
                </c:pt>
                <c:pt idx="269">
                  <c:v>-3.6791509999999999E-2</c:v>
                </c:pt>
                <c:pt idx="270">
                  <c:v>-1.00351E-2</c:v>
                </c:pt>
                <c:pt idx="271">
                  <c:v>-1.513156E-2</c:v>
                </c:pt>
                <c:pt idx="272">
                  <c:v>-7.4868720000000003E-3</c:v>
                </c:pt>
                <c:pt idx="273">
                  <c:v>-8.7609869999999996E-3</c:v>
                </c:pt>
                <c:pt idx="274">
                  <c:v>3.9801599999999999E-3</c:v>
                </c:pt>
                <c:pt idx="275">
                  <c:v>-7.4868720000000003E-3</c:v>
                </c:pt>
                <c:pt idx="276">
                  <c:v>-3.6645279999999998E-3</c:v>
                </c:pt>
                <c:pt idx="277">
                  <c:v>6.5283900000000002E-3</c:v>
                </c:pt>
                <c:pt idx="278">
                  <c:v>1.5781620000000001E-4</c:v>
                </c:pt>
                <c:pt idx="279">
                  <c:v>6.5283900000000002E-3</c:v>
                </c:pt>
                <c:pt idx="280">
                  <c:v>3.9801599999999999E-3</c:v>
                </c:pt>
                <c:pt idx="281">
                  <c:v>6.5283900000000002E-3</c:v>
                </c:pt>
                <c:pt idx="282">
                  <c:v>1.7995420000000002E-2</c:v>
                </c:pt>
                <c:pt idx="283">
                  <c:v>3.9801599999999999E-3</c:v>
                </c:pt>
                <c:pt idx="284">
                  <c:v>1.2898959999999999E-2</c:v>
                </c:pt>
                <c:pt idx="285">
                  <c:v>1.431931E-3</c:v>
                </c:pt>
                <c:pt idx="286">
                  <c:v>2.9462459999999999E-2</c:v>
                </c:pt>
                <c:pt idx="287">
                  <c:v>2.4365999999999999E-2</c:v>
                </c:pt>
                <c:pt idx="288">
                  <c:v>3.2010690000000001E-2</c:v>
                </c:pt>
                <c:pt idx="289">
                  <c:v>1.0350730000000001E-2</c:v>
                </c:pt>
                <c:pt idx="290">
                  <c:v>3.2010690000000001E-2</c:v>
                </c:pt>
                <c:pt idx="291">
                  <c:v>9.0766200000000005E-3</c:v>
                </c:pt>
                <c:pt idx="292">
                  <c:v>2.9462459999999999E-2</c:v>
                </c:pt>
                <c:pt idx="293">
                  <c:v>2.4365999999999999E-2</c:v>
                </c:pt>
                <c:pt idx="294">
                  <c:v>1.7995420000000002E-2</c:v>
                </c:pt>
                <c:pt idx="295">
                  <c:v>2.8188339999999999E-2</c:v>
                </c:pt>
                <c:pt idx="296">
                  <c:v>1.9269540000000002E-2</c:v>
                </c:pt>
                <c:pt idx="297">
                  <c:v>2.5640110000000001E-2</c:v>
                </c:pt>
                <c:pt idx="298">
                  <c:v>1.4173079999999999E-2</c:v>
                </c:pt>
                <c:pt idx="299">
                  <c:v>1.9269540000000002E-2</c:v>
                </c:pt>
                <c:pt idx="300">
                  <c:v>1.7995420000000002E-2</c:v>
                </c:pt>
                <c:pt idx="301">
                  <c:v>2.3091879999999999E-2</c:v>
                </c:pt>
                <c:pt idx="302">
                  <c:v>2.181777E-2</c:v>
                </c:pt>
                <c:pt idx="303">
                  <c:v>2.9462459999999999E-2</c:v>
                </c:pt>
                <c:pt idx="304">
                  <c:v>9.0766200000000005E-3</c:v>
                </c:pt>
                <c:pt idx="305">
                  <c:v>2.6914230000000001E-2</c:v>
                </c:pt>
                <c:pt idx="306">
                  <c:v>1.2898959999999999E-2</c:v>
                </c:pt>
                <c:pt idx="307">
                  <c:v>1.1624850000000001E-2</c:v>
                </c:pt>
                <c:pt idx="308">
                  <c:v>2.3091879999999999E-2</c:v>
                </c:pt>
                <c:pt idx="309">
                  <c:v>3.3284800000000003E-2</c:v>
                </c:pt>
                <c:pt idx="310">
                  <c:v>-8.7609869999999996E-3</c:v>
                </c:pt>
                <c:pt idx="311">
                  <c:v>7.8025050000000004E-3</c:v>
                </c:pt>
                <c:pt idx="312">
                  <c:v>2.181777E-2</c:v>
                </c:pt>
                <c:pt idx="313">
                  <c:v>2.5640110000000001E-2</c:v>
                </c:pt>
                <c:pt idx="314">
                  <c:v>3.5833030000000002E-2</c:v>
                </c:pt>
                <c:pt idx="315">
                  <c:v>1.1624850000000001E-2</c:v>
                </c:pt>
                <c:pt idx="316">
                  <c:v>2.3091879999999999E-2</c:v>
                </c:pt>
                <c:pt idx="317">
                  <c:v>9.0766200000000005E-3</c:v>
                </c:pt>
                <c:pt idx="318">
                  <c:v>3.4558909999999998E-2</c:v>
                </c:pt>
                <c:pt idx="319">
                  <c:v>2.4365999999999999E-2</c:v>
                </c:pt>
                <c:pt idx="320">
                  <c:v>2.8188339999999999E-2</c:v>
                </c:pt>
                <c:pt idx="321">
                  <c:v>3.5833030000000002E-2</c:v>
                </c:pt>
                <c:pt idx="322">
                  <c:v>4.4751829999999999E-2</c:v>
                </c:pt>
                <c:pt idx="323">
                  <c:v>8.4249389999999993E-2</c:v>
                </c:pt>
                <c:pt idx="324">
                  <c:v>0.16579269999999999</c:v>
                </c:pt>
                <c:pt idx="325">
                  <c:v>0.26644780000000001</c:v>
                </c:pt>
                <c:pt idx="326">
                  <c:v>0.39895570000000002</c:v>
                </c:pt>
                <c:pt idx="327">
                  <c:v>0.52509309999999998</c:v>
                </c:pt>
                <c:pt idx="328">
                  <c:v>0.62319990000000003</c:v>
                </c:pt>
                <c:pt idx="329">
                  <c:v>0.79775370000000001</c:v>
                </c:pt>
                <c:pt idx="330">
                  <c:v>1.020724</c:v>
                </c:pt>
                <c:pt idx="331">
                  <c:v>1.3392520000000001</c:v>
                </c:pt>
                <c:pt idx="332">
                  <c:v>2.0973510000000002</c:v>
                </c:pt>
                <c:pt idx="333">
                  <c:v>2.548387</c:v>
                </c:pt>
                <c:pt idx="334">
                  <c:v>2.0960770000000002</c:v>
                </c:pt>
                <c:pt idx="335">
                  <c:v>1.808127</c:v>
                </c:pt>
                <c:pt idx="336">
                  <c:v>1.511258</c:v>
                </c:pt>
                <c:pt idx="337">
                  <c:v>1.364735</c:v>
                </c:pt>
                <c:pt idx="338">
                  <c:v>1.176166</c:v>
                </c:pt>
                <c:pt idx="339">
                  <c:v>1.0105310000000001</c:v>
                </c:pt>
                <c:pt idx="340">
                  <c:v>0.8945864</c:v>
                </c:pt>
                <c:pt idx="341">
                  <c:v>0.77736780000000005</c:v>
                </c:pt>
                <c:pt idx="342">
                  <c:v>0.58879879999999996</c:v>
                </c:pt>
                <c:pt idx="343">
                  <c:v>0.37092520000000001</c:v>
                </c:pt>
                <c:pt idx="344">
                  <c:v>0.29575240000000003</c:v>
                </c:pt>
                <c:pt idx="345">
                  <c:v>0.3403465</c:v>
                </c:pt>
                <c:pt idx="346">
                  <c:v>0.42571209999999998</c:v>
                </c:pt>
                <c:pt idx="347">
                  <c:v>0.4677579</c:v>
                </c:pt>
                <c:pt idx="348">
                  <c:v>0.42698629999999999</c:v>
                </c:pt>
                <c:pt idx="349">
                  <c:v>0.3454429</c:v>
                </c:pt>
                <c:pt idx="350">
                  <c:v>0.1110058</c:v>
                </c:pt>
                <c:pt idx="351">
                  <c:v>-1.0560830000000001</c:v>
                </c:pt>
                <c:pt idx="352">
                  <c:v>-1.481638</c:v>
                </c:pt>
                <c:pt idx="353">
                  <c:v>-1.695689</c:v>
                </c:pt>
                <c:pt idx="354">
                  <c:v>-1.6651100000000001</c:v>
                </c:pt>
                <c:pt idx="355">
                  <c:v>-1.036972</c:v>
                </c:pt>
                <c:pt idx="356">
                  <c:v>-0.33111200000000002</c:v>
                </c:pt>
                <c:pt idx="357">
                  <c:v>0.3454429</c:v>
                </c:pt>
                <c:pt idx="358">
                  <c:v>0.8971346</c:v>
                </c:pt>
                <c:pt idx="359">
                  <c:v>-0.92484949999999999</c:v>
                </c:pt>
                <c:pt idx="360">
                  <c:v>-3.6680190000000001</c:v>
                </c:pt>
                <c:pt idx="361">
                  <c:v>-1.654917</c:v>
                </c:pt>
                <c:pt idx="362">
                  <c:v>-0.25084279999999998</c:v>
                </c:pt>
                <c:pt idx="363">
                  <c:v>0.53273780000000004</c:v>
                </c:pt>
                <c:pt idx="364">
                  <c:v>0.1950974</c:v>
                </c:pt>
                <c:pt idx="365">
                  <c:v>-0.34257910000000003</c:v>
                </c:pt>
                <c:pt idx="366">
                  <c:v>-0.65346309999999996</c:v>
                </c:pt>
                <c:pt idx="367">
                  <c:v>-0.28142149999999999</c:v>
                </c:pt>
                <c:pt idx="368">
                  <c:v>3.9655370000000002E-2</c:v>
                </c:pt>
                <c:pt idx="369">
                  <c:v>1.544719E-2</c:v>
                </c:pt>
                <c:pt idx="370">
                  <c:v>-4.4436200000000002E-2</c:v>
                </c:pt>
                <c:pt idx="371">
                  <c:v>-2.0228019999999999E-2</c:v>
                </c:pt>
                <c:pt idx="372">
                  <c:v>0.27791480000000002</c:v>
                </c:pt>
                <c:pt idx="373">
                  <c:v>0.4524686</c:v>
                </c:pt>
                <c:pt idx="374">
                  <c:v>4.4751829999999999E-2</c:v>
                </c:pt>
                <c:pt idx="375">
                  <c:v>-0.27122859999999999</c:v>
                </c:pt>
                <c:pt idx="376">
                  <c:v>-0.25721339999999998</c:v>
                </c:pt>
                <c:pt idx="377">
                  <c:v>-8.5207870000000005E-2</c:v>
                </c:pt>
                <c:pt idx="378">
                  <c:v>0.1861786</c:v>
                </c:pt>
                <c:pt idx="379">
                  <c:v>0.3492653</c:v>
                </c:pt>
                <c:pt idx="380">
                  <c:v>0.2422396</c:v>
                </c:pt>
                <c:pt idx="381">
                  <c:v>0.1989197</c:v>
                </c:pt>
                <c:pt idx="382">
                  <c:v>0.20529030000000001</c:v>
                </c:pt>
                <c:pt idx="383">
                  <c:v>-0.21898989999999999</c:v>
                </c:pt>
                <c:pt idx="384">
                  <c:v>-0.45979759999999997</c:v>
                </c:pt>
                <c:pt idx="385">
                  <c:v>-0.2381016</c:v>
                </c:pt>
                <c:pt idx="386">
                  <c:v>-0.1068678</c:v>
                </c:pt>
                <c:pt idx="387">
                  <c:v>-7.5014949999999997E-2</c:v>
                </c:pt>
                <c:pt idx="388">
                  <c:v>2.7060460000000001E-3</c:v>
                </c:pt>
                <c:pt idx="389">
                  <c:v>9.5716419999999997E-2</c:v>
                </c:pt>
                <c:pt idx="390">
                  <c:v>0.12374690000000001</c:v>
                </c:pt>
                <c:pt idx="391">
                  <c:v>8.4249389999999993E-2</c:v>
                </c:pt>
                <c:pt idx="392">
                  <c:v>-1.130922E-2</c:v>
                </c:pt>
                <c:pt idx="393">
                  <c:v>-6.9918499999999995E-2</c:v>
                </c:pt>
                <c:pt idx="394">
                  <c:v>-4.9532659999999999E-2</c:v>
                </c:pt>
                <c:pt idx="395">
                  <c:v>-0.12343129999999999</c:v>
                </c:pt>
                <c:pt idx="396">
                  <c:v>-0.15910650000000001</c:v>
                </c:pt>
                <c:pt idx="397">
                  <c:v>-0.2941627</c:v>
                </c:pt>
                <c:pt idx="398">
                  <c:v>-0.27377689999999999</c:v>
                </c:pt>
                <c:pt idx="399">
                  <c:v>-4.6984430000000001E-2</c:v>
                </c:pt>
                <c:pt idx="400">
                  <c:v>5.4944750000000001E-2</c:v>
                </c:pt>
                <c:pt idx="401">
                  <c:v>-0.17439589999999999</c:v>
                </c:pt>
                <c:pt idx="402">
                  <c:v>-0.32983790000000002</c:v>
                </c:pt>
                <c:pt idx="403">
                  <c:v>-0.58338670000000004</c:v>
                </c:pt>
                <c:pt idx="404">
                  <c:v>-0.2877921</c:v>
                </c:pt>
                <c:pt idx="405">
                  <c:v>-5.972558E-2</c:v>
                </c:pt>
                <c:pt idx="406">
                  <c:v>-3.6645279999999998E-3</c:v>
                </c:pt>
                <c:pt idx="407">
                  <c:v>4.4751829999999999E-2</c:v>
                </c:pt>
                <c:pt idx="408">
                  <c:v>0.1836303</c:v>
                </c:pt>
                <c:pt idx="409">
                  <c:v>0.1963715</c:v>
                </c:pt>
                <c:pt idx="410">
                  <c:v>6.8960010000000002E-2</c:v>
                </c:pt>
                <c:pt idx="411">
                  <c:v>4.3477719999999997E-2</c:v>
                </c:pt>
                <c:pt idx="412">
                  <c:v>-2.2776250000000001E-2</c:v>
                </c:pt>
                <c:pt idx="413">
                  <c:v>3.4558909999999998E-2</c:v>
                </c:pt>
                <c:pt idx="414">
                  <c:v>7.2782360000000004E-2</c:v>
                </c:pt>
                <c:pt idx="415">
                  <c:v>6.3863550000000005E-2</c:v>
                </c:pt>
                <c:pt idx="416">
                  <c:v>5.3670639999999999E-2</c:v>
                </c:pt>
                <c:pt idx="417">
                  <c:v>-8.7609869999999996E-3</c:v>
                </c:pt>
                <c:pt idx="418">
                  <c:v>-1.258333E-2</c:v>
                </c:pt>
                <c:pt idx="419">
                  <c:v>2.3091879999999999E-2</c:v>
                </c:pt>
                <c:pt idx="420">
                  <c:v>2.054365E-2</c:v>
                </c:pt>
                <c:pt idx="421">
                  <c:v>3.5833030000000002E-2</c:v>
                </c:pt>
                <c:pt idx="422">
                  <c:v>3.4558909999999998E-2</c:v>
                </c:pt>
                <c:pt idx="423">
                  <c:v>6.0041209999999998E-2</c:v>
                </c:pt>
                <c:pt idx="424">
                  <c:v>1.2898959999999999E-2</c:v>
                </c:pt>
                <c:pt idx="425">
                  <c:v>-3.6791509999999999E-2</c:v>
                </c:pt>
                <c:pt idx="426">
                  <c:v>-7.2466729999999993E-2</c:v>
                </c:pt>
                <c:pt idx="427">
                  <c:v>-5.2080889999999998E-2</c:v>
                </c:pt>
                <c:pt idx="428">
                  <c:v>-1.1162990000000001E-3</c:v>
                </c:pt>
                <c:pt idx="429">
                  <c:v>4.0929489999999999E-2</c:v>
                </c:pt>
                <c:pt idx="430">
                  <c:v>5.6218869999999997E-2</c:v>
                </c:pt>
                <c:pt idx="431">
                  <c:v>-2.3904130000000001E-3</c:v>
                </c:pt>
                <c:pt idx="432">
                  <c:v>-2.7872709999999998E-2</c:v>
                </c:pt>
                <c:pt idx="433">
                  <c:v>-3.6791509999999999E-2</c:v>
                </c:pt>
                <c:pt idx="434">
                  <c:v>-1.6405679999999999E-2</c:v>
                </c:pt>
                <c:pt idx="435">
                  <c:v>2.181777E-2</c:v>
                </c:pt>
                <c:pt idx="436">
                  <c:v>4.2203600000000001E-2</c:v>
                </c:pt>
                <c:pt idx="437">
                  <c:v>2.6914230000000001E-2</c:v>
                </c:pt>
                <c:pt idx="438">
                  <c:v>1.1624850000000001E-2</c:v>
                </c:pt>
                <c:pt idx="439">
                  <c:v>1.5781620000000001E-4</c:v>
                </c:pt>
                <c:pt idx="440">
                  <c:v>-3.6791509999999999E-2</c:v>
                </c:pt>
                <c:pt idx="441">
                  <c:v>-1.8953910000000001E-2</c:v>
                </c:pt>
                <c:pt idx="442">
                  <c:v>5.2542750000000001E-3</c:v>
                </c:pt>
                <c:pt idx="443">
                  <c:v>3.2010690000000001E-2</c:v>
                </c:pt>
                <c:pt idx="444">
                  <c:v>4.8574180000000002E-2</c:v>
                </c:pt>
                <c:pt idx="445">
                  <c:v>1.9269540000000002E-2</c:v>
                </c:pt>
                <c:pt idx="446">
                  <c:v>1.7995420000000002E-2</c:v>
                </c:pt>
                <c:pt idx="447">
                  <c:v>-2.3904130000000001E-3</c:v>
                </c:pt>
                <c:pt idx="448">
                  <c:v>1.5781620000000001E-4</c:v>
                </c:pt>
                <c:pt idx="449">
                  <c:v>3.4558909999999998E-2</c:v>
                </c:pt>
                <c:pt idx="450">
                  <c:v>3.838126E-2</c:v>
                </c:pt>
                <c:pt idx="451">
                  <c:v>3.9655370000000002E-2</c:v>
                </c:pt>
                <c:pt idx="452">
                  <c:v>3.838126E-2</c:v>
                </c:pt>
                <c:pt idx="453">
                  <c:v>4.4751829999999999E-2</c:v>
                </c:pt>
                <c:pt idx="454">
                  <c:v>4.2203600000000001E-2</c:v>
                </c:pt>
                <c:pt idx="455">
                  <c:v>4.9848290000000003E-2</c:v>
                </c:pt>
                <c:pt idx="456">
                  <c:v>3.838126E-2</c:v>
                </c:pt>
                <c:pt idx="457">
                  <c:v>5.112241E-2</c:v>
                </c:pt>
                <c:pt idx="458">
                  <c:v>6.2589439999999996E-2</c:v>
                </c:pt>
                <c:pt idx="459">
                  <c:v>4.3477719999999997E-2</c:v>
                </c:pt>
                <c:pt idx="460">
                  <c:v>4.3477719999999997E-2</c:v>
                </c:pt>
                <c:pt idx="461">
                  <c:v>3.9655370000000002E-2</c:v>
                </c:pt>
                <c:pt idx="462">
                  <c:v>3.838126E-2</c:v>
                </c:pt>
                <c:pt idx="463">
                  <c:v>3.5833030000000002E-2</c:v>
                </c:pt>
                <c:pt idx="464">
                  <c:v>4.3477719999999997E-2</c:v>
                </c:pt>
                <c:pt idx="465">
                  <c:v>5.112241E-2</c:v>
                </c:pt>
                <c:pt idx="466">
                  <c:v>5.6218869999999997E-2</c:v>
                </c:pt>
                <c:pt idx="467">
                  <c:v>4.4751829999999999E-2</c:v>
                </c:pt>
                <c:pt idx="468">
                  <c:v>4.8574180000000002E-2</c:v>
                </c:pt>
                <c:pt idx="469">
                  <c:v>5.112241E-2</c:v>
                </c:pt>
                <c:pt idx="470">
                  <c:v>4.0929489999999999E-2</c:v>
                </c:pt>
                <c:pt idx="471">
                  <c:v>3.4558909999999998E-2</c:v>
                </c:pt>
                <c:pt idx="472">
                  <c:v>3.2010690000000001E-2</c:v>
                </c:pt>
                <c:pt idx="473">
                  <c:v>4.3477719999999997E-2</c:v>
                </c:pt>
                <c:pt idx="474">
                  <c:v>4.8574180000000002E-2</c:v>
                </c:pt>
                <c:pt idx="475">
                  <c:v>2.6914230000000001E-2</c:v>
                </c:pt>
                <c:pt idx="476">
                  <c:v>3.5833030000000002E-2</c:v>
                </c:pt>
                <c:pt idx="477">
                  <c:v>3.0736570000000001E-2</c:v>
                </c:pt>
                <c:pt idx="478">
                  <c:v>3.7107139999999997E-2</c:v>
                </c:pt>
                <c:pt idx="479">
                  <c:v>4.6025950000000003E-2</c:v>
                </c:pt>
                <c:pt idx="480">
                  <c:v>3.5833030000000002E-2</c:v>
                </c:pt>
                <c:pt idx="481">
                  <c:v>3.838126E-2</c:v>
                </c:pt>
                <c:pt idx="482">
                  <c:v>2.181777E-2</c:v>
                </c:pt>
                <c:pt idx="483">
                  <c:v>1.9269540000000002E-2</c:v>
                </c:pt>
                <c:pt idx="484">
                  <c:v>4.2203600000000001E-2</c:v>
                </c:pt>
                <c:pt idx="485">
                  <c:v>1.9269540000000002E-2</c:v>
                </c:pt>
                <c:pt idx="486">
                  <c:v>3.7107139999999997E-2</c:v>
                </c:pt>
                <c:pt idx="487">
                  <c:v>2.6914230000000001E-2</c:v>
                </c:pt>
                <c:pt idx="488">
                  <c:v>3.838126E-2</c:v>
                </c:pt>
                <c:pt idx="489">
                  <c:v>3.838126E-2</c:v>
                </c:pt>
                <c:pt idx="490">
                  <c:v>4.3477719999999997E-2</c:v>
                </c:pt>
                <c:pt idx="491">
                  <c:v>1.672131E-2</c:v>
                </c:pt>
                <c:pt idx="492">
                  <c:v>3.7107139999999997E-2</c:v>
                </c:pt>
                <c:pt idx="493">
                  <c:v>2.8188339999999999E-2</c:v>
                </c:pt>
                <c:pt idx="494">
                  <c:v>3.4558909999999998E-2</c:v>
                </c:pt>
                <c:pt idx="495">
                  <c:v>3.4558909999999998E-2</c:v>
                </c:pt>
                <c:pt idx="496">
                  <c:v>3.4558909999999998E-2</c:v>
                </c:pt>
                <c:pt idx="497">
                  <c:v>3.4558909999999998E-2</c:v>
                </c:pt>
                <c:pt idx="498">
                  <c:v>3.4558909999999998E-2</c:v>
                </c:pt>
                <c:pt idx="499">
                  <c:v>3.0736570000000001E-2</c:v>
                </c:pt>
                <c:pt idx="500">
                  <c:v>2.9462459999999999E-2</c:v>
                </c:pt>
                <c:pt idx="501">
                  <c:v>3.3284800000000003E-2</c:v>
                </c:pt>
                <c:pt idx="502">
                  <c:v>1.672131E-2</c:v>
                </c:pt>
                <c:pt idx="503">
                  <c:v>2.4365999999999999E-2</c:v>
                </c:pt>
                <c:pt idx="504">
                  <c:v>2.9462459999999999E-2</c:v>
                </c:pt>
                <c:pt idx="505">
                  <c:v>2.5640110000000001E-2</c:v>
                </c:pt>
                <c:pt idx="506">
                  <c:v>2.181777E-2</c:v>
                </c:pt>
                <c:pt idx="507">
                  <c:v>2.181777E-2</c:v>
                </c:pt>
                <c:pt idx="508">
                  <c:v>3.2010690000000001E-2</c:v>
                </c:pt>
                <c:pt idx="509">
                  <c:v>2.8188339999999999E-2</c:v>
                </c:pt>
                <c:pt idx="510">
                  <c:v>2.6914230000000001E-2</c:v>
                </c:pt>
                <c:pt idx="511">
                  <c:v>3.5833030000000002E-2</c:v>
                </c:pt>
                <c:pt idx="512">
                  <c:v>2.054365E-2</c:v>
                </c:pt>
                <c:pt idx="513">
                  <c:v>4.6025950000000003E-2</c:v>
                </c:pt>
                <c:pt idx="514">
                  <c:v>2.9462459999999999E-2</c:v>
                </c:pt>
                <c:pt idx="515">
                  <c:v>1.7995420000000002E-2</c:v>
                </c:pt>
                <c:pt idx="516">
                  <c:v>5.2542750000000001E-3</c:v>
                </c:pt>
                <c:pt idx="517">
                  <c:v>4.0929489999999999E-2</c:v>
                </c:pt>
                <c:pt idx="518">
                  <c:v>3.4558909999999998E-2</c:v>
                </c:pt>
                <c:pt idx="519">
                  <c:v>2.5640110000000001E-2</c:v>
                </c:pt>
                <c:pt idx="520">
                  <c:v>2.4365999999999999E-2</c:v>
                </c:pt>
                <c:pt idx="521">
                  <c:v>2.5640110000000001E-2</c:v>
                </c:pt>
                <c:pt idx="522">
                  <c:v>1.544719E-2</c:v>
                </c:pt>
                <c:pt idx="523">
                  <c:v>3.0736570000000001E-2</c:v>
                </c:pt>
                <c:pt idx="524">
                  <c:v>2.181777E-2</c:v>
                </c:pt>
                <c:pt idx="525">
                  <c:v>2.9462459999999999E-2</c:v>
                </c:pt>
                <c:pt idx="526">
                  <c:v>3.4558909999999998E-2</c:v>
                </c:pt>
                <c:pt idx="527">
                  <c:v>3.2010690000000001E-2</c:v>
                </c:pt>
                <c:pt idx="528">
                  <c:v>4.0929489999999999E-2</c:v>
                </c:pt>
                <c:pt idx="529">
                  <c:v>1.9269540000000002E-2</c:v>
                </c:pt>
                <c:pt idx="530">
                  <c:v>2.054365E-2</c:v>
                </c:pt>
                <c:pt idx="531">
                  <c:v>2.181777E-2</c:v>
                </c:pt>
                <c:pt idx="532">
                  <c:v>1.9269540000000002E-2</c:v>
                </c:pt>
                <c:pt idx="533">
                  <c:v>1.2898959999999999E-2</c:v>
                </c:pt>
                <c:pt idx="534">
                  <c:v>-1.1162990000000001E-3</c:v>
                </c:pt>
                <c:pt idx="535">
                  <c:v>-6.2127579999999996E-3</c:v>
                </c:pt>
                <c:pt idx="536">
                  <c:v>-5.5903229999999998E-2</c:v>
                </c:pt>
                <c:pt idx="537">
                  <c:v>-5.5903229999999998E-2</c:v>
                </c:pt>
                <c:pt idx="538">
                  <c:v>-7.8837299999999999E-2</c:v>
                </c:pt>
                <c:pt idx="539">
                  <c:v>-5.7177350000000002E-2</c:v>
                </c:pt>
                <c:pt idx="540">
                  <c:v>-8.2659640000000006E-2</c:v>
                </c:pt>
                <c:pt idx="541">
                  <c:v>-9.4126680000000004E-2</c:v>
                </c:pt>
                <c:pt idx="542">
                  <c:v>-0.1017714</c:v>
                </c:pt>
                <c:pt idx="543">
                  <c:v>-0.1132384</c:v>
                </c:pt>
                <c:pt idx="544">
                  <c:v>-0.1272537</c:v>
                </c:pt>
                <c:pt idx="545">
                  <c:v>-0.1374466</c:v>
                </c:pt>
                <c:pt idx="546">
                  <c:v>-0.16292889999999999</c:v>
                </c:pt>
                <c:pt idx="547">
                  <c:v>-0.17184769999999999</c:v>
                </c:pt>
                <c:pt idx="548">
                  <c:v>-0.16547709999999999</c:v>
                </c:pt>
                <c:pt idx="549">
                  <c:v>-0.1833147</c:v>
                </c:pt>
                <c:pt idx="550">
                  <c:v>-0.1794924</c:v>
                </c:pt>
                <c:pt idx="551">
                  <c:v>-0.15018770000000001</c:v>
                </c:pt>
                <c:pt idx="552">
                  <c:v>-0.14509130000000001</c:v>
                </c:pt>
                <c:pt idx="553">
                  <c:v>-0.1132384</c:v>
                </c:pt>
                <c:pt idx="554">
                  <c:v>-9.0304330000000002E-2</c:v>
                </c:pt>
                <c:pt idx="555">
                  <c:v>-5.8451459999999997E-2</c:v>
                </c:pt>
                <c:pt idx="556">
                  <c:v>-4.4436200000000002E-2</c:v>
                </c:pt>
                <c:pt idx="557">
                  <c:v>-3.5517399999999998E-2</c:v>
                </c:pt>
                <c:pt idx="558">
                  <c:v>-3.042094E-2</c:v>
                </c:pt>
                <c:pt idx="559">
                  <c:v>-2.532448E-2</c:v>
                </c:pt>
                <c:pt idx="560">
                  <c:v>-1.7679790000000001E-2</c:v>
                </c:pt>
                <c:pt idx="561">
                  <c:v>-2.1502130000000001E-2</c:v>
                </c:pt>
                <c:pt idx="562">
                  <c:v>-1.258333E-2</c:v>
                </c:pt>
                <c:pt idx="563">
                  <c:v>-3.042094E-2</c:v>
                </c:pt>
                <c:pt idx="564">
                  <c:v>-4.8258540000000003E-2</c:v>
                </c:pt>
                <c:pt idx="565">
                  <c:v>-4.4436200000000002E-2</c:v>
                </c:pt>
                <c:pt idx="566">
                  <c:v>-5.7177350000000002E-2</c:v>
                </c:pt>
                <c:pt idx="567">
                  <c:v>-5.8451459999999997E-2</c:v>
                </c:pt>
                <c:pt idx="568">
                  <c:v>-5.7177350000000002E-2</c:v>
                </c:pt>
                <c:pt idx="569">
                  <c:v>-5.5903229999999998E-2</c:v>
                </c:pt>
                <c:pt idx="570">
                  <c:v>-6.3547919999999994E-2</c:v>
                </c:pt>
                <c:pt idx="571">
                  <c:v>-4.9532659999999999E-2</c:v>
                </c:pt>
                <c:pt idx="572">
                  <c:v>-5.972558E-2</c:v>
                </c:pt>
                <c:pt idx="573">
                  <c:v>-4.6984430000000001E-2</c:v>
                </c:pt>
                <c:pt idx="574">
                  <c:v>-5.8451459999999997E-2</c:v>
                </c:pt>
                <c:pt idx="575">
                  <c:v>-7.3740840000000002E-2</c:v>
                </c:pt>
                <c:pt idx="576">
                  <c:v>-4.5710319999999999E-2</c:v>
                </c:pt>
                <c:pt idx="577">
                  <c:v>-5.972558E-2</c:v>
                </c:pt>
                <c:pt idx="578">
                  <c:v>-6.2273809999999999E-2</c:v>
                </c:pt>
                <c:pt idx="579">
                  <c:v>-5.5903229999999998E-2</c:v>
                </c:pt>
                <c:pt idx="580">
                  <c:v>-6.2273809999999999E-2</c:v>
                </c:pt>
                <c:pt idx="581">
                  <c:v>-3.042094E-2</c:v>
                </c:pt>
                <c:pt idx="582">
                  <c:v>-6.7370269999999996E-2</c:v>
                </c:pt>
                <c:pt idx="583">
                  <c:v>-5.4629120000000003E-2</c:v>
                </c:pt>
                <c:pt idx="584">
                  <c:v>-6.4822039999999997E-2</c:v>
                </c:pt>
                <c:pt idx="585">
                  <c:v>-6.6096150000000006E-2</c:v>
                </c:pt>
                <c:pt idx="586">
                  <c:v>-6.8644380000000005E-2</c:v>
                </c:pt>
                <c:pt idx="587">
                  <c:v>-6.2273809999999999E-2</c:v>
                </c:pt>
                <c:pt idx="588">
                  <c:v>-4.1887969999999997E-2</c:v>
                </c:pt>
                <c:pt idx="589">
                  <c:v>-5.3355E-2</c:v>
                </c:pt>
                <c:pt idx="590">
                  <c:v>-6.8644380000000005E-2</c:v>
                </c:pt>
                <c:pt idx="591">
                  <c:v>-4.6984430000000001E-2</c:v>
                </c:pt>
                <c:pt idx="592">
                  <c:v>-5.0806770000000001E-2</c:v>
                </c:pt>
                <c:pt idx="593">
                  <c:v>-3.8065630000000003E-2</c:v>
                </c:pt>
                <c:pt idx="594">
                  <c:v>-5.2080889999999998E-2</c:v>
                </c:pt>
                <c:pt idx="595">
                  <c:v>-4.5710319999999999E-2</c:v>
                </c:pt>
                <c:pt idx="596">
                  <c:v>-5.3355E-2</c:v>
                </c:pt>
                <c:pt idx="597">
                  <c:v>-6.0999690000000002E-2</c:v>
                </c:pt>
                <c:pt idx="598">
                  <c:v>-6.0999690000000002E-2</c:v>
                </c:pt>
                <c:pt idx="599">
                  <c:v>-4.5710319999999999E-2</c:v>
                </c:pt>
                <c:pt idx="600">
                  <c:v>-4.316209E-2</c:v>
                </c:pt>
                <c:pt idx="601">
                  <c:v>-3.6791509999999999E-2</c:v>
                </c:pt>
                <c:pt idx="602">
                  <c:v>-3.4243280000000001E-2</c:v>
                </c:pt>
                <c:pt idx="603">
                  <c:v>-4.6984430000000001E-2</c:v>
                </c:pt>
                <c:pt idx="604">
                  <c:v>-4.4436200000000002E-2</c:v>
                </c:pt>
                <c:pt idx="605">
                  <c:v>-3.8065630000000003E-2</c:v>
                </c:pt>
                <c:pt idx="606">
                  <c:v>-4.0613860000000002E-2</c:v>
                </c:pt>
                <c:pt idx="607">
                  <c:v>-2.2776250000000001E-2</c:v>
                </c:pt>
                <c:pt idx="608">
                  <c:v>-4.1887969999999997E-2</c:v>
                </c:pt>
                <c:pt idx="609">
                  <c:v>-2.6598589999999998E-2</c:v>
                </c:pt>
                <c:pt idx="610">
                  <c:v>-2.405036E-2</c:v>
                </c:pt>
                <c:pt idx="611">
                  <c:v>-2.532448E-2</c:v>
                </c:pt>
                <c:pt idx="612">
                  <c:v>-2.6598589999999998E-2</c:v>
                </c:pt>
                <c:pt idx="613">
                  <c:v>-2.914682E-2</c:v>
                </c:pt>
                <c:pt idx="614">
                  <c:v>-3.8065630000000003E-2</c:v>
                </c:pt>
                <c:pt idx="615">
                  <c:v>-2.532448E-2</c:v>
                </c:pt>
                <c:pt idx="616">
                  <c:v>-3.2969169999999999E-2</c:v>
                </c:pt>
                <c:pt idx="617">
                  <c:v>-4.8258540000000003E-2</c:v>
                </c:pt>
                <c:pt idx="618">
                  <c:v>-3.1695050000000002E-2</c:v>
                </c:pt>
                <c:pt idx="619">
                  <c:v>-2.532448E-2</c:v>
                </c:pt>
                <c:pt idx="620">
                  <c:v>-4.0613860000000002E-2</c:v>
                </c:pt>
                <c:pt idx="621">
                  <c:v>-4.316209E-2</c:v>
                </c:pt>
                <c:pt idx="622">
                  <c:v>-2.3904130000000001E-3</c:v>
                </c:pt>
                <c:pt idx="623">
                  <c:v>-2.405036E-2</c:v>
                </c:pt>
                <c:pt idx="624">
                  <c:v>-2.405036E-2</c:v>
                </c:pt>
                <c:pt idx="625">
                  <c:v>-3.2969169999999999E-2</c:v>
                </c:pt>
                <c:pt idx="626">
                  <c:v>-1.6405679999999999E-2</c:v>
                </c:pt>
                <c:pt idx="627">
                  <c:v>-2.7872709999999998E-2</c:v>
                </c:pt>
                <c:pt idx="628">
                  <c:v>-1.258333E-2</c:v>
                </c:pt>
                <c:pt idx="629">
                  <c:v>-2.914682E-2</c:v>
                </c:pt>
                <c:pt idx="630">
                  <c:v>-1.130922E-2</c:v>
                </c:pt>
                <c:pt idx="631">
                  <c:v>-2.914682E-2</c:v>
                </c:pt>
                <c:pt idx="632">
                  <c:v>-2.1502130000000001E-2</c:v>
                </c:pt>
                <c:pt idx="633">
                  <c:v>-8.7609869999999996E-3</c:v>
                </c:pt>
                <c:pt idx="634">
                  <c:v>-1.258333E-2</c:v>
                </c:pt>
                <c:pt idx="635">
                  <c:v>-1.385745E-2</c:v>
                </c:pt>
                <c:pt idx="636">
                  <c:v>-2.2776250000000001E-2</c:v>
                </c:pt>
                <c:pt idx="637">
                  <c:v>-1.00351E-2</c:v>
                </c:pt>
                <c:pt idx="638">
                  <c:v>-1.130922E-2</c:v>
                </c:pt>
                <c:pt idx="639">
                  <c:v>6.5283900000000002E-3</c:v>
                </c:pt>
                <c:pt idx="640">
                  <c:v>-1.7679790000000001E-2</c:v>
                </c:pt>
                <c:pt idx="641">
                  <c:v>-1.130922E-2</c:v>
                </c:pt>
                <c:pt idx="642">
                  <c:v>-1.00351E-2</c:v>
                </c:pt>
                <c:pt idx="643">
                  <c:v>-1.258333E-2</c:v>
                </c:pt>
                <c:pt idx="644">
                  <c:v>-1.7679790000000001E-2</c:v>
                </c:pt>
                <c:pt idx="645">
                  <c:v>-8.7609869999999996E-3</c:v>
                </c:pt>
                <c:pt idx="646">
                  <c:v>-1.513156E-2</c:v>
                </c:pt>
                <c:pt idx="647">
                  <c:v>-1.00351E-2</c:v>
                </c:pt>
                <c:pt idx="648">
                  <c:v>-2.405036E-2</c:v>
                </c:pt>
                <c:pt idx="649">
                  <c:v>-4.9386430000000004E-3</c:v>
                </c:pt>
                <c:pt idx="650">
                  <c:v>-2.1502130000000001E-2</c:v>
                </c:pt>
                <c:pt idx="651">
                  <c:v>-3.6645279999999998E-3</c:v>
                </c:pt>
                <c:pt idx="652">
                  <c:v>-6.2127579999999996E-3</c:v>
                </c:pt>
                <c:pt idx="653">
                  <c:v>-1.130922E-2</c:v>
                </c:pt>
                <c:pt idx="654">
                  <c:v>-3.6645279999999998E-3</c:v>
                </c:pt>
                <c:pt idx="655">
                  <c:v>-1.6405679999999999E-2</c:v>
                </c:pt>
                <c:pt idx="656">
                  <c:v>-1.6405679999999999E-2</c:v>
                </c:pt>
                <c:pt idx="657">
                  <c:v>-1.130922E-2</c:v>
                </c:pt>
                <c:pt idx="658">
                  <c:v>-1.1162990000000001E-3</c:v>
                </c:pt>
                <c:pt idx="659">
                  <c:v>-1.8953910000000001E-2</c:v>
                </c:pt>
                <c:pt idx="660">
                  <c:v>-1.130922E-2</c:v>
                </c:pt>
                <c:pt idx="661">
                  <c:v>-4.9386430000000004E-3</c:v>
                </c:pt>
                <c:pt idx="662">
                  <c:v>-4.9386430000000004E-3</c:v>
                </c:pt>
                <c:pt idx="663">
                  <c:v>-1.6405679999999999E-2</c:v>
                </c:pt>
                <c:pt idx="664">
                  <c:v>-1.8953910000000001E-2</c:v>
                </c:pt>
                <c:pt idx="665">
                  <c:v>-6.2127579999999996E-3</c:v>
                </c:pt>
                <c:pt idx="666">
                  <c:v>6.5283900000000002E-3</c:v>
                </c:pt>
                <c:pt idx="667">
                  <c:v>-1.6405679999999999E-2</c:v>
                </c:pt>
                <c:pt idx="668">
                  <c:v>-8.7609869999999996E-3</c:v>
                </c:pt>
                <c:pt idx="669">
                  <c:v>-1.7679790000000001E-2</c:v>
                </c:pt>
                <c:pt idx="670">
                  <c:v>-1.7679790000000001E-2</c:v>
                </c:pt>
                <c:pt idx="671">
                  <c:v>-1.258333E-2</c:v>
                </c:pt>
                <c:pt idx="672">
                  <c:v>-8.7609869999999996E-3</c:v>
                </c:pt>
                <c:pt idx="673">
                  <c:v>1.5781620000000001E-4</c:v>
                </c:pt>
                <c:pt idx="674">
                  <c:v>-4.9386430000000004E-3</c:v>
                </c:pt>
                <c:pt idx="675">
                  <c:v>-1.6405679999999999E-2</c:v>
                </c:pt>
                <c:pt idx="676">
                  <c:v>-2.2776250000000001E-2</c:v>
                </c:pt>
                <c:pt idx="677">
                  <c:v>-1.130922E-2</c:v>
                </c:pt>
                <c:pt idx="678">
                  <c:v>-1.385745E-2</c:v>
                </c:pt>
                <c:pt idx="679">
                  <c:v>1.431931E-3</c:v>
                </c:pt>
                <c:pt idx="680">
                  <c:v>-1.258333E-2</c:v>
                </c:pt>
                <c:pt idx="681">
                  <c:v>-1.8953910000000001E-2</c:v>
                </c:pt>
                <c:pt idx="682">
                  <c:v>-1.130922E-2</c:v>
                </c:pt>
                <c:pt idx="683">
                  <c:v>-1.385745E-2</c:v>
                </c:pt>
                <c:pt idx="684">
                  <c:v>1.5781620000000001E-4</c:v>
                </c:pt>
                <c:pt idx="685">
                  <c:v>-1.258333E-2</c:v>
                </c:pt>
                <c:pt idx="686">
                  <c:v>-6.2127579999999996E-3</c:v>
                </c:pt>
                <c:pt idx="687">
                  <c:v>-8.7609869999999996E-3</c:v>
                </c:pt>
                <c:pt idx="688">
                  <c:v>-1.258333E-2</c:v>
                </c:pt>
                <c:pt idx="689">
                  <c:v>-1.8953910000000001E-2</c:v>
                </c:pt>
                <c:pt idx="690">
                  <c:v>5.2542750000000001E-3</c:v>
                </c:pt>
                <c:pt idx="691">
                  <c:v>-1.1162990000000001E-3</c:v>
                </c:pt>
                <c:pt idx="692">
                  <c:v>-1.00351E-2</c:v>
                </c:pt>
                <c:pt idx="693">
                  <c:v>-8.7609869999999996E-3</c:v>
                </c:pt>
                <c:pt idx="694">
                  <c:v>-1.258333E-2</c:v>
                </c:pt>
                <c:pt idx="695">
                  <c:v>-6.2127579999999996E-3</c:v>
                </c:pt>
                <c:pt idx="696">
                  <c:v>-2.6598589999999998E-2</c:v>
                </c:pt>
                <c:pt idx="697">
                  <c:v>-4.9386430000000004E-3</c:v>
                </c:pt>
                <c:pt idx="698">
                  <c:v>-2.3904130000000001E-3</c:v>
                </c:pt>
                <c:pt idx="699">
                  <c:v>-1.130922E-2</c:v>
                </c:pt>
                <c:pt idx="700">
                  <c:v>-1.258333E-2</c:v>
                </c:pt>
                <c:pt idx="701">
                  <c:v>-8.7609869999999996E-3</c:v>
                </c:pt>
                <c:pt idx="702">
                  <c:v>-1.7679790000000001E-2</c:v>
                </c:pt>
                <c:pt idx="703">
                  <c:v>-1.385745E-2</c:v>
                </c:pt>
                <c:pt idx="704">
                  <c:v>-1.385745E-2</c:v>
                </c:pt>
                <c:pt idx="705">
                  <c:v>-1.6405679999999999E-2</c:v>
                </c:pt>
                <c:pt idx="706">
                  <c:v>-4.9386430000000004E-3</c:v>
                </c:pt>
                <c:pt idx="707">
                  <c:v>-4.9386430000000004E-3</c:v>
                </c:pt>
                <c:pt idx="708">
                  <c:v>-3.6645279999999998E-3</c:v>
                </c:pt>
                <c:pt idx="709">
                  <c:v>-2.1502130000000001E-2</c:v>
                </c:pt>
                <c:pt idx="710">
                  <c:v>-8.7609869999999996E-3</c:v>
                </c:pt>
                <c:pt idx="711">
                  <c:v>-1.258333E-2</c:v>
                </c:pt>
                <c:pt idx="712">
                  <c:v>-1.385745E-2</c:v>
                </c:pt>
                <c:pt idx="713">
                  <c:v>-2.7872709999999998E-2</c:v>
                </c:pt>
                <c:pt idx="714">
                  <c:v>-3.6645279999999998E-3</c:v>
                </c:pt>
                <c:pt idx="715">
                  <c:v>1.5781620000000001E-4</c:v>
                </c:pt>
                <c:pt idx="716">
                  <c:v>1.4173079999999999E-2</c:v>
                </c:pt>
                <c:pt idx="717">
                  <c:v>-2.532448E-2</c:v>
                </c:pt>
                <c:pt idx="718">
                  <c:v>6.5283900000000002E-3</c:v>
                </c:pt>
                <c:pt idx="719">
                  <c:v>2.7060460000000001E-3</c:v>
                </c:pt>
                <c:pt idx="720">
                  <c:v>-2.3904130000000001E-3</c:v>
                </c:pt>
                <c:pt idx="721">
                  <c:v>-1.385745E-2</c:v>
                </c:pt>
                <c:pt idx="722">
                  <c:v>-1.258333E-2</c:v>
                </c:pt>
                <c:pt idx="723">
                  <c:v>-3.2969169999999999E-2</c:v>
                </c:pt>
                <c:pt idx="724">
                  <c:v>7.8025050000000004E-3</c:v>
                </c:pt>
                <c:pt idx="725">
                  <c:v>-3.6645279999999998E-3</c:v>
                </c:pt>
                <c:pt idx="726">
                  <c:v>-1.00351E-2</c:v>
                </c:pt>
                <c:pt idx="727">
                  <c:v>-1.1162990000000001E-3</c:v>
                </c:pt>
                <c:pt idx="728">
                  <c:v>-6.2127579999999996E-3</c:v>
                </c:pt>
                <c:pt idx="729">
                  <c:v>-6.2127579999999996E-3</c:v>
                </c:pt>
                <c:pt idx="730">
                  <c:v>-1.1162990000000001E-3</c:v>
                </c:pt>
                <c:pt idx="731">
                  <c:v>-7.4868720000000003E-3</c:v>
                </c:pt>
                <c:pt idx="732">
                  <c:v>-2.0228019999999999E-2</c:v>
                </c:pt>
                <c:pt idx="733">
                  <c:v>-2.3904130000000001E-3</c:v>
                </c:pt>
                <c:pt idx="734">
                  <c:v>-1.1162990000000001E-3</c:v>
                </c:pt>
                <c:pt idx="735">
                  <c:v>1.0350730000000001E-2</c:v>
                </c:pt>
                <c:pt idx="736">
                  <c:v>-1.130922E-2</c:v>
                </c:pt>
                <c:pt idx="737">
                  <c:v>1.431931E-3</c:v>
                </c:pt>
                <c:pt idx="738">
                  <c:v>-1.258333E-2</c:v>
                </c:pt>
                <c:pt idx="739">
                  <c:v>-6.2127579999999996E-3</c:v>
                </c:pt>
                <c:pt idx="740">
                  <c:v>1.2898959999999999E-2</c:v>
                </c:pt>
                <c:pt idx="741">
                  <c:v>-1.00351E-2</c:v>
                </c:pt>
                <c:pt idx="742">
                  <c:v>-1.6405679999999999E-2</c:v>
                </c:pt>
                <c:pt idx="743">
                  <c:v>-7.4868720000000003E-3</c:v>
                </c:pt>
                <c:pt idx="744">
                  <c:v>3.9801599999999999E-3</c:v>
                </c:pt>
                <c:pt idx="745">
                  <c:v>-1.1162990000000001E-3</c:v>
                </c:pt>
                <c:pt idx="746">
                  <c:v>-1.130922E-2</c:v>
                </c:pt>
                <c:pt idx="747">
                  <c:v>-1.1162990000000001E-3</c:v>
                </c:pt>
                <c:pt idx="748">
                  <c:v>2.7060460000000001E-3</c:v>
                </c:pt>
                <c:pt idx="749">
                  <c:v>1.5781620000000001E-4</c:v>
                </c:pt>
                <c:pt idx="750">
                  <c:v>1.0350730000000001E-2</c:v>
                </c:pt>
                <c:pt idx="751">
                  <c:v>-1.130922E-2</c:v>
                </c:pt>
                <c:pt idx="752">
                  <c:v>1.2898959999999999E-2</c:v>
                </c:pt>
                <c:pt idx="753">
                  <c:v>1.5781620000000001E-4</c:v>
                </c:pt>
                <c:pt idx="754">
                  <c:v>-3.6645279999999998E-3</c:v>
                </c:pt>
                <c:pt idx="755">
                  <c:v>3.9801599999999999E-3</c:v>
                </c:pt>
                <c:pt idx="756">
                  <c:v>-1.7679790000000001E-2</c:v>
                </c:pt>
                <c:pt idx="757">
                  <c:v>7.8025050000000004E-3</c:v>
                </c:pt>
                <c:pt idx="758">
                  <c:v>-6.2127579999999996E-3</c:v>
                </c:pt>
                <c:pt idx="759">
                  <c:v>2.7060460000000001E-3</c:v>
                </c:pt>
                <c:pt idx="760">
                  <c:v>1.4173079999999999E-2</c:v>
                </c:pt>
                <c:pt idx="761">
                  <c:v>2.7060460000000001E-3</c:v>
                </c:pt>
                <c:pt idx="762">
                  <c:v>1.5781620000000001E-4</c:v>
                </c:pt>
                <c:pt idx="763">
                  <c:v>1.5781620000000001E-4</c:v>
                </c:pt>
                <c:pt idx="764">
                  <c:v>-7.4868720000000003E-3</c:v>
                </c:pt>
                <c:pt idx="765">
                  <c:v>1.544719E-2</c:v>
                </c:pt>
                <c:pt idx="766">
                  <c:v>-2.3904130000000001E-3</c:v>
                </c:pt>
                <c:pt idx="767">
                  <c:v>-4.9386430000000004E-3</c:v>
                </c:pt>
                <c:pt idx="768">
                  <c:v>1.0350730000000001E-2</c:v>
                </c:pt>
                <c:pt idx="769">
                  <c:v>-7.4868720000000003E-3</c:v>
                </c:pt>
                <c:pt idx="770">
                  <c:v>3.9801599999999999E-3</c:v>
                </c:pt>
                <c:pt idx="771">
                  <c:v>-1.130922E-2</c:v>
                </c:pt>
                <c:pt idx="772">
                  <c:v>1.5781620000000001E-4</c:v>
                </c:pt>
                <c:pt idx="773">
                  <c:v>1.672131E-2</c:v>
                </c:pt>
                <c:pt idx="774">
                  <c:v>-3.6645279999999998E-3</c:v>
                </c:pt>
                <c:pt idx="775">
                  <c:v>-3.6645279999999998E-3</c:v>
                </c:pt>
                <c:pt idx="776">
                  <c:v>-1.385745E-2</c:v>
                </c:pt>
                <c:pt idx="777">
                  <c:v>1.431931E-3</c:v>
                </c:pt>
                <c:pt idx="778">
                  <c:v>6.5283900000000002E-3</c:v>
                </c:pt>
                <c:pt idx="779">
                  <c:v>1.431931E-3</c:v>
                </c:pt>
                <c:pt idx="780">
                  <c:v>5.2542750000000001E-3</c:v>
                </c:pt>
                <c:pt idx="781">
                  <c:v>-3.6645279999999998E-3</c:v>
                </c:pt>
                <c:pt idx="782">
                  <c:v>-4.9386430000000004E-3</c:v>
                </c:pt>
                <c:pt idx="783">
                  <c:v>-2.3904130000000001E-3</c:v>
                </c:pt>
                <c:pt idx="784">
                  <c:v>1.544719E-2</c:v>
                </c:pt>
                <c:pt idx="785">
                  <c:v>6.5283900000000002E-3</c:v>
                </c:pt>
                <c:pt idx="786">
                  <c:v>-1.1162990000000001E-3</c:v>
                </c:pt>
                <c:pt idx="787">
                  <c:v>-2.3904130000000001E-3</c:v>
                </c:pt>
                <c:pt idx="788">
                  <c:v>2.7060460000000001E-3</c:v>
                </c:pt>
                <c:pt idx="789">
                  <c:v>9.0766200000000005E-3</c:v>
                </c:pt>
                <c:pt idx="790">
                  <c:v>-6.2127579999999996E-3</c:v>
                </c:pt>
                <c:pt idx="791">
                  <c:v>7.8025050000000004E-3</c:v>
                </c:pt>
                <c:pt idx="792">
                  <c:v>-3.6645279999999998E-3</c:v>
                </c:pt>
                <c:pt idx="793">
                  <c:v>-8.7609869999999996E-3</c:v>
                </c:pt>
                <c:pt idx="794">
                  <c:v>1.544719E-2</c:v>
                </c:pt>
                <c:pt idx="795">
                  <c:v>3.9801599999999999E-3</c:v>
                </c:pt>
                <c:pt idx="796">
                  <c:v>-1.130922E-2</c:v>
                </c:pt>
                <c:pt idx="797">
                  <c:v>-1.130922E-2</c:v>
                </c:pt>
                <c:pt idx="798">
                  <c:v>-7.4868720000000003E-3</c:v>
                </c:pt>
                <c:pt idx="799">
                  <c:v>1.2898959999999999E-2</c:v>
                </c:pt>
                <c:pt idx="800">
                  <c:v>1.431931E-3</c:v>
                </c:pt>
                <c:pt idx="801">
                  <c:v>2.7060460000000001E-3</c:v>
                </c:pt>
                <c:pt idx="802">
                  <c:v>-1.1162990000000001E-3</c:v>
                </c:pt>
                <c:pt idx="803">
                  <c:v>1.2898959999999999E-2</c:v>
                </c:pt>
                <c:pt idx="804">
                  <c:v>1.431931E-3</c:v>
                </c:pt>
                <c:pt idx="805">
                  <c:v>1.7995420000000002E-2</c:v>
                </c:pt>
                <c:pt idx="806">
                  <c:v>9.0766200000000005E-3</c:v>
                </c:pt>
                <c:pt idx="807">
                  <c:v>-1.1162990000000001E-3</c:v>
                </c:pt>
                <c:pt idx="808">
                  <c:v>-6.2127579999999996E-3</c:v>
                </c:pt>
                <c:pt idx="809">
                  <c:v>6.5283900000000002E-3</c:v>
                </c:pt>
                <c:pt idx="810">
                  <c:v>1.672131E-2</c:v>
                </c:pt>
                <c:pt idx="811">
                  <c:v>1.0350730000000001E-2</c:v>
                </c:pt>
                <c:pt idx="812">
                  <c:v>3.9801599999999999E-3</c:v>
                </c:pt>
                <c:pt idx="813">
                  <c:v>-1.130922E-2</c:v>
                </c:pt>
                <c:pt idx="814">
                  <c:v>1.1624850000000001E-2</c:v>
                </c:pt>
                <c:pt idx="815">
                  <c:v>6.5283900000000002E-3</c:v>
                </c:pt>
                <c:pt idx="816">
                  <c:v>1.431931E-3</c:v>
                </c:pt>
                <c:pt idx="817">
                  <c:v>1.0350730000000001E-2</c:v>
                </c:pt>
                <c:pt idx="818">
                  <c:v>1.544719E-2</c:v>
                </c:pt>
                <c:pt idx="819">
                  <c:v>9.0766200000000005E-3</c:v>
                </c:pt>
                <c:pt idx="820">
                  <c:v>1.431931E-3</c:v>
                </c:pt>
                <c:pt idx="821">
                  <c:v>1.1624850000000001E-2</c:v>
                </c:pt>
                <c:pt idx="822">
                  <c:v>1.0350730000000001E-2</c:v>
                </c:pt>
                <c:pt idx="823">
                  <c:v>7.8025050000000004E-3</c:v>
                </c:pt>
                <c:pt idx="824">
                  <c:v>1.1624850000000001E-2</c:v>
                </c:pt>
                <c:pt idx="825">
                  <c:v>2.4365999999999999E-2</c:v>
                </c:pt>
                <c:pt idx="826">
                  <c:v>1.672131E-2</c:v>
                </c:pt>
                <c:pt idx="827">
                  <c:v>9.0766200000000005E-3</c:v>
                </c:pt>
                <c:pt idx="828">
                  <c:v>-1.258333E-2</c:v>
                </c:pt>
                <c:pt idx="829">
                  <c:v>5.2542750000000001E-3</c:v>
                </c:pt>
                <c:pt idx="830">
                  <c:v>5.2542750000000001E-3</c:v>
                </c:pt>
                <c:pt idx="831">
                  <c:v>2.054365E-2</c:v>
                </c:pt>
                <c:pt idx="832">
                  <c:v>3.9801599999999999E-3</c:v>
                </c:pt>
                <c:pt idx="833">
                  <c:v>1.672131E-2</c:v>
                </c:pt>
                <c:pt idx="834">
                  <c:v>9.0766200000000005E-3</c:v>
                </c:pt>
                <c:pt idx="835">
                  <c:v>2.8188339999999999E-2</c:v>
                </c:pt>
                <c:pt idx="836">
                  <c:v>2.181777E-2</c:v>
                </c:pt>
                <c:pt idx="837">
                  <c:v>-3.6645279999999998E-3</c:v>
                </c:pt>
                <c:pt idx="838">
                  <c:v>1.4173079999999999E-2</c:v>
                </c:pt>
                <c:pt idx="839">
                  <c:v>3.7107139999999997E-2</c:v>
                </c:pt>
                <c:pt idx="840">
                  <c:v>1.7995420000000002E-2</c:v>
                </c:pt>
                <c:pt idx="841">
                  <c:v>1.5781620000000001E-4</c:v>
                </c:pt>
                <c:pt idx="842">
                  <c:v>5.2542750000000001E-3</c:v>
                </c:pt>
                <c:pt idx="843">
                  <c:v>1.672131E-2</c:v>
                </c:pt>
                <c:pt idx="844">
                  <c:v>6.5283900000000002E-3</c:v>
                </c:pt>
                <c:pt idx="845">
                  <c:v>7.8025050000000004E-3</c:v>
                </c:pt>
                <c:pt idx="846">
                  <c:v>1.7995420000000002E-2</c:v>
                </c:pt>
                <c:pt idx="847">
                  <c:v>2.7060460000000001E-3</c:v>
                </c:pt>
                <c:pt idx="848">
                  <c:v>2.6914230000000001E-2</c:v>
                </c:pt>
                <c:pt idx="849">
                  <c:v>1.544719E-2</c:v>
                </c:pt>
                <c:pt idx="850">
                  <c:v>1.7995420000000002E-2</c:v>
                </c:pt>
                <c:pt idx="851">
                  <c:v>-8.7609869999999996E-3</c:v>
                </c:pt>
                <c:pt idx="852">
                  <c:v>1.0350730000000001E-2</c:v>
                </c:pt>
                <c:pt idx="853">
                  <c:v>2.4365999999999999E-2</c:v>
                </c:pt>
                <c:pt idx="854">
                  <c:v>2.6914230000000001E-2</c:v>
                </c:pt>
                <c:pt idx="855">
                  <c:v>1.672131E-2</c:v>
                </c:pt>
                <c:pt idx="856">
                  <c:v>1.1624850000000001E-2</c:v>
                </c:pt>
                <c:pt idx="857">
                  <c:v>5.2542750000000001E-3</c:v>
                </c:pt>
                <c:pt idx="858">
                  <c:v>2.6914230000000001E-2</c:v>
                </c:pt>
                <c:pt idx="859">
                  <c:v>1.672131E-2</c:v>
                </c:pt>
                <c:pt idx="860">
                  <c:v>2.7060460000000001E-3</c:v>
                </c:pt>
                <c:pt idx="861">
                  <c:v>3.9801599999999999E-3</c:v>
                </c:pt>
                <c:pt idx="862">
                  <c:v>1.0350730000000001E-2</c:v>
                </c:pt>
                <c:pt idx="863">
                  <c:v>2.181777E-2</c:v>
                </c:pt>
                <c:pt idx="864">
                  <c:v>1.7995420000000002E-2</c:v>
                </c:pt>
                <c:pt idx="865">
                  <c:v>6.5283900000000002E-3</c:v>
                </c:pt>
                <c:pt idx="866">
                  <c:v>-1.1162990000000001E-3</c:v>
                </c:pt>
                <c:pt idx="867">
                  <c:v>2.3091879999999999E-2</c:v>
                </c:pt>
                <c:pt idx="868">
                  <c:v>3.9801599999999999E-3</c:v>
                </c:pt>
                <c:pt idx="869">
                  <c:v>5.2542750000000001E-3</c:v>
                </c:pt>
                <c:pt idx="870">
                  <c:v>2.181777E-2</c:v>
                </c:pt>
                <c:pt idx="871">
                  <c:v>1.4173079999999999E-2</c:v>
                </c:pt>
                <c:pt idx="872">
                  <c:v>2.3091879999999999E-2</c:v>
                </c:pt>
                <c:pt idx="873">
                  <c:v>1.9269540000000002E-2</c:v>
                </c:pt>
                <c:pt idx="874">
                  <c:v>3.9801599999999999E-3</c:v>
                </c:pt>
                <c:pt idx="875">
                  <c:v>2.054365E-2</c:v>
                </c:pt>
                <c:pt idx="876">
                  <c:v>-8.7609869999999996E-3</c:v>
                </c:pt>
                <c:pt idx="877">
                  <c:v>2.8188339999999999E-2</c:v>
                </c:pt>
                <c:pt idx="878">
                  <c:v>7.8025050000000004E-3</c:v>
                </c:pt>
                <c:pt idx="879">
                  <c:v>2.8188339999999999E-2</c:v>
                </c:pt>
                <c:pt idx="880">
                  <c:v>1.2898959999999999E-2</c:v>
                </c:pt>
                <c:pt idx="881">
                  <c:v>-7.4868720000000003E-3</c:v>
                </c:pt>
                <c:pt idx="882">
                  <c:v>1.544719E-2</c:v>
                </c:pt>
                <c:pt idx="883">
                  <c:v>2.6914230000000001E-2</c:v>
                </c:pt>
                <c:pt idx="884">
                  <c:v>2.4365999999999999E-2</c:v>
                </c:pt>
                <c:pt idx="885">
                  <c:v>1.4173079999999999E-2</c:v>
                </c:pt>
                <c:pt idx="886">
                  <c:v>1.7995420000000002E-2</c:v>
                </c:pt>
                <c:pt idx="887">
                  <c:v>2.4365999999999999E-2</c:v>
                </c:pt>
                <c:pt idx="888">
                  <c:v>-4.9386430000000004E-3</c:v>
                </c:pt>
                <c:pt idx="889">
                  <c:v>1.2898959999999999E-2</c:v>
                </c:pt>
                <c:pt idx="890">
                  <c:v>2.9462459999999999E-2</c:v>
                </c:pt>
                <c:pt idx="891">
                  <c:v>1.2898959999999999E-2</c:v>
                </c:pt>
                <c:pt idx="892">
                  <c:v>9.0766200000000005E-3</c:v>
                </c:pt>
                <c:pt idx="893">
                  <c:v>7.8025050000000004E-3</c:v>
                </c:pt>
                <c:pt idx="894">
                  <c:v>1.0350730000000001E-2</c:v>
                </c:pt>
                <c:pt idx="895">
                  <c:v>7.8025050000000004E-3</c:v>
                </c:pt>
                <c:pt idx="896">
                  <c:v>1.7995420000000002E-2</c:v>
                </c:pt>
                <c:pt idx="897">
                  <c:v>2.9462459999999999E-2</c:v>
                </c:pt>
                <c:pt idx="898">
                  <c:v>3.9801599999999999E-3</c:v>
                </c:pt>
                <c:pt idx="899">
                  <c:v>2.9462459999999999E-2</c:v>
                </c:pt>
                <c:pt idx="900">
                  <c:v>3.9801599999999999E-3</c:v>
                </c:pt>
                <c:pt idx="901">
                  <c:v>1.0350730000000001E-2</c:v>
                </c:pt>
                <c:pt idx="902">
                  <c:v>1.4173079999999999E-2</c:v>
                </c:pt>
                <c:pt idx="903">
                  <c:v>2.3091879999999999E-2</c:v>
                </c:pt>
                <c:pt idx="904">
                  <c:v>1.5781620000000001E-4</c:v>
                </c:pt>
                <c:pt idx="905">
                  <c:v>9.0766200000000005E-3</c:v>
                </c:pt>
                <c:pt idx="906">
                  <c:v>1.7995420000000002E-2</c:v>
                </c:pt>
                <c:pt idx="907">
                  <c:v>1.672131E-2</c:v>
                </c:pt>
                <c:pt idx="908">
                  <c:v>1.7995420000000002E-2</c:v>
                </c:pt>
                <c:pt idx="909">
                  <c:v>2.3091879999999999E-2</c:v>
                </c:pt>
                <c:pt idx="910">
                  <c:v>1.0350730000000001E-2</c:v>
                </c:pt>
                <c:pt idx="911">
                  <c:v>6.5283900000000002E-3</c:v>
                </c:pt>
                <c:pt idx="912">
                  <c:v>-4.9386430000000004E-3</c:v>
                </c:pt>
                <c:pt idx="913">
                  <c:v>7.8025050000000004E-3</c:v>
                </c:pt>
                <c:pt idx="914">
                  <c:v>1.9269540000000002E-2</c:v>
                </c:pt>
                <c:pt idx="915">
                  <c:v>9.0766200000000005E-3</c:v>
                </c:pt>
                <c:pt idx="916">
                  <c:v>3.9801599999999999E-3</c:v>
                </c:pt>
                <c:pt idx="917">
                  <c:v>2.054365E-2</c:v>
                </c:pt>
                <c:pt idx="918">
                  <c:v>1.672131E-2</c:v>
                </c:pt>
                <c:pt idx="919">
                  <c:v>1.0350730000000001E-2</c:v>
                </c:pt>
                <c:pt idx="920">
                  <c:v>1.4173079999999999E-2</c:v>
                </c:pt>
                <c:pt idx="921">
                  <c:v>1.9269540000000002E-2</c:v>
                </c:pt>
                <c:pt idx="922">
                  <c:v>2.7060460000000001E-3</c:v>
                </c:pt>
                <c:pt idx="923">
                  <c:v>5.2542750000000001E-3</c:v>
                </c:pt>
                <c:pt idx="924">
                  <c:v>5.2542750000000001E-3</c:v>
                </c:pt>
                <c:pt idx="925">
                  <c:v>-2.3904130000000001E-3</c:v>
                </c:pt>
                <c:pt idx="926">
                  <c:v>-8.7609869999999996E-3</c:v>
                </c:pt>
                <c:pt idx="927">
                  <c:v>2.3091879999999999E-2</c:v>
                </c:pt>
                <c:pt idx="928">
                  <c:v>-1.1162990000000001E-3</c:v>
                </c:pt>
                <c:pt idx="929">
                  <c:v>1.0350730000000001E-2</c:v>
                </c:pt>
                <c:pt idx="930">
                  <c:v>1.0350730000000001E-2</c:v>
                </c:pt>
                <c:pt idx="931">
                  <c:v>5.2542750000000001E-3</c:v>
                </c:pt>
                <c:pt idx="932">
                  <c:v>1.672131E-2</c:v>
                </c:pt>
                <c:pt idx="933">
                  <c:v>1.4173079999999999E-2</c:v>
                </c:pt>
                <c:pt idx="934">
                  <c:v>9.0766200000000005E-3</c:v>
                </c:pt>
                <c:pt idx="935">
                  <c:v>1.2898959999999999E-2</c:v>
                </c:pt>
                <c:pt idx="936">
                  <c:v>-1.00351E-2</c:v>
                </c:pt>
                <c:pt idx="937">
                  <c:v>1.672131E-2</c:v>
                </c:pt>
                <c:pt idx="938">
                  <c:v>2.6914230000000001E-2</c:v>
                </c:pt>
                <c:pt idx="939">
                  <c:v>1.0350730000000001E-2</c:v>
                </c:pt>
                <c:pt idx="940">
                  <c:v>-1.6405679999999999E-2</c:v>
                </c:pt>
                <c:pt idx="941">
                  <c:v>9.0766200000000005E-3</c:v>
                </c:pt>
                <c:pt idx="942">
                  <c:v>1.2898959999999999E-2</c:v>
                </c:pt>
                <c:pt idx="943">
                  <c:v>1.4173079999999999E-2</c:v>
                </c:pt>
                <c:pt idx="944">
                  <c:v>1.431931E-3</c:v>
                </c:pt>
                <c:pt idx="945">
                  <c:v>-1.1162990000000001E-3</c:v>
                </c:pt>
                <c:pt idx="946">
                  <c:v>1.0350730000000001E-2</c:v>
                </c:pt>
                <c:pt idx="947">
                  <c:v>-2.3904130000000001E-3</c:v>
                </c:pt>
                <c:pt idx="948">
                  <c:v>1.672131E-2</c:v>
                </c:pt>
                <c:pt idx="949">
                  <c:v>-1.385745E-2</c:v>
                </c:pt>
                <c:pt idx="950">
                  <c:v>1.431931E-3</c:v>
                </c:pt>
                <c:pt idx="951">
                  <c:v>3.9801599999999999E-3</c:v>
                </c:pt>
                <c:pt idx="952">
                  <c:v>-1.258333E-2</c:v>
                </c:pt>
                <c:pt idx="953">
                  <c:v>1.4173079999999999E-2</c:v>
                </c:pt>
                <c:pt idx="954">
                  <c:v>-1.130922E-2</c:v>
                </c:pt>
                <c:pt idx="955">
                  <c:v>-2.3904130000000001E-3</c:v>
                </c:pt>
                <c:pt idx="956">
                  <c:v>1.431931E-3</c:v>
                </c:pt>
                <c:pt idx="957">
                  <c:v>3.9801599999999999E-3</c:v>
                </c:pt>
                <c:pt idx="958">
                  <c:v>-1.130922E-2</c:v>
                </c:pt>
                <c:pt idx="959">
                  <c:v>-1.258333E-2</c:v>
                </c:pt>
                <c:pt idx="960">
                  <c:v>5.2542750000000001E-3</c:v>
                </c:pt>
                <c:pt idx="961">
                  <c:v>1.5781620000000001E-4</c:v>
                </c:pt>
                <c:pt idx="962">
                  <c:v>-2.6598589999999998E-2</c:v>
                </c:pt>
                <c:pt idx="963">
                  <c:v>-3.6645279999999998E-3</c:v>
                </c:pt>
                <c:pt idx="964">
                  <c:v>1.5781620000000001E-4</c:v>
                </c:pt>
                <c:pt idx="965">
                  <c:v>-1.385745E-2</c:v>
                </c:pt>
                <c:pt idx="966">
                  <c:v>-1.258333E-2</c:v>
                </c:pt>
                <c:pt idx="967">
                  <c:v>-1.130922E-2</c:v>
                </c:pt>
                <c:pt idx="968">
                  <c:v>-2.1502130000000001E-2</c:v>
                </c:pt>
                <c:pt idx="969">
                  <c:v>-7.4868720000000003E-3</c:v>
                </c:pt>
                <c:pt idx="970">
                  <c:v>-2.3904130000000001E-3</c:v>
                </c:pt>
                <c:pt idx="971">
                  <c:v>-1.513156E-2</c:v>
                </c:pt>
                <c:pt idx="972">
                  <c:v>-1.130922E-2</c:v>
                </c:pt>
                <c:pt idx="973">
                  <c:v>-8.7609869999999996E-3</c:v>
                </c:pt>
                <c:pt idx="974">
                  <c:v>-1.258333E-2</c:v>
                </c:pt>
                <c:pt idx="975">
                  <c:v>1.5781620000000001E-4</c:v>
                </c:pt>
                <c:pt idx="976">
                  <c:v>-3.6645279999999998E-3</c:v>
                </c:pt>
                <c:pt idx="977">
                  <c:v>-4.9386430000000004E-3</c:v>
                </c:pt>
                <c:pt idx="978">
                  <c:v>1.431931E-3</c:v>
                </c:pt>
                <c:pt idx="979">
                  <c:v>-4.9386430000000004E-3</c:v>
                </c:pt>
                <c:pt idx="980">
                  <c:v>-1.385745E-2</c:v>
                </c:pt>
                <c:pt idx="981">
                  <c:v>-6.2127579999999996E-3</c:v>
                </c:pt>
                <c:pt idx="982">
                  <c:v>-3.6645279999999998E-3</c:v>
                </c:pt>
                <c:pt idx="983">
                  <c:v>1.5781620000000001E-4</c:v>
                </c:pt>
                <c:pt idx="984">
                  <c:v>5.2542750000000001E-3</c:v>
                </c:pt>
                <c:pt idx="985">
                  <c:v>-6.2127579999999996E-3</c:v>
                </c:pt>
                <c:pt idx="986">
                  <c:v>-2.405036E-2</c:v>
                </c:pt>
                <c:pt idx="987">
                  <c:v>-7.4868720000000003E-3</c:v>
                </c:pt>
                <c:pt idx="988">
                  <c:v>-4.9386430000000004E-3</c:v>
                </c:pt>
                <c:pt idx="989">
                  <c:v>-1.7679790000000001E-2</c:v>
                </c:pt>
                <c:pt idx="990">
                  <c:v>-1.513156E-2</c:v>
                </c:pt>
                <c:pt idx="991">
                  <c:v>-1.1162990000000001E-3</c:v>
                </c:pt>
                <c:pt idx="992">
                  <c:v>-2.1502130000000001E-2</c:v>
                </c:pt>
                <c:pt idx="993">
                  <c:v>-6.2127579999999996E-3</c:v>
                </c:pt>
                <c:pt idx="994">
                  <c:v>-7.4868720000000003E-3</c:v>
                </c:pt>
                <c:pt idx="995">
                  <c:v>-6.2127579999999996E-3</c:v>
                </c:pt>
                <c:pt idx="996">
                  <c:v>-4.9386430000000004E-3</c:v>
                </c:pt>
                <c:pt idx="997">
                  <c:v>6.5283900000000002E-3</c:v>
                </c:pt>
                <c:pt idx="998">
                  <c:v>-7.4868720000000003E-3</c:v>
                </c:pt>
                <c:pt idx="999">
                  <c:v>-3.6645279999999998E-3</c:v>
                </c:pt>
                <c:pt idx="1000">
                  <c:v>9.0766200000000005E-3</c:v>
                </c:pt>
                <c:pt idx="1001">
                  <c:v>-4.9386430000000004E-3</c:v>
                </c:pt>
                <c:pt idx="1002">
                  <c:v>1.5781620000000001E-4</c:v>
                </c:pt>
                <c:pt idx="1003">
                  <c:v>1.1624850000000001E-2</c:v>
                </c:pt>
                <c:pt idx="1004">
                  <c:v>-1.258333E-2</c:v>
                </c:pt>
                <c:pt idx="1005">
                  <c:v>-3.6645279999999998E-3</c:v>
                </c:pt>
                <c:pt idx="1006">
                  <c:v>-1.385745E-2</c:v>
                </c:pt>
                <c:pt idx="1007">
                  <c:v>2.7060460000000001E-3</c:v>
                </c:pt>
                <c:pt idx="1008">
                  <c:v>-2.3904130000000001E-3</c:v>
                </c:pt>
                <c:pt idx="1009">
                  <c:v>7.8025050000000004E-3</c:v>
                </c:pt>
                <c:pt idx="1010">
                  <c:v>-2.1502130000000001E-2</c:v>
                </c:pt>
                <c:pt idx="1011">
                  <c:v>2.7060460000000001E-3</c:v>
                </c:pt>
                <c:pt idx="1012">
                  <c:v>-1.1162990000000001E-3</c:v>
                </c:pt>
                <c:pt idx="1013">
                  <c:v>-1.513156E-2</c:v>
                </c:pt>
                <c:pt idx="1014">
                  <c:v>5.2542750000000001E-3</c:v>
                </c:pt>
                <c:pt idx="1015">
                  <c:v>1.0350730000000001E-2</c:v>
                </c:pt>
                <c:pt idx="1016">
                  <c:v>-4.9386430000000004E-3</c:v>
                </c:pt>
                <c:pt idx="1017">
                  <c:v>-2.3904130000000001E-3</c:v>
                </c:pt>
                <c:pt idx="1018">
                  <c:v>9.0766200000000005E-3</c:v>
                </c:pt>
                <c:pt idx="1019">
                  <c:v>7.8025050000000004E-3</c:v>
                </c:pt>
                <c:pt idx="1020">
                  <c:v>9.0766200000000005E-3</c:v>
                </c:pt>
                <c:pt idx="1021">
                  <c:v>7.8025050000000004E-3</c:v>
                </c:pt>
                <c:pt idx="1022">
                  <c:v>1.1624850000000001E-2</c:v>
                </c:pt>
                <c:pt idx="1023">
                  <c:v>-1.1162990000000001E-3</c:v>
                </c:pt>
                <c:pt idx="1024">
                  <c:v>1.431931E-3</c:v>
                </c:pt>
                <c:pt idx="1025">
                  <c:v>1.431931E-3</c:v>
                </c:pt>
                <c:pt idx="1026">
                  <c:v>9.0766200000000005E-3</c:v>
                </c:pt>
                <c:pt idx="1027">
                  <c:v>1.4173079999999999E-2</c:v>
                </c:pt>
                <c:pt idx="1028">
                  <c:v>7.8025050000000004E-3</c:v>
                </c:pt>
                <c:pt idx="1029">
                  <c:v>2.7060460000000001E-3</c:v>
                </c:pt>
                <c:pt idx="1030">
                  <c:v>7.8025050000000004E-3</c:v>
                </c:pt>
                <c:pt idx="1031">
                  <c:v>2.7060460000000001E-3</c:v>
                </c:pt>
                <c:pt idx="1032">
                  <c:v>1.7995420000000002E-2</c:v>
                </c:pt>
                <c:pt idx="1033">
                  <c:v>1.9269540000000002E-2</c:v>
                </c:pt>
                <c:pt idx="1034">
                  <c:v>1.4173079999999999E-2</c:v>
                </c:pt>
                <c:pt idx="1035">
                  <c:v>-1.130922E-2</c:v>
                </c:pt>
                <c:pt idx="1036">
                  <c:v>9.0766200000000005E-3</c:v>
                </c:pt>
                <c:pt idx="1037">
                  <c:v>-1.1162990000000001E-3</c:v>
                </c:pt>
                <c:pt idx="1038">
                  <c:v>-3.6645279999999998E-3</c:v>
                </c:pt>
                <c:pt idx="1039">
                  <c:v>-1.513156E-2</c:v>
                </c:pt>
                <c:pt idx="1040">
                  <c:v>-8.7609869999999996E-3</c:v>
                </c:pt>
                <c:pt idx="1041">
                  <c:v>-1.6405679999999999E-2</c:v>
                </c:pt>
                <c:pt idx="1042">
                  <c:v>-2.914682E-2</c:v>
                </c:pt>
                <c:pt idx="1043">
                  <c:v>-2.1502130000000001E-2</c:v>
                </c:pt>
                <c:pt idx="1044">
                  <c:v>-1.6405679999999999E-2</c:v>
                </c:pt>
                <c:pt idx="1045">
                  <c:v>-5.2080889999999998E-2</c:v>
                </c:pt>
                <c:pt idx="1046">
                  <c:v>-3.2969169999999999E-2</c:v>
                </c:pt>
                <c:pt idx="1047">
                  <c:v>-3.6791509999999999E-2</c:v>
                </c:pt>
                <c:pt idx="1048">
                  <c:v>-4.5710319999999999E-2</c:v>
                </c:pt>
                <c:pt idx="1049">
                  <c:v>-4.0613860000000002E-2</c:v>
                </c:pt>
                <c:pt idx="1050">
                  <c:v>-5.7177350000000002E-2</c:v>
                </c:pt>
                <c:pt idx="1051">
                  <c:v>-5.8451459999999997E-2</c:v>
                </c:pt>
                <c:pt idx="1052">
                  <c:v>-4.6984430000000001E-2</c:v>
                </c:pt>
                <c:pt idx="1053">
                  <c:v>-6.4822039999999997E-2</c:v>
                </c:pt>
                <c:pt idx="1054">
                  <c:v>-4.316209E-2</c:v>
                </c:pt>
                <c:pt idx="1055">
                  <c:v>-5.3355E-2</c:v>
                </c:pt>
                <c:pt idx="1056">
                  <c:v>-4.9532659999999999E-2</c:v>
                </c:pt>
                <c:pt idx="1057">
                  <c:v>-3.5517399999999998E-2</c:v>
                </c:pt>
                <c:pt idx="1058">
                  <c:v>-3.2969169999999999E-2</c:v>
                </c:pt>
                <c:pt idx="1059">
                  <c:v>-4.8258540000000003E-2</c:v>
                </c:pt>
                <c:pt idx="1060">
                  <c:v>-4.0613860000000002E-2</c:v>
                </c:pt>
                <c:pt idx="1061">
                  <c:v>-2.532448E-2</c:v>
                </c:pt>
                <c:pt idx="1062">
                  <c:v>-2.6598589999999998E-2</c:v>
                </c:pt>
                <c:pt idx="1063">
                  <c:v>-2.3904130000000001E-3</c:v>
                </c:pt>
                <c:pt idx="1064">
                  <c:v>-2.532448E-2</c:v>
                </c:pt>
                <c:pt idx="1065">
                  <c:v>-1.6405679999999999E-2</c:v>
                </c:pt>
                <c:pt idx="1066">
                  <c:v>-1.385745E-2</c:v>
                </c:pt>
                <c:pt idx="1067">
                  <c:v>1.5781620000000001E-4</c:v>
                </c:pt>
                <c:pt idx="1068">
                  <c:v>-1.258333E-2</c:v>
                </c:pt>
                <c:pt idx="1069">
                  <c:v>3.9801599999999999E-3</c:v>
                </c:pt>
                <c:pt idx="1070">
                  <c:v>1.1624850000000001E-2</c:v>
                </c:pt>
                <c:pt idx="1071">
                  <c:v>-1.513156E-2</c:v>
                </c:pt>
                <c:pt idx="1072">
                  <c:v>-4.9386430000000004E-3</c:v>
                </c:pt>
                <c:pt idx="1073">
                  <c:v>1.4173079999999999E-2</c:v>
                </c:pt>
                <c:pt idx="1074">
                  <c:v>1.431931E-3</c:v>
                </c:pt>
                <c:pt idx="1075">
                  <c:v>-1.1162990000000001E-3</c:v>
                </c:pt>
                <c:pt idx="1076">
                  <c:v>1.2898959999999999E-2</c:v>
                </c:pt>
                <c:pt idx="1077">
                  <c:v>-1.00351E-2</c:v>
                </c:pt>
                <c:pt idx="1078">
                  <c:v>1.0350730000000001E-2</c:v>
                </c:pt>
                <c:pt idx="1079">
                  <c:v>3.9801599999999999E-3</c:v>
                </c:pt>
                <c:pt idx="1080">
                  <c:v>7.8025050000000004E-3</c:v>
                </c:pt>
                <c:pt idx="1081">
                  <c:v>1.2898959999999999E-2</c:v>
                </c:pt>
                <c:pt idx="1082">
                  <c:v>1.5781620000000001E-4</c:v>
                </c:pt>
                <c:pt idx="1083">
                  <c:v>6.5283900000000002E-3</c:v>
                </c:pt>
                <c:pt idx="1084">
                  <c:v>3.9801599999999999E-3</c:v>
                </c:pt>
                <c:pt idx="1085">
                  <c:v>-1.1162990000000001E-3</c:v>
                </c:pt>
                <c:pt idx="1086">
                  <c:v>-4.9386430000000004E-3</c:v>
                </c:pt>
                <c:pt idx="1087">
                  <c:v>-1.1162990000000001E-3</c:v>
                </c:pt>
                <c:pt idx="1088">
                  <c:v>1.9269540000000002E-2</c:v>
                </c:pt>
                <c:pt idx="1089">
                  <c:v>1.431931E-3</c:v>
                </c:pt>
                <c:pt idx="1090">
                  <c:v>3.9801599999999999E-3</c:v>
                </c:pt>
                <c:pt idx="1091">
                  <c:v>-3.6645279999999998E-3</c:v>
                </c:pt>
                <c:pt idx="1092">
                  <c:v>3.9801599999999999E-3</c:v>
                </c:pt>
                <c:pt idx="1093">
                  <c:v>-2.3904130000000001E-3</c:v>
                </c:pt>
                <c:pt idx="1094">
                  <c:v>2.7060460000000001E-3</c:v>
                </c:pt>
                <c:pt idx="1095">
                  <c:v>-1.130922E-2</c:v>
                </c:pt>
                <c:pt idx="1096">
                  <c:v>2.7060460000000001E-3</c:v>
                </c:pt>
                <c:pt idx="1097">
                  <c:v>-1.1162990000000001E-3</c:v>
                </c:pt>
                <c:pt idx="1098">
                  <c:v>-1.130922E-2</c:v>
                </c:pt>
                <c:pt idx="1099">
                  <c:v>9.0766200000000005E-3</c:v>
                </c:pt>
                <c:pt idx="1100">
                  <c:v>1.5781620000000001E-4</c:v>
                </c:pt>
                <c:pt idx="1101">
                  <c:v>-2.3904130000000001E-3</c:v>
                </c:pt>
                <c:pt idx="1102">
                  <c:v>-6.2127579999999996E-3</c:v>
                </c:pt>
                <c:pt idx="1103">
                  <c:v>9.0766200000000005E-3</c:v>
                </c:pt>
                <c:pt idx="1104">
                  <c:v>-7.4868720000000003E-3</c:v>
                </c:pt>
                <c:pt idx="1105">
                  <c:v>-8.7609869999999996E-3</c:v>
                </c:pt>
                <c:pt idx="1106">
                  <c:v>-1.385745E-2</c:v>
                </c:pt>
                <c:pt idx="1107">
                  <c:v>-2.3904130000000001E-3</c:v>
                </c:pt>
                <c:pt idx="1108">
                  <c:v>-6.2127579999999996E-3</c:v>
                </c:pt>
                <c:pt idx="1109">
                  <c:v>-8.7609869999999996E-3</c:v>
                </c:pt>
                <c:pt idx="1110">
                  <c:v>-1.513156E-2</c:v>
                </c:pt>
                <c:pt idx="1111">
                  <c:v>-6.2127579999999996E-3</c:v>
                </c:pt>
                <c:pt idx="1112">
                  <c:v>5.2542750000000001E-3</c:v>
                </c:pt>
                <c:pt idx="1113">
                  <c:v>5.2542750000000001E-3</c:v>
                </c:pt>
                <c:pt idx="1114">
                  <c:v>2.5640110000000001E-2</c:v>
                </c:pt>
                <c:pt idx="1115">
                  <c:v>1.2898959999999999E-2</c:v>
                </c:pt>
                <c:pt idx="1116">
                  <c:v>2.5640110000000001E-2</c:v>
                </c:pt>
                <c:pt idx="1117">
                  <c:v>5.112241E-2</c:v>
                </c:pt>
                <c:pt idx="1118">
                  <c:v>3.838126E-2</c:v>
                </c:pt>
                <c:pt idx="1119">
                  <c:v>5.3670639999999999E-2</c:v>
                </c:pt>
                <c:pt idx="1120">
                  <c:v>6.0041209999999998E-2</c:v>
                </c:pt>
                <c:pt idx="1121">
                  <c:v>5.3670639999999999E-2</c:v>
                </c:pt>
                <c:pt idx="1122">
                  <c:v>7.1508240000000001E-2</c:v>
                </c:pt>
                <c:pt idx="1123">
                  <c:v>6.7685899999999993E-2</c:v>
                </c:pt>
                <c:pt idx="1124">
                  <c:v>9.1894080000000003E-2</c:v>
                </c:pt>
                <c:pt idx="1125">
                  <c:v>8.8071739999999996E-2</c:v>
                </c:pt>
                <c:pt idx="1126">
                  <c:v>7.6604699999999998E-2</c:v>
                </c:pt>
                <c:pt idx="1127">
                  <c:v>9.9538769999999999E-2</c:v>
                </c:pt>
                <c:pt idx="1128">
                  <c:v>0.1008129</c:v>
                </c:pt>
                <c:pt idx="1129">
                  <c:v>9.9538769999999999E-2</c:v>
                </c:pt>
                <c:pt idx="1130">
                  <c:v>0.1148281</c:v>
                </c:pt>
                <c:pt idx="1131">
                  <c:v>0.1008129</c:v>
                </c:pt>
                <c:pt idx="1132">
                  <c:v>0.1059093</c:v>
                </c:pt>
                <c:pt idx="1133">
                  <c:v>0.1110058</c:v>
                </c:pt>
                <c:pt idx="1134">
                  <c:v>0.1059093</c:v>
                </c:pt>
                <c:pt idx="1135">
                  <c:v>0.102087</c:v>
                </c:pt>
                <c:pt idx="1136">
                  <c:v>0.1059093</c:v>
                </c:pt>
                <c:pt idx="1137">
                  <c:v>0.1148281</c:v>
                </c:pt>
                <c:pt idx="1138">
                  <c:v>0.113554</c:v>
                </c:pt>
                <c:pt idx="1139">
                  <c:v>0.1122799</c:v>
                </c:pt>
                <c:pt idx="1140">
                  <c:v>0.1097317</c:v>
                </c:pt>
                <c:pt idx="1141">
                  <c:v>9.5716419999999997E-2</c:v>
                </c:pt>
                <c:pt idx="1142">
                  <c:v>0.1008129</c:v>
                </c:pt>
                <c:pt idx="1143">
                  <c:v>9.699054E-2</c:v>
                </c:pt>
                <c:pt idx="1144">
                  <c:v>0.1033611</c:v>
                </c:pt>
                <c:pt idx="1145">
                  <c:v>8.5523509999999997E-2</c:v>
                </c:pt>
                <c:pt idx="1146">
                  <c:v>9.5716419999999997E-2</c:v>
                </c:pt>
                <c:pt idx="1147">
                  <c:v>0.1008129</c:v>
                </c:pt>
                <c:pt idx="1148">
                  <c:v>9.699054E-2</c:v>
                </c:pt>
                <c:pt idx="1149">
                  <c:v>8.8071739999999996E-2</c:v>
                </c:pt>
                <c:pt idx="1150">
                  <c:v>8.6797620000000006E-2</c:v>
                </c:pt>
                <c:pt idx="1151">
                  <c:v>9.0619959999999999E-2</c:v>
                </c:pt>
                <c:pt idx="1152">
                  <c:v>7.0234130000000006E-2</c:v>
                </c:pt>
                <c:pt idx="1153">
                  <c:v>8.9345850000000004E-2</c:v>
                </c:pt>
                <c:pt idx="1154">
                  <c:v>9.4442310000000002E-2</c:v>
                </c:pt>
                <c:pt idx="1155">
                  <c:v>6.5137669999999995E-2</c:v>
                </c:pt>
                <c:pt idx="1156">
                  <c:v>6.3863550000000005E-2</c:v>
                </c:pt>
                <c:pt idx="1157">
                  <c:v>7.4056469999999999E-2</c:v>
                </c:pt>
                <c:pt idx="1158">
                  <c:v>6.2589439999999996E-2</c:v>
                </c:pt>
                <c:pt idx="1159">
                  <c:v>7.5330590000000003E-2</c:v>
                </c:pt>
                <c:pt idx="1160">
                  <c:v>4.9848290000000003E-2</c:v>
                </c:pt>
                <c:pt idx="1161">
                  <c:v>5.2396520000000002E-2</c:v>
                </c:pt>
                <c:pt idx="1162">
                  <c:v>4.9848290000000003E-2</c:v>
                </c:pt>
                <c:pt idx="1163">
                  <c:v>5.3670639999999999E-2</c:v>
                </c:pt>
                <c:pt idx="1164">
                  <c:v>4.9848290000000003E-2</c:v>
                </c:pt>
                <c:pt idx="1165">
                  <c:v>4.4751829999999999E-2</c:v>
                </c:pt>
                <c:pt idx="1166">
                  <c:v>6.0041209999999998E-2</c:v>
                </c:pt>
                <c:pt idx="1167">
                  <c:v>5.8767100000000003E-2</c:v>
                </c:pt>
                <c:pt idx="1168">
                  <c:v>3.5833030000000002E-2</c:v>
                </c:pt>
                <c:pt idx="1169">
                  <c:v>5.4944750000000001E-2</c:v>
                </c:pt>
                <c:pt idx="1170">
                  <c:v>3.4558909999999998E-2</c:v>
                </c:pt>
                <c:pt idx="1171">
                  <c:v>3.9655370000000002E-2</c:v>
                </c:pt>
                <c:pt idx="1172">
                  <c:v>2.4365999999999999E-2</c:v>
                </c:pt>
                <c:pt idx="1173">
                  <c:v>3.4558909999999998E-2</c:v>
                </c:pt>
                <c:pt idx="1174">
                  <c:v>2.9462459999999999E-2</c:v>
                </c:pt>
                <c:pt idx="1175">
                  <c:v>3.838126E-2</c:v>
                </c:pt>
                <c:pt idx="1176">
                  <c:v>3.0736570000000001E-2</c:v>
                </c:pt>
                <c:pt idx="1177">
                  <c:v>1.9269540000000002E-2</c:v>
                </c:pt>
                <c:pt idx="1178">
                  <c:v>1.1624850000000001E-2</c:v>
                </c:pt>
                <c:pt idx="1179">
                  <c:v>2.5640110000000001E-2</c:v>
                </c:pt>
                <c:pt idx="1180">
                  <c:v>3.838126E-2</c:v>
                </c:pt>
                <c:pt idx="1181">
                  <c:v>2.054365E-2</c:v>
                </c:pt>
                <c:pt idx="1182">
                  <c:v>1.4173079999999999E-2</c:v>
                </c:pt>
                <c:pt idx="1183">
                  <c:v>-6.2127579999999996E-3</c:v>
                </c:pt>
                <c:pt idx="1184">
                  <c:v>1.544719E-2</c:v>
                </c:pt>
                <c:pt idx="1185">
                  <c:v>7.8025050000000004E-3</c:v>
                </c:pt>
                <c:pt idx="1186">
                  <c:v>7.8025050000000004E-3</c:v>
                </c:pt>
                <c:pt idx="1187">
                  <c:v>-1.258333E-2</c:v>
                </c:pt>
                <c:pt idx="1188">
                  <c:v>2.054365E-2</c:v>
                </c:pt>
                <c:pt idx="1189">
                  <c:v>-3.6645279999999998E-3</c:v>
                </c:pt>
                <c:pt idx="1190">
                  <c:v>-1.7679790000000001E-2</c:v>
                </c:pt>
                <c:pt idx="1191">
                  <c:v>-1.258333E-2</c:v>
                </c:pt>
                <c:pt idx="1192">
                  <c:v>1.1624850000000001E-2</c:v>
                </c:pt>
                <c:pt idx="1193">
                  <c:v>-4.9386430000000004E-3</c:v>
                </c:pt>
                <c:pt idx="1194">
                  <c:v>-4.9386430000000004E-3</c:v>
                </c:pt>
                <c:pt idx="1195">
                  <c:v>-1.130922E-2</c:v>
                </c:pt>
                <c:pt idx="1196">
                  <c:v>-2.2776250000000001E-2</c:v>
                </c:pt>
                <c:pt idx="1197">
                  <c:v>-1.00351E-2</c:v>
                </c:pt>
                <c:pt idx="1198">
                  <c:v>-1.513156E-2</c:v>
                </c:pt>
                <c:pt idx="1199">
                  <c:v>-2.405036E-2</c:v>
                </c:pt>
                <c:pt idx="1200">
                  <c:v>-2.914682E-2</c:v>
                </c:pt>
                <c:pt idx="1201">
                  <c:v>-1.7679790000000001E-2</c:v>
                </c:pt>
                <c:pt idx="1202">
                  <c:v>-6.2127579999999996E-3</c:v>
                </c:pt>
                <c:pt idx="1203">
                  <c:v>-1.6405679999999999E-2</c:v>
                </c:pt>
                <c:pt idx="1204">
                  <c:v>-1.8953910000000001E-2</c:v>
                </c:pt>
                <c:pt idx="1205">
                  <c:v>1.431931E-3</c:v>
                </c:pt>
                <c:pt idx="1206">
                  <c:v>-2.7872709999999998E-2</c:v>
                </c:pt>
                <c:pt idx="1207">
                  <c:v>-2.1502130000000001E-2</c:v>
                </c:pt>
                <c:pt idx="1208">
                  <c:v>-3.042094E-2</c:v>
                </c:pt>
                <c:pt idx="1209">
                  <c:v>-1.7679790000000001E-2</c:v>
                </c:pt>
                <c:pt idx="1210">
                  <c:v>-8.7609869999999996E-3</c:v>
                </c:pt>
                <c:pt idx="1211">
                  <c:v>-1.8953910000000001E-2</c:v>
                </c:pt>
                <c:pt idx="1212">
                  <c:v>-2.532448E-2</c:v>
                </c:pt>
                <c:pt idx="1213">
                  <c:v>-3.2969169999999999E-2</c:v>
                </c:pt>
                <c:pt idx="1214">
                  <c:v>-1.6405679999999999E-2</c:v>
                </c:pt>
                <c:pt idx="1215">
                  <c:v>-2.405036E-2</c:v>
                </c:pt>
                <c:pt idx="1216">
                  <c:v>-2.7872709999999998E-2</c:v>
                </c:pt>
                <c:pt idx="1217">
                  <c:v>-2.2776250000000001E-2</c:v>
                </c:pt>
                <c:pt idx="1218">
                  <c:v>-2.532448E-2</c:v>
                </c:pt>
                <c:pt idx="1219">
                  <c:v>-2.532448E-2</c:v>
                </c:pt>
                <c:pt idx="1220">
                  <c:v>-1.258333E-2</c:v>
                </c:pt>
                <c:pt idx="1221">
                  <c:v>-3.5517399999999998E-2</c:v>
                </c:pt>
                <c:pt idx="1222">
                  <c:v>-3.042094E-2</c:v>
                </c:pt>
                <c:pt idx="1223">
                  <c:v>-7.4868720000000003E-3</c:v>
                </c:pt>
                <c:pt idx="1224">
                  <c:v>-3.6791509999999999E-2</c:v>
                </c:pt>
                <c:pt idx="1225">
                  <c:v>-2.914682E-2</c:v>
                </c:pt>
                <c:pt idx="1226">
                  <c:v>-3.9339739999999998E-2</c:v>
                </c:pt>
                <c:pt idx="1227">
                  <c:v>-2.1502130000000001E-2</c:v>
                </c:pt>
                <c:pt idx="1228">
                  <c:v>-2.7872709999999998E-2</c:v>
                </c:pt>
                <c:pt idx="1229">
                  <c:v>-2.2776250000000001E-2</c:v>
                </c:pt>
                <c:pt idx="1230">
                  <c:v>-2.6598589999999998E-2</c:v>
                </c:pt>
                <c:pt idx="1231">
                  <c:v>-3.4243280000000001E-2</c:v>
                </c:pt>
                <c:pt idx="1232">
                  <c:v>-3.6791509999999999E-2</c:v>
                </c:pt>
                <c:pt idx="1233">
                  <c:v>-1.258333E-2</c:v>
                </c:pt>
                <c:pt idx="1234">
                  <c:v>-2.7872709999999998E-2</c:v>
                </c:pt>
                <c:pt idx="1235">
                  <c:v>-1.7679790000000001E-2</c:v>
                </c:pt>
                <c:pt idx="1236">
                  <c:v>-3.5517399999999998E-2</c:v>
                </c:pt>
                <c:pt idx="1237">
                  <c:v>-2.914682E-2</c:v>
                </c:pt>
                <c:pt idx="1238">
                  <c:v>-2.7872709999999998E-2</c:v>
                </c:pt>
                <c:pt idx="1239">
                  <c:v>-1.6405679999999999E-2</c:v>
                </c:pt>
                <c:pt idx="1240">
                  <c:v>-2.914682E-2</c:v>
                </c:pt>
                <c:pt idx="1241">
                  <c:v>-3.2969169999999999E-2</c:v>
                </c:pt>
                <c:pt idx="1242">
                  <c:v>-2.914682E-2</c:v>
                </c:pt>
                <c:pt idx="1243">
                  <c:v>-1.6405679999999999E-2</c:v>
                </c:pt>
                <c:pt idx="1244">
                  <c:v>-2.6598589999999998E-2</c:v>
                </c:pt>
                <c:pt idx="1245">
                  <c:v>-5.4629120000000003E-2</c:v>
                </c:pt>
                <c:pt idx="1246">
                  <c:v>-3.8065630000000003E-2</c:v>
                </c:pt>
                <c:pt idx="1247">
                  <c:v>-1.513156E-2</c:v>
                </c:pt>
                <c:pt idx="1248">
                  <c:v>-4.4436200000000002E-2</c:v>
                </c:pt>
                <c:pt idx="1249">
                  <c:v>-3.4243280000000001E-2</c:v>
                </c:pt>
                <c:pt idx="1250">
                  <c:v>-2.1502130000000001E-2</c:v>
                </c:pt>
                <c:pt idx="1251">
                  <c:v>-2.6598589999999998E-2</c:v>
                </c:pt>
                <c:pt idx="1252">
                  <c:v>-2.6598589999999998E-2</c:v>
                </c:pt>
                <c:pt idx="1253">
                  <c:v>-3.8065630000000003E-2</c:v>
                </c:pt>
                <c:pt idx="1254">
                  <c:v>-3.2969169999999999E-2</c:v>
                </c:pt>
                <c:pt idx="1255">
                  <c:v>-2.6598589999999998E-2</c:v>
                </c:pt>
                <c:pt idx="1256">
                  <c:v>-2.7872709999999998E-2</c:v>
                </c:pt>
                <c:pt idx="1257">
                  <c:v>-7.4868720000000003E-3</c:v>
                </c:pt>
                <c:pt idx="1258">
                  <c:v>-3.1695050000000002E-2</c:v>
                </c:pt>
                <c:pt idx="1259">
                  <c:v>-2.0228019999999999E-2</c:v>
                </c:pt>
                <c:pt idx="1260">
                  <c:v>-2.0228019999999999E-2</c:v>
                </c:pt>
                <c:pt idx="1261">
                  <c:v>-2.7872709999999998E-2</c:v>
                </c:pt>
                <c:pt idx="1262">
                  <c:v>-2.405036E-2</c:v>
                </c:pt>
                <c:pt idx="1263">
                  <c:v>-1.513156E-2</c:v>
                </c:pt>
                <c:pt idx="1264">
                  <c:v>-2.532448E-2</c:v>
                </c:pt>
                <c:pt idx="1265">
                  <c:v>-3.1695050000000002E-2</c:v>
                </c:pt>
                <c:pt idx="1266">
                  <c:v>-1.513156E-2</c:v>
                </c:pt>
                <c:pt idx="1267">
                  <c:v>-1.8953910000000001E-2</c:v>
                </c:pt>
                <c:pt idx="1268">
                  <c:v>-2.1502130000000001E-2</c:v>
                </c:pt>
                <c:pt idx="1269">
                  <c:v>1.5781620000000001E-4</c:v>
                </c:pt>
                <c:pt idx="1270">
                  <c:v>-1.00351E-2</c:v>
                </c:pt>
                <c:pt idx="1271">
                  <c:v>-2.914682E-2</c:v>
                </c:pt>
                <c:pt idx="1272">
                  <c:v>-8.7609869999999996E-3</c:v>
                </c:pt>
                <c:pt idx="1273">
                  <c:v>-4.9386430000000004E-3</c:v>
                </c:pt>
                <c:pt idx="1274">
                  <c:v>1.4173079999999999E-2</c:v>
                </c:pt>
                <c:pt idx="1275">
                  <c:v>-2.6598589999999998E-2</c:v>
                </c:pt>
                <c:pt idx="1276">
                  <c:v>-1.258333E-2</c:v>
                </c:pt>
                <c:pt idx="1277">
                  <c:v>-6.2127579999999996E-3</c:v>
                </c:pt>
                <c:pt idx="1278">
                  <c:v>-2.405036E-2</c:v>
                </c:pt>
                <c:pt idx="1279">
                  <c:v>-1.8953910000000001E-2</c:v>
                </c:pt>
                <c:pt idx="1280">
                  <c:v>-2.405036E-2</c:v>
                </c:pt>
                <c:pt idx="1281">
                  <c:v>-1.130922E-2</c:v>
                </c:pt>
                <c:pt idx="1282">
                  <c:v>-3.6645279999999998E-3</c:v>
                </c:pt>
                <c:pt idx="1283">
                  <c:v>-1.258333E-2</c:v>
                </c:pt>
                <c:pt idx="1284">
                  <c:v>-6.2127579999999996E-3</c:v>
                </c:pt>
                <c:pt idx="1285">
                  <c:v>-2.1502130000000001E-2</c:v>
                </c:pt>
                <c:pt idx="1286">
                  <c:v>-1.130922E-2</c:v>
                </c:pt>
                <c:pt idx="1287">
                  <c:v>-1.6405679999999999E-2</c:v>
                </c:pt>
                <c:pt idx="1288">
                  <c:v>-1.6405679999999999E-2</c:v>
                </c:pt>
                <c:pt idx="1289">
                  <c:v>1.5781620000000001E-4</c:v>
                </c:pt>
                <c:pt idx="1290">
                  <c:v>-6.2127579999999996E-3</c:v>
                </c:pt>
                <c:pt idx="1291">
                  <c:v>-2.0228019999999999E-2</c:v>
                </c:pt>
                <c:pt idx="1292">
                  <c:v>-8.7609869999999996E-3</c:v>
                </c:pt>
                <c:pt idx="1293">
                  <c:v>-1.258333E-2</c:v>
                </c:pt>
                <c:pt idx="1294">
                  <c:v>-1.513156E-2</c:v>
                </c:pt>
                <c:pt idx="1295">
                  <c:v>-1.7679790000000001E-2</c:v>
                </c:pt>
                <c:pt idx="1296">
                  <c:v>-2.7872709999999998E-2</c:v>
                </c:pt>
                <c:pt idx="1297">
                  <c:v>-1.8953910000000001E-2</c:v>
                </c:pt>
                <c:pt idx="1298">
                  <c:v>-6.2127579999999996E-3</c:v>
                </c:pt>
                <c:pt idx="1299">
                  <c:v>-1.1162990000000001E-3</c:v>
                </c:pt>
                <c:pt idx="1300">
                  <c:v>-8.7609869999999996E-3</c:v>
                </c:pt>
                <c:pt idx="1301">
                  <c:v>-2.405036E-2</c:v>
                </c:pt>
                <c:pt idx="1302">
                  <c:v>-1.513156E-2</c:v>
                </c:pt>
                <c:pt idx="1303">
                  <c:v>-2.1502130000000001E-2</c:v>
                </c:pt>
                <c:pt idx="1304">
                  <c:v>-2.914682E-2</c:v>
                </c:pt>
                <c:pt idx="1305">
                  <c:v>-8.7609869999999996E-3</c:v>
                </c:pt>
                <c:pt idx="1306">
                  <c:v>1.5781620000000001E-4</c:v>
                </c:pt>
                <c:pt idx="1307">
                  <c:v>-1.7679790000000001E-2</c:v>
                </c:pt>
                <c:pt idx="1308">
                  <c:v>-6.2127579999999996E-3</c:v>
                </c:pt>
                <c:pt idx="1309">
                  <c:v>-8.7609869999999996E-3</c:v>
                </c:pt>
                <c:pt idx="1310">
                  <c:v>-2.3904130000000001E-3</c:v>
                </c:pt>
                <c:pt idx="1311">
                  <c:v>-1.00351E-2</c:v>
                </c:pt>
                <c:pt idx="1312">
                  <c:v>-2.0228019999999999E-2</c:v>
                </c:pt>
                <c:pt idx="1313">
                  <c:v>-1.130922E-2</c:v>
                </c:pt>
                <c:pt idx="1314">
                  <c:v>-8.7609869999999996E-3</c:v>
                </c:pt>
                <c:pt idx="1315">
                  <c:v>-1.1162990000000001E-3</c:v>
                </c:pt>
                <c:pt idx="1316">
                  <c:v>-2.3904130000000001E-3</c:v>
                </c:pt>
                <c:pt idx="1317">
                  <c:v>-2.0228019999999999E-2</c:v>
                </c:pt>
                <c:pt idx="1318">
                  <c:v>-7.4868720000000003E-3</c:v>
                </c:pt>
                <c:pt idx="1319">
                  <c:v>-2.0228019999999999E-2</c:v>
                </c:pt>
                <c:pt idx="1320">
                  <c:v>-2.1502130000000001E-2</c:v>
                </c:pt>
                <c:pt idx="1321">
                  <c:v>-1.6405679999999999E-2</c:v>
                </c:pt>
                <c:pt idx="1322">
                  <c:v>-2.405036E-2</c:v>
                </c:pt>
                <c:pt idx="1323">
                  <c:v>-1.8953910000000001E-2</c:v>
                </c:pt>
                <c:pt idx="1324">
                  <c:v>-2.914682E-2</c:v>
                </c:pt>
                <c:pt idx="1325">
                  <c:v>-1.00351E-2</c:v>
                </c:pt>
                <c:pt idx="1326">
                  <c:v>-1.8953910000000001E-2</c:v>
                </c:pt>
                <c:pt idx="1327">
                  <c:v>-3.6791509999999999E-2</c:v>
                </c:pt>
                <c:pt idx="1328">
                  <c:v>-3.5517399999999998E-2</c:v>
                </c:pt>
                <c:pt idx="1329">
                  <c:v>-1.7679790000000001E-2</c:v>
                </c:pt>
                <c:pt idx="1330">
                  <c:v>-1.00351E-2</c:v>
                </c:pt>
                <c:pt idx="1331">
                  <c:v>-1.6405679999999999E-2</c:v>
                </c:pt>
                <c:pt idx="1332">
                  <c:v>-2.2776250000000001E-2</c:v>
                </c:pt>
                <c:pt idx="1333">
                  <c:v>-1.385745E-2</c:v>
                </c:pt>
                <c:pt idx="1334">
                  <c:v>-2.7872709999999998E-2</c:v>
                </c:pt>
                <c:pt idx="1335">
                  <c:v>-2.914682E-2</c:v>
                </c:pt>
                <c:pt idx="1336">
                  <c:v>-3.4243280000000001E-2</c:v>
                </c:pt>
                <c:pt idx="1337">
                  <c:v>-2.2776250000000001E-2</c:v>
                </c:pt>
                <c:pt idx="1338">
                  <c:v>-3.1695050000000002E-2</c:v>
                </c:pt>
                <c:pt idx="1339">
                  <c:v>-3.1695050000000002E-2</c:v>
                </c:pt>
                <c:pt idx="1340">
                  <c:v>-3.2969169999999999E-2</c:v>
                </c:pt>
                <c:pt idx="1341">
                  <c:v>-4.1887969999999997E-2</c:v>
                </c:pt>
                <c:pt idx="1342">
                  <c:v>-3.2969169999999999E-2</c:v>
                </c:pt>
                <c:pt idx="1343">
                  <c:v>-4.1887969999999997E-2</c:v>
                </c:pt>
                <c:pt idx="1344">
                  <c:v>-5.0806770000000001E-2</c:v>
                </c:pt>
                <c:pt idx="1345">
                  <c:v>-3.4243280000000001E-2</c:v>
                </c:pt>
                <c:pt idx="1346">
                  <c:v>-5.2080889999999998E-2</c:v>
                </c:pt>
                <c:pt idx="1347">
                  <c:v>-5.8451459999999997E-2</c:v>
                </c:pt>
                <c:pt idx="1348">
                  <c:v>-4.5710319999999999E-2</c:v>
                </c:pt>
                <c:pt idx="1349">
                  <c:v>-4.316209E-2</c:v>
                </c:pt>
                <c:pt idx="1350">
                  <c:v>-6.3547919999999994E-2</c:v>
                </c:pt>
                <c:pt idx="1351">
                  <c:v>-5.0806770000000001E-2</c:v>
                </c:pt>
                <c:pt idx="1352">
                  <c:v>-4.6984430000000001E-2</c:v>
                </c:pt>
                <c:pt idx="1353">
                  <c:v>-5.8451459999999997E-2</c:v>
                </c:pt>
                <c:pt idx="1354">
                  <c:v>-6.8644380000000005E-2</c:v>
                </c:pt>
                <c:pt idx="1355">
                  <c:v>-5.3355E-2</c:v>
                </c:pt>
                <c:pt idx="1356">
                  <c:v>-5.8451459999999997E-2</c:v>
                </c:pt>
                <c:pt idx="1357">
                  <c:v>-7.2466729999999993E-2</c:v>
                </c:pt>
                <c:pt idx="1358">
                  <c:v>-7.1192610000000003E-2</c:v>
                </c:pt>
                <c:pt idx="1359">
                  <c:v>-6.2273809999999999E-2</c:v>
                </c:pt>
                <c:pt idx="1360">
                  <c:v>-6.4822039999999997E-2</c:v>
                </c:pt>
                <c:pt idx="1361">
                  <c:v>-5.2080889999999998E-2</c:v>
                </c:pt>
                <c:pt idx="1362">
                  <c:v>-6.2273809999999999E-2</c:v>
                </c:pt>
                <c:pt idx="1363">
                  <c:v>-7.8837299999999999E-2</c:v>
                </c:pt>
                <c:pt idx="1364">
                  <c:v>-6.9918499999999995E-2</c:v>
                </c:pt>
                <c:pt idx="1365">
                  <c:v>-6.8644380000000005E-2</c:v>
                </c:pt>
                <c:pt idx="1366">
                  <c:v>-5.5903229999999998E-2</c:v>
                </c:pt>
                <c:pt idx="1367">
                  <c:v>-6.8644380000000005E-2</c:v>
                </c:pt>
                <c:pt idx="1368">
                  <c:v>-4.9532659999999999E-2</c:v>
                </c:pt>
                <c:pt idx="1369">
                  <c:v>-6.8644380000000005E-2</c:v>
                </c:pt>
                <c:pt idx="1370">
                  <c:v>-5.4629120000000003E-2</c:v>
                </c:pt>
                <c:pt idx="1371">
                  <c:v>-5.7177350000000002E-2</c:v>
                </c:pt>
                <c:pt idx="1372">
                  <c:v>-7.628907E-2</c:v>
                </c:pt>
                <c:pt idx="1373">
                  <c:v>-5.0806770000000001E-2</c:v>
                </c:pt>
                <c:pt idx="1374">
                  <c:v>-7.5014949999999997E-2</c:v>
                </c:pt>
                <c:pt idx="1375">
                  <c:v>-5.7177350000000002E-2</c:v>
                </c:pt>
                <c:pt idx="1376">
                  <c:v>-7.1192610000000003E-2</c:v>
                </c:pt>
                <c:pt idx="1377">
                  <c:v>-6.7370269999999996E-2</c:v>
                </c:pt>
                <c:pt idx="1378">
                  <c:v>-5.5903229999999998E-2</c:v>
                </c:pt>
                <c:pt idx="1379">
                  <c:v>-6.2273809999999999E-2</c:v>
                </c:pt>
                <c:pt idx="1380">
                  <c:v>-7.3740840000000002E-2</c:v>
                </c:pt>
                <c:pt idx="1381">
                  <c:v>-8.2659640000000006E-2</c:v>
                </c:pt>
                <c:pt idx="1382">
                  <c:v>-7.7563179999999995E-2</c:v>
                </c:pt>
                <c:pt idx="1383">
                  <c:v>-6.6096150000000006E-2</c:v>
                </c:pt>
                <c:pt idx="1384">
                  <c:v>-6.6096150000000006E-2</c:v>
                </c:pt>
                <c:pt idx="1385">
                  <c:v>-7.1192610000000003E-2</c:v>
                </c:pt>
                <c:pt idx="1386">
                  <c:v>-6.3547919999999994E-2</c:v>
                </c:pt>
                <c:pt idx="1387">
                  <c:v>-8.5207870000000005E-2</c:v>
                </c:pt>
                <c:pt idx="1388">
                  <c:v>-8.6481989999999995E-2</c:v>
                </c:pt>
                <c:pt idx="1389">
                  <c:v>-6.8644380000000005E-2</c:v>
                </c:pt>
                <c:pt idx="1390">
                  <c:v>-6.7370269999999996E-2</c:v>
                </c:pt>
                <c:pt idx="1391">
                  <c:v>-6.6096150000000006E-2</c:v>
                </c:pt>
                <c:pt idx="1392">
                  <c:v>-7.2466729999999993E-2</c:v>
                </c:pt>
                <c:pt idx="1393">
                  <c:v>-8.3933759999999996E-2</c:v>
                </c:pt>
                <c:pt idx="1394">
                  <c:v>-7.2466729999999993E-2</c:v>
                </c:pt>
                <c:pt idx="1395">
                  <c:v>-5.8451459999999997E-2</c:v>
                </c:pt>
                <c:pt idx="1396">
                  <c:v>-7.2466729999999993E-2</c:v>
                </c:pt>
                <c:pt idx="1397">
                  <c:v>-8.0111409999999994E-2</c:v>
                </c:pt>
                <c:pt idx="1398">
                  <c:v>-8.3933759999999996E-2</c:v>
                </c:pt>
                <c:pt idx="1399">
                  <c:v>-7.2466729999999993E-2</c:v>
                </c:pt>
                <c:pt idx="1400">
                  <c:v>-7.2466729999999993E-2</c:v>
                </c:pt>
                <c:pt idx="1401">
                  <c:v>-7.1192610000000003E-2</c:v>
                </c:pt>
                <c:pt idx="1402">
                  <c:v>-8.1385529999999998E-2</c:v>
                </c:pt>
                <c:pt idx="1403">
                  <c:v>-7.7563179999999995E-2</c:v>
                </c:pt>
                <c:pt idx="1404">
                  <c:v>-6.9918499999999995E-2</c:v>
                </c:pt>
                <c:pt idx="1405">
                  <c:v>-6.6096150000000006E-2</c:v>
                </c:pt>
                <c:pt idx="1406">
                  <c:v>-8.2659640000000006E-2</c:v>
                </c:pt>
                <c:pt idx="1407">
                  <c:v>-6.3547919999999994E-2</c:v>
                </c:pt>
                <c:pt idx="1408">
                  <c:v>-5.8451459999999997E-2</c:v>
                </c:pt>
                <c:pt idx="1409">
                  <c:v>-6.9918499999999995E-2</c:v>
                </c:pt>
                <c:pt idx="1410">
                  <c:v>-5.8451459999999997E-2</c:v>
                </c:pt>
                <c:pt idx="1411">
                  <c:v>-6.3547919999999994E-2</c:v>
                </c:pt>
                <c:pt idx="1412">
                  <c:v>-7.628907E-2</c:v>
                </c:pt>
                <c:pt idx="1413">
                  <c:v>-5.972558E-2</c:v>
                </c:pt>
                <c:pt idx="1414">
                  <c:v>-5.7177350000000002E-2</c:v>
                </c:pt>
                <c:pt idx="1415">
                  <c:v>-5.7177350000000002E-2</c:v>
                </c:pt>
                <c:pt idx="1416">
                  <c:v>-6.2273809999999999E-2</c:v>
                </c:pt>
                <c:pt idx="1417">
                  <c:v>-5.972558E-2</c:v>
                </c:pt>
                <c:pt idx="1418">
                  <c:v>-4.9532659999999999E-2</c:v>
                </c:pt>
                <c:pt idx="1419">
                  <c:v>-5.2080889999999998E-2</c:v>
                </c:pt>
                <c:pt idx="1420">
                  <c:v>-6.2273809999999999E-2</c:v>
                </c:pt>
                <c:pt idx="1421">
                  <c:v>-6.3547919999999994E-2</c:v>
                </c:pt>
                <c:pt idx="1422">
                  <c:v>-6.0999690000000002E-2</c:v>
                </c:pt>
                <c:pt idx="1423">
                  <c:v>-5.5903229999999998E-2</c:v>
                </c:pt>
                <c:pt idx="1424">
                  <c:v>-6.8644380000000005E-2</c:v>
                </c:pt>
                <c:pt idx="1425">
                  <c:v>-6.2273809999999999E-2</c:v>
                </c:pt>
                <c:pt idx="1426">
                  <c:v>-4.6984430000000001E-2</c:v>
                </c:pt>
                <c:pt idx="1427">
                  <c:v>-6.4822039999999997E-2</c:v>
                </c:pt>
                <c:pt idx="1428">
                  <c:v>-5.5903229999999998E-2</c:v>
                </c:pt>
                <c:pt idx="1429">
                  <c:v>-7.628907E-2</c:v>
                </c:pt>
                <c:pt idx="1430">
                  <c:v>-5.5903229999999998E-2</c:v>
                </c:pt>
                <c:pt idx="1431">
                  <c:v>-4.6984430000000001E-2</c:v>
                </c:pt>
                <c:pt idx="1432">
                  <c:v>-6.9918499999999995E-2</c:v>
                </c:pt>
                <c:pt idx="1433">
                  <c:v>-5.7177350000000002E-2</c:v>
                </c:pt>
                <c:pt idx="1434">
                  <c:v>-5.7177350000000002E-2</c:v>
                </c:pt>
                <c:pt idx="1435">
                  <c:v>-5.3355E-2</c:v>
                </c:pt>
                <c:pt idx="1436">
                  <c:v>-5.4629120000000003E-2</c:v>
                </c:pt>
                <c:pt idx="1437">
                  <c:v>-5.4629120000000003E-2</c:v>
                </c:pt>
                <c:pt idx="1438">
                  <c:v>-4.8258540000000003E-2</c:v>
                </c:pt>
                <c:pt idx="1439">
                  <c:v>-6.2273809999999999E-2</c:v>
                </c:pt>
                <c:pt idx="1440">
                  <c:v>-6.0999690000000002E-2</c:v>
                </c:pt>
                <c:pt idx="1441">
                  <c:v>-6.8644380000000005E-2</c:v>
                </c:pt>
                <c:pt idx="1442">
                  <c:v>-6.7370269999999996E-2</c:v>
                </c:pt>
                <c:pt idx="1443">
                  <c:v>-6.2273809999999999E-2</c:v>
                </c:pt>
                <c:pt idx="1444">
                  <c:v>-5.8451459999999997E-2</c:v>
                </c:pt>
                <c:pt idx="1445">
                  <c:v>-5.4629120000000003E-2</c:v>
                </c:pt>
                <c:pt idx="1446">
                  <c:v>-5.4629120000000003E-2</c:v>
                </c:pt>
                <c:pt idx="1447">
                  <c:v>-5.7177350000000002E-2</c:v>
                </c:pt>
                <c:pt idx="1448">
                  <c:v>-6.8644380000000005E-2</c:v>
                </c:pt>
                <c:pt idx="1449">
                  <c:v>-5.8451459999999997E-2</c:v>
                </c:pt>
                <c:pt idx="1450">
                  <c:v>-6.2273809999999999E-2</c:v>
                </c:pt>
                <c:pt idx="1451">
                  <c:v>-5.5903229999999998E-2</c:v>
                </c:pt>
                <c:pt idx="1452">
                  <c:v>-5.2080889999999998E-2</c:v>
                </c:pt>
                <c:pt idx="1453">
                  <c:v>-4.6984430000000001E-2</c:v>
                </c:pt>
                <c:pt idx="1454">
                  <c:v>-5.7177350000000002E-2</c:v>
                </c:pt>
                <c:pt idx="1455">
                  <c:v>-6.9918499999999995E-2</c:v>
                </c:pt>
                <c:pt idx="1456">
                  <c:v>-5.8451459999999997E-2</c:v>
                </c:pt>
                <c:pt idx="1457">
                  <c:v>-5.2080889999999998E-2</c:v>
                </c:pt>
                <c:pt idx="1458">
                  <c:v>-4.0613860000000002E-2</c:v>
                </c:pt>
                <c:pt idx="1459">
                  <c:v>-5.972558E-2</c:v>
                </c:pt>
                <c:pt idx="1460">
                  <c:v>-5.4629120000000003E-2</c:v>
                </c:pt>
                <c:pt idx="1461">
                  <c:v>-6.6096150000000006E-2</c:v>
                </c:pt>
                <c:pt idx="1462">
                  <c:v>-5.2080889999999998E-2</c:v>
                </c:pt>
                <c:pt idx="1463">
                  <c:v>-5.5903229999999998E-2</c:v>
                </c:pt>
                <c:pt idx="1464">
                  <c:v>-3.6791509999999999E-2</c:v>
                </c:pt>
                <c:pt idx="1465">
                  <c:v>-4.6984430000000001E-2</c:v>
                </c:pt>
                <c:pt idx="1466">
                  <c:v>-5.5903229999999998E-2</c:v>
                </c:pt>
                <c:pt idx="1467">
                  <c:v>-4.8258540000000003E-2</c:v>
                </c:pt>
                <c:pt idx="1468">
                  <c:v>-5.7177350000000002E-2</c:v>
                </c:pt>
                <c:pt idx="1469">
                  <c:v>-4.4436200000000002E-2</c:v>
                </c:pt>
                <c:pt idx="1470">
                  <c:v>-5.0806770000000001E-2</c:v>
                </c:pt>
                <c:pt idx="1471">
                  <c:v>-4.5710319999999999E-2</c:v>
                </c:pt>
                <c:pt idx="1472">
                  <c:v>-3.6791509999999999E-2</c:v>
                </c:pt>
                <c:pt idx="1473">
                  <c:v>-2.7872709999999998E-2</c:v>
                </c:pt>
                <c:pt idx="1474">
                  <c:v>-3.6791509999999999E-2</c:v>
                </c:pt>
                <c:pt idx="1475">
                  <c:v>-4.0613860000000002E-2</c:v>
                </c:pt>
                <c:pt idx="1476">
                  <c:v>-5.7177350000000002E-2</c:v>
                </c:pt>
                <c:pt idx="1477">
                  <c:v>-4.6984430000000001E-2</c:v>
                </c:pt>
                <c:pt idx="1478">
                  <c:v>-4.316209E-2</c:v>
                </c:pt>
                <c:pt idx="1479">
                  <c:v>-4.1887969999999997E-2</c:v>
                </c:pt>
                <c:pt idx="1480">
                  <c:v>-4.4436200000000002E-2</c:v>
                </c:pt>
                <c:pt idx="1481">
                  <c:v>-4.316209E-2</c:v>
                </c:pt>
                <c:pt idx="1482">
                  <c:v>-4.0613860000000002E-2</c:v>
                </c:pt>
                <c:pt idx="1483">
                  <c:v>-4.0613860000000002E-2</c:v>
                </c:pt>
                <c:pt idx="1484">
                  <c:v>-4.6984430000000001E-2</c:v>
                </c:pt>
                <c:pt idx="1485">
                  <c:v>-3.9339739999999998E-2</c:v>
                </c:pt>
                <c:pt idx="1486">
                  <c:v>-4.4436200000000002E-2</c:v>
                </c:pt>
                <c:pt idx="1487">
                  <c:v>-4.5710319999999999E-2</c:v>
                </c:pt>
                <c:pt idx="1488">
                  <c:v>-3.6791509999999999E-2</c:v>
                </c:pt>
                <c:pt idx="1489">
                  <c:v>-5.2080889999999998E-2</c:v>
                </c:pt>
                <c:pt idx="1490">
                  <c:v>-4.1887969999999997E-2</c:v>
                </c:pt>
                <c:pt idx="1491">
                  <c:v>-4.6984430000000001E-2</c:v>
                </c:pt>
                <c:pt idx="1492">
                  <c:v>-4.9532659999999999E-2</c:v>
                </c:pt>
                <c:pt idx="1493">
                  <c:v>-3.1695050000000002E-2</c:v>
                </c:pt>
                <c:pt idx="1494">
                  <c:v>-4.8258540000000003E-2</c:v>
                </c:pt>
                <c:pt idx="1495">
                  <c:v>-5.3355E-2</c:v>
                </c:pt>
                <c:pt idx="1496">
                  <c:v>-4.316209E-2</c:v>
                </c:pt>
                <c:pt idx="1497">
                  <c:v>-3.8065630000000003E-2</c:v>
                </c:pt>
                <c:pt idx="1498">
                  <c:v>-4.1887969999999997E-2</c:v>
                </c:pt>
                <c:pt idx="1499">
                  <c:v>-5.5903229999999998E-2</c:v>
                </c:pt>
                <c:pt idx="1500">
                  <c:v>-5.0806770000000001E-2</c:v>
                </c:pt>
                <c:pt idx="1501">
                  <c:v>-4.9532659999999999E-2</c:v>
                </c:pt>
                <c:pt idx="1502">
                  <c:v>-4.0613860000000002E-2</c:v>
                </c:pt>
                <c:pt idx="1503">
                  <c:v>-3.6791509999999999E-2</c:v>
                </c:pt>
                <c:pt idx="1504">
                  <c:v>-4.316209E-2</c:v>
                </c:pt>
                <c:pt idx="1505">
                  <c:v>-5.2080889999999998E-2</c:v>
                </c:pt>
                <c:pt idx="1506">
                  <c:v>-3.6791509999999999E-2</c:v>
                </c:pt>
                <c:pt idx="1507">
                  <c:v>-3.2969169999999999E-2</c:v>
                </c:pt>
                <c:pt idx="1508">
                  <c:v>-4.316209E-2</c:v>
                </c:pt>
                <c:pt idx="1509">
                  <c:v>-3.2969169999999999E-2</c:v>
                </c:pt>
                <c:pt idx="1510">
                  <c:v>-2.914682E-2</c:v>
                </c:pt>
                <c:pt idx="1511">
                  <c:v>-3.4243280000000001E-2</c:v>
                </c:pt>
                <c:pt idx="1512">
                  <c:v>-3.8065630000000003E-2</c:v>
                </c:pt>
                <c:pt idx="1513">
                  <c:v>-4.1887969999999997E-2</c:v>
                </c:pt>
                <c:pt idx="1514">
                  <c:v>-4.1887969999999997E-2</c:v>
                </c:pt>
                <c:pt idx="1515">
                  <c:v>-3.9339739999999998E-2</c:v>
                </c:pt>
                <c:pt idx="1516">
                  <c:v>-2.1502130000000001E-2</c:v>
                </c:pt>
                <c:pt idx="1517">
                  <c:v>-2.6598589999999998E-2</c:v>
                </c:pt>
                <c:pt idx="1518">
                  <c:v>-4.5710319999999999E-2</c:v>
                </c:pt>
                <c:pt idx="1519">
                  <c:v>-4.0613860000000002E-2</c:v>
                </c:pt>
                <c:pt idx="1520">
                  <c:v>-2.7872709999999998E-2</c:v>
                </c:pt>
                <c:pt idx="1521">
                  <c:v>-4.9532659999999999E-2</c:v>
                </c:pt>
                <c:pt idx="1522">
                  <c:v>-3.9339739999999998E-2</c:v>
                </c:pt>
                <c:pt idx="1523">
                  <c:v>-3.8065630000000003E-2</c:v>
                </c:pt>
                <c:pt idx="1524">
                  <c:v>-2.914682E-2</c:v>
                </c:pt>
                <c:pt idx="1525">
                  <c:v>-3.5517399999999998E-2</c:v>
                </c:pt>
                <c:pt idx="1526">
                  <c:v>-3.5517399999999998E-2</c:v>
                </c:pt>
                <c:pt idx="1527">
                  <c:v>-4.1887969999999997E-2</c:v>
                </c:pt>
                <c:pt idx="1528">
                  <c:v>-3.6791509999999999E-2</c:v>
                </c:pt>
                <c:pt idx="1529">
                  <c:v>-3.8065630000000003E-2</c:v>
                </c:pt>
                <c:pt idx="1530">
                  <c:v>-3.5517399999999998E-2</c:v>
                </c:pt>
                <c:pt idx="1531">
                  <c:v>-3.6791509999999999E-2</c:v>
                </c:pt>
                <c:pt idx="1532">
                  <c:v>-4.8258540000000003E-2</c:v>
                </c:pt>
                <c:pt idx="1533">
                  <c:v>-2.6598589999999998E-2</c:v>
                </c:pt>
                <c:pt idx="1534">
                  <c:v>-1.7679790000000001E-2</c:v>
                </c:pt>
                <c:pt idx="1535">
                  <c:v>-4.1887969999999997E-2</c:v>
                </c:pt>
                <c:pt idx="1536">
                  <c:v>-4.1887969999999997E-2</c:v>
                </c:pt>
                <c:pt idx="1537">
                  <c:v>-3.2969169999999999E-2</c:v>
                </c:pt>
                <c:pt idx="1538">
                  <c:v>-2.914682E-2</c:v>
                </c:pt>
                <c:pt idx="1539">
                  <c:v>-3.4243280000000001E-2</c:v>
                </c:pt>
                <c:pt idx="1540">
                  <c:v>-4.1887969999999997E-2</c:v>
                </c:pt>
                <c:pt idx="1541">
                  <c:v>-3.8065630000000003E-2</c:v>
                </c:pt>
                <c:pt idx="1542">
                  <c:v>-2.6598589999999998E-2</c:v>
                </c:pt>
                <c:pt idx="1543">
                  <c:v>-4.5710319999999999E-2</c:v>
                </c:pt>
                <c:pt idx="1544">
                  <c:v>-3.1695050000000002E-2</c:v>
                </c:pt>
                <c:pt idx="1545">
                  <c:v>-4.6984430000000001E-2</c:v>
                </c:pt>
                <c:pt idx="1546">
                  <c:v>-4.4436200000000002E-2</c:v>
                </c:pt>
                <c:pt idx="1547">
                  <c:v>-2.914682E-2</c:v>
                </c:pt>
                <c:pt idx="1548">
                  <c:v>-3.5517399999999998E-2</c:v>
                </c:pt>
                <c:pt idx="1549">
                  <c:v>-4.4436200000000002E-2</c:v>
                </c:pt>
                <c:pt idx="1550">
                  <c:v>-4.5710319999999999E-2</c:v>
                </c:pt>
                <c:pt idx="1551">
                  <c:v>-4.316209E-2</c:v>
                </c:pt>
                <c:pt idx="1552">
                  <c:v>-2.405036E-2</c:v>
                </c:pt>
                <c:pt idx="1553">
                  <c:v>-4.5710319999999999E-2</c:v>
                </c:pt>
                <c:pt idx="1554">
                  <c:v>-3.6791509999999999E-2</c:v>
                </c:pt>
                <c:pt idx="1555">
                  <c:v>-4.316209E-2</c:v>
                </c:pt>
                <c:pt idx="1556">
                  <c:v>-2.405036E-2</c:v>
                </c:pt>
                <c:pt idx="1557">
                  <c:v>-4.0613860000000002E-2</c:v>
                </c:pt>
                <c:pt idx="1558">
                  <c:v>-2.405036E-2</c:v>
                </c:pt>
                <c:pt idx="1559">
                  <c:v>-3.9339739999999998E-2</c:v>
                </c:pt>
                <c:pt idx="1560">
                  <c:v>-3.2969169999999999E-2</c:v>
                </c:pt>
                <c:pt idx="1561">
                  <c:v>-3.8065630000000003E-2</c:v>
                </c:pt>
                <c:pt idx="1562">
                  <c:v>-8.7609869999999996E-3</c:v>
                </c:pt>
                <c:pt idx="1563">
                  <c:v>-3.8065630000000003E-2</c:v>
                </c:pt>
                <c:pt idx="1564">
                  <c:v>-2.914682E-2</c:v>
                </c:pt>
                <c:pt idx="1565">
                  <c:v>-4.1887969999999997E-2</c:v>
                </c:pt>
                <c:pt idx="1566">
                  <c:v>-4.4436200000000002E-2</c:v>
                </c:pt>
                <c:pt idx="1567">
                  <c:v>-2.2776250000000001E-2</c:v>
                </c:pt>
                <c:pt idx="1568">
                  <c:v>-3.042094E-2</c:v>
                </c:pt>
                <c:pt idx="1569">
                  <c:v>-2.2776250000000001E-2</c:v>
                </c:pt>
                <c:pt idx="1570">
                  <c:v>-2.532448E-2</c:v>
                </c:pt>
                <c:pt idx="1571">
                  <c:v>-1.6405679999999999E-2</c:v>
                </c:pt>
                <c:pt idx="1572">
                  <c:v>-3.5517399999999998E-2</c:v>
                </c:pt>
                <c:pt idx="1573">
                  <c:v>-2.532448E-2</c:v>
                </c:pt>
                <c:pt idx="1574">
                  <c:v>-2.7872709999999998E-2</c:v>
                </c:pt>
                <c:pt idx="1575">
                  <c:v>-3.8065630000000003E-2</c:v>
                </c:pt>
                <c:pt idx="1576">
                  <c:v>-3.1695050000000002E-2</c:v>
                </c:pt>
                <c:pt idx="1577">
                  <c:v>-2.532448E-2</c:v>
                </c:pt>
                <c:pt idx="1578">
                  <c:v>-3.2969169999999999E-2</c:v>
                </c:pt>
                <c:pt idx="1579">
                  <c:v>-4.316209E-2</c:v>
                </c:pt>
                <c:pt idx="1580">
                  <c:v>-2.405036E-2</c:v>
                </c:pt>
                <c:pt idx="1581">
                  <c:v>-3.4243280000000001E-2</c:v>
                </c:pt>
                <c:pt idx="1582">
                  <c:v>-1.7679790000000001E-2</c:v>
                </c:pt>
                <c:pt idx="1583">
                  <c:v>-3.5517399999999998E-2</c:v>
                </c:pt>
                <c:pt idx="1584">
                  <c:v>-4.9532659999999999E-2</c:v>
                </c:pt>
                <c:pt idx="1585">
                  <c:v>-3.6791509999999999E-2</c:v>
                </c:pt>
                <c:pt idx="1586">
                  <c:v>-3.4243280000000001E-2</c:v>
                </c:pt>
                <c:pt idx="1587">
                  <c:v>-2.1502130000000001E-2</c:v>
                </c:pt>
                <c:pt idx="1588">
                  <c:v>-3.9339739999999998E-2</c:v>
                </c:pt>
                <c:pt idx="1589">
                  <c:v>-4.316209E-2</c:v>
                </c:pt>
                <c:pt idx="1590">
                  <c:v>-4.0613860000000002E-2</c:v>
                </c:pt>
                <c:pt idx="1591">
                  <c:v>-3.9339739999999998E-2</c:v>
                </c:pt>
                <c:pt idx="1592">
                  <c:v>-2.7872709999999998E-2</c:v>
                </c:pt>
                <c:pt idx="1593">
                  <c:v>-3.042094E-2</c:v>
                </c:pt>
                <c:pt idx="1594">
                  <c:v>-3.042094E-2</c:v>
                </c:pt>
                <c:pt idx="1595">
                  <c:v>-3.6791509999999999E-2</c:v>
                </c:pt>
                <c:pt idx="1596">
                  <c:v>-4.4436200000000002E-2</c:v>
                </c:pt>
                <c:pt idx="1597">
                  <c:v>-1.8953910000000001E-2</c:v>
                </c:pt>
                <c:pt idx="1598">
                  <c:v>-3.2969169999999999E-2</c:v>
                </c:pt>
                <c:pt idx="1599">
                  <c:v>-3.9339739999999998E-2</c:v>
                </c:pt>
                <c:pt idx="1600">
                  <c:v>-2.914682E-2</c:v>
                </c:pt>
                <c:pt idx="1601">
                  <c:v>-2.914682E-2</c:v>
                </c:pt>
                <c:pt idx="1602">
                  <c:v>-2.532448E-2</c:v>
                </c:pt>
                <c:pt idx="1603">
                  <c:v>-3.4243280000000001E-2</c:v>
                </c:pt>
                <c:pt idx="1604">
                  <c:v>-3.1695050000000002E-2</c:v>
                </c:pt>
                <c:pt idx="1605">
                  <c:v>-3.042094E-2</c:v>
                </c:pt>
                <c:pt idx="1606">
                  <c:v>-3.5517399999999998E-2</c:v>
                </c:pt>
                <c:pt idx="1607">
                  <c:v>-3.5517399999999998E-2</c:v>
                </c:pt>
                <c:pt idx="1608">
                  <c:v>-2.1502130000000001E-2</c:v>
                </c:pt>
                <c:pt idx="1609">
                  <c:v>-1.7679790000000001E-2</c:v>
                </c:pt>
                <c:pt idx="1610">
                  <c:v>-2.6598589999999998E-2</c:v>
                </c:pt>
                <c:pt idx="1611">
                  <c:v>-2.6598589999999998E-2</c:v>
                </c:pt>
                <c:pt idx="1612">
                  <c:v>-2.532448E-2</c:v>
                </c:pt>
                <c:pt idx="1613">
                  <c:v>-2.914682E-2</c:v>
                </c:pt>
                <c:pt idx="1614">
                  <c:v>-2.532448E-2</c:v>
                </c:pt>
                <c:pt idx="1615">
                  <c:v>-2.532448E-2</c:v>
                </c:pt>
                <c:pt idx="1616">
                  <c:v>-1.6405679999999999E-2</c:v>
                </c:pt>
                <c:pt idx="1617">
                  <c:v>-1.513156E-2</c:v>
                </c:pt>
                <c:pt idx="1618">
                  <c:v>-2.2776250000000001E-2</c:v>
                </c:pt>
                <c:pt idx="1619">
                  <c:v>-3.8065630000000003E-2</c:v>
                </c:pt>
                <c:pt idx="1620">
                  <c:v>-1.513156E-2</c:v>
                </c:pt>
                <c:pt idx="1621">
                  <c:v>-2.1502130000000001E-2</c:v>
                </c:pt>
                <c:pt idx="1622">
                  <c:v>-2.914682E-2</c:v>
                </c:pt>
                <c:pt idx="1623">
                  <c:v>-2.2776250000000001E-2</c:v>
                </c:pt>
                <c:pt idx="1624">
                  <c:v>-2.1502130000000001E-2</c:v>
                </c:pt>
                <c:pt idx="1625">
                  <c:v>-2.532448E-2</c:v>
                </c:pt>
                <c:pt idx="1626">
                  <c:v>-2.405036E-2</c:v>
                </c:pt>
                <c:pt idx="1627">
                  <c:v>-4.0613860000000002E-2</c:v>
                </c:pt>
                <c:pt idx="1628">
                  <c:v>-1.258333E-2</c:v>
                </c:pt>
                <c:pt idx="1629">
                  <c:v>-2.532448E-2</c:v>
                </c:pt>
                <c:pt idx="1630">
                  <c:v>-1.6405679999999999E-2</c:v>
                </c:pt>
                <c:pt idx="1631">
                  <c:v>-1.7679790000000001E-2</c:v>
                </c:pt>
                <c:pt idx="1632">
                  <c:v>-2.405036E-2</c:v>
                </c:pt>
                <c:pt idx="1633">
                  <c:v>-1.8953910000000001E-2</c:v>
                </c:pt>
                <c:pt idx="1634">
                  <c:v>-3.1695050000000002E-2</c:v>
                </c:pt>
                <c:pt idx="1635">
                  <c:v>-2.6598589999999998E-2</c:v>
                </c:pt>
                <c:pt idx="1636">
                  <c:v>-3.6791509999999999E-2</c:v>
                </c:pt>
                <c:pt idx="1637">
                  <c:v>-2.532448E-2</c:v>
                </c:pt>
                <c:pt idx="1638">
                  <c:v>-1.6405679999999999E-2</c:v>
                </c:pt>
                <c:pt idx="1639">
                  <c:v>-2.914682E-2</c:v>
                </c:pt>
                <c:pt idx="1640">
                  <c:v>-8.7609869999999996E-3</c:v>
                </c:pt>
                <c:pt idx="1641">
                  <c:v>-2.0228019999999999E-2</c:v>
                </c:pt>
                <c:pt idx="1642">
                  <c:v>-2.1502130000000001E-2</c:v>
                </c:pt>
                <c:pt idx="1643">
                  <c:v>-3.6791509999999999E-2</c:v>
                </c:pt>
                <c:pt idx="1644">
                  <c:v>-3.042094E-2</c:v>
                </c:pt>
                <c:pt idx="1645">
                  <c:v>-3.4243280000000001E-2</c:v>
                </c:pt>
                <c:pt idx="1646">
                  <c:v>-3.2969169999999999E-2</c:v>
                </c:pt>
                <c:pt idx="1647">
                  <c:v>-1.7679790000000001E-2</c:v>
                </c:pt>
                <c:pt idx="1648">
                  <c:v>-2.7872709999999998E-2</c:v>
                </c:pt>
                <c:pt idx="1649">
                  <c:v>-3.042094E-2</c:v>
                </c:pt>
                <c:pt idx="1650">
                  <c:v>-2.405036E-2</c:v>
                </c:pt>
                <c:pt idx="1651">
                  <c:v>-2.405036E-2</c:v>
                </c:pt>
                <c:pt idx="1652">
                  <c:v>-2.914682E-2</c:v>
                </c:pt>
                <c:pt idx="1653">
                  <c:v>-3.6791509999999999E-2</c:v>
                </c:pt>
                <c:pt idx="1654">
                  <c:v>-1.513156E-2</c:v>
                </c:pt>
                <c:pt idx="1655">
                  <c:v>-2.532448E-2</c:v>
                </c:pt>
                <c:pt idx="1656">
                  <c:v>-1.6405679999999999E-2</c:v>
                </c:pt>
                <c:pt idx="1657">
                  <c:v>-1.130922E-2</c:v>
                </c:pt>
                <c:pt idx="1658">
                  <c:v>-2.7872709999999998E-2</c:v>
                </c:pt>
                <c:pt idx="1659">
                  <c:v>-1.513156E-2</c:v>
                </c:pt>
                <c:pt idx="1660">
                  <c:v>-1.7679790000000001E-2</c:v>
                </c:pt>
                <c:pt idx="1661">
                  <c:v>-2.532448E-2</c:v>
                </c:pt>
                <c:pt idx="1662">
                  <c:v>-4.9386430000000004E-3</c:v>
                </c:pt>
                <c:pt idx="1663">
                  <c:v>-2.914682E-2</c:v>
                </c:pt>
                <c:pt idx="1664">
                  <c:v>-2.1502130000000001E-2</c:v>
                </c:pt>
                <c:pt idx="1665">
                  <c:v>-2.1502130000000001E-2</c:v>
                </c:pt>
                <c:pt idx="1666">
                  <c:v>-1.7679790000000001E-2</c:v>
                </c:pt>
                <c:pt idx="1667">
                  <c:v>-2.532448E-2</c:v>
                </c:pt>
                <c:pt idx="1668">
                  <c:v>-6.2127579999999996E-3</c:v>
                </c:pt>
                <c:pt idx="1669">
                  <c:v>-1.7679790000000001E-2</c:v>
                </c:pt>
                <c:pt idx="1670">
                  <c:v>-3.6645279999999998E-3</c:v>
                </c:pt>
                <c:pt idx="1671">
                  <c:v>-2.3904130000000001E-3</c:v>
                </c:pt>
                <c:pt idx="1672">
                  <c:v>-1.8953910000000001E-2</c:v>
                </c:pt>
                <c:pt idx="1673">
                  <c:v>-1.00351E-2</c:v>
                </c:pt>
                <c:pt idx="1674">
                  <c:v>-1.1162990000000001E-3</c:v>
                </c:pt>
                <c:pt idx="1675">
                  <c:v>-2.1502130000000001E-2</c:v>
                </c:pt>
                <c:pt idx="1676">
                  <c:v>-2.532448E-2</c:v>
                </c:pt>
                <c:pt idx="1677">
                  <c:v>-2.6598589999999998E-2</c:v>
                </c:pt>
                <c:pt idx="1678">
                  <c:v>-1.00351E-2</c:v>
                </c:pt>
                <c:pt idx="1679">
                  <c:v>-1.6405679999999999E-2</c:v>
                </c:pt>
                <c:pt idx="1680">
                  <c:v>-1.513156E-2</c:v>
                </c:pt>
                <c:pt idx="1681">
                  <c:v>-7.4868720000000003E-3</c:v>
                </c:pt>
                <c:pt idx="1682">
                  <c:v>-3.1695050000000002E-2</c:v>
                </c:pt>
                <c:pt idx="1683">
                  <c:v>-1.7679790000000001E-2</c:v>
                </c:pt>
                <c:pt idx="1684">
                  <c:v>-3.1695050000000002E-2</c:v>
                </c:pt>
                <c:pt idx="1685">
                  <c:v>-2.405036E-2</c:v>
                </c:pt>
                <c:pt idx="1686">
                  <c:v>-1.8953910000000001E-2</c:v>
                </c:pt>
                <c:pt idx="1687">
                  <c:v>-2.1502130000000001E-2</c:v>
                </c:pt>
                <c:pt idx="1688">
                  <c:v>-1.258333E-2</c:v>
                </c:pt>
                <c:pt idx="1689">
                  <c:v>-2.1502130000000001E-2</c:v>
                </c:pt>
                <c:pt idx="1690">
                  <c:v>-2.532448E-2</c:v>
                </c:pt>
                <c:pt idx="1691">
                  <c:v>-2.7872709999999998E-2</c:v>
                </c:pt>
                <c:pt idx="1692">
                  <c:v>-2.6598589999999998E-2</c:v>
                </c:pt>
                <c:pt idx="1693">
                  <c:v>-1.385745E-2</c:v>
                </c:pt>
                <c:pt idx="1694">
                  <c:v>-2.0228019999999999E-2</c:v>
                </c:pt>
                <c:pt idx="1695">
                  <c:v>-1.6405679999999999E-2</c:v>
                </c:pt>
                <c:pt idx="1696">
                  <c:v>-1.513156E-2</c:v>
                </c:pt>
                <c:pt idx="1697">
                  <c:v>1.5781620000000001E-4</c:v>
                </c:pt>
                <c:pt idx="1698">
                  <c:v>-2.2776250000000001E-2</c:v>
                </c:pt>
                <c:pt idx="1699">
                  <c:v>-1.6405679999999999E-2</c:v>
                </c:pt>
                <c:pt idx="1700">
                  <c:v>-2.914682E-2</c:v>
                </c:pt>
                <c:pt idx="1701">
                  <c:v>-1.130922E-2</c:v>
                </c:pt>
                <c:pt idx="1702">
                  <c:v>-1.8953910000000001E-2</c:v>
                </c:pt>
                <c:pt idx="1703">
                  <c:v>-2.7872709999999998E-2</c:v>
                </c:pt>
                <c:pt idx="1704">
                  <c:v>-2.0228019999999999E-2</c:v>
                </c:pt>
                <c:pt idx="1705">
                  <c:v>-2.7872709999999998E-2</c:v>
                </c:pt>
                <c:pt idx="1706">
                  <c:v>-3.6645279999999998E-3</c:v>
                </c:pt>
                <c:pt idx="1707">
                  <c:v>-2.1502130000000001E-2</c:v>
                </c:pt>
                <c:pt idx="1708">
                  <c:v>-2.0228019999999999E-2</c:v>
                </c:pt>
                <c:pt idx="1709">
                  <c:v>-1.513156E-2</c:v>
                </c:pt>
                <c:pt idx="1710">
                  <c:v>-4.9386430000000004E-3</c:v>
                </c:pt>
                <c:pt idx="1711">
                  <c:v>-2.7872709999999998E-2</c:v>
                </c:pt>
                <c:pt idx="1712">
                  <c:v>-1.8953910000000001E-2</c:v>
                </c:pt>
                <c:pt idx="1713">
                  <c:v>-1.6405679999999999E-2</c:v>
                </c:pt>
                <c:pt idx="1714">
                  <c:v>7.8025050000000004E-3</c:v>
                </c:pt>
                <c:pt idx="1715">
                  <c:v>-2.532448E-2</c:v>
                </c:pt>
                <c:pt idx="1716">
                  <c:v>-2.6598589999999998E-2</c:v>
                </c:pt>
                <c:pt idx="1717">
                  <c:v>-7.4868720000000003E-3</c:v>
                </c:pt>
                <c:pt idx="1718">
                  <c:v>-3.5517399999999998E-2</c:v>
                </c:pt>
                <c:pt idx="1719">
                  <c:v>-6.2127579999999996E-3</c:v>
                </c:pt>
                <c:pt idx="1720">
                  <c:v>-1.1162990000000001E-3</c:v>
                </c:pt>
                <c:pt idx="1721">
                  <c:v>-1.130922E-2</c:v>
                </c:pt>
                <c:pt idx="1722">
                  <c:v>-2.1502130000000001E-2</c:v>
                </c:pt>
                <c:pt idx="1723">
                  <c:v>-3.6791509999999999E-2</c:v>
                </c:pt>
                <c:pt idx="1724">
                  <c:v>-1.1162990000000001E-3</c:v>
                </c:pt>
                <c:pt idx="1725">
                  <c:v>-2.914682E-2</c:v>
                </c:pt>
                <c:pt idx="1726">
                  <c:v>-2.532448E-2</c:v>
                </c:pt>
                <c:pt idx="1727">
                  <c:v>-2.532448E-2</c:v>
                </c:pt>
                <c:pt idx="1728">
                  <c:v>-2.0228019999999999E-2</c:v>
                </c:pt>
                <c:pt idx="1729">
                  <c:v>3.9801599999999999E-3</c:v>
                </c:pt>
                <c:pt idx="1730">
                  <c:v>-2.6598589999999998E-2</c:v>
                </c:pt>
                <c:pt idx="1731">
                  <c:v>-2.532448E-2</c:v>
                </c:pt>
                <c:pt idx="1732">
                  <c:v>-2.532448E-2</c:v>
                </c:pt>
                <c:pt idx="1733">
                  <c:v>-2.1502130000000001E-2</c:v>
                </c:pt>
                <c:pt idx="1734">
                  <c:v>-2.6598589999999998E-2</c:v>
                </c:pt>
                <c:pt idx="1735">
                  <c:v>-2.532448E-2</c:v>
                </c:pt>
                <c:pt idx="1736">
                  <c:v>-1.258333E-2</c:v>
                </c:pt>
                <c:pt idx="1737">
                  <c:v>-1.6405679999999999E-2</c:v>
                </c:pt>
                <c:pt idx="1738">
                  <c:v>-1.1162990000000001E-3</c:v>
                </c:pt>
                <c:pt idx="1739">
                  <c:v>-3.042094E-2</c:v>
                </c:pt>
                <c:pt idx="1740">
                  <c:v>-4.0613860000000002E-2</c:v>
                </c:pt>
                <c:pt idx="1741">
                  <c:v>-2.405036E-2</c:v>
                </c:pt>
                <c:pt idx="1742">
                  <c:v>-3.042094E-2</c:v>
                </c:pt>
                <c:pt idx="1743">
                  <c:v>-3.1695050000000002E-2</c:v>
                </c:pt>
                <c:pt idx="1744">
                  <c:v>-2.405036E-2</c:v>
                </c:pt>
                <c:pt idx="1745">
                  <c:v>-3.1695050000000002E-2</c:v>
                </c:pt>
                <c:pt idx="1746">
                  <c:v>-2.532448E-2</c:v>
                </c:pt>
                <c:pt idx="1747">
                  <c:v>-2.2776250000000001E-2</c:v>
                </c:pt>
                <c:pt idx="1748">
                  <c:v>-1.7679790000000001E-2</c:v>
                </c:pt>
                <c:pt idx="1749">
                  <c:v>-3.6791509999999999E-2</c:v>
                </c:pt>
                <c:pt idx="1750">
                  <c:v>-3.1695050000000002E-2</c:v>
                </c:pt>
                <c:pt idx="1751">
                  <c:v>-1.130922E-2</c:v>
                </c:pt>
                <c:pt idx="1752">
                  <c:v>-3.5517399999999998E-2</c:v>
                </c:pt>
                <c:pt idx="1753">
                  <c:v>-1.6405679999999999E-2</c:v>
                </c:pt>
                <c:pt idx="1754">
                  <c:v>3.9801599999999999E-3</c:v>
                </c:pt>
                <c:pt idx="1755">
                  <c:v>-3.4243280000000001E-2</c:v>
                </c:pt>
                <c:pt idx="1756">
                  <c:v>-1.8953910000000001E-2</c:v>
                </c:pt>
                <c:pt idx="1757">
                  <c:v>-3.1695050000000002E-2</c:v>
                </c:pt>
                <c:pt idx="1758">
                  <c:v>-2.0228019999999999E-2</c:v>
                </c:pt>
                <c:pt idx="1759">
                  <c:v>-2.6598589999999998E-2</c:v>
                </c:pt>
                <c:pt idx="1760">
                  <c:v>-2.6598589999999998E-2</c:v>
                </c:pt>
                <c:pt idx="1761">
                  <c:v>-3.1695050000000002E-2</c:v>
                </c:pt>
                <c:pt idx="1762">
                  <c:v>-2.2776250000000001E-2</c:v>
                </c:pt>
                <c:pt idx="1763">
                  <c:v>-2.0228019999999999E-2</c:v>
                </c:pt>
                <c:pt idx="1764">
                  <c:v>-2.6598589999999998E-2</c:v>
                </c:pt>
                <c:pt idx="1765">
                  <c:v>-2.532448E-2</c:v>
                </c:pt>
                <c:pt idx="1766">
                  <c:v>-7.4868720000000003E-3</c:v>
                </c:pt>
                <c:pt idx="1767">
                  <c:v>-2.7872709999999998E-2</c:v>
                </c:pt>
                <c:pt idx="1768">
                  <c:v>-2.7872709999999998E-2</c:v>
                </c:pt>
                <c:pt idx="1769">
                  <c:v>-3.6645279999999998E-3</c:v>
                </c:pt>
                <c:pt idx="1770">
                  <c:v>-2.7872709999999998E-2</c:v>
                </c:pt>
                <c:pt idx="1771">
                  <c:v>-1.258333E-2</c:v>
                </c:pt>
                <c:pt idx="1772">
                  <c:v>-1.8953910000000001E-2</c:v>
                </c:pt>
                <c:pt idx="1773">
                  <c:v>-3.042094E-2</c:v>
                </c:pt>
                <c:pt idx="1774">
                  <c:v>-2.7872709999999998E-2</c:v>
                </c:pt>
                <c:pt idx="1775">
                  <c:v>-8.7609869999999996E-3</c:v>
                </c:pt>
                <c:pt idx="1776">
                  <c:v>-1.258333E-2</c:v>
                </c:pt>
                <c:pt idx="1777">
                  <c:v>-2.0228019999999999E-2</c:v>
                </c:pt>
                <c:pt idx="1778">
                  <c:v>-3.5517399999999998E-2</c:v>
                </c:pt>
                <c:pt idx="1779">
                  <c:v>-2.532448E-2</c:v>
                </c:pt>
                <c:pt idx="1780">
                  <c:v>-2.1502130000000001E-2</c:v>
                </c:pt>
                <c:pt idx="1781">
                  <c:v>-4.0613860000000002E-2</c:v>
                </c:pt>
                <c:pt idx="1782">
                  <c:v>-2.7872709999999998E-2</c:v>
                </c:pt>
                <c:pt idx="1783">
                  <c:v>-3.2969169999999999E-2</c:v>
                </c:pt>
                <c:pt idx="1784">
                  <c:v>-2.914682E-2</c:v>
                </c:pt>
                <c:pt idx="1785">
                  <c:v>-2.6598589999999998E-2</c:v>
                </c:pt>
                <c:pt idx="1786">
                  <c:v>-3.042094E-2</c:v>
                </c:pt>
                <c:pt idx="1787">
                  <c:v>-4.316209E-2</c:v>
                </c:pt>
                <c:pt idx="1788">
                  <c:v>-4.4436200000000002E-2</c:v>
                </c:pt>
                <c:pt idx="1789">
                  <c:v>-3.8065630000000003E-2</c:v>
                </c:pt>
                <c:pt idx="1790">
                  <c:v>-2.2776250000000001E-2</c:v>
                </c:pt>
                <c:pt idx="1791">
                  <c:v>-2.7872709999999998E-2</c:v>
                </c:pt>
                <c:pt idx="1792">
                  <c:v>-4.8258540000000003E-2</c:v>
                </c:pt>
                <c:pt idx="1793">
                  <c:v>-4.4436200000000002E-2</c:v>
                </c:pt>
                <c:pt idx="1794">
                  <c:v>-5.7177350000000002E-2</c:v>
                </c:pt>
                <c:pt idx="1795">
                  <c:v>-3.5517399999999998E-2</c:v>
                </c:pt>
                <c:pt idx="1796">
                  <c:v>-4.9532659999999999E-2</c:v>
                </c:pt>
                <c:pt idx="1797">
                  <c:v>-3.9339739999999998E-2</c:v>
                </c:pt>
                <c:pt idx="1798">
                  <c:v>-4.1887969999999997E-2</c:v>
                </c:pt>
                <c:pt idx="1799">
                  <c:v>-3.042094E-2</c:v>
                </c:pt>
                <c:pt idx="1800">
                  <c:v>-4.6984430000000001E-2</c:v>
                </c:pt>
                <c:pt idx="1801">
                  <c:v>-3.9339739999999998E-2</c:v>
                </c:pt>
                <c:pt idx="1802">
                  <c:v>-5.0806770000000001E-2</c:v>
                </c:pt>
                <c:pt idx="1803">
                  <c:v>-3.9339739999999998E-2</c:v>
                </c:pt>
                <c:pt idx="1804">
                  <c:v>-2.6598589999999998E-2</c:v>
                </c:pt>
                <c:pt idx="1805">
                  <c:v>-2.1502130000000001E-2</c:v>
                </c:pt>
                <c:pt idx="1806">
                  <c:v>-3.6791509999999999E-2</c:v>
                </c:pt>
                <c:pt idx="1807">
                  <c:v>-2.7872709999999998E-2</c:v>
                </c:pt>
                <c:pt idx="1808">
                  <c:v>-2.1502130000000001E-2</c:v>
                </c:pt>
                <c:pt idx="1809">
                  <c:v>-3.6791509999999999E-2</c:v>
                </c:pt>
                <c:pt idx="1810">
                  <c:v>-2.0228019999999999E-2</c:v>
                </c:pt>
                <c:pt idx="1811">
                  <c:v>-1.6405679999999999E-2</c:v>
                </c:pt>
                <c:pt idx="1812">
                  <c:v>-1.8953910000000001E-2</c:v>
                </c:pt>
                <c:pt idx="1813">
                  <c:v>-2.914682E-2</c:v>
                </c:pt>
                <c:pt idx="1814">
                  <c:v>-4.1887969999999997E-2</c:v>
                </c:pt>
                <c:pt idx="1815">
                  <c:v>-3.8065630000000003E-2</c:v>
                </c:pt>
                <c:pt idx="1816">
                  <c:v>-3.2969169999999999E-2</c:v>
                </c:pt>
                <c:pt idx="1817">
                  <c:v>-2.6598589999999998E-2</c:v>
                </c:pt>
                <c:pt idx="1818">
                  <c:v>-2.0228019999999999E-2</c:v>
                </c:pt>
                <c:pt idx="1819">
                  <c:v>-1.8953910000000001E-2</c:v>
                </c:pt>
                <c:pt idx="1820">
                  <c:v>-2.0228019999999999E-2</c:v>
                </c:pt>
                <c:pt idx="1821">
                  <c:v>-3.4243280000000001E-2</c:v>
                </c:pt>
                <c:pt idx="1822">
                  <c:v>-3.6791509999999999E-2</c:v>
                </c:pt>
                <c:pt idx="1823">
                  <c:v>-3.042094E-2</c:v>
                </c:pt>
                <c:pt idx="1824">
                  <c:v>-1.8953910000000001E-2</c:v>
                </c:pt>
                <c:pt idx="1825">
                  <c:v>-3.6791509999999999E-2</c:v>
                </c:pt>
                <c:pt idx="1826">
                  <c:v>-3.6791509999999999E-2</c:v>
                </c:pt>
                <c:pt idx="1827">
                  <c:v>-3.6791509999999999E-2</c:v>
                </c:pt>
                <c:pt idx="1828">
                  <c:v>-2.0228019999999999E-2</c:v>
                </c:pt>
                <c:pt idx="1829">
                  <c:v>-1.513156E-2</c:v>
                </c:pt>
                <c:pt idx="1830">
                  <c:v>-3.2969169999999999E-2</c:v>
                </c:pt>
                <c:pt idx="1831">
                  <c:v>-3.6791509999999999E-2</c:v>
                </c:pt>
                <c:pt idx="1832">
                  <c:v>-3.6791509999999999E-2</c:v>
                </c:pt>
                <c:pt idx="1833">
                  <c:v>-7.4868720000000003E-3</c:v>
                </c:pt>
                <c:pt idx="1834">
                  <c:v>-2.0228019999999999E-2</c:v>
                </c:pt>
                <c:pt idx="1835">
                  <c:v>-2.2776250000000001E-2</c:v>
                </c:pt>
                <c:pt idx="1836">
                  <c:v>-3.1695050000000002E-2</c:v>
                </c:pt>
                <c:pt idx="1837">
                  <c:v>-4.5710319999999999E-2</c:v>
                </c:pt>
                <c:pt idx="1838">
                  <c:v>-4.9532659999999999E-2</c:v>
                </c:pt>
                <c:pt idx="1839">
                  <c:v>-1.258333E-2</c:v>
                </c:pt>
                <c:pt idx="1840">
                  <c:v>-3.5517399999999998E-2</c:v>
                </c:pt>
                <c:pt idx="1841">
                  <c:v>-4.0613860000000002E-2</c:v>
                </c:pt>
                <c:pt idx="1842">
                  <c:v>-2.405036E-2</c:v>
                </c:pt>
                <c:pt idx="1843">
                  <c:v>-3.4243280000000001E-2</c:v>
                </c:pt>
                <c:pt idx="1844">
                  <c:v>-4.316209E-2</c:v>
                </c:pt>
                <c:pt idx="1845">
                  <c:v>-3.9339739999999998E-2</c:v>
                </c:pt>
                <c:pt idx="1846">
                  <c:v>-3.5517399999999998E-2</c:v>
                </c:pt>
                <c:pt idx="1847">
                  <c:v>-2.0228019999999999E-2</c:v>
                </c:pt>
                <c:pt idx="1848">
                  <c:v>-2.1502130000000001E-2</c:v>
                </c:pt>
                <c:pt idx="1849">
                  <c:v>-2.6598589999999998E-2</c:v>
                </c:pt>
                <c:pt idx="1850">
                  <c:v>-3.9339739999999998E-2</c:v>
                </c:pt>
                <c:pt idx="1851">
                  <c:v>-3.5517399999999998E-2</c:v>
                </c:pt>
                <c:pt idx="1852">
                  <c:v>-1.8953910000000001E-2</c:v>
                </c:pt>
                <c:pt idx="1853">
                  <c:v>-2.6598589999999998E-2</c:v>
                </c:pt>
                <c:pt idx="1854">
                  <c:v>-1.7679790000000001E-2</c:v>
                </c:pt>
                <c:pt idx="1855">
                  <c:v>-1.8953910000000001E-2</c:v>
                </c:pt>
                <c:pt idx="1856">
                  <c:v>-3.2969169999999999E-2</c:v>
                </c:pt>
                <c:pt idx="1857">
                  <c:v>-1.7679790000000001E-2</c:v>
                </c:pt>
                <c:pt idx="1858">
                  <c:v>-2.1502130000000001E-2</c:v>
                </c:pt>
                <c:pt idx="1859">
                  <c:v>-1.130922E-2</c:v>
                </c:pt>
                <c:pt idx="1860">
                  <c:v>-1.6405679999999999E-2</c:v>
                </c:pt>
                <c:pt idx="1861">
                  <c:v>-6.2127579999999996E-3</c:v>
                </c:pt>
                <c:pt idx="1862">
                  <c:v>-1.1162990000000001E-3</c:v>
                </c:pt>
                <c:pt idx="1863">
                  <c:v>-2.6598589999999998E-2</c:v>
                </c:pt>
                <c:pt idx="1864">
                  <c:v>-2.2776250000000001E-2</c:v>
                </c:pt>
                <c:pt idx="1865">
                  <c:v>-6.2127579999999996E-3</c:v>
                </c:pt>
                <c:pt idx="1866">
                  <c:v>-8.7609869999999996E-3</c:v>
                </c:pt>
                <c:pt idx="1867">
                  <c:v>-1.513156E-2</c:v>
                </c:pt>
                <c:pt idx="1868">
                  <c:v>-4.9386430000000004E-3</c:v>
                </c:pt>
                <c:pt idx="1869">
                  <c:v>-1.258333E-2</c:v>
                </c:pt>
                <c:pt idx="1870">
                  <c:v>-6.2127579999999996E-3</c:v>
                </c:pt>
                <c:pt idx="1871">
                  <c:v>-1.130922E-2</c:v>
                </c:pt>
                <c:pt idx="1872">
                  <c:v>-7.4868720000000003E-3</c:v>
                </c:pt>
                <c:pt idx="1873">
                  <c:v>-2.914682E-2</c:v>
                </c:pt>
                <c:pt idx="1874">
                  <c:v>-2.914682E-2</c:v>
                </c:pt>
                <c:pt idx="1875">
                  <c:v>-1.6405679999999999E-2</c:v>
                </c:pt>
                <c:pt idx="1876">
                  <c:v>-2.532448E-2</c:v>
                </c:pt>
                <c:pt idx="1877">
                  <c:v>-7.4868720000000003E-3</c:v>
                </c:pt>
                <c:pt idx="1878">
                  <c:v>-8.7609869999999996E-3</c:v>
                </c:pt>
                <c:pt idx="1879">
                  <c:v>-1.6405679999999999E-2</c:v>
                </c:pt>
                <c:pt idx="1880">
                  <c:v>-8.7609869999999996E-3</c:v>
                </c:pt>
                <c:pt idx="1881">
                  <c:v>-2.532448E-2</c:v>
                </c:pt>
                <c:pt idx="1882">
                  <c:v>-1.513156E-2</c:v>
                </c:pt>
                <c:pt idx="1883">
                  <c:v>-2.0228019999999999E-2</c:v>
                </c:pt>
                <c:pt idx="1884">
                  <c:v>-2.7872709999999998E-2</c:v>
                </c:pt>
                <c:pt idx="1885">
                  <c:v>-2.2776250000000001E-2</c:v>
                </c:pt>
                <c:pt idx="1886">
                  <c:v>-1.385745E-2</c:v>
                </c:pt>
                <c:pt idx="1887">
                  <c:v>-8.7609869999999996E-3</c:v>
                </c:pt>
                <c:pt idx="1888">
                  <c:v>-1.385745E-2</c:v>
                </c:pt>
                <c:pt idx="1889">
                  <c:v>-1.6405679999999999E-2</c:v>
                </c:pt>
                <c:pt idx="1890">
                  <c:v>-2.6598589999999998E-2</c:v>
                </c:pt>
                <c:pt idx="1891">
                  <c:v>-1.130922E-2</c:v>
                </c:pt>
                <c:pt idx="1892">
                  <c:v>-1.513156E-2</c:v>
                </c:pt>
                <c:pt idx="1893">
                  <c:v>-4.9386430000000004E-3</c:v>
                </c:pt>
                <c:pt idx="1894">
                  <c:v>-1.7679790000000001E-2</c:v>
                </c:pt>
                <c:pt idx="1895">
                  <c:v>-3.5517399999999998E-2</c:v>
                </c:pt>
                <c:pt idx="1896">
                  <c:v>-1.6405679999999999E-2</c:v>
                </c:pt>
                <c:pt idx="1897">
                  <c:v>-2.2776250000000001E-2</c:v>
                </c:pt>
                <c:pt idx="1898">
                  <c:v>-1.6405679999999999E-2</c:v>
                </c:pt>
                <c:pt idx="1899">
                  <c:v>-1.130922E-2</c:v>
                </c:pt>
                <c:pt idx="1900">
                  <c:v>-1.385745E-2</c:v>
                </c:pt>
                <c:pt idx="1901">
                  <c:v>-1.7679790000000001E-2</c:v>
                </c:pt>
                <c:pt idx="1902">
                  <c:v>-1.513156E-2</c:v>
                </c:pt>
                <c:pt idx="1903">
                  <c:v>-1.8953910000000001E-2</c:v>
                </c:pt>
                <c:pt idx="1904">
                  <c:v>-2.405036E-2</c:v>
                </c:pt>
                <c:pt idx="1905">
                  <c:v>-1.130922E-2</c:v>
                </c:pt>
                <c:pt idx="1906">
                  <c:v>-1.7679790000000001E-2</c:v>
                </c:pt>
                <c:pt idx="1907">
                  <c:v>-7.4868720000000003E-3</c:v>
                </c:pt>
                <c:pt idx="1908">
                  <c:v>-4.9386430000000004E-3</c:v>
                </c:pt>
                <c:pt idx="1909">
                  <c:v>-8.7609869999999996E-3</c:v>
                </c:pt>
                <c:pt idx="1910">
                  <c:v>1.5781620000000001E-4</c:v>
                </c:pt>
                <c:pt idx="1911">
                  <c:v>-8.7609869999999996E-3</c:v>
                </c:pt>
                <c:pt idx="1912">
                  <c:v>-2.405036E-2</c:v>
                </c:pt>
                <c:pt idx="1913">
                  <c:v>-1.6405679999999999E-2</c:v>
                </c:pt>
                <c:pt idx="1914">
                  <c:v>1.5781620000000001E-4</c:v>
                </c:pt>
                <c:pt idx="1915">
                  <c:v>1.431931E-3</c:v>
                </c:pt>
                <c:pt idx="1916">
                  <c:v>1.5781620000000001E-4</c:v>
                </c:pt>
                <c:pt idx="1917">
                  <c:v>-2.3904130000000001E-3</c:v>
                </c:pt>
                <c:pt idx="1918">
                  <c:v>-8.7609869999999996E-3</c:v>
                </c:pt>
                <c:pt idx="1919">
                  <c:v>-1.130922E-2</c:v>
                </c:pt>
                <c:pt idx="1920">
                  <c:v>-1.258333E-2</c:v>
                </c:pt>
                <c:pt idx="1921">
                  <c:v>-7.4868720000000003E-3</c:v>
                </c:pt>
                <c:pt idx="1922">
                  <c:v>-4.9386430000000004E-3</c:v>
                </c:pt>
                <c:pt idx="1923">
                  <c:v>-1.7679790000000001E-2</c:v>
                </c:pt>
                <c:pt idx="1924">
                  <c:v>-1.130922E-2</c:v>
                </c:pt>
                <c:pt idx="1925">
                  <c:v>-8.7609869999999996E-3</c:v>
                </c:pt>
                <c:pt idx="1926">
                  <c:v>1.431931E-3</c:v>
                </c:pt>
                <c:pt idx="1927">
                  <c:v>-1.00351E-2</c:v>
                </c:pt>
                <c:pt idx="1928">
                  <c:v>-1.385745E-2</c:v>
                </c:pt>
                <c:pt idx="1929">
                  <c:v>-8.7609869999999996E-3</c:v>
                </c:pt>
                <c:pt idx="1930">
                  <c:v>-2.7872709999999998E-2</c:v>
                </c:pt>
                <c:pt idx="1931">
                  <c:v>-1.1162990000000001E-3</c:v>
                </c:pt>
                <c:pt idx="1932">
                  <c:v>-6.2127579999999996E-3</c:v>
                </c:pt>
                <c:pt idx="1933">
                  <c:v>-2.2776250000000001E-2</c:v>
                </c:pt>
                <c:pt idx="1934">
                  <c:v>-3.1695050000000002E-2</c:v>
                </c:pt>
                <c:pt idx="1935">
                  <c:v>-1.258333E-2</c:v>
                </c:pt>
                <c:pt idx="1936">
                  <c:v>-2.914682E-2</c:v>
                </c:pt>
                <c:pt idx="1937">
                  <c:v>-2.1502130000000001E-2</c:v>
                </c:pt>
                <c:pt idx="1938">
                  <c:v>-2.532448E-2</c:v>
                </c:pt>
                <c:pt idx="1939">
                  <c:v>-1.513156E-2</c:v>
                </c:pt>
                <c:pt idx="1940">
                  <c:v>-2.1502130000000001E-2</c:v>
                </c:pt>
                <c:pt idx="1941">
                  <c:v>-1.6405679999999999E-2</c:v>
                </c:pt>
                <c:pt idx="1942">
                  <c:v>-2.532448E-2</c:v>
                </c:pt>
                <c:pt idx="1943">
                  <c:v>-3.6791509999999999E-2</c:v>
                </c:pt>
                <c:pt idx="1944">
                  <c:v>-2.532448E-2</c:v>
                </c:pt>
                <c:pt idx="1945">
                  <c:v>-1.7679790000000001E-2</c:v>
                </c:pt>
                <c:pt idx="1946">
                  <c:v>-3.2969169999999999E-2</c:v>
                </c:pt>
                <c:pt idx="1947">
                  <c:v>-1.00351E-2</c:v>
                </c:pt>
                <c:pt idx="1948">
                  <c:v>-1.513156E-2</c:v>
                </c:pt>
                <c:pt idx="1949">
                  <c:v>-2.2776250000000001E-2</c:v>
                </c:pt>
                <c:pt idx="1950">
                  <c:v>-3.8065630000000003E-2</c:v>
                </c:pt>
                <c:pt idx="1951">
                  <c:v>-1.130922E-2</c:v>
                </c:pt>
                <c:pt idx="1952">
                  <c:v>1.431931E-3</c:v>
                </c:pt>
                <c:pt idx="1953">
                  <c:v>-1.385745E-2</c:v>
                </c:pt>
                <c:pt idx="1954">
                  <c:v>1.1624850000000001E-2</c:v>
                </c:pt>
                <c:pt idx="1955">
                  <c:v>-1.8953910000000001E-2</c:v>
                </c:pt>
                <c:pt idx="1956">
                  <c:v>1.5781620000000001E-4</c:v>
                </c:pt>
                <c:pt idx="1957">
                  <c:v>-2.6598589999999998E-2</c:v>
                </c:pt>
                <c:pt idx="1958">
                  <c:v>-2.405036E-2</c:v>
                </c:pt>
                <c:pt idx="1959">
                  <c:v>-3.2969169999999999E-2</c:v>
                </c:pt>
                <c:pt idx="1960">
                  <c:v>-3.6645279999999998E-3</c:v>
                </c:pt>
                <c:pt idx="1961">
                  <c:v>-6.2127579999999996E-3</c:v>
                </c:pt>
                <c:pt idx="1962">
                  <c:v>6.5283900000000002E-3</c:v>
                </c:pt>
                <c:pt idx="1963">
                  <c:v>-1.130922E-2</c:v>
                </c:pt>
                <c:pt idx="1964">
                  <c:v>-8.7609869999999996E-3</c:v>
                </c:pt>
                <c:pt idx="1965">
                  <c:v>-1.6405679999999999E-2</c:v>
                </c:pt>
                <c:pt idx="1966">
                  <c:v>-1.385745E-2</c:v>
                </c:pt>
                <c:pt idx="1967">
                  <c:v>-2.3904130000000001E-3</c:v>
                </c:pt>
                <c:pt idx="1968">
                  <c:v>-6.2127579999999996E-3</c:v>
                </c:pt>
                <c:pt idx="1969">
                  <c:v>-1.00351E-2</c:v>
                </c:pt>
                <c:pt idx="1970">
                  <c:v>6.5283900000000002E-3</c:v>
                </c:pt>
                <c:pt idx="1971">
                  <c:v>1.431931E-3</c:v>
                </c:pt>
                <c:pt idx="1972">
                  <c:v>-4.9386430000000004E-3</c:v>
                </c:pt>
                <c:pt idx="1973">
                  <c:v>-1.1162990000000001E-3</c:v>
                </c:pt>
                <c:pt idx="1974">
                  <c:v>-1.385745E-2</c:v>
                </c:pt>
                <c:pt idx="1975">
                  <c:v>-8.7609869999999996E-3</c:v>
                </c:pt>
                <c:pt idx="1976">
                  <c:v>-3.6645279999999998E-3</c:v>
                </c:pt>
                <c:pt idx="1977">
                  <c:v>6.5283900000000002E-3</c:v>
                </c:pt>
                <c:pt idx="1978">
                  <c:v>-7.4868720000000003E-3</c:v>
                </c:pt>
                <c:pt idx="1979">
                  <c:v>1.5781620000000001E-4</c:v>
                </c:pt>
                <c:pt idx="1980">
                  <c:v>-2.914682E-2</c:v>
                </c:pt>
                <c:pt idx="1981">
                  <c:v>-3.1695050000000002E-2</c:v>
                </c:pt>
                <c:pt idx="1982">
                  <c:v>-8.7609869999999996E-3</c:v>
                </c:pt>
                <c:pt idx="1983">
                  <c:v>-7.4868720000000003E-3</c:v>
                </c:pt>
                <c:pt idx="1984">
                  <c:v>-1.6405679999999999E-2</c:v>
                </c:pt>
                <c:pt idx="1985">
                  <c:v>1.431931E-3</c:v>
                </c:pt>
                <c:pt idx="1986">
                  <c:v>3.9801599999999999E-3</c:v>
                </c:pt>
                <c:pt idx="1987">
                  <c:v>-1.513156E-2</c:v>
                </c:pt>
                <c:pt idx="1988">
                  <c:v>-7.4868720000000003E-3</c:v>
                </c:pt>
                <c:pt idx="1989">
                  <c:v>-4.316209E-2</c:v>
                </c:pt>
                <c:pt idx="1990">
                  <c:v>-1.1162990000000001E-3</c:v>
                </c:pt>
                <c:pt idx="1991">
                  <c:v>-1.1162990000000001E-3</c:v>
                </c:pt>
                <c:pt idx="1992">
                  <c:v>-2.1502130000000001E-2</c:v>
                </c:pt>
                <c:pt idx="1993">
                  <c:v>9.0766200000000005E-3</c:v>
                </c:pt>
                <c:pt idx="1994">
                  <c:v>-1.130922E-2</c:v>
                </c:pt>
                <c:pt idx="1995">
                  <c:v>-8.7609869999999996E-3</c:v>
                </c:pt>
                <c:pt idx="1996">
                  <c:v>-3.6645279999999998E-3</c:v>
                </c:pt>
                <c:pt idx="1997">
                  <c:v>-2.1502130000000001E-2</c:v>
                </c:pt>
                <c:pt idx="1998">
                  <c:v>-6.2127579999999996E-3</c:v>
                </c:pt>
                <c:pt idx="1999">
                  <c:v>5.2542750000000001E-3</c:v>
                </c:pt>
                <c:pt idx="2000">
                  <c:v>1.431931E-3</c:v>
                </c:pt>
                <c:pt idx="2001">
                  <c:v>1.1624850000000001E-2</c:v>
                </c:pt>
                <c:pt idx="2002">
                  <c:v>-6.2127579999999996E-3</c:v>
                </c:pt>
                <c:pt idx="2003">
                  <c:v>-1.1162990000000001E-3</c:v>
                </c:pt>
                <c:pt idx="2004">
                  <c:v>3.9801599999999999E-3</c:v>
                </c:pt>
                <c:pt idx="2005">
                  <c:v>-7.4868720000000003E-3</c:v>
                </c:pt>
                <c:pt idx="2006">
                  <c:v>3.9801599999999999E-3</c:v>
                </c:pt>
                <c:pt idx="2007">
                  <c:v>3.9801599999999999E-3</c:v>
                </c:pt>
                <c:pt idx="2008">
                  <c:v>7.8025050000000004E-3</c:v>
                </c:pt>
                <c:pt idx="2009">
                  <c:v>2.7060460000000001E-3</c:v>
                </c:pt>
                <c:pt idx="2010">
                  <c:v>1.5781620000000001E-4</c:v>
                </c:pt>
                <c:pt idx="2011">
                  <c:v>-2.3904130000000001E-3</c:v>
                </c:pt>
                <c:pt idx="2012">
                  <c:v>3.9801599999999999E-3</c:v>
                </c:pt>
                <c:pt idx="2013">
                  <c:v>1.7995420000000002E-2</c:v>
                </c:pt>
                <c:pt idx="2014">
                  <c:v>2.054365E-2</c:v>
                </c:pt>
                <c:pt idx="2015">
                  <c:v>3.838126E-2</c:v>
                </c:pt>
                <c:pt idx="2016">
                  <c:v>3.5833030000000002E-2</c:v>
                </c:pt>
                <c:pt idx="2017">
                  <c:v>5.7492979999999999E-2</c:v>
                </c:pt>
                <c:pt idx="2018">
                  <c:v>5.3670639999999999E-2</c:v>
                </c:pt>
                <c:pt idx="2019">
                  <c:v>5.8767100000000003E-2</c:v>
                </c:pt>
                <c:pt idx="2020">
                  <c:v>6.0041209999999998E-2</c:v>
                </c:pt>
                <c:pt idx="2021">
                  <c:v>6.2589439999999996E-2</c:v>
                </c:pt>
                <c:pt idx="2022">
                  <c:v>8.042705E-2</c:v>
                </c:pt>
                <c:pt idx="2023">
                  <c:v>8.9345850000000004E-2</c:v>
                </c:pt>
                <c:pt idx="2024">
                  <c:v>0.1033611</c:v>
                </c:pt>
                <c:pt idx="2025">
                  <c:v>0.113554</c:v>
                </c:pt>
                <c:pt idx="2026">
                  <c:v>0.1301175</c:v>
                </c:pt>
                <c:pt idx="2027">
                  <c:v>0.1288434</c:v>
                </c:pt>
                <c:pt idx="2028">
                  <c:v>0.12247280000000001</c:v>
                </c:pt>
                <c:pt idx="2029">
                  <c:v>0.1059093</c:v>
                </c:pt>
                <c:pt idx="2030">
                  <c:v>0.11610230000000001</c:v>
                </c:pt>
                <c:pt idx="2031">
                  <c:v>0.1122799</c:v>
                </c:pt>
                <c:pt idx="2032">
                  <c:v>0.11610230000000001</c:v>
                </c:pt>
                <c:pt idx="2033">
                  <c:v>0.1313916</c:v>
                </c:pt>
                <c:pt idx="2034">
                  <c:v>0.1250211</c:v>
                </c:pt>
                <c:pt idx="2035">
                  <c:v>0.12247280000000001</c:v>
                </c:pt>
                <c:pt idx="2036">
                  <c:v>0.11992460000000001</c:v>
                </c:pt>
                <c:pt idx="2037">
                  <c:v>0.1033611</c:v>
                </c:pt>
                <c:pt idx="2038">
                  <c:v>0.1033611</c:v>
                </c:pt>
                <c:pt idx="2039">
                  <c:v>0.1008129</c:v>
                </c:pt>
                <c:pt idx="2040">
                  <c:v>0.1122799</c:v>
                </c:pt>
                <c:pt idx="2041">
                  <c:v>9.3168189999999998E-2</c:v>
                </c:pt>
                <c:pt idx="2042">
                  <c:v>7.9152929999999996E-2</c:v>
                </c:pt>
                <c:pt idx="2043">
                  <c:v>7.2782360000000004E-2</c:v>
                </c:pt>
                <c:pt idx="2044">
                  <c:v>7.6604699999999998E-2</c:v>
                </c:pt>
                <c:pt idx="2045">
                  <c:v>9.5716419999999997E-2</c:v>
                </c:pt>
                <c:pt idx="2046">
                  <c:v>6.6411780000000004E-2</c:v>
                </c:pt>
                <c:pt idx="2047">
                  <c:v>6.7685899999999993E-2</c:v>
                </c:pt>
                <c:pt idx="2048">
                  <c:v>9.1894080000000003E-2</c:v>
                </c:pt>
                <c:pt idx="2049">
                  <c:v>6.0041209999999998E-2</c:v>
                </c:pt>
                <c:pt idx="2050">
                  <c:v>6.3863550000000005E-2</c:v>
                </c:pt>
                <c:pt idx="2051">
                  <c:v>6.6411780000000004E-2</c:v>
                </c:pt>
                <c:pt idx="2052">
                  <c:v>4.4751829999999999E-2</c:v>
                </c:pt>
                <c:pt idx="2053">
                  <c:v>3.5833030000000002E-2</c:v>
                </c:pt>
                <c:pt idx="2054">
                  <c:v>1.672131E-2</c:v>
                </c:pt>
                <c:pt idx="2055">
                  <c:v>-3.9339739999999998E-2</c:v>
                </c:pt>
                <c:pt idx="2056">
                  <c:v>-6.8644380000000005E-2</c:v>
                </c:pt>
                <c:pt idx="2057">
                  <c:v>-0.1017714</c:v>
                </c:pt>
                <c:pt idx="2058">
                  <c:v>-9.1578450000000006E-2</c:v>
                </c:pt>
                <c:pt idx="2059">
                  <c:v>-8.7756100000000004E-2</c:v>
                </c:pt>
                <c:pt idx="2060">
                  <c:v>-9.7949019999999998E-2</c:v>
                </c:pt>
                <c:pt idx="2061">
                  <c:v>-7.1192610000000003E-2</c:v>
                </c:pt>
                <c:pt idx="2062">
                  <c:v>-4.5710319999999999E-2</c:v>
                </c:pt>
                <c:pt idx="2063">
                  <c:v>-2.0228019999999999E-2</c:v>
                </c:pt>
                <c:pt idx="2064">
                  <c:v>-3.6645279999999998E-3</c:v>
                </c:pt>
                <c:pt idx="2065">
                  <c:v>-0.1043196</c:v>
                </c:pt>
                <c:pt idx="2066">
                  <c:v>-0.14891360000000001</c:v>
                </c:pt>
                <c:pt idx="2067">
                  <c:v>-0.28269569999999999</c:v>
                </c:pt>
                <c:pt idx="2068">
                  <c:v>-0.38207659999999999</c:v>
                </c:pt>
                <c:pt idx="2069">
                  <c:v>-0.22663459999999999</c:v>
                </c:pt>
                <c:pt idx="2070">
                  <c:v>-0.27122859999999999</c:v>
                </c:pt>
                <c:pt idx="2071">
                  <c:v>-0.14891360000000001</c:v>
                </c:pt>
                <c:pt idx="2072">
                  <c:v>3.7107139999999997E-2</c:v>
                </c:pt>
                <c:pt idx="2073">
                  <c:v>9.3168189999999998E-2</c:v>
                </c:pt>
                <c:pt idx="2074">
                  <c:v>-1.513156E-2</c:v>
                </c:pt>
                <c:pt idx="2075">
                  <c:v>-9.9223140000000001E-2</c:v>
                </c:pt>
                <c:pt idx="2076">
                  <c:v>-6.8644380000000005E-2</c:v>
                </c:pt>
                <c:pt idx="2077">
                  <c:v>-2.532448E-2</c:v>
                </c:pt>
                <c:pt idx="2078">
                  <c:v>-7.2466729999999993E-2</c:v>
                </c:pt>
                <c:pt idx="2079">
                  <c:v>-0.1030455</c:v>
                </c:pt>
                <c:pt idx="2080">
                  <c:v>-0.17057359999999999</c:v>
                </c:pt>
                <c:pt idx="2081">
                  <c:v>-0.1794924</c:v>
                </c:pt>
                <c:pt idx="2082">
                  <c:v>-0.1412689</c:v>
                </c:pt>
                <c:pt idx="2083">
                  <c:v>-0.11833490000000001</c:v>
                </c:pt>
                <c:pt idx="2084">
                  <c:v>-0.12088309999999999</c:v>
                </c:pt>
                <c:pt idx="2085">
                  <c:v>-5.7177350000000002E-2</c:v>
                </c:pt>
                <c:pt idx="2086">
                  <c:v>-2.1502130000000001E-2</c:v>
                </c:pt>
                <c:pt idx="2087">
                  <c:v>3.2010690000000001E-2</c:v>
                </c:pt>
                <c:pt idx="2088">
                  <c:v>4.0929489999999999E-2</c:v>
                </c:pt>
                <c:pt idx="2089">
                  <c:v>-2.0228019999999999E-2</c:v>
                </c:pt>
                <c:pt idx="2090">
                  <c:v>-6.7370269999999996E-2</c:v>
                </c:pt>
                <c:pt idx="2091">
                  <c:v>-6.6096150000000006E-2</c:v>
                </c:pt>
                <c:pt idx="2092">
                  <c:v>-0.1043196</c:v>
                </c:pt>
                <c:pt idx="2093">
                  <c:v>-0.1794924</c:v>
                </c:pt>
                <c:pt idx="2094">
                  <c:v>-0.2330052</c:v>
                </c:pt>
                <c:pt idx="2095">
                  <c:v>-0.22026399999999999</c:v>
                </c:pt>
                <c:pt idx="2096">
                  <c:v>-4.8258540000000003E-2</c:v>
                </c:pt>
                <c:pt idx="2097">
                  <c:v>0.12119870000000001</c:v>
                </c:pt>
                <c:pt idx="2098">
                  <c:v>8.5523509999999997E-2</c:v>
                </c:pt>
                <c:pt idx="2099">
                  <c:v>1.544719E-2</c:v>
                </c:pt>
                <c:pt idx="2100">
                  <c:v>9.0766200000000005E-3</c:v>
                </c:pt>
                <c:pt idx="2101">
                  <c:v>-7.5014949999999997E-2</c:v>
                </c:pt>
                <c:pt idx="2102">
                  <c:v>-0.230457</c:v>
                </c:pt>
                <c:pt idx="2103">
                  <c:v>-0.27632509999999999</c:v>
                </c:pt>
                <c:pt idx="2104">
                  <c:v>-0.25721339999999998</c:v>
                </c:pt>
                <c:pt idx="2105">
                  <c:v>-0.16420299999999999</c:v>
                </c:pt>
                <c:pt idx="2106">
                  <c:v>-7.1192610000000003E-2</c:v>
                </c:pt>
                <c:pt idx="2107">
                  <c:v>-3.8065630000000003E-2</c:v>
                </c:pt>
                <c:pt idx="2108">
                  <c:v>-2.405036E-2</c:v>
                </c:pt>
                <c:pt idx="2109">
                  <c:v>2.3091879999999999E-2</c:v>
                </c:pt>
                <c:pt idx="2110">
                  <c:v>3.4558909999999998E-2</c:v>
                </c:pt>
                <c:pt idx="2111">
                  <c:v>1.9269540000000002E-2</c:v>
                </c:pt>
                <c:pt idx="2112">
                  <c:v>4.4751829999999999E-2</c:v>
                </c:pt>
                <c:pt idx="2113">
                  <c:v>3.3284800000000003E-2</c:v>
                </c:pt>
                <c:pt idx="2114">
                  <c:v>3.2010690000000001E-2</c:v>
                </c:pt>
                <c:pt idx="2115">
                  <c:v>1.9269540000000002E-2</c:v>
                </c:pt>
                <c:pt idx="2116">
                  <c:v>6.6411780000000004E-2</c:v>
                </c:pt>
                <c:pt idx="2117">
                  <c:v>3.838126E-2</c:v>
                </c:pt>
                <c:pt idx="2118">
                  <c:v>-1.8953910000000001E-2</c:v>
                </c:pt>
                <c:pt idx="2119">
                  <c:v>1.2898959999999999E-2</c:v>
                </c:pt>
                <c:pt idx="2120">
                  <c:v>7.0234130000000006E-2</c:v>
                </c:pt>
                <c:pt idx="2121">
                  <c:v>0.12374690000000001</c:v>
                </c:pt>
                <c:pt idx="2122">
                  <c:v>0.1122799</c:v>
                </c:pt>
                <c:pt idx="2123">
                  <c:v>5.4944750000000001E-2</c:v>
                </c:pt>
                <c:pt idx="2124">
                  <c:v>5.2396520000000002E-2</c:v>
                </c:pt>
                <c:pt idx="2125">
                  <c:v>4.4751829999999999E-2</c:v>
                </c:pt>
                <c:pt idx="2126">
                  <c:v>5.2542750000000001E-3</c:v>
                </c:pt>
                <c:pt idx="2127">
                  <c:v>-8.7609869999999996E-3</c:v>
                </c:pt>
                <c:pt idx="2128">
                  <c:v>-1.513156E-2</c:v>
                </c:pt>
                <c:pt idx="2129">
                  <c:v>1.0350730000000001E-2</c:v>
                </c:pt>
                <c:pt idx="2130">
                  <c:v>4.2203600000000001E-2</c:v>
                </c:pt>
                <c:pt idx="2131">
                  <c:v>1.7995420000000002E-2</c:v>
                </c:pt>
                <c:pt idx="2132">
                  <c:v>-1.513156E-2</c:v>
                </c:pt>
                <c:pt idx="2133">
                  <c:v>-4.5710319999999999E-2</c:v>
                </c:pt>
                <c:pt idx="2134">
                  <c:v>-2.914682E-2</c:v>
                </c:pt>
                <c:pt idx="2135">
                  <c:v>-6.3547919999999994E-2</c:v>
                </c:pt>
                <c:pt idx="2136">
                  <c:v>-6.0999690000000002E-2</c:v>
                </c:pt>
                <c:pt idx="2137">
                  <c:v>-1.7679790000000001E-2</c:v>
                </c:pt>
                <c:pt idx="2138">
                  <c:v>-6.2127579999999996E-3</c:v>
                </c:pt>
                <c:pt idx="2139">
                  <c:v>-2.2776250000000001E-2</c:v>
                </c:pt>
                <c:pt idx="2140">
                  <c:v>-4.1887969999999997E-2</c:v>
                </c:pt>
                <c:pt idx="2141">
                  <c:v>-4.8258540000000003E-2</c:v>
                </c:pt>
                <c:pt idx="2142">
                  <c:v>-8.2659640000000006E-2</c:v>
                </c:pt>
                <c:pt idx="2143">
                  <c:v>-8.2659640000000006E-2</c:v>
                </c:pt>
                <c:pt idx="2144">
                  <c:v>-7.5014949999999997E-2</c:v>
                </c:pt>
                <c:pt idx="2145">
                  <c:v>-5.7177350000000002E-2</c:v>
                </c:pt>
                <c:pt idx="2146">
                  <c:v>-3.2969169999999999E-2</c:v>
                </c:pt>
                <c:pt idx="2147">
                  <c:v>-1.8953910000000001E-2</c:v>
                </c:pt>
                <c:pt idx="2148">
                  <c:v>5.2542750000000001E-3</c:v>
                </c:pt>
                <c:pt idx="2149">
                  <c:v>-1.6405679999999999E-2</c:v>
                </c:pt>
                <c:pt idx="2150">
                  <c:v>-2.3904130000000001E-3</c:v>
                </c:pt>
                <c:pt idx="2151">
                  <c:v>-2.914682E-2</c:v>
                </c:pt>
                <c:pt idx="2152">
                  <c:v>-5.0806770000000001E-2</c:v>
                </c:pt>
                <c:pt idx="2153">
                  <c:v>-6.3547919999999994E-2</c:v>
                </c:pt>
                <c:pt idx="2154">
                  <c:v>-5.7177350000000002E-2</c:v>
                </c:pt>
                <c:pt idx="2155">
                  <c:v>-5.3355E-2</c:v>
                </c:pt>
                <c:pt idx="2156">
                  <c:v>-3.042094E-2</c:v>
                </c:pt>
                <c:pt idx="2157">
                  <c:v>-4.1887969999999997E-2</c:v>
                </c:pt>
                <c:pt idx="2158">
                  <c:v>-3.2969169999999999E-2</c:v>
                </c:pt>
                <c:pt idx="2159">
                  <c:v>-2.6598589999999998E-2</c:v>
                </c:pt>
                <c:pt idx="2160">
                  <c:v>-2.532448E-2</c:v>
                </c:pt>
                <c:pt idx="2161">
                  <c:v>-4.1887969999999997E-2</c:v>
                </c:pt>
                <c:pt idx="2162">
                  <c:v>-5.0806770000000001E-2</c:v>
                </c:pt>
                <c:pt idx="2163">
                  <c:v>-5.7177350000000002E-2</c:v>
                </c:pt>
                <c:pt idx="2164">
                  <c:v>-6.2273809999999999E-2</c:v>
                </c:pt>
                <c:pt idx="2165">
                  <c:v>-4.6984430000000001E-2</c:v>
                </c:pt>
                <c:pt idx="2166">
                  <c:v>-3.2969169999999999E-2</c:v>
                </c:pt>
                <c:pt idx="2167">
                  <c:v>-2.2776250000000001E-2</c:v>
                </c:pt>
                <c:pt idx="2168">
                  <c:v>-1.6405679999999999E-2</c:v>
                </c:pt>
                <c:pt idx="2169">
                  <c:v>-3.2969169999999999E-2</c:v>
                </c:pt>
                <c:pt idx="2170">
                  <c:v>-2.6598589999999998E-2</c:v>
                </c:pt>
                <c:pt idx="2171">
                  <c:v>-4.9532659999999999E-2</c:v>
                </c:pt>
                <c:pt idx="2172">
                  <c:v>-5.7177350000000002E-2</c:v>
                </c:pt>
                <c:pt idx="2173">
                  <c:v>-2.7872709999999998E-2</c:v>
                </c:pt>
                <c:pt idx="2174">
                  <c:v>-4.1887969999999997E-2</c:v>
                </c:pt>
                <c:pt idx="2175">
                  <c:v>-3.2969169999999999E-2</c:v>
                </c:pt>
                <c:pt idx="2176">
                  <c:v>-2.532448E-2</c:v>
                </c:pt>
                <c:pt idx="2177">
                  <c:v>-2.0228019999999999E-2</c:v>
                </c:pt>
                <c:pt idx="2178">
                  <c:v>-1.00351E-2</c:v>
                </c:pt>
                <c:pt idx="2179">
                  <c:v>-1.258333E-2</c:v>
                </c:pt>
                <c:pt idx="2180">
                  <c:v>-2.6598589999999998E-2</c:v>
                </c:pt>
                <c:pt idx="2181">
                  <c:v>-3.9339739999999998E-2</c:v>
                </c:pt>
                <c:pt idx="2182">
                  <c:v>-3.9339739999999998E-2</c:v>
                </c:pt>
                <c:pt idx="2183">
                  <c:v>-3.2969169999999999E-2</c:v>
                </c:pt>
                <c:pt idx="2184">
                  <c:v>-2.914682E-2</c:v>
                </c:pt>
                <c:pt idx="2185">
                  <c:v>-3.6791509999999999E-2</c:v>
                </c:pt>
                <c:pt idx="2186">
                  <c:v>-2.914682E-2</c:v>
                </c:pt>
                <c:pt idx="2187">
                  <c:v>-8.7609869999999996E-3</c:v>
                </c:pt>
                <c:pt idx="2188">
                  <c:v>1.431931E-3</c:v>
                </c:pt>
                <c:pt idx="2189">
                  <c:v>2.181777E-2</c:v>
                </c:pt>
                <c:pt idx="2190">
                  <c:v>-1.385745E-2</c:v>
                </c:pt>
                <c:pt idx="2191">
                  <c:v>-3.5517399999999998E-2</c:v>
                </c:pt>
                <c:pt idx="2192">
                  <c:v>-5.0806770000000001E-2</c:v>
                </c:pt>
                <c:pt idx="2193">
                  <c:v>-2.6598589999999998E-2</c:v>
                </c:pt>
                <c:pt idx="2194">
                  <c:v>-6.2127579999999996E-3</c:v>
                </c:pt>
                <c:pt idx="2195">
                  <c:v>-2.1502130000000001E-2</c:v>
                </c:pt>
                <c:pt idx="2196">
                  <c:v>-8.7609869999999996E-3</c:v>
                </c:pt>
                <c:pt idx="2197">
                  <c:v>1.672131E-2</c:v>
                </c:pt>
                <c:pt idx="2198">
                  <c:v>2.181777E-2</c:v>
                </c:pt>
                <c:pt idx="2199">
                  <c:v>2.054365E-2</c:v>
                </c:pt>
                <c:pt idx="2200">
                  <c:v>-3.9339739999999998E-2</c:v>
                </c:pt>
                <c:pt idx="2201">
                  <c:v>-7.7563179999999995E-2</c:v>
                </c:pt>
                <c:pt idx="2202">
                  <c:v>-4.316209E-2</c:v>
                </c:pt>
                <c:pt idx="2203">
                  <c:v>-3.4243280000000001E-2</c:v>
                </c:pt>
                <c:pt idx="2204">
                  <c:v>-2.405036E-2</c:v>
                </c:pt>
                <c:pt idx="2205">
                  <c:v>1.431931E-3</c:v>
                </c:pt>
                <c:pt idx="2206">
                  <c:v>7.8025050000000004E-3</c:v>
                </c:pt>
                <c:pt idx="2207">
                  <c:v>3.7107139999999997E-2</c:v>
                </c:pt>
                <c:pt idx="2208">
                  <c:v>3.838126E-2</c:v>
                </c:pt>
                <c:pt idx="2209">
                  <c:v>-3.1695050000000002E-2</c:v>
                </c:pt>
                <c:pt idx="2210">
                  <c:v>-6.9918499999999995E-2</c:v>
                </c:pt>
                <c:pt idx="2211">
                  <c:v>-5.4629120000000003E-2</c:v>
                </c:pt>
                <c:pt idx="2212">
                  <c:v>-6.2127579999999996E-3</c:v>
                </c:pt>
                <c:pt idx="2213">
                  <c:v>1.2898959999999999E-2</c:v>
                </c:pt>
                <c:pt idx="2214">
                  <c:v>2.8188339999999999E-2</c:v>
                </c:pt>
                <c:pt idx="2215">
                  <c:v>1.9269540000000002E-2</c:v>
                </c:pt>
                <c:pt idx="2216">
                  <c:v>4.8574180000000002E-2</c:v>
                </c:pt>
                <c:pt idx="2217">
                  <c:v>2.4365999999999999E-2</c:v>
                </c:pt>
                <c:pt idx="2218">
                  <c:v>7.8025050000000004E-3</c:v>
                </c:pt>
                <c:pt idx="2219">
                  <c:v>-1.258333E-2</c:v>
                </c:pt>
                <c:pt idx="2220">
                  <c:v>7.8025050000000004E-3</c:v>
                </c:pt>
                <c:pt idx="2221">
                  <c:v>2.7060460000000001E-3</c:v>
                </c:pt>
                <c:pt idx="2222">
                  <c:v>3.838126E-2</c:v>
                </c:pt>
                <c:pt idx="2223">
                  <c:v>4.3477719999999997E-2</c:v>
                </c:pt>
                <c:pt idx="2224">
                  <c:v>6.0041209999999998E-2</c:v>
                </c:pt>
                <c:pt idx="2225">
                  <c:v>7.2782360000000004E-2</c:v>
                </c:pt>
                <c:pt idx="2226">
                  <c:v>5.112241E-2</c:v>
                </c:pt>
                <c:pt idx="2227">
                  <c:v>3.9655370000000002E-2</c:v>
                </c:pt>
                <c:pt idx="2228">
                  <c:v>2.7060460000000001E-3</c:v>
                </c:pt>
                <c:pt idx="2229">
                  <c:v>-2.3904130000000001E-3</c:v>
                </c:pt>
                <c:pt idx="2230">
                  <c:v>2.4365999999999999E-2</c:v>
                </c:pt>
                <c:pt idx="2231">
                  <c:v>4.6025950000000003E-2</c:v>
                </c:pt>
                <c:pt idx="2232">
                  <c:v>5.112241E-2</c:v>
                </c:pt>
                <c:pt idx="2233">
                  <c:v>3.9655370000000002E-2</c:v>
                </c:pt>
                <c:pt idx="2234">
                  <c:v>4.4751829999999999E-2</c:v>
                </c:pt>
                <c:pt idx="2235">
                  <c:v>5.112241E-2</c:v>
                </c:pt>
                <c:pt idx="2236">
                  <c:v>9.0766200000000005E-3</c:v>
                </c:pt>
                <c:pt idx="2237">
                  <c:v>-4.9386430000000004E-3</c:v>
                </c:pt>
                <c:pt idx="2238">
                  <c:v>1.2898959999999999E-2</c:v>
                </c:pt>
                <c:pt idx="2239">
                  <c:v>4.3477719999999997E-2</c:v>
                </c:pt>
                <c:pt idx="2240">
                  <c:v>3.3284800000000003E-2</c:v>
                </c:pt>
                <c:pt idx="2241">
                  <c:v>2.4365999999999999E-2</c:v>
                </c:pt>
                <c:pt idx="2242">
                  <c:v>2.3091879999999999E-2</c:v>
                </c:pt>
                <c:pt idx="2243">
                  <c:v>1.2898959999999999E-2</c:v>
                </c:pt>
                <c:pt idx="2244">
                  <c:v>-2.3904130000000001E-3</c:v>
                </c:pt>
                <c:pt idx="2245">
                  <c:v>1.544719E-2</c:v>
                </c:pt>
                <c:pt idx="2246">
                  <c:v>1.4173079999999999E-2</c:v>
                </c:pt>
                <c:pt idx="2247">
                  <c:v>2.3091879999999999E-2</c:v>
                </c:pt>
                <c:pt idx="2248">
                  <c:v>4.0929489999999999E-2</c:v>
                </c:pt>
                <c:pt idx="2249">
                  <c:v>2.3091879999999999E-2</c:v>
                </c:pt>
                <c:pt idx="2250">
                  <c:v>1.7995420000000002E-2</c:v>
                </c:pt>
                <c:pt idx="2251">
                  <c:v>6.5283900000000002E-3</c:v>
                </c:pt>
                <c:pt idx="2252">
                  <c:v>-1.1162990000000001E-3</c:v>
                </c:pt>
                <c:pt idx="2253">
                  <c:v>-2.2776250000000001E-2</c:v>
                </c:pt>
                <c:pt idx="2254">
                  <c:v>7.8025050000000004E-3</c:v>
                </c:pt>
                <c:pt idx="2255">
                  <c:v>7.8025050000000004E-3</c:v>
                </c:pt>
                <c:pt idx="2256">
                  <c:v>-2.3904130000000001E-3</c:v>
                </c:pt>
                <c:pt idx="2257">
                  <c:v>3.0736570000000001E-2</c:v>
                </c:pt>
                <c:pt idx="2258">
                  <c:v>-8.7609869999999996E-3</c:v>
                </c:pt>
                <c:pt idx="2259">
                  <c:v>1.4173079999999999E-2</c:v>
                </c:pt>
                <c:pt idx="2260">
                  <c:v>-2.0228019999999999E-2</c:v>
                </c:pt>
                <c:pt idx="2261">
                  <c:v>-2.6598589999999998E-2</c:v>
                </c:pt>
                <c:pt idx="2262">
                  <c:v>-6.2127579999999996E-3</c:v>
                </c:pt>
                <c:pt idx="2263">
                  <c:v>1.1624850000000001E-2</c:v>
                </c:pt>
                <c:pt idx="2264">
                  <c:v>1.0350730000000001E-2</c:v>
                </c:pt>
                <c:pt idx="2265">
                  <c:v>-1.00351E-2</c:v>
                </c:pt>
                <c:pt idx="2266">
                  <c:v>1.5781620000000001E-4</c:v>
                </c:pt>
                <c:pt idx="2267">
                  <c:v>-1.385745E-2</c:v>
                </c:pt>
                <c:pt idx="2268">
                  <c:v>5.2542750000000001E-3</c:v>
                </c:pt>
                <c:pt idx="2269">
                  <c:v>-1.1162990000000001E-3</c:v>
                </c:pt>
                <c:pt idx="2270">
                  <c:v>2.7060460000000001E-3</c:v>
                </c:pt>
                <c:pt idx="2271">
                  <c:v>1.7995420000000002E-2</c:v>
                </c:pt>
                <c:pt idx="2272">
                  <c:v>2.6914230000000001E-2</c:v>
                </c:pt>
                <c:pt idx="2273">
                  <c:v>1.4173079999999999E-2</c:v>
                </c:pt>
                <c:pt idx="2274">
                  <c:v>9.0766200000000005E-3</c:v>
                </c:pt>
                <c:pt idx="2275">
                  <c:v>-1.513156E-2</c:v>
                </c:pt>
                <c:pt idx="2276">
                  <c:v>1.5781620000000001E-4</c:v>
                </c:pt>
                <c:pt idx="2277">
                  <c:v>3.9801599999999999E-3</c:v>
                </c:pt>
                <c:pt idx="2278">
                  <c:v>-8.7609869999999996E-3</c:v>
                </c:pt>
                <c:pt idx="2279">
                  <c:v>1.544719E-2</c:v>
                </c:pt>
                <c:pt idx="2280">
                  <c:v>1.2898959999999999E-2</c:v>
                </c:pt>
                <c:pt idx="2281">
                  <c:v>1.2898959999999999E-2</c:v>
                </c:pt>
                <c:pt idx="2282">
                  <c:v>1.431931E-3</c:v>
                </c:pt>
                <c:pt idx="2283">
                  <c:v>-2.532448E-2</c:v>
                </c:pt>
                <c:pt idx="2284">
                  <c:v>2.7060460000000001E-3</c:v>
                </c:pt>
                <c:pt idx="2285">
                  <c:v>-1.1162990000000001E-3</c:v>
                </c:pt>
                <c:pt idx="2286">
                  <c:v>2.3091879999999999E-2</c:v>
                </c:pt>
                <c:pt idx="2287">
                  <c:v>1.4173079999999999E-2</c:v>
                </c:pt>
                <c:pt idx="2288">
                  <c:v>2.3091879999999999E-2</c:v>
                </c:pt>
                <c:pt idx="2289">
                  <c:v>7.8025050000000004E-3</c:v>
                </c:pt>
                <c:pt idx="2290">
                  <c:v>-1.130922E-2</c:v>
                </c:pt>
                <c:pt idx="2291">
                  <c:v>9.0766200000000005E-3</c:v>
                </c:pt>
                <c:pt idx="2292">
                  <c:v>3.9801599999999999E-3</c:v>
                </c:pt>
                <c:pt idx="2293">
                  <c:v>1.1624850000000001E-2</c:v>
                </c:pt>
                <c:pt idx="2294">
                  <c:v>3.9801599999999999E-3</c:v>
                </c:pt>
                <c:pt idx="2295">
                  <c:v>2.181777E-2</c:v>
                </c:pt>
                <c:pt idx="2296">
                  <c:v>1.544719E-2</c:v>
                </c:pt>
                <c:pt idx="2297">
                  <c:v>-2.3904130000000001E-3</c:v>
                </c:pt>
                <c:pt idx="2298">
                  <c:v>-8.7609869999999996E-3</c:v>
                </c:pt>
                <c:pt idx="2299">
                  <c:v>-8.7609869999999996E-3</c:v>
                </c:pt>
                <c:pt idx="2300">
                  <c:v>-6.2127579999999996E-3</c:v>
                </c:pt>
                <c:pt idx="2301">
                  <c:v>1.544719E-2</c:v>
                </c:pt>
                <c:pt idx="2302">
                  <c:v>-6.2127579999999996E-3</c:v>
                </c:pt>
                <c:pt idx="2303">
                  <c:v>2.8188339999999999E-2</c:v>
                </c:pt>
                <c:pt idx="2304">
                  <c:v>2.4365999999999999E-2</c:v>
                </c:pt>
                <c:pt idx="2305">
                  <c:v>-1.385745E-2</c:v>
                </c:pt>
                <c:pt idx="2306">
                  <c:v>1.431931E-3</c:v>
                </c:pt>
                <c:pt idx="2307">
                  <c:v>1.431931E-3</c:v>
                </c:pt>
                <c:pt idx="2308">
                  <c:v>9.0766200000000005E-3</c:v>
                </c:pt>
                <c:pt idx="2309">
                  <c:v>2.5640110000000001E-2</c:v>
                </c:pt>
                <c:pt idx="2310">
                  <c:v>3.9801599999999999E-3</c:v>
                </c:pt>
                <c:pt idx="2311">
                  <c:v>3.7107139999999997E-2</c:v>
                </c:pt>
                <c:pt idx="2312">
                  <c:v>1.431931E-3</c:v>
                </c:pt>
                <c:pt idx="2313">
                  <c:v>1.544719E-2</c:v>
                </c:pt>
                <c:pt idx="2314">
                  <c:v>1.7995420000000002E-2</c:v>
                </c:pt>
                <c:pt idx="2315">
                  <c:v>1.1624850000000001E-2</c:v>
                </c:pt>
                <c:pt idx="2316">
                  <c:v>7.8025050000000004E-3</c:v>
                </c:pt>
                <c:pt idx="2317">
                  <c:v>1.1624850000000001E-2</c:v>
                </c:pt>
                <c:pt idx="2318">
                  <c:v>1.4173079999999999E-2</c:v>
                </c:pt>
                <c:pt idx="2319">
                  <c:v>2.6914230000000001E-2</c:v>
                </c:pt>
                <c:pt idx="2320">
                  <c:v>1.0350730000000001E-2</c:v>
                </c:pt>
                <c:pt idx="2321">
                  <c:v>1.544719E-2</c:v>
                </c:pt>
                <c:pt idx="2322">
                  <c:v>3.9801599999999999E-3</c:v>
                </c:pt>
                <c:pt idx="2323">
                  <c:v>2.6914230000000001E-2</c:v>
                </c:pt>
                <c:pt idx="2324">
                  <c:v>1.0350730000000001E-2</c:v>
                </c:pt>
                <c:pt idx="2325">
                  <c:v>1.672131E-2</c:v>
                </c:pt>
                <c:pt idx="2326">
                  <c:v>4.2203600000000001E-2</c:v>
                </c:pt>
                <c:pt idx="2327">
                  <c:v>2.3091879999999999E-2</c:v>
                </c:pt>
                <c:pt idx="2328">
                  <c:v>1.672131E-2</c:v>
                </c:pt>
                <c:pt idx="2329">
                  <c:v>2.3091879999999999E-2</c:v>
                </c:pt>
                <c:pt idx="2330">
                  <c:v>2.6914230000000001E-2</c:v>
                </c:pt>
                <c:pt idx="2331">
                  <c:v>1.544719E-2</c:v>
                </c:pt>
                <c:pt idx="2332">
                  <c:v>1.0350730000000001E-2</c:v>
                </c:pt>
                <c:pt idx="2333">
                  <c:v>1.4173079999999999E-2</c:v>
                </c:pt>
                <c:pt idx="2334">
                  <c:v>2.054365E-2</c:v>
                </c:pt>
                <c:pt idx="2335">
                  <c:v>2.054365E-2</c:v>
                </c:pt>
                <c:pt idx="2336">
                  <c:v>3.5833030000000002E-2</c:v>
                </c:pt>
                <c:pt idx="2337">
                  <c:v>1.7995420000000002E-2</c:v>
                </c:pt>
                <c:pt idx="2338">
                  <c:v>1.0350730000000001E-2</c:v>
                </c:pt>
                <c:pt idx="2339">
                  <c:v>2.181777E-2</c:v>
                </c:pt>
                <c:pt idx="2340">
                  <c:v>-4.9386430000000004E-3</c:v>
                </c:pt>
                <c:pt idx="2341">
                  <c:v>6.5283900000000002E-3</c:v>
                </c:pt>
                <c:pt idx="2342">
                  <c:v>2.8188339999999999E-2</c:v>
                </c:pt>
                <c:pt idx="2343">
                  <c:v>1.431931E-3</c:v>
                </c:pt>
                <c:pt idx="2344">
                  <c:v>1.544719E-2</c:v>
                </c:pt>
                <c:pt idx="2345">
                  <c:v>1.9269540000000002E-2</c:v>
                </c:pt>
                <c:pt idx="2346">
                  <c:v>1.7995420000000002E-2</c:v>
                </c:pt>
                <c:pt idx="2347">
                  <c:v>9.0766200000000005E-3</c:v>
                </c:pt>
                <c:pt idx="2348">
                  <c:v>2.054365E-2</c:v>
                </c:pt>
                <c:pt idx="2349">
                  <c:v>1.544719E-2</c:v>
                </c:pt>
                <c:pt idx="2350">
                  <c:v>2.9462459999999999E-2</c:v>
                </c:pt>
                <c:pt idx="2351">
                  <c:v>9.0766200000000005E-3</c:v>
                </c:pt>
                <c:pt idx="2352">
                  <c:v>1.7995420000000002E-2</c:v>
                </c:pt>
                <c:pt idx="2353">
                  <c:v>2.9462459999999999E-2</c:v>
                </c:pt>
                <c:pt idx="2354">
                  <c:v>1.2898959999999999E-2</c:v>
                </c:pt>
                <c:pt idx="2355">
                  <c:v>1.0350730000000001E-2</c:v>
                </c:pt>
                <c:pt idx="2356">
                  <c:v>2.181777E-2</c:v>
                </c:pt>
                <c:pt idx="2357">
                  <c:v>2.4365999999999999E-2</c:v>
                </c:pt>
                <c:pt idx="2358">
                  <c:v>3.3284800000000003E-2</c:v>
                </c:pt>
                <c:pt idx="2359">
                  <c:v>2.6914230000000001E-2</c:v>
                </c:pt>
                <c:pt idx="2360">
                  <c:v>6.5283900000000002E-3</c:v>
                </c:pt>
                <c:pt idx="2361">
                  <c:v>1.1624850000000001E-2</c:v>
                </c:pt>
                <c:pt idx="2362">
                  <c:v>2.181777E-2</c:v>
                </c:pt>
                <c:pt idx="2363">
                  <c:v>1.672131E-2</c:v>
                </c:pt>
                <c:pt idx="2364">
                  <c:v>1.1624850000000001E-2</c:v>
                </c:pt>
                <c:pt idx="2365">
                  <c:v>1.9269540000000002E-2</c:v>
                </c:pt>
                <c:pt idx="2366">
                  <c:v>4.9848290000000003E-2</c:v>
                </c:pt>
                <c:pt idx="2367">
                  <c:v>2.181777E-2</c:v>
                </c:pt>
                <c:pt idx="2368">
                  <c:v>3.9801599999999999E-3</c:v>
                </c:pt>
                <c:pt idx="2369">
                  <c:v>2.6914230000000001E-2</c:v>
                </c:pt>
                <c:pt idx="2370">
                  <c:v>1.4173079999999999E-2</c:v>
                </c:pt>
                <c:pt idx="2371">
                  <c:v>1.4173079999999999E-2</c:v>
                </c:pt>
                <c:pt idx="2372">
                  <c:v>1.4173079999999999E-2</c:v>
                </c:pt>
                <c:pt idx="2373">
                  <c:v>1.7995420000000002E-2</c:v>
                </c:pt>
                <c:pt idx="2374">
                  <c:v>4.7300059999999998E-2</c:v>
                </c:pt>
                <c:pt idx="2375">
                  <c:v>2.4365999999999999E-2</c:v>
                </c:pt>
                <c:pt idx="2376">
                  <c:v>1.672131E-2</c:v>
                </c:pt>
                <c:pt idx="2377">
                  <c:v>2.8188339999999999E-2</c:v>
                </c:pt>
                <c:pt idx="2378">
                  <c:v>1.2898959999999999E-2</c:v>
                </c:pt>
                <c:pt idx="2379">
                  <c:v>1.9269540000000002E-2</c:v>
                </c:pt>
                <c:pt idx="2380">
                  <c:v>7.8025050000000004E-3</c:v>
                </c:pt>
                <c:pt idx="2381">
                  <c:v>1.9269540000000002E-2</c:v>
                </c:pt>
                <c:pt idx="2382">
                  <c:v>3.0736570000000001E-2</c:v>
                </c:pt>
                <c:pt idx="2383">
                  <c:v>2.5640110000000001E-2</c:v>
                </c:pt>
                <c:pt idx="2384">
                  <c:v>2.3091879999999999E-2</c:v>
                </c:pt>
                <c:pt idx="2385">
                  <c:v>1.2898959999999999E-2</c:v>
                </c:pt>
                <c:pt idx="2386">
                  <c:v>1.9269540000000002E-2</c:v>
                </c:pt>
                <c:pt idx="2387">
                  <c:v>2.9462459999999999E-2</c:v>
                </c:pt>
                <c:pt idx="2388">
                  <c:v>-3.6645279999999998E-3</c:v>
                </c:pt>
                <c:pt idx="2389">
                  <c:v>9.0766200000000005E-3</c:v>
                </c:pt>
                <c:pt idx="2390">
                  <c:v>3.5833030000000002E-2</c:v>
                </c:pt>
                <c:pt idx="2391">
                  <c:v>2.3091879999999999E-2</c:v>
                </c:pt>
                <c:pt idx="2392">
                  <c:v>1.544719E-2</c:v>
                </c:pt>
                <c:pt idx="2393">
                  <c:v>2.181777E-2</c:v>
                </c:pt>
                <c:pt idx="2394">
                  <c:v>3.0736570000000001E-2</c:v>
                </c:pt>
                <c:pt idx="2395">
                  <c:v>9.0766200000000005E-3</c:v>
                </c:pt>
                <c:pt idx="2396">
                  <c:v>3.4558909999999998E-2</c:v>
                </c:pt>
                <c:pt idx="2397">
                  <c:v>1.1624850000000001E-2</c:v>
                </c:pt>
                <c:pt idx="2398">
                  <c:v>3.838126E-2</c:v>
                </c:pt>
                <c:pt idx="2399">
                  <c:v>3.5833030000000002E-2</c:v>
                </c:pt>
                <c:pt idx="2400">
                  <c:v>5.2542750000000001E-3</c:v>
                </c:pt>
                <c:pt idx="2401">
                  <c:v>2.6914230000000001E-2</c:v>
                </c:pt>
                <c:pt idx="2402">
                  <c:v>3.4558909999999998E-2</c:v>
                </c:pt>
                <c:pt idx="2403">
                  <c:v>-4.9386430000000004E-3</c:v>
                </c:pt>
                <c:pt idx="2404">
                  <c:v>1.431931E-3</c:v>
                </c:pt>
                <c:pt idx="2405">
                  <c:v>2.054365E-2</c:v>
                </c:pt>
                <c:pt idx="2406">
                  <c:v>7.8025050000000004E-3</c:v>
                </c:pt>
                <c:pt idx="2407">
                  <c:v>4.7300059999999998E-2</c:v>
                </c:pt>
                <c:pt idx="2408">
                  <c:v>3.2010690000000001E-2</c:v>
                </c:pt>
                <c:pt idx="2409">
                  <c:v>2.181777E-2</c:v>
                </c:pt>
                <c:pt idx="2410">
                  <c:v>4.8574180000000002E-2</c:v>
                </c:pt>
                <c:pt idx="2411">
                  <c:v>3.7107139999999997E-2</c:v>
                </c:pt>
                <c:pt idx="2412">
                  <c:v>-6.2127579999999996E-3</c:v>
                </c:pt>
                <c:pt idx="2413">
                  <c:v>2.7060460000000001E-3</c:v>
                </c:pt>
                <c:pt idx="2414">
                  <c:v>5.2542750000000001E-3</c:v>
                </c:pt>
                <c:pt idx="2415">
                  <c:v>5.3670639999999999E-2</c:v>
                </c:pt>
                <c:pt idx="2416">
                  <c:v>6.5137669999999995E-2</c:v>
                </c:pt>
                <c:pt idx="2417">
                  <c:v>2.181777E-2</c:v>
                </c:pt>
                <c:pt idx="2418">
                  <c:v>3.838126E-2</c:v>
                </c:pt>
                <c:pt idx="2419">
                  <c:v>4.7300059999999998E-2</c:v>
                </c:pt>
                <c:pt idx="2420">
                  <c:v>3.2010690000000001E-2</c:v>
                </c:pt>
                <c:pt idx="2421">
                  <c:v>1.431931E-3</c:v>
                </c:pt>
                <c:pt idx="2422">
                  <c:v>-1.513156E-2</c:v>
                </c:pt>
                <c:pt idx="2423">
                  <c:v>5.2542750000000001E-3</c:v>
                </c:pt>
                <c:pt idx="2424">
                  <c:v>5.2396520000000002E-2</c:v>
                </c:pt>
                <c:pt idx="2425">
                  <c:v>4.3477719999999997E-2</c:v>
                </c:pt>
                <c:pt idx="2426">
                  <c:v>2.9462459999999999E-2</c:v>
                </c:pt>
                <c:pt idx="2427">
                  <c:v>2.5640110000000001E-2</c:v>
                </c:pt>
                <c:pt idx="2428">
                  <c:v>7.1508240000000001E-2</c:v>
                </c:pt>
                <c:pt idx="2429">
                  <c:v>3.838126E-2</c:v>
                </c:pt>
                <c:pt idx="2430">
                  <c:v>-4.9386430000000004E-3</c:v>
                </c:pt>
                <c:pt idx="2431">
                  <c:v>-3.6645279999999998E-3</c:v>
                </c:pt>
                <c:pt idx="2432">
                  <c:v>1.5781620000000001E-4</c:v>
                </c:pt>
                <c:pt idx="2433">
                  <c:v>4.2203600000000001E-2</c:v>
                </c:pt>
                <c:pt idx="2434">
                  <c:v>5.2396520000000002E-2</c:v>
                </c:pt>
                <c:pt idx="2435">
                  <c:v>1.7995420000000002E-2</c:v>
                </c:pt>
                <c:pt idx="2436">
                  <c:v>1.544719E-2</c:v>
                </c:pt>
                <c:pt idx="2437">
                  <c:v>6.2589439999999996E-2</c:v>
                </c:pt>
                <c:pt idx="2438">
                  <c:v>4.9848290000000003E-2</c:v>
                </c:pt>
                <c:pt idx="2439">
                  <c:v>1.7995420000000002E-2</c:v>
                </c:pt>
                <c:pt idx="2440">
                  <c:v>-2.914682E-2</c:v>
                </c:pt>
                <c:pt idx="2441">
                  <c:v>-1.258333E-2</c:v>
                </c:pt>
                <c:pt idx="2442">
                  <c:v>-6.2127579999999996E-3</c:v>
                </c:pt>
                <c:pt idx="2443">
                  <c:v>1.4173079999999999E-2</c:v>
                </c:pt>
                <c:pt idx="2444">
                  <c:v>2.181777E-2</c:v>
                </c:pt>
                <c:pt idx="2445">
                  <c:v>3.9801599999999999E-3</c:v>
                </c:pt>
                <c:pt idx="2446">
                  <c:v>1.1624850000000001E-2</c:v>
                </c:pt>
                <c:pt idx="2447">
                  <c:v>5.7492979999999999E-2</c:v>
                </c:pt>
                <c:pt idx="2448">
                  <c:v>6.7685899999999993E-2</c:v>
                </c:pt>
                <c:pt idx="2449">
                  <c:v>3.4558909999999998E-2</c:v>
                </c:pt>
                <c:pt idx="2450">
                  <c:v>-2.6598589999999998E-2</c:v>
                </c:pt>
                <c:pt idx="2451">
                  <c:v>-2.6598589999999998E-2</c:v>
                </c:pt>
                <c:pt idx="2452">
                  <c:v>2.181777E-2</c:v>
                </c:pt>
                <c:pt idx="2453">
                  <c:v>-6.2127579999999996E-3</c:v>
                </c:pt>
                <c:pt idx="2454">
                  <c:v>-1.00351E-2</c:v>
                </c:pt>
                <c:pt idx="2455">
                  <c:v>-8.7609869999999996E-3</c:v>
                </c:pt>
                <c:pt idx="2456">
                  <c:v>3.9801599999999999E-3</c:v>
                </c:pt>
                <c:pt idx="2457">
                  <c:v>6.8960010000000002E-2</c:v>
                </c:pt>
                <c:pt idx="2458">
                  <c:v>0.1033611</c:v>
                </c:pt>
                <c:pt idx="2459">
                  <c:v>7.1508240000000001E-2</c:v>
                </c:pt>
                <c:pt idx="2460">
                  <c:v>1.5781620000000001E-4</c:v>
                </c:pt>
                <c:pt idx="2461">
                  <c:v>-2.2776250000000001E-2</c:v>
                </c:pt>
                <c:pt idx="2462">
                  <c:v>7.8025050000000004E-3</c:v>
                </c:pt>
                <c:pt idx="2463">
                  <c:v>3.4558909999999998E-2</c:v>
                </c:pt>
                <c:pt idx="2464">
                  <c:v>3.9801599999999999E-3</c:v>
                </c:pt>
                <c:pt idx="2465">
                  <c:v>-1.8953910000000001E-2</c:v>
                </c:pt>
                <c:pt idx="2466">
                  <c:v>1.7995420000000002E-2</c:v>
                </c:pt>
                <c:pt idx="2467">
                  <c:v>7.5330590000000003E-2</c:v>
                </c:pt>
                <c:pt idx="2468">
                  <c:v>8.2975279999999998E-2</c:v>
                </c:pt>
                <c:pt idx="2469">
                  <c:v>2.6914230000000001E-2</c:v>
                </c:pt>
                <c:pt idx="2470">
                  <c:v>1.4173079999999999E-2</c:v>
                </c:pt>
                <c:pt idx="2471">
                  <c:v>3.9801599999999999E-3</c:v>
                </c:pt>
                <c:pt idx="2472">
                  <c:v>2.4365999999999999E-2</c:v>
                </c:pt>
                <c:pt idx="2473">
                  <c:v>5.112241E-2</c:v>
                </c:pt>
                <c:pt idx="2474">
                  <c:v>4.8574180000000002E-2</c:v>
                </c:pt>
                <c:pt idx="2475">
                  <c:v>1.1624850000000001E-2</c:v>
                </c:pt>
                <c:pt idx="2476">
                  <c:v>2.6914230000000001E-2</c:v>
                </c:pt>
                <c:pt idx="2477">
                  <c:v>6.2589439999999996E-2</c:v>
                </c:pt>
                <c:pt idx="2478">
                  <c:v>5.4944750000000001E-2</c:v>
                </c:pt>
                <c:pt idx="2479">
                  <c:v>4.0929489999999999E-2</c:v>
                </c:pt>
                <c:pt idx="2480">
                  <c:v>3.4558909999999998E-2</c:v>
                </c:pt>
                <c:pt idx="2481">
                  <c:v>2.4365999999999999E-2</c:v>
                </c:pt>
                <c:pt idx="2482">
                  <c:v>3.7107139999999997E-2</c:v>
                </c:pt>
                <c:pt idx="2483">
                  <c:v>4.0929489999999999E-2</c:v>
                </c:pt>
                <c:pt idx="2484">
                  <c:v>2.7060460000000001E-3</c:v>
                </c:pt>
                <c:pt idx="2485">
                  <c:v>5.2542750000000001E-3</c:v>
                </c:pt>
                <c:pt idx="2486">
                  <c:v>3.5833030000000002E-2</c:v>
                </c:pt>
                <c:pt idx="2487">
                  <c:v>6.7685899999999993E-2</c:v>
                </c:pt>
                <c:pt idx="2488">
                  <c:v>8.5523509999999997E-2</c:v>
                </c:pt>
                <c:pt idx="2489">
                  <c:v>7.6604699999999998E-2</c:v>
                </c:pt>
                <c:pt idx="2490">
                  <c:v>7.5330590000000003E-2</c:v>
                </c:pt>
                <c:pt idx="2491">
                  <c:v>4.8574180000000002E-2</c:v>
                </c:pt>
                <c:pt idx="2492">
                  <c:v>3.838126E-2</c:v>
                </c:pt>
                <c:pt idx="2493">
                  <c:v>3.9655370000000002E-2</c:v>
                </c:pt>
                <c:pt idx="2494">
                  <c:v>1.4173079999999999E-2</c:v>
                </c:pt>
                <c:pt idx="2495">
                  <c:v>9.0766200000000005E-3</c:v>
                </c:pt>
                <c:pt idx="2496">
                  <c:v>4.0929489999999999E-2</c:v>
                </c:pt>
                <c:pt idx="2497">
                  <c:v>4.8574180000000002E-2</c:v>
                </c:pt>
                <c:pt idx="2498">
                  <c:v>6.8960010000000002E-2</c:v>
                </c:pt>
                <c:pt idx="2499">
                  <c:v>7.5330590000000003E-2</c:v>
                </c:pt>
                <c:pt idx="2500">
                  <c:v>6.3863550000000005E-2</c:v>
                </c:pt>
                <c:pt idx="2501">
                  <c:v>6.6411780000000004E-2</c:v>
                </c:pt>
                <c:pt idx="2502">
                  <c:v>2.9462459999999999E-2</c:v>
                </c:pt>
                <c:pt idx="2503">
                  <c:v>3.7107139999999997E-2</c:v>
                </c:pt>
                <c:pt idx="2504">
                  <c:v>1.672131E-2</c:v>
                </c:pt>
                <c:pt idx="2505">
                  <c:v>1.1624850000000001E-2</c:v>
                </c:pt>
                <c:pt idx="2506">
                  <c:v>3.0736570000000001E-2</c:v>
                </c:pt>
                <c:pt idx="2507">
                  <c:v>4.9848290000000003E-2</c:v>
                </c:pt>
                <c:pt idx="2508">
                  <c:v>7.1508240000000001E-2</c:v>
                </c:pt>
                <c:pt idx="2509">
                  <c:v>6.131532E-2</c:v>
                </c:pt>
                <c:pt idx="2510">
                  <c:v>5.8767100000000003E-2</c:v>
                </c:pt>
                <c:pt idx="2511">
                  <c:v>3.838126E-2</c:v>
                </c:pt>
                <c:pt idx="2512">
                  <c:v>1.4173079999999999E-2</c:v>
                </c:pt>
                <c:pt idx="2513">
                  <c:v>3.2010690000000001E-2</c:v>
                </c:pt>
                <c:pt idx="2514">
                  <c:v>3.2010690000000001E-2</c:v>
                </c:pt>
                <c:pt idx="2515">
                  <c:v>2.4365999999999999E-2</c:v>
                </c:pt>
                <c:pt idx="2516">
                  <c:v>3.4558909999999998E-2</c:v>
                </c:pt>
                <c:pt idx="2517">
                  <c:v>5.2396520000000002E-2</c:v>
                </c:pt>
                <c:pt idx="2518">
                  <c:v>6.6411780000000004E-2</c:v>
                </c:pt>
                <c:pt idx="2519">
                  <c:v>4.3477719999999997E-2</c:v>
                </c:pt>
                <c:pt idx="2520">
                  <c:v>3.2010690000000001E-2</c:v>
                </c:pt>
                <c:pt idx="2521">
                  <c:v>-1.385745E-2</c:v>
                </c:pt>
                <c:pt idx="2522">
                  <c:v>-8.7609869999999996E-3</c:v>
                </c:pt>
                <c:pt idx="2523">
                  <c:v>1.9269540000000002E-2</c:v>
                </c:pt>
                <c:pt idx="2524">
                  <c:v>1.4173079999999999E-2</c:v>
                </c:pt>
                <c:pt idx="2525">
                  <c:v>1.672131E-2</c:v>
                </c:pt>
                <c:pt idx="2526">
                  <c:v>2.9462459999999999E-2</c:v>
                </c:pt>
                <c:pt idx="2527">
                  <c:v>5.3670639999999999E-2</c:v>
                </c:pt>
                <c:pt idx="2528">
                  <c:v>6.2589439999999996E-2</c:v>
                </c:pt>
                <c:pt idx="2529">
                  <c:v>1.4173079999999999E-2</c:v>
                </c:pt>
                <c:pt idx="2530">
                  <c:v>-1.258333E-2</c:v>
                </c:pt>
                <c:pt idx="2531">
                  <c:v>-2.1502130000000001E-2</c:v>
                </c:pt>
                <c:pt idx="2532">
                  <c:v>3.9801599999999999E-3</c:v>
                </c:pt>
                <c:pt idx="2533">
                  <c:v>2.054365E-2</c:v>
                </c:pt>
                <c:pt idx="2534">
                  <c:v>2.9462459999999999E-2</c:v>
                </c:pt>
                <c:pt idx="2535">
                  <c:v>3.0736570000000001E-2</c:v>
                </c:pt>
                <c:pt idx="2536">
                  <c:v>5.6218869999999997E-2</c:v>
                </c:pt>
                <c:pt idx="2537">
                  <c:v>1.9269540000000002E-2</c:v>
                </c:pt>
                <c:pt idx="2538">
                  <c:v>7.8025050000000004E-3</c:v>
                </c:pt>
                <c:pt idx="2539">
                  <c:v>-1.6405679999999999E-2</c:v>
                </c:pt>
                <c:pt idx="2540">
                  <c:v>-3.6791509999999999E-2</c:v>
                </c:pt>
                <c:pt idx="2541">
                  <c:v>-1.6405679999999999E-2</c:v>
                </c:pt>
                <c:pt idx="2542">
                  <c:v>-8.7609869999999996E-3</c:v>
                </c:pt>
                <c:pt idx="2543">
                  <c:v>1.7995420000000002E-2</c:v>
                </c:pt>
                <c:pt idx="2544">
                  <c:v>2.9462459999999999E-2</c:v>
                </c:pt>
                <c:pt idx="2545">
                  <c:v>3.0736570000000001E-2</c:v>
                </c:pt>
                <c:pt idx="2546">
                  <c:v>9.0766200000000005E-3</c:v>
                </c:pt>
                <c:pt idx="2547">
                  <c:v>-8.7609869999999996E-3</c:v>
                </c:pt>
                <c:pt idx="2548">
                  <c:v>-2.405036E-2</c:v>
                </c:pt>
                <c:pt idx="2549">
                  <c:v>-1.385745E-2</c:v>
                </c:pt>
                <c:pt idx="2550">
                  <c:v>1.4173079999999999E-2</c:v>
                </c:pt>
                <c:pt idx="2551">
                  <c:v>1.672131E-2</c:v>
                </c:pt>
                <c:pt idx="2552">
                  <c:v>2.4365999999999999E-2</c:v>
                </c:pt>
                <c:pt idx="2553">
                  <c:v>1.672131E-2</c:v>
                </c:pt>
                <c:pt idx="2554">
                  <c:v>1.2898959999999999E-2</c:v>
                </c:pt>
                <c:pt idx="2555">
                  <c:v>5.2542750000000001E-3</c:v>
                </c:pt>
                <c:pt idx="2556">
                  <c:v>-6.2127579999999996E-3</c:v>
                </c:pt>
                <c:pt idx="2557">
                  <c:v>7.8025050000000004E-3</c:v>
                </c:pt>
                <c:pt idx="2558">
                  <c:v>6.5283900000000002E-3</c:v>
                </c:pt>
                <c:pt idx="2559">
                  <c:v>3.9801599999999999E-3</c:v>
                </c:pt>
                <c:pt idx="2560">
                  <c:v>1.9269540000000002E-2</c:v>
                </c:pt>
                <c:pt idx="2561">
                  <c:v>9.0766200000000005E-3</c:v>
                </c:pt>
                <c:pt idx="2562">
                  <c:v>1.4173079999999999E-2</c:v>
                </c:pt>
                <c:pt idx="2563">
                  <c:v>-1.1162990000000001E-3</c:v>
                </c:pt>
                <c:pt idx="2564">
                  <c:v>-8.7609869999999996E-3</c:v>
                </c:pt>
                <c:pt idx="2565">
                  <c:v>-8.7609869999999996E-3</c:v>
                </c:pt>
                <c:pt idx="2566">
                  <c:v>7.8025050000000004E-3</c:v>
                </c:pt>
                <c:pt idx="2567">
                  <c:v>1.1624850000000001E-2</c:v>
                </c:pt>
                <c:pt idx="2568">
                  <c:v>2.5640110000000001E-2</c:v>
                </c:pt>
                <c:pt idx="2569">
                  <c:v>1.7995420000000002E-2</c:v>
                </c:pt>
                <c:pt idx="2570">
                  <c:v>1.7995420000000002E-2</c:v>
                </c:pt>
                <c:pt idx="2571">
                  <c:v>9.0766200000000005E-3</c:v>
                </c:pt>
                <c:pt idx="2572">
                  <c:v>9.0766200000000005E-3</c:v>
                </c:pt>
                <c:pt idx="2573">
                  <c:v>7.8025050000000004E-3</c:v>
                </c:pt>
                <c:pt idx="2574">
                  <c:v>1.1624850000000001E-2</c:v>
                </c:pt>
                <c:pt idx="2575">
                  <c:v>1.2898959999999999E-2</c:v>
                </c:pt>
                <c:pt idx="2576">
                  <c:v>1.2898959999999999E-2</c:v>
                </c:pt>
                <c:pt idx="2577">
                  <c:v>1.7995420000000002E-2</c:v>
                </c:pt>
                <c:pt idx="2578">
                  <c:v>3.9801599999999999E-3</c:v>
                </c:pt>
                <c:pt idx="2579">
                  <c:v>1.2898959999999999E-2</c:v>
                </c:pt>
                <c:pt idx="2580">
                  <c:v>-6.2127579999999996E-3</c:v>
                </c:pt>
                <c:pt idx="2581">
                  <c:v>9.0766200000000005E-3</c:v>
                </c:pt>
                <c:pt idx="2582">
                  <c:v>5.2542750000000001E-3</c:v>
                </c:pt>
                <c:pt idx="2583">
                  <c:v>1.1624850000000001E-2</c:v>
                </c:pt>
                <c:pt idx="2584">
                  <c:v>9.0766200000000005E-3</c:v>
                </c:pt>
                <c:pt idx="2585">
                  <c:v>1.544719E-2</c:v>
                </c:pt>
                <c:pt idx="2586">
                  <c:v>1.9269540000000002E-2</c:v>
                </c:pt>
                <c:pt idx="2587">
                  <c:v>1.431931E-3</c:v>
                </c:pt>
                <c:pt idx="2588">
                  <c:v>-3.6645279999999998E-3</c:v>
                </c:pt>
                <c:pt idx="2589">
                  <c:v>5.2542750000000001E-3</c:v>
                </c:pt>
                <c:pt idx="2590">
                  <c:v>-4.9386430000000004E-3</c:v>
                </c:pt>
                <c:pt idx="2591">
                  <c:v>1.1624850000000001E-2</c:v>
                </c:pt>
                <c:pt idx="2592">
                  <c:v>2.8188339999999999E-2</c:v>
                </c:pt>
                <c:pt idx="2593">
                  <c:v>2.6914230000000001E-2</c:v>
                </c:pt>
                <c:pt idx="2594">
                  <c:v>2.9462459999999999E-2</c:v>
                </c:pt>
                <c:pt idx="2595">
                  <c:v>2.3091879999999999E-2</c:v>
                </c:pt>
                <c:pt idx="2596">
                  <c:v>3.9801599999999999E-3</c:v>
                </c:pt>
                <c:pt idx="2597">
                  <c:v>-4.9386430000000004E-3</c:v>
                </c:pt>
                <c:pt idx="2598">
                  <c:v>1.4173079999999999E-2</c:v>
                </c:pt>
                <c:pt idx="2599">
                  <c:v>-1.00351E-2</c:v>
                </c:pt>
                <c:pt idx="2600">
                  <c:v>1.1624850000000001E-2</c:v>
                </c:pt>
                <c:pt idx="2601">
                  <c:v>1.2898959999999999E-2</c:v>
                </c:pt>
                <c:pt idx="2602">
                  <c:v>1.9269540000000002E-2</c:v>
                </c:pt>
                <c:pt idx="2603">
                  <c:v>3.4558909999999998E-2</c:v>
                </c:pt>
                <c:pt idx="2604">
                  <c:v>1.2898959999999999E-2</c:v>
                </c:pt>
                <c:pt idx="2605">
                  <c:v>-2.3904130000000001E-3</c:v>
                </c:pt>
                <c:pt idx="2606">
                  <c:v>-4.9386430000000004E-3</c:v>
                </c:pt>
                <c:pt idx="2607">
                  <c:v>1.4173079999999999E-2</c:v>
                </c:pt>
                <c:pt idx="2608">
                  <c:v>1.7995420000000002E-2</c:v>
                </c:pt>
                <c:pt idx="2609">
                  <c:v>2.6914230000000001E-2</c:v>
                </c:pt>
                <c:pt idx="2610">
                  <c:v>2.9462459999999999E-2</c:v>
                </c:pt>
                <c:pt idx="2611">
                  <c:v>3.5833030000000002E-2</c:v>
                </c:pt>
                <c:pt idx="2612">
                  <c:v>2.054365E-2</c:v>
                </c:pt>
                <c:pt idx="2613">
                  <c:v>3.9801599999999999E-3</c:v>
                </c:pt>
                <c:pt idx="2614">
                  <c:v>1.544719E-2</c:v>
                </c:pt>
                <c:pt idx="2615">
                  <c:v>7.8025050000000004E-3</c:v>
                </c:pt>
                <c:pt idx="2616">
                  <c:v>1.0350730000000001E-2</c:v>
                </c:pt>
                <c:pt idx="2617">
                  <c:v>3.5833030000000002E-2</c:v>
                </c:pt>
                <c:pt idx="2618">
                  <c:v>2.3091879999999999E-2</c:v>
                </c:pt>
                <c:pt idx="2619">
                  <c:v>3.838126E-2</c:v>
                </c:pt>
                <c:pt idx="2620">
                  <c:v>2.5640110000000001E-2</c:v>
                </c:pt>
                <c:pt idx="2621">
                  <c:v>1.7995420000000002E-2</c:v>
                </c:pt>
                <c:pt idx="2622">
                  <c:v>9.0766200000000005E-3</c:v>
                </c:pt>
                <c:pt idx="2623">
                  <c:v>1.9269540000000002E-2</c:v>
                </c:pt>
                <c:pt idx="2624">
                  <c:v>2.4365999999999999E-2</c:v>
                </c:pt>
                <c:pt idx="2625">
                  <c:v>3.3284800000000003E-2</c:v>
                </c:pt>
                <c:pt idx="2626">
                  <c:v>2.4365999999999999E-2</c:v>
                </c:pt>
                <c:pt idx="2627">
                  <c:v>2.4365999999999999E-2</c:v>
                </c:pt>
                <c:pt idx="2628">
                  <c:v>2.9462459999999999E-2</c:v>
                </c:pt>
                <c:pt idx="2629">
                  <c:v>2.8188339999999999E-2</c:v>
                </c:pt>
                <c:pt idx="2630">
                  <c:v>1.672131E-2</c:v>
                </c:pt>
                <c:pt idx="2631">
                  <c:v>1.672131E-2</c:v>
                </c:pt>
                <c:pt idx="2632">
                  <c:v>9.0766200000000005E-3</c:v>
                </c:pt>
                <c:pt idx="2633">
                  <c:v>-1.1162990000000001E-3</c:v>
                </c:pt>
                <c:pt idx="2634">
                  <c:v>1.0350730000000001E-2</c:v>
                </c:pt>
                <c:pt idx="2635">
                  <c:v>2.181777E-2</c:v>
                </c:pt>
                <c:pt idx="2636">
                  <c:v>3.7107139999999997E-2</c:v>
                </c:pt>
                <c:pt idx="2637">
                  <c:v>2.3091879999999999E-2</c:v>
                </c:pt>
                <c:pt idx="2638">
                  <c:v>1.431931E-3</c:v>
                </c:pt>
                <c:pt idx="2639">
                  <c:v>2.054365E-2</c:v>
                </c:pt>
                <c:pt idx="2640">
                  <c:v>-1.130922E-2</c:v>
                </c:pt>
                <c:pt idx="2641">
                  <c:v>-2.7872709999999998E-2</c:v>
                </c:pt>
                <c:pt idx="2642">
                  <c:v>-1.8953910000000001E-2</c:v>
                </c:pt>
                <c:pt idx="2643">
                  <c:v>2.4365999999999999E-2</c:v>
                </c:pt>
                <c:pt idx="2644">
                  <c:v>3.0736570000000001E-2</c:v>
                </c:pt>
                <c:pt idx="2645">
                  <c:v>1.1624850000000001E-2</c:v>
                </c:pt>
                <c:pt idx="2646">
                  <c:v>-8.7609869999999996E-3</c:v>
                </c:pt>
                <c:pt idx="2647">
                  <c:v>3.7107139999999997E-2</c:v>
                </c:pt>
                <c:pt idx="2648">
                  <c:v>3.9801599999999999E-3</c:v>
                </c:pt>
                <c:pt idx="2649">
                  <c:v>-2.7872709999999998E-2</c:v>
                </c:pt>
                <c:pt idx="2650">
                  <c:v>-3.5517399999999998E-2</c:v>
                </c:pt>
                <c:pt idx="2651">
                  <c:v>-3.6645279999999998E-3</c:v>
                </c:pt>
                <c:pt idx="2652">
                  <c:v>4.0929489999999999E-2</c:v>
                </c:pt>
                <c:pt idx="2653">
                  <c:v>9.0766200000000005E-3</c:v>
                </c:pt>
                <c:pt idx="2654">
                  <c:v>1.431931E-3</c:v>
                </c:pt>
                <c:pt idx="2655">
                  <c:v>1.2898959999999999E-2</c:v>
                </c:pt>
                <c:pt idx="2656">
                  <c:v>2.4365999999999999E-2</c:v>
                </c:pt>
                <c:pt idx="2657">
                  <c:v>-1.385745E-2</c:v>
                </c:pt>
                <c:pt idx="2658">
                  <c:v>-2.0228019999999999E-2</c:v>
                </c:pt>
                <c:pt idx="2659">
                  <c:v>-4.1887969999999997E-2</c:v>
                </c:pt>
                <c:pt idx="2660">
                  <c:v>7.8025050000000004E-3</c:v>
                </c:pt>
                <c:pt idx="2661">
                  <c:v>4.0929489999999999E-2</c:v>
                </c:pt>
                <c:pt idx="2662">
                  <c:v>4.3477719999999997E-2</c:v>
                </c:pt>
                <c:pt idx="2663">
                  <c:v>7.8025050000000004E-3</c:v>
                </c:pt>
                <c:pt idx="2664">
                  <c:v>-1.258333E-2</c:v>
                </c:pt>
                <c:pt idx="2665">
                  <c:v>-7.4868720000000003E-3</c:v>
                </c:pt>
                <c:pt idx="2666">
                  <c:v>-2.0228019999999999E-2</c:v>
                </c:pt>
                <c:pt idx="2667">
                  <c:v>-3.1695050000000002E-2</c:v>
                </c:pt>
                <c:pt idx="2668">
                  <c:v>-5.3355E-2</c:v>
                </c:pt>
                <c:pt idx="2669">
                  <c:v>-2.7872709999999998E-2</c:v>
                </c:pt>
                <c:pt idx="2670">
                  <c:v>3.0736570000000001E-2</c:v>
                </c:pt>
                <c:pt idx="2671">
                  <c:v>1.5781620000000001E-4</c:v>
                </c:pt>
                <c:pt idx="2672">
                  <c:v>-4.9386430000000004E-3</c:v>
                </c:pt>
                <c:pt idx="2673">
                  <c:v>-3.042094E-2</c:v>
                </c:pt>
                <c:pt idx="2674">
                  <c:v>-4.5710319999999999E-2</c:v>
                </c:pt>
                <c:pt idx="2675">
                  <c:v>1.9269540000000002E-2</c:v>
                </c:pt>
                <c:pt idx="2676">
                  <c:v>2.8188339999999999E-2</c:v>
                </c:pt>
                <c:pt idx="2677">
                  <c:v>1.1624850000000001E-2</c:v>
                </c:pt>
                <c:pt idx="2678">
                  <c:v>-2.7872709999999998E-2</c:v>
                </c:pt>
                <c:pt idx="2679">
                  <c:v>-1.258333E-2</c:v>
                </c:pt>
                <c:pt idx="2680">
                  <c:v>7.8025050000000004E-3</c:v>
                </c:pt>
                <c:pt idx="2681">
                  <c:v>-4.1887969999999997E-2</c:v>
                </c:pt>
                <c:pt idx="2682">
                  <c:v>-8.2659640000000006E-2</c:v>
                </c:pt>
                <c:pt idx="2683">
                  <c:v>-6.2273809999999999E-2</c:v>
                </c:pt>
                <c:pt idx="2684">
                  <c:v>-1.258333E-2</c:v>
                </c:pt>
                <c:pt idx="2685">
                  <c:v>8.8071739999999996E-2</c:v>
                </c:pt>
                <c:pt idx="2686">
                  <c:v>8.6797620000000006E-2</c:v>
                </c:pt>
                <c:pt idx="2687">
                  <c:v>6.8960010000000002E-2</c:v>
                </c:pt>
                <c:pt idx="2688">
                  <c:v>3.9801599999999999E-3</c:v>
                </c:pt>
                <c:pt idx="2689">
                  <c:v>-1.1162990000000001E-3</c:v>
                </c:pt>
                <c:pt idx="2690">
                  <c:v>1.7995420000000002E-2</c:v>
                </c:pt>
                <c:pt idx="2691">
                  <c:v>-1.6405679999999999E-2</c:v>
                </c:pt>
                <c:pt idx="2692">
                  <c:v>-5.972558E-2</c:v>
                </c:pt>
                <c:pt idx="2693">
                  <c:v>-3.9339739999999998E-2</c:v>
                </c:pt>
                <c:pt idx="2694">
                  <c:v>2.054365E-2</c:v>
                </c:pt>
                <c:pt idx="2695">
                  <c:v>5.4944750000000001E-2</c:v>
                </c:pt>
                <c:pt idx="2696">
                  <c:v>5.112241E-2</c:v>
                </c:pt>
                <c:pt idx="2697">
                  <c:v>1.1624850000000001E-2</c:v>
                </c:pt>
                <c:pt idx="2698">
                  <c:v>-1.385745E-2</c:v>
                </c:pt>
                <c:pt idx="2699">
                  <c:v>2.6914230000000001E-2</c:v>
                </c:pt>
                <c:pt idx="2700">
                  <c:v>1.2898959999999999E-2</c:v>
                </c:pt>
                <c:pt idx="2701">
                  <c:v>-2.914682E-2</c:v>
                </c:pt>
                <c:pt idx="2702">
                  <c:v>-5.0806770000000001E-2</c:v>
                </c:pt>
                <c:pt idx="2703">
                  <c:v>-1.6405679999999999E-2</c:v>
                </c:pt>
                <c:pt idx="2704">
                  <c:v>4.4751829999999999E-2</c:v>
                </c:pt>
                <c:pt idx="2705">
                  <c:v>7.6604699999999998E-2</c:v>
                </c:pt>
                <c:pt idx="2706">
                  <c:v>8.2975279999999998E-2</c:v>
                </c:pt>
                <c:pt idx="2707">
                  <c:v>3.9655370000000002E-2</c:v>
                </c:pt>
                <c:pt idx="2708">
                  <c:v>2.181777E-2</c:v>
                </c:pt>
                <c:pt idx="2709">
                  <c:v>3.9655370000000002E-2</c:v>
                </c:pt>
                <c:pt idx="2710">
                  <c:v>1.1624850000000001E-2</c:v>
                </c:pt>
                <c:pt idx="2711">
                  <c:v>-1.385745E-2</c:v>
                </c:pt>
                <c:pt idx="2712">
                  <c:v>-1.513156E-2</c:v>
                </c:pt>
                <c:pt idx="2713">
                  <c:v>6.5283900000000002E-3</c:v>
                </c:pt>
                <c:pt idx="2714">
                  <c:v>5.8767100000000003E-2</c:v>
                </c:pt>
                <c:pt idx="2715">
                  <c:v>0.1046352</c:v>
                </c:pt>
                <c:pt idx="2716">
                  <c:v>7.7878820000000001E-2</c:v>
                </c:pt>
                <c:pt idx="2717">
                  <c:v>6.3863550000000005E-2</c:v>
                </c:pt>
                <c:pt idx="2718">
                  <c:v>3.0736570000000001E-2</c:v>
                </c:pt>
                <c:pt idx="2719">
                  <c:v>2.8188339999999999E-2</c:v>
                </c:pt>
                <c:pt idx="2720">
                  <c:v>1.7995420000000002E-2</c:v>
                </c:pt>
                <c:pt idx="2721">
                  <c:v>-1.385745E-2</c:v>
                </c:pt>
                <c:pt idx="2722">
                  <c:v>-2.6598589999999998E-2</c:v>
                </c:pt>
                <c:pt idx="2723">
                  <c:v>1.5781620000000001E-4</c:v>
                </c:pt>
                <c:pt idx="2724">
                  <c:v>5.3670639999999999E-2</c:v>
                </c:pt>
                <c:pt idx="2725">
                  <c:v>9.5716419999999997E-2</c:v>
                </c:pt>
                <c:pt idx="2726">
                  <c:v>6.6411780000000004E-2</c:v>
                </c:pt>
                <c:pt idx="2727">
                  <c:v>5.4944750000000001E-2</c:v>
                </c:pt>
                <c:pt idx="2728">
                  <c:v>2.181777E-2</c:v>
                </c:pt>
                <c:pt idx="2729">
                  <c:v>2.4365999999999999E-2</c:v>
                </c:pt>
                <c:pt idx="2730">
                  <c:v>9.0766200000000005E-3</c:v>
                </c:pt>
                <c:pt idx="2731">
                  <c:v>-2.6598589999999998E-2</c:v>
                </c:pt>
                <c:pt idx="2732">
                  <c:v>-2.3904130000000001E-3</c:v>
                </c:pt>
                <c:pt idx="2733">
                  <c:v>-1.1162990000000001E-3</c:v>
                </c:pt>
                <c:pt idx="2734">
                  <c:v>3.3284800000000003E-2</c:v>
                </c:pt>
                <c:pt idx="2735">
                  <c:v>8.9345850000000004E-2</c:v>
                </c:pt>
                <c:pt idx="2736">
                  <c:v>7.4056469999999999E-2</c:v>
                </c:pt>
                <c:pt idx="2737">
                  <c:v>2.9462459999999999E-2</c:v>
                </c:pt>
                <c:pt idx="2738">
                  <c:v>-8.7609869999999996E-3</c:v>
                </c:pt>
                <c:pt idx="2739">
                  <c:v>1.7995420000000002E-2</c:v>
                </c:pt>
                <c:pt idx="2740">
                  <c:v>2.7060460000000001E-3</c:v>
                </c:pt>
                <c:pt idx="2741">
                  <c:v>-2.914682E-2</c:v>
                </c:pt>
                <c:pt idx="2742">
                  <c:v>-4.6984430000000001E-2</c:v>
                </c:pt>
                <c:pt idx="2743">
                  <c:v>-2.405036E-2</c:v>
                </c:pt>
                <c:pt idx="2744">
                  <c:v>2.3091879999999999E-2</c:v>
                </c:pt>
                <c:pt idx="2745">
                  <c:v>6.6411780000000004E-2</c:v>
                </c:pt>
                <c:pt idx="2746">
                  <c:v>6.7685899999999993E-2</c:v>
                </c:pt>
                <c:pt idx="2747">
                  <c:v>1.7995420000000002E-2</c:v>
                </c:pt>
                <c:pt idx="2748">
                  <c:v>1.5781620000000001E-4</c:v>
                </c:pt>
                <c:pt idx="2749">
                  <c:v>2.7060460000000001E-3</c:v>
                </c:pt>
                <c:pt idx="2750">
                  <c:v>-1.258333E-2</c:v>
                </c:pt>
                <c:pt idx="2751">
                  <c:v>-3.1695050000000002E-2</c:v>
                </c:pt>
                <c:pt idx="2752">
                  <c:v>-4.4436200000000002E-2</c:v>
                </c:pt>
                <c:pt idx="2753">
                  <c:v>-1.258333E-2</c:v>
                </c:pt>
                <c:pt idx="2754">
                  <c:v>3.838126E-2</c:v>
                </c:pt>
                <c:pt idx="2755">
                  <c:v>8.9345850000000004E-2</c:v>
                </c:pt>
                <c:pt idx="2756">
                  <c:v>6.3863550000000005E-2</c:v>
                </c:pt>
                <c:pt idx="2757">
                  <c:v>2.7060460000000001E-3</c:v>
                </c:pt>
                <c:pt idx="2758">
                  <c:v>-3.6645279999999998E-3</c:v>
                </c:pt>
                <c:pt idx="2759">
                  <c:v>3.9801599999999999E-3</c:v>
                </c:pt>
                <c:pt idx="2760">
                  <c:v>-2.405036E-2</c:v>
                </c:pt>
                <c:pt idx="2761">
                  <c:v>-5.4629120000000003E-2</c:v>
                </c:pt>
                <c:pt idx="2762">
                  <c:v>-7.3740840000000002E-2</c:v>
                </c:pt>
                <c:pt idx="2763">
                  <c:v>-2.0228019999999999E-2</c:v>
                </c:pt>
                <c:pt idx="2764">
                  <c:v>4.8574180000000002E-2</c:v>
                </c:pt>
                <c:pt idx="2765">
                  <c:v>5.6218869999999997E-2</c:v>
                </c:pt>
                <c:pt idx="2766">
                  <c:v>3.7107139999999997E-2</c:v>
                </c:pt>
                <c:pt idx="2767">
                  <c:v>9.0766200000000005E-3</c:v>
                </c:pt>
                <c:pt idx="2768">
                  <c:v>1.4173079999999999E-2</c:v>
                </c:pt>
                <c:pt idx="2769">
                  <c:v>2.5640110000000001E-2</c:v>
                </c:pt>
                <c:pt idx="2770">
                  <c:v>-2.3904130000000001E-3</c:v>
                </c:pt>
                <c:pt idx="2771">
                  <c:v>-4.316209E-2</c:v>
                </c:pt>
                <c:pt idx="2772">
                  <c:v>-6.3547919999999994E-2</c:v>
                </c:pt>
                <c:pt idx="2773">
                  <c:v>-1.6405679999999999E-2</c:v>
                </c:pt>
                <c:pt idx="2774">
                  <c:v>2.9462459999999999E-2</c:v>
                </c:pt>
                <c:pt idx="2775">
                  <c:v>4.9848290000000003E-2</c:v>
                </c:pt>
                <c:pt idx="2776">
                  <c:v>5.2396520000000002E-2</c:v>
                </c:pt>
                <c:pt idx="2777">
                  <c:v>3.2010690000000001E-2</c:v>
                </c:pt>
                <c:pt idx="2778">
                  <c:v>1.1624850000000001E-2</c:v>
                </c:pt>
                <c:pt idx="2779">
                  <c:v>2.8188339999999999E-2</c:v>
                </c:pt>
                <c:pt idx="2780">
                  <c:v>7.8025050000000004E-3</c:v>
                </c:pt>
                <c:pt idx="2781">
                  <c:v>-3.9339739999999998E-2</c:v>
                </c:pt>
                <c:pt idx="2782">
                  <c:v>-7.5014949999999997E-2</c:v>
                </c:pt>
                <c:pt idx="2783">
                  <c:v>-3.4243280000000001E-2</c:v>
                </c:pt>
                <c:pt idx="2784">
                  <c:v>2.6914230000000001E-2</c:v>
                </c:pt>
                <c:pt idx="2785">
                  <c:v>6.2589439999999996E-2</c:v>
                </c:pt>
                <c:pt idx="2786">
                  <c:v>3.0736570000000001E-2</c:v>
                </c:pt>
                <c:pt idx="2787">
                  <c:v>3.838126E-2</c:v>
                </c:pt>
                <c:pt idx="2788">
                  <c:v>-2.3904130000000001E-3</c:v>
                </c:pt>
                <c:pt idx="2789">
                  <c:v>1.4173079999999999E-2</c:v>
                </c:pt>
                <c:pt idx="2790">
                  <c:v>2.5640110000000001E-2</c:v>
                </c:pt>
                <c:pt idx="2791">
                  <c:v>-2.1502130000000001E-2</c:v>
                </c:pt>
                <c:pt idx="2792">
                  <c:v>-5.8451459999999997E-2</c:v>
                </c:pt>
                <c:pt idx="2793">
                  <c:v>-4.5710319999999999E-2</c:v>
                </c:pt>
                <c:pt idx="2794">
                  <c:v>3.5833030000000002E-2</c:v>
                </c:pt>
                <c:pt idx="2795">
                  <c:v>6.2589439999999996E-2</c:v>
                </c:pt>
                <c:pt idx="2796">
                  <c:v>7.5330590000000003E-2</c:v>
                </c:pt>
                <c:pt idx="2797">
                  <c:v>3.3284800000000003E-2</c:v>
                </c:pt>
                <c:pt idx="2798">
                  <c:v>1.5781620000000001E-4</c:v>
                </c:pt>
                <c:pt idx="2799">
                  <c:v>1.544719E-2</c:v>
                </c:pt>
                <c:pt idx="2800">
                  <c:v>2.9462459999999999E-2</c:v>
                </c:pt>
                <c:pt idx="2801">
                  <c:v>-1.8953910000000001E-2</c:v>
                </c:pt>
                <c:pt idx="2802">
                  <c:v>-5.5903229999999998E-2</c:v>
                </c:pt>
                <c:pt idx="2803">
                  <c:v>-3.042094E-2</c:v>
                </c:pt>
                <c:pt idx="2804">
                  <c:v>1.4173079999999999E-2</c:v>
                </c:pt>
                <c:pt idx="2805">
                  <c:v>4.8574180000000002E-2</c:v>
                </c:pt>
                <c:pt idx="2806">
                  <c:v>5.6218869999999997E-2</c:v>
                </c:pt>
                <c:pt idx="2807">
                  <c:v>3.9655370000000002E-2</c:v>
                </c:pt>
                <c:pt idx="2808">
                  <c:v>2.8188339999999999E-2</c:v>
                </c:pt>
                <c:pt idx="2809">
                  <c:v>1.9269540000000002E-2</c:v>
                </c:pt>
                <c:pt idx="2810">
                  <c:v>4.0929489999999999E-2</c:v>
                </c:pt>
                <c:pt idx="2811">
                  <c:v>-1.00351E-2</c:v>
                </c:pt>
                <c:pt idx="2812">
                  <c:v>-4.316209E-2</c:v>
                </c:pt>
                <c:pt idx="2813">
                  <c:v>-2.6598589999999998E-2</c:v>
                </c:pt>
                <c:pt idx="2814">
                  <c:v>9.0766200000000005E-3</c:v>
                </c:pt>
                <c:pt idx="2815">
                  <c:v>4.3477719999999997E-2</c:v>
                </c:pt>
                <c:pt idx="2816">
                  <c:v>7.0234130000000006E-2</c:v>
                </c:pt>
                <c:pt idx="2817">
                  <c:v>3.2010690000000001E-2</c:v>
                </c:pt>
                <c:pt idx="2818">
                  <c:v>1.672131E-2</c:v>
                </c:pt>
                <c:pt idx="2819">
                  <c:v>1.2898959999999999E-2</c:v>
                </c:pt>
                <c:pt idx="2820">
                  <c:v>2.6914230000000001E-2</c:v>
                </c:pt>
                <c:pt idx="2821">
                  <c:v>1.0350730000000001E-2</c:v>
                </c:pt>
                <c:pt idx="2822">
                  <c:v>-2.914682E-2</c:v>
                </c:pt>
                <c:pt idx="2823">
                  <c:v>-3.042094E-2</c:v>
                </c:pt>
                <c:pt idx="2824">
                  <c:v>-1.385745E-2</c:v>
                </c:pt>
                <c:pt idx="2825">
                  <c:v>5.2396520000000002E-2</c:v>
                </c:pt>
                <c:pt idx="2826">
                  <c:v>8.5523509999999997E-2</c:v>
                </c:pt>
                <c:pt idx="2827">
                  <c:v>4.0929489999999999E-2</c:v>
                </c:pt>
                <c:pt idx="2828">
                  <c:v>3.5833030000000002E-2</c:v>
                </c:pt>
                <c:pt idx="2829">
                  <c:v>-1.1162990000000001E-3</c:v>
                </c:pt>
                <c:pt idx="2830">
                  <c:v>2.4365999999999999E-2</c:v>
                </c:pt>
                <c:pt idx="2831">
                  <c:v>2.8188339999999999E-2</c:v>
                </c:pt>
                <c:pt idx="2832">
                  <c:v>-1.6405679999999999E-2</c:v>
                </c:pt>
                <c:pt idx="2833">
                  <c:v>-2.405036E-2</c:v>
                </c:pt>
                <c:pt idx="2834">
                  <c:v>-1.6405679999999999E-2</c:v>
                </c:pt>
                <c:pt idx="2835">
                  <c:v>1.2898959999999999E-2</c:v>
                </c:pt>
                <c:pt idx="2836">
                  <c:v>5.7492979999999999E-2</c:v>
                </c:pt>
                <c:pt idx="2837">
                  <c:v>5.8767100000000003E-2</c:v>
                </c:pt>
                <c:pt idx="2838">
                  <c:v>2.181777E-2</c:v>
                </c:pt>
                <c:pt idx="2839">
                  <c:v>-1.258333E-2</c:v>
                </c:pt>
                <c:pt idx="2840">
                  <c:v>1.5781620000000001E-4</c:v>
                </c:pt>
                <c:pt idx="2841">
                  <c:v>1.544719E-2</c:v>
                </c:pt>
                <c:pt idx="2842">
                  <c:v>-2.532448E-2</c:v>
                </c:pt>
                <c:pt idx="2843">
                  <c:v>-4.5710319999999999E-2</c:v>
                </c:pt>
                <c:pt idx="2844">
                  <c:v>-1.6405679999999999E-2</c:v>
                </c:pt>
                <c:pt idx="2845">
                  <c:v>1.2898959999999999E-2</c:v>
                </c:pt>
                <c:pt idx="2846">
                  <c:v>4.2203600000000001E-2</c:v>
                </c:pt>
                <c:pt idx="2847">
                  <c:v>6.0041209999999998E-2</c:v>
                </c:pt>
                <c:pt idx="2848">
                  <c:v>4.8574180000000002E-2</c:v>
                </c:pt>
                <c:pt idx="2849">
                  <c:v>1.9269540000000002E-2</c:v>
                </c:pt>
                <c:pt idx="2850">
                  <c:v>3.9801599999999999E-3</c:v>
                </c:pt>
                <c:pt idx="2851">
                  <c:v>2.4365999999999999E-2</c:v>
                </c:pt>
                <c:pt idx="2852">
                  <c:v>6.5283900000000002E-3</c:v>
                </c:pt>
                <c:pt idx="2853">
                  <c:v>-1.385745E-2</c:v>
                </c:pt>
                <c:pt idx="2854">
                  <c:v>-2.914682E-2</c:v>
                </c:pt>
                <c:pt idx="2855">
                  <c:v>1.431931E-3</c:v>
                </c:pt>
                <c:pt idx="2856">
                  <c:v>6.0041209999999998E-2</c:v>
                </c:pt>
                <c:pt idx="2857">
                  <c:v>8.042705E-2</c:v>
                </c:pt>
                <c:pt idx="2858">
                  <c:v>5.2396520000000002E-2</c:v>
                </c:pt>
                <c:pt idx="2859">
                  <c:v>2.8188339999999999E-2</c:v>
                </c:pt>
                <c:pt idx="2860">
                  <c:v>1.672131E-2</c:v>
                </c:pt>
                <c:pt idx="2861">
                  <c:v>9.0766200000000005E-3</c:v>
                </c:pt>
                <c:pt idx="2862">
                  <c:v>-1.258333E-2</c:v>
                </c:pt>
                <c:pt idx="2863">
                  <c:v>-2.405036E-2</c:v>
                </c:pt>
                <c:pt idx="2864">
                  <c:v>-2.2776250000000001E-2</c:v>
                </c:pt>
                <c:pt idx="2865">
                  <c:v>-2.2776250000000001E-2</c:v>
                </c:pt>
                <c:pt idx="2866">
                  <c:v>2.7060460000000001E-3</c:v>
                </c:pt>
                <c:pt idx="2867">
                  <c:v>5.2396520000000002E-2</c:v>
                </c:pt>
                <c:pt idx="2868">
                  <c:v>5.4944750000000001E-2</c:v>
                </c:pt>
                <c:pt idx="2869">
                  <c:v>3.9655370000000002E-2</c:v>
                </c:pt>
                <c:pt idx="2870">
                  <c:v>7.8025050000000004E-3</c:v>
                </c:pt>
                <c:pt idx="2871">
                  <c:v>5.2542750000000001E-3</c:v>
                </c:pt>
                <c:pt idx="2872">
                  <c:v>1.0350730000000001E-2</c:v>
                </c:pt>
                <c:pt idx="2873">
                  <c:v>-1.385745E-2</c:v>
                </c:pt>
                <c:pt idx="2874">
                  <c:v>6.5283900000000002E-3</c:v>
                </c:pt>
                <c:pt idx="2875">
                  <c:v>-1.7679790000000001E-2</c:v>
                </c:pt>
                <c:pt idx="2876">
                  <c:v>-1.8953910000000001E-2</c:v>
                </c:pt>
                <c:pt idx="2877">
                  <c:v>7.8025050000000004E-3</c:v>
                </c:pt>
                <c:pt idx="2878">
                  <c:v>-8.7609869999999996E-3</c:v>
                </c:pt>
                <c:pt idx="2879">
                  <c:v>-6.2127579999999996E-3</c:v>
                </c:pt>
                <c:pt idx="2880">
                  <c:v>-2.405036E-2</c:v>
                </c:pt>
                <c:pt idx="2881">
                  <c:v>-2.0228019999999999E-2</c:v>
                </c:pt>
                <c:pt idx="2882">
                  <c:v>5.2542750000000001E-3</c:v>
                </c:pt>
                <c:pt idx="2883">
                  <c:v>3.2010690000000001E-2</c:v>
                </c:pt>
                <c:pt idx="2884">
                  <c:v>4.6025950000000003E-2</c:v>
                </c:pt>
                <c:pt idx="2885">
                  <c:v>1.431931E-3</c:v>
                </c:pt>
                <c:pt idx="2886">
                  <c:v>-1.258333E-2</c:v>
                </c:pt>
                <c:pt idx="2887">
                  <c:v>-1.1162990000000001E-3</c:v>
                </c:pt>
                <c:pt idx="2888">
                  <c:v>2.181777E-2</c:v>
                </c:pt>
                <c:pt idx="2889">
                  <c:v>-6.2127579999999996E-3</c:v>
                </c:pt>
                <c:pt idx="2890">
                  <c:v>-1.385745E-2</c:v>
                </c:pt>
                <c:pt idx="2891">
                  <c:v>-1.258333E-2</c:v>
                </c:pt>
                <c:pt idx="2892">
                  <c:v>2.5640110000000001E-2</c:v>
                </c:pt>
                <c:pt idx="2893">
                  <c:v>3.838126E-2</c:v>
                </c:pt>
                <c:pt idx="2894">
                  <c:v>4.9848290000000003E-2</c:v>
                </c:pt>
                <c:pt idx="2895">
                  <c:v>3.5833030000000002E-2</c:v>
                </c:pt>
                <c:pt idx="2896">
                  <c:v>1.9269540000000002E-2</c:v>
                </c:pt>
                <c:pt idx="2897">
                  <c:v>-2.3904130000000001E-3</c:v>
                </c:pt>
                <c:pt idx="2898">
                  <c:v>3.9801599999999999E-3</c:v>
                </c:pt>
                <c:pt idx="2899">
                  <c:v>-1.1162990000000001E-3</c:v>
                </c:pt>
                <c:pt idx="2900">
                  <c:v>9.0766200000000005E-3</c:v>
                </c:pt>
                <c:pt idx="2901">
                  <c:v>-1.130922E-2</c:v>
                </c:pt>
                <c:pt idx="2902">
                  <c:v>1.0350730000000001E-2</c:v>
                </c:pt>
                <c:pt idx="2903">
                  <c:v>2.5640110000000001E-2</c:v>
                </c:pt>
                <c:pt idx="2904">
                  <c:v>4.6025950000000003E-2</c:v>
                </c:pt>
                <c:pt idx="2905">
                  <c:v>1.7995420000000002E-2</c:v>
                </c:pt>
                <c:pt idx="2906">
                  <c:v>1.544719E-2</c:v>
                </c:pt>
                <c:pt idx="2907">
                  <c:v>1.5781620000000001E-4</c:v>
                </c:pt>
                <c:pt idx="2908">
                  <c:v>3.9801599999999999E-3</c:v>
                </c:pt>
                <c:pt idx="2909">
                  <c:v>-6.2127579999999996E-3</c:v>
                </c:pt>
                <c:pt idx="2910">
                  <c:v>-1.00351E-2</c:v>
                </c:pt>
                <c:pt idx="2911">
                  <c:v>-1.513156E-2</c:v>
                </c:pt>
                <c:pt idx="2912">
                  <c:v>1.0350730000000001E-2</c:v>
                </c:pt>
                <c:pt idx="2913">
                  <c:v>1.9269540000000002E-2</c:v>
                </c:pt>
                <c:pt idx="2914">
                  <c:v>3.4558909999999998E-2</c:v>
                </c:pt>
                <c:pt idx="2915">
                  <c:v>4.3477719999999997E-2</c:v>
                </c:pt>
                <c:pt idx="2916">
                  <c:v>3.3284800000000003E-2</c:v>
                </c:pt>
                <c:pt idx="2917">
                  <c:v>-6.2127579999999996E-3</c:v>
                </c:pt>
                <c:pt idx="2918">
                  <c:v>-1.8953910000000001E-2</c:v>
                </c:pt>
                <c:pt idx="2919">
                  <c:v>1.431931E-3</c:v>
                </c:pt>
                <c:pt idx="2920">
                  <c:v>2.7060460000000001E-3</c:v>
                </c:pt>
                <c:pt idx="2921">
                  <c:v>1.4173079999999999E-2</c:v>
                </c:pt>
                <c:pt idx="2922">
                  <c:v>1.431931E-3</c:v>
                </c:pt>
                <c:pt idx="2923">
                  <c:v>3.9801599999999999E-3</c:v>
                </c:pt>
                <c:pt idx="2924">
                  <c:v>2.8188339999999999E-2</c:v>
                </c:pt>
                <c:pt idx="2925">
                  <c:v>3.0736570000000001E-2</c:v>
                </c:pt>
                <c:pt idx="2926">
                  <c:v>1.672131E-2</c:v>
                </c:pt>
                <c:pt idx="2927">
                  <c:v>-1.385745E-2</c:v>
                </c:pt>
                <c:pt idx="2928">
                  <c:v>-1.8953910000000001E-2</c:v>
                </c:pt>
                <c:pt idx="2929">
                  <c:v>-4.9386430000000004E-3</c:v>
                </c:pt>
                <c:pt idx="2930">
                  <c:v>-1.130922E-2</c:v>
                </c:pt>
                <c:pt idx="2931">
                  <c:v>-8.7609869999999996E-3</c:v>
                </c:pt>
                <c:pt idx="2932">
                  <c:v>-3.6645279999999998E-3</c:v>
                </c:pt>
                <c:pt idx="2933">
                  <c:v>2.054365E-2</c:v>
                </c:pt>
                <c:pt idx="2934">
                  <c:v>2.8188339999999999E-2</c:v>
                </c:pt>
                <c:pt idx="2935">
                  <c:v>1.544719E-2</c:v>
                </c:pt>
                <c:pt idx="2936">
                  <c:v>-2.0228019999999999E-2</c:v>
                </c:pt>
                <c:pt idx="2937">
                  <c:v>-2.2776250000000001E-2</c:v>
                </c:pt>
                <c:pt idx="2938">
                  <c:v>-3.9339739999999998E-2</c:v>
                </c:pt>
                <c:pt idx="2939">
                  <c:v>-1.6405679999999999E-2</c:v>
                </c:pt>
                <c:pt idx="2940">
                  <c:v>-1.7679790000000001E-2</c:v>
                </c:pt>
                <c:pt idx="2941">
                  <c:v>1.431931E-3</c:v>
                </c:pt>
                <c:pt idx="2942">
                  <c:v>2.3091879999999999E-2</c:v>
                </c:pt>
                <c:pt idx="2943">
                  <c:v>9.0766200000000005E-3</c:v>
                </c:pt>
                <c:pt idx="2944">
                  <c:v>2.3091879999999999E-2</c:v>
                </c:pt>
                <c:pt idx="2945">
                  <c:v>-4.9386430000000004E-3</c:v>
                </c:pt>
                <c:pt idx="2946">
                  <c:v>-4.9532659999999999E-2</c:v>
                </c:pt>
                <c:pt idx="2947">
                  <c:v>-5.7177350000000002E-2</c:v>
                </c:pt>
                <c:pt idx="2948">
                  <c:v>-4.6984430000000001E-2</c:v>
                </c:pt>
                <c:pt idx="2949">
                  <c:v>-4.9386430000000004E-3</c:v>
                </c:pt>
                <c:pt idx="2950">
                  <c:v>1.431931E-3</c:v>
                </c:pt>
                <c:pt idx="2951">
                  <c:v>1.2898959999999999E-2</c:v>
                </c:pt>
                <c:pt idx="2952">
                  <c:v>2.3091879999999999E-2</c:v>
                </c:pt>
                <c:pt idx="2953">
                  <c:v>2.4365999999999999E-2</c:v>
                </c:pt>
                <c:pt idx="2954">
                  <c:v>-3.4243280000000001E-2</c:v>
                </c:pt>
                <c:pt idx="2955">
                  <c:v>-3.2969169999999999E-2</c:v>
                </c:pt>
                <c:pt idx="2956">
                  <c:v>-3.5517399999999998E-2</c:v>
                </c:pt>
                <c:pt idx="2957">
                  <c:v>-2.914682E-2</c:v>
                </c:pt>
                <c:pt idx="2958">
                  <c:v>-1.130922E-2</c:v>
                </c:pt>
                <c:pt idx="2959">
                  <c:v>7.8025050000000004E-3</c:v>
                </c:pt>
                <c:pt idx="2960">
                  <c:v>1.4173079999999999E-2</c:v>
                </c:pt>
                <c:pt idx="2961">
                  <c:v>3.7107139999999997E-2</c:v>
                </c:pt>
                <c:pt idx="2962">
                  <c:v>1.7995420000000002E-2</c:v>
                </c:pt>
                <c:pt idx="2963">
                  <c:v>-1.8953910000000001E-2</c:v>
                </c:pt>
                <c:pt idx="2964">
                  <c:v>-1.6405679999999999E-2</c:v>
                </c:pt>
                <c:pt idx="2965">
                  <c:v>-2.7872709999999998E-2</c:v>
                </c:pt>
                <c:pt idx="2966">
                  <c:v>-3.5517399999999998E-2</c:v>
                </c:pt>
                <c:pt idx="2967">
                  <c:v>-1.258333E-2</c:v>
                </c:pt>
                <c:pt idx="2968">
                  <c:v>1.672131E-2</c:v>
                </c:pt>
                <c:pt idx="2969">
                  <c:v>7.8025050000000004E-3</c:v>
                </c:pt>
                <c:pt idx="2970">
                  <c:v>3.9655370000000002E-2</c:v>
                </c:pt>
                <c:pt idx="2971">
                  <c:v>2.3091879999999999E-2</c:v>
                </c:pt>
                <c:pt idx="2972">
                  <c:v>-2.0228019999999999E-2</c:v>
                </c:pt>
                <c:pt idx="2973">
                  <c:v>-4.0613860000000002E-2</c:v>
                </c:pt>
                <c:pt idx="2974">
                  <c:v>-2.6598589999999998E-2</c:v>
                </c:pt>
                <c:pt idx="2975">
                  <c:v>-1.513156E-2</c:v>
                </c:pt>
                <c:pt idx="2976">
                  <c:v>-1.8953910000000001E-2</c:v>
                </c:pt>
                <c:pt idx="2977">
                  <c:v>2.181777E-2</c:v>
                </c:pt>
                <c:pt idx="2978">
                  <c:v>3.3284800000000003E-2</c:v>
                </c:pt>
                <c:pt idx="2979">
                  <c:v>2.9462459999999999E-2</c:v>
                </c:pt>
                <c:pt idx="2980">
                  <c:v>7.8025050000000004E-3</c:v>
                </c:pt>
                <c:pt idx="2981">
                  <c:v>-2.6598589999999998E-2</c:v>
                </c:pt>
                <c:pt idx="2982">
                  <c:v>-3.6791509999999999E-2</c:v>
                </c:pt>
                <c:pt idx="2983">
                  <c:v>-3.1695050000000002E-2</c:v>
                </c:pt>
                <c:pt idx="2984">
                  <c:v>-1.385745E-2</c:v>
                </c:pt>
                <c:pt idx="2985">
                  <c:v>-6.2127579999999996E-3</c:v>
                </c:pt>
                <c:pt idx="2986">
                  <c:v>6.5283900000000002E-3</c:v>
                </c:pt>
                <c:pt idx="2987">
                  <c:v>3.5833030000000002E-2</c:v>
                </c:pt>
                <c:pt idx="2988">
                  <c:v>4.4751829999999999E-2</c:v>
                </c:pt>
                <c:pt idx="2989">
                  <c:v>1.0350730000000001E-2</c:v>
                </c:pt>
                <c:pt idx="2990">
                  <c:v>-1.6405679999999999E-2</c:v>
                </c:pt>
                <c:pt idx="2991">
                  <c:v>-3.9339739999999998E-2</c:v>
                </c:pt>
                <c:pt idx="2992">
                  <c:v>-2.2776250000000001E-2</c:v>
                </c:pt>
                <c:pt idx="2993">
                  <c:v>-1.6405679999999999E-2</c:v>
                </c:pt>
                <c:pt idx="2994">
                  <c:v>2.7060460000000001E-3</c:v>
                </c:pt>
                <c:pt idx="2995">
                  <c:v>1.7995420000000002E-2</c:v>
                </c:pt>
                <c:pt idx="2996">
                  <c:v>1.9269540000000002E-2</c:v>
                </c:pt>
                <c:pt idx="2997">
                  <c:v>2.8188339999999999E-2</c:v>
                </c:pt>
                <c:pt idx="2998">
                  <c:v>3.9801599999999999E-3</c:v>
                </c:pt>
                <c:pt idx="2999">
                  <c:v>-2.1502130000000001E-2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2-8350-4985-B012-A39421FA0E9F}"/>
            </c:ext>
          </c:extLst>
        </c:ser>
        <c:ser>
          <c:idx val="3"/>
          <c:order val="3"/>
          <c:tx>
            <c:v>H168A AmtB</c:v>
          </c:tx>
          <c:spPr>
            <a:ln w="6350" cap="rnd">
              <a:solidFill>
                <a:srgbClr val="7030A0"/>
              </a:solidFill>
              <a:round/>
            </a:ln>
            <a:effectLst/>
          </c:spPr>
          <c:marker>
            <c:symbol val="none"/>
          </c:marker>
          <c:xVal>
            <c:numRef>
              <c:f>'Figure 2 - Twin-His'!$AE$8:$AE$3007</c:f>
              <c:numCache>
                <c:formatCode>0.00E+00</c:formatCode>
                <c:ptCount val="3000"/>
                <c:pt idx="0">
                  <c:v>-1.6000000000000014E-2</c:v>
                </c:pt>
                <c:pt idx="1">
                  <c:v>-1.5000000000000013E-2</c:v>
                </c:pt>
                <c:pt idx="2">
                  <c:v>-1.4000000000000014E-2</c:v>
                </c:pt>
                <c:pt idx="3">
                  <c:v>-1.3000000000000015E-2</c:v>
                </c:pt>
                <c:pt idx="4">
                  <c:v>-1.2000000000000014E-2</c:v>
                </c:pt>
                <c:pt idx="5">
                  <c:v>-1.1000000000000013E-2</c:v>
                </c:pt>
                <c:pt idx="6">
                  <c:v>-1.0000000000000014E-2</c:v>
                </c:pt>
                <c:pt idx="7">
                  <c:v>-9.0000000000000149E-3</c:v>
                </c:pt>
                <c:pt idx="8">
                  <c:v>-8.000000000000014E-3</c:v>
                </c:pt>
                <c:pt idx="9">
                  <c:v>-7.0000000000000149E-3</c:v>
                </c:pt>
                <c:pt idx="10">
                  <c:v>-6.000000000000014E-3</c:v>
                </c:pt>
                <c:pt idx="11">
                  <c:v>-5.0000000000000148E-3</c:v>
                </c:pt>
                <c:pt idx="12">
                  <c:v>-4.000000000000014E-3</c:v>
                </c:pt>
                <c:pt idx="13">
                  <c:v>-3.0000000000000148E-3</c:v>
                </c:pt>
                <c:pt idx="14">
                  <c:v>-2.0000000000000139E-3</c:v>
                </c:pt>
                <c:pt idx="15">
                  <c:v>-1.0000000000000148E-3</c:v>
                </c:pt>
                <c:pt idx="16">
                  <c:v>0</c:v>
                </c:pt>
                <c:pt idx="17">
                  <c:v>9.9999999999998701E-4</c:v>
                </c:pt>
                <c:pt idx="18">
                  <c:v>1.9999999999999844E-3</c:v>
                </c:pt>
                <c:pt idx="19">
                  <c:v>2.9999999999999853E-3</c:v>
                </c:pt>
                <c:pt idx="20">
                  <c:v>3.9999999999999862E-3</c:v>
                </c:pt>
                <c:pt idx="21">
                  <c:v>4.9999999999999871E-3</c:v>
                </c:pt>
                <c:pt idx="22">
                  <c:v>5.9999999999999845E-3</c:v>
                </c:pt>
                <c:pt idx="23">
                  <c:v>6.9999999999999854E-3</c:v>
                </c:pt>
                <c:pt idx="24">
                  <c:v>7.9999999999999863E-3</c:v>
                </c:pt>
                <c:pt idx="25">
                  <c:v>8.9999999999999872E-3</c:v>
                </c:pt>
                <c:pt idx="26">
                  <c:v>9.9999999999999846E-3</c:v>
                </c:pt>
                <c:pt idx="27">
                  <c:v>1.0999999999999985E-2</c:v>
                </c:pt>
                <c:pt idx="28">
                  <c:v>1.1999999999999986E-2</c:v>
                </c:pt>
                <c:pt idx="29">
                  <c:v>1.2999999999999987E-2</c:v>
                </c:pt>
                <c:pt idx="30">
                  <c:v>1.3999999999999985E-2</c:v>
                </c:pt>
                <c:pt idx="31">
                  <c:v>1.4999999999999986E-2</c:v>
                </c:pt>
                <c:pt idx="32">
                  <c:v>1.5999999999999986E-2</c:v>
                </c:pt>
                <c:pt idx="33">
                  <c:v>1.6999999999999987E-2</c:v>
                </c:pt>
                <c:pt idx="34">
                  <c:v>1.7999999999999988E-2</c:v>
                </c:pt>
                <c:pt idx="35">
                  <c:v>1.8999999999999989E-2</c:v>
                </c:pt>
                <c:pt idx="36">
                  <c:v>1.9999999999999983E-2</c:v>
                </c:pt>
                <c:pt idx="37">
                  <c:v>2.0999999999999984E-2</c:v>
                </c:pt>
                <c:pt idx="38">
                  <c:v>2.1999999999999985E-2</c:v>
                </c:pt>
                <c:pt idx="39">
                  <c:v>2.2999999999999986E-2</c:v>
                </c:pt>
                <c:pt idx="40">
                  <c:v>2.3999999999999987E-2</c:v>
                </c:pt>
                <c:pt idx="41">
                  <c:v>2.4999999999999988E-2</c:v>
                </c:pt>
                <c:pt idx="42">
                  <c:v>2.5999999999999988E-2</c:v>
                </c:pt>
                <c:pt idx="43">
                  <c:v>2.6999999999999982E-2</c:v>
                </c:pt>
                <c:pt idx="44">
                  <c:v>2.7999999999999983E-2</c:v>
                </c:pt>
                <c:pt idx="45">
                  <c:v>2.8999999999999984E-2</c:v>
                </c:pt>
                <c:pt idx="46">
                  <c:v>2.9999999999999985E-2</c:v>
                </c:pt>
                <c:pt idx="47">
                  <c:v>3.0999999999999986E-2</c:v>
                </c:pt>
                <c:pt idx="48">
                  <c:v>3.1999999999999987E-2</c:v>
                </c:pt>
                <c:pt idx="49">
                  <c:v>3.2999999999999988E-2</c:v>
                </c:pt>
                <c:pt idx="50">
                  <c:v>3.3999999999999989E-2</c:v>
                </c:pt>
                <c:pt idx="51">
                  <c:v>3.4999999999999983E-2</c:v>
                </c:pt>
                <c:pt idx="52">
                  <c:v>3.5999999999999983E-2</c:v>
                </c:pt>
                <c:pt idx="53">
                  <c:v>3.6999999999999984E-2</c:v>
                </c:pt>
                <c:pt idx="54">
                  <c:v>3.7999999999999985E-2</c:v>
                </c:pt>
                <c:pt idx="55">
                  <c:v>3.8999999999999986E-2</c:v>
                </c:pt>
                <c:pt idx="56">
                  <c:v>3.9999999999999987E-2</c:v>
                </c:pt>
                <c:pt idx="57">
                  <c:v>4.0999999999999988E-2</c:v>
                </c:pt>
                <c:pt idx="58">
                  <c:v>4.1999999999999989E-2</c:v>
                </c:pt>
                <c:pt idx="59">
                  <c:v>4.2999999999999983E-2</c:v>
                </c:pt>
                <c:pt idx="60">
                  <c:v>4.3999999999999984E-2</c:v>
                </c:pt>
                <c:pt idx="61">
                  <c:v>4.4999999999999984E-2</c:v>
                </c:pt>
                <c:pt idx="62">
                  <c:v>4.5999999999999985E-2</c:v>
                </c:pt>
                <c:pt idx="63">
                  <c:v>4.6999999999999986E-2</c:v>
                </c:pt>
                <c:pt idx="64">
                  <c:v>4.7999999999999987E-2</c:v>
                </c:pt>
                <c:pt idx="65">
                  <c:v>4.8999999999999988E-2</c:v>
                </c:pt>
                <c:pt idx="66">
                  <c:v>4.9999999999999989E-2</c:v>
                </c:pt>
                <c:pt idx="67">
                  <c:v>5.099999999999999E-2</c:v>
                </c:pt>
                <c:pt idx="68">
                  <c:v>5.1999999999999991E-2</c:v>
                </c:pt>
                <c:pt idx="69">
                  <c:v>5.2999999999999992E-2</c:v>
                </c:pt>
                <c:pt idx="70">
                  <c:v>5.3999999999999992E-2</c:v>
                </c:pt>
                <c:pt idx="71">
                  <c:v>5.4999999999999979E-2</c:v>
                </c:pt>
                <c:pt idx="72">
                  <c:v>5.599999999999998E-2</c:v>
                </c:pt>
                <c:pt idx="73">
                  <c:v>5.6999999999999981E-2</c:v>
                </c:pt>
                <c:pt idx="74">
                  <c:v>5.7999999999999982E-2</c:v>
                </c:pt>
                <c:pt idx="75">
                  <c:v>5.8999999999999983E-2</c:v>
                </c:pt>
                <c:pt idx="76">
                  <c:v>5.9999999999999984E-2</c:v>
                </c:pt>
                <c:pt idx="77">
                  <c:v>6.0999999999999985E-2</c:v>
                </c:pt>
                <c:pt idx="78">
                  <c:v>6.1999999999999986E-2</c:v>
                </c:pt>
                <c:pt idx="79">
                  <c:v>6.2999999999999987E-2</c:v>
                </c:pt>
                <c:pt idx="80">
                  <c:v>6.3999999999999987E-2</c:v>
                </c:pt>
                <c:pt idx="81">
                  <c:v>6.4999999999999988E-2</c:v>
                </c:pt>
                <c:pt idx="82">
                  <c:v>6.5999999999999989E-2</c:v>
                </c:pt>
                <c:pt idx="83">
                  <c:v>6.699999999999999E-2</c:v>
                </c:pt>
                <c:pt idx="84">
                  <c:v>6.7999999999999991E-2</c:v>
                </c:pt>
                <c:pt idx="85">
                  <c:v>6.8999999999999992E-2</c:v>
                </c:pt>
                <c:pt idx="86">
                  <c:v>6.9999999999999979E-2</c:v>
                </c:pt>
                <c:pt idx="87">
                  <c:v>7.099999999999998E-2</c:v>
                </c:pt>
                <c:pt idx="88">
                  <c:v>7.1999999999999981E-2</c:v>
                </c:pt>
                <c:pt idx="89">
                  <c:v>7.2999999999999982E-2</c:v>
                </c:pt>
                <c:pt idx="90">
                  <c:v>7.3999999999999982E-2</c:v>
                </c:pt>
                <c:pt idx="91">
                  <c:v>7.4999999999999983E-2</c:v>
                </c:pt>
                <c:pt idx="92">
                  <c:v>7.5999999999999984E-2</c:v>
                </c:pt>
                <c:pt idx="93">
                  <c:v>7.6999999999999985E-2</c:v>
                </c:pt>
                <c:pt idx="94">
                  <c:v>7.7999999999999986E-2</c:v>
                </c:pt>
                <c:pt idx="95">
                  <c:v>7.8999999999999987E-2</c:v>
                </c:pt>
                <c:pt idx="96">
                  <c:v>7.9999999999999988E-2</c:v>
                </c:pt>
                <c:pt idx="97">
                  <c:v>8.0999999999999989E-2</c:v>
                </c:pt>
                <c:pt idx="98">
                  <c:v>8.199999999999999E-2</c:v>
                </c:pt>
                <c:pt idx="99">
                  <c:v>8.299999999999999E-2</c:v>
                </c:pt>
                <c:pt idx="100">
                  <c:v>8.3999999999999991E-2</c:v>
                </c:pt>
                <c:pt idx="101">
                  <c:v>8.4999999999999992E-2</c:v>
                </c:pt>
                <c:pt idx="102">
                  <c:v>8.5999999999999979E-2</c:v>
                </c:pt>
                <c:pt idx="103">
                  <c:v>8.699999999999998E-2</c:v>
                </c:pt>
                <c:pt idx="104">
                  <c:v>8.7999999999999981E-2</c:v>
                </c:pt>
                <c:pt idx="105">
                  <c:v>8.8999999999999982E-2</c:v>
                </c:pt>
                <c:pt idx="106">
                  <c:v>8.9999999999999983E-2</c:v>
                </c:pt>
                <c:pt idx="107">
                  <c:v>9.0999999999999984E-2</c:v>
                </c:pt>
                <c:pt idx="108">
                  <c:v>9.1999999999999985E-2</c:v>
                </c:pt>
                <c:pt idx="109">
                  <c:v>9.2999999999999985E-2</c:v>
                </c:pt>
                <c:pt idx="110">
                  <c:v>9.3999999999999986E-2</c:v>
                </c:pt>
                <c:pt idx="111">
                  <c:v>9.4999999999999987E-2</c:v>
                </c:pt>
                <c:pt idx="112">
                  <c:v>9.5999999999999988E-2</c:v>
                </c:pt>
                <c:pt idx="113">
                  <c:v>9.6999999999999989E-2</c:v>
                </c:pt>
                <c:pt idx="114">
                  <c:v>9.799999999999999E-2</c:v>
                </c:pt>
                <c:pt idx="115">
                  <c:v>9.8999999999999991E-2</c:v>
                </c:pt>
                <c:pt idx="116">
                  <c:v>9.9999999999999992E-2</c:v>
                </c:pt>
                <c:pt idx="117">
                  <c:v>0.10099999999999999</c:v>
                </c:pt>
                <c:pt idx="118">
                  <c:v>0.10199999999999998</c:v>
                </c:pt>
                <c:pt idx="119">
                  <c:v>0.10299999999999998</c:v>
                </c:pt>
                <c:pt idx="120">
                  <c:v>0.10399999999999998</c:v>
                </c:pt>
                <c:pt idx="121">
                  <c:v>0.10499999999999998</c:v>
                </c:pt>
                <c:pt idx="122">
                  <c:v>0.10599999999999998</c:v>
                </c:pt>
                <c:pt idx="123">
                  <c:v>0.10699999999999998</c:v>
                </c:pt>
                <c:pt idx="124">
                  <c:v>0.10799999999999998</c:v>
                </c:pt>
                <c:pt idx="125">
                  <c:v>0.10899999999999999</c:v>
                </c:pt>
                <c:pt idx="126">
                  <c:v>0.10999999999999999</c:v>
                </c:pt>
                <c:pt idx="127">
                  <c:v>0.11099999999999999</c:v>
                </c:pt>
                <c:pt idx="128">
                  <c:v>0.11199999999999999</c:v>
                </c:pt>
                <c:pt idx="129">
                  <c:v>0.11299999999999999</c:v>
                </c:pt>
                <c:pt idx="130">
                  <c:v>0.11399999999999999</c:v>
                </c:pt>
                <c:pt idx="131">
                  <c:v>0.11499999999999999</c:v>
                </c:pt>
                <c:pt idx="132">
                  <c:v>0.11599999999999999</c:v>
                </c:pt>
                <c:pt idx="133">
                  <c:v>0.11699999999999999</c:v>
                </c:pt>
                <c:pt idx="134">
                  <c:v>0.11799999999999999</c:v>
                </c:pt>
                <c:pt idx="135">
                  <c:v>0.11899999999999999</c:v>
                </c:pt>
                <c:pt idx="136">
                  <c:v>0.12</c:v>
                </c:pt>
                <c:pt idx="137">
                  <c:v>0.121</c:v>
                </c:pt>
                <c:pt idx="138">
                  <c:v>0.122</c:v>
                </c:pt>
                <c:pt idx="139">
                  <c:v>0.123</c:v>
                </c:pt>
                <c:pt idx="140">
                  <c:v>0.124</c:v>
                </c:pt>
                <c:pt idx="141">
                  <c:v>0.12499999999999997</c:v>
                </c:pt>
                <c:pt idx="142">
                  <c:v>0.12599999999999997</c:v>
                </c:pt>
                <c:pt idx="143">
                  <c:v>0.12699999999999997</c:v>
                </c:pt>
                <c:pt idx="144">
                  <c:v>0.12799999999999997</c:v>
                </c:pt>
                <c:pt idx="145">
                  <c:v>0.12899999999999998</c:v>
                </c:pt>
                <c:pt idx="146">
                  <c:v>0.12999999999999998</c:v>
                </c:pt>
                <c:pt idx="147">
                  <c:v>0.13099999999999998</c:v>
                </c:pt>
                <c:pt idx="148">
                  <c:v>0.13199999999999998</c:v>
                </c:pt>
                <c:pt idx="149">
                  <c:v>0.13299999999999998</c:v>
                </c:pt>
                <c:pt idx="150">
                  <c:v>0.13399999999999998</c:v>
                </c:pt>
                <c:pt idx="151">
                  <c:v>0.13499999999999998</c:v>
                </c:pt>
                <c:pt idx="152">
                  <c:v>0.13599999999999998</c:v>
                </c:pt>
                <c:pt idx="153">
                  <c:v>0.13699999999999998</c:v>
                </c:pt>
                <c:pt idx="154">
                  <c:v>0.13799999999999998</c:v>
                </c:pt>
                <c:pt idx="155">
                  <c:v>0.13899999999999998</c:v>
                </c:pt>
                <c:pt idx="156">
                  <c:v>0.13999999999999999</c:v>
                </c:pt>
                <c:pt idx="157">
                  <c:v>0.14099999999999999</c:v>
                </c:pt>
                <c:pt idx="158">
                  <c:v>0.14199999999999999</c:v>
                </c:pt>
                <c:pt idx="159">
                  <c:v>0.14299999999999999</c:v>
                </c:pt>
                <c:pt idx="160">
                  <c:v>0.14399999999999999</c:v>
                </c:pt>
                <c:pt idx="161">
                  <c:v>0.14499999999999999</c:v>
                </c:pt>
                <c:pt idx="162">
                  <c:v>0.14599999999999999</c:v>
                </c:pt>
                <c:pt idx="163">
                  <c:v>0.14699999999999999</c:v>
                </c:pt>
                <c:pt idx="164">
                  <c:v>0.14799999999999999</c:v>
                </c:pt>
                <c:pt idx="165">
                  <c:v>0.14899999999999999</c:v>
                </c:pt>
                <c:pt idx="166">
                  <c:v>0.15</c:v>
                </c:pt>
                <c:pt idx="167">
                  <c:v>0.151</c:v>
                </c:pt>
                <c:pt idx="168">
                  <c:v>0.152</c:v>
                </c:pt>
                <c:pt idx="169">
                  <c:v>0.153</c:v>
                </c:pt>
                <c:pt idx="170">
                  <c:v>0.154</c:v>
                </c:pt>
                <c:pt idx="171">
                  <c:v>0.155</c:v>
                </c:pt>
                <c:pt idx="172">
                  <c:v>0.15599999999999997</c:v>
                </c:pt>
                <c:pt idx="173">
                  <c:v>0.15699999999999997</c:v>
                </c:pt>
                <c:pt idx="174">
                  <c:v>0.15799999999999997</c:v>
                </c:pt>
                <c:pt idx="175">
                  <c:v>0.15899999999999997</c:v>
                </c:pt>
                <c:pt idx="176">
                  <c:v>0.15999999999999998</c:v>
                </c:pt>
                <c:pt idx="177">
                  <c:v>0.16099999999999998</c:v>
                </c:pt>
                <c:pt idx="178">
                  <c:v>0.16199999999999998</c:v>
                </c:pt>
                <c:pt idx="179">
                  <c:v>0.16299999999999998</c:v>
                </c:pt>
                <c:pt idx="180">
                  <c:v>0.16399999999999998</c:v>
                </c:pt>
                <c:pt idx="181">
                  <c:v>0.16499999999999998</c:v>
                </c:pt>
                <c:pt idx="182">
                  <c:v>0.16599999999999998</c:v>
                </c:pt>
                <c:pt idx="183">
                  <c:v>0.16699999999999998</c:v>
                </c:pt>
                <c:pt idx="184">
                  <c:v>0.16799999999999998</c:v>
                </c:pt>
                <c:pt idx="185">
                  <c:v>0.16899999999999998</c:v>
                </c:pt>
                <c:pt idx="186">
                  <c:v>0.16999999999999998</c:v>
                </c:pt>
                <c:pt idx="187">
                  <c:v>0.17099999999999999</c:v>
                </c:pt>
                <c:pt idx="188">
                  <c:v>0.17199999999999999</c:v>
                </c:pt>
                <c:pt idx="189">
                  <c:v>0.17299999999999999</c:v>
                </c:pt>
                <c:pt idx="190">
                  <c:v>0.17399999999999999</c:v>
                </c:pt>
                <c:pt idx="191">
                  <c:v>0.17499999999999999</c:v>
                </c:pt>
                <c:pt idx="192">
                  <c:v>0.17599999999999999</c:v>
                </c:pt>
                <c:pt idx="193">
                  <c:v>0.17699999999999999</c:v>
                </c:pt>
                <c:pt idx="194">
                  <c:v>0.17799999999999999</c:v>
                </c:pt>
                <c:pt idx="195">
                  <c:v>0.17899999999999999</c:v>
                </c:pt>
                <c:pt idx="196">
                  <c:v>0.18</c:v>
                </c:pt>
                <c:pt idx="197">
                  <c:v>0.18099999999999999</c:v>
                </c:pt>
                <c:pt idx="198">
                  <c:v>0.182</c:v>
                </c:pt>
                <c:pt idx="199">
                  <c:v>0.183</c:v>
                </c:pt>
                <c:pt idx="200">
                  <c:v>0.184</c:v>
                </c:pt>
                <c:pt idx="201">
                  <c:v>0.185</c:v>
                </c:pt>
                <c:pt idx="202">
                  <c:v>0.186</c:v>
                </c:pt>
                <c:pt idx="203">
                  <c:v>0.187</c:v>
                </c:pt>
                <c:pt idx="204">
                  <c:v>0.18799999999999997</c:v>
                </c:pt>
                <c:pt idx="205">
                  <c:v>0.18899999999999997</c:v>
                </c:pt>
                <c:pt idx="206">
                  <c:v>0.18999999999999997</c:v>
                </c:pt>
                <c:pt idx="207">
                  <c:v>0.19099999999999998</c:v>
                </c:pt>
                <c:pt idx="208">
                  <c:v>0.19199999999999998</c:v>
                </c:pt>
                <c:pt idx="209">
                  <c:v>0.19299999999999998</c:v>
                </c:pt>
                <c:pt idx="210">
                  <c:v>0.19399999999999998</c:v>
                </c:pt>
                <c:pt idx="211">
                  <c:v>0.19499999999999998</c:v>
                </c:pt>
                <c:pt idx="212">
                  <c:v>0.19599999999999998</c:v>
                </c:pt>
                <c:pt idx="213">
                  <c:v>0.19699999999999998</c:v>
                </c:pt>
                <c:pt idx="214">
                  <c:v>0.19799999999999998</c:v>
                </c:pt>
                <c:pt idx="215">
                  <c:v>0.19899999999999998</c:v>
                </c:pt>
                <c:pt idx="216">
                  <c:v>0.19999999999999998</c:v>
                </c:pt>
                <c:pt idx="217">
                  <c:v>0.20099999999999998</c:v>
                </c:pt>
                <c:pt idx="218">
                  <c:v>0.20199999999999999</c:v>
                </c:pt>
                <c:pt idx="219">
                  <c:v>0.20299999999999999</c:v>
                </c:pt>
                <c:pt idx="220">
                  <c:v>0.20399999999999999</c:v>
                </c:pt>
                <c:pt idx="221">
                  <c:v>0.20499999999999999</c:v>
                </c:pt>
                <c:pt idx="222">
                  <c:v>0.20599999999999999</c:v>
                </c:pt>
                <c:pt idx="223">
                  <c:v>0.20699999999999999</c:v>
                </c:pt>
                <c:pt idx="224">
                  <c:v>0.20799999999999999</c:v>
                </c:pt>
                <c:pt idx="225">
                  <c:v>0.20899999999999999</c:v>
                </c:pt>
                <c:pt idx="226">
                  <c:v>0.21</c:v>
                </c:pt>
                <c:pt idx="227">
                  <c:v>0.21099999999999999</c:v>
                </c:pt>
                <c:pt idx="228">
                  <c:v>0.21199999999999999</c:v>
                </c:pt>
                <c:pt idx="229">
                  <c:v>0.21299999999999999</c:v>
                </c:pt>
                <c:pt idx="230">
                  <c:v>0.214</c:v>
                </c:pt>
                <c:pt idx="231">
                  <c:v>0.215</c:v>
                </c:pt>
                <c:pt idx="232">
                  <c:v>0.216</c:v>
                </c:pt>
                <c:pt idx="233">
                  <c:v>0.217</c:v>
                </c:pt>
                <c:pt idx="234">
                  <c:v>0.218</c:v>
                </c:pt>
                <c:pt idx="235">
                  <c:v>0.21899999999999997</c:v>
                </c:pt>
                <c:pt idx="236">
                  <c:v>0.21999999999999997</c:v>
                </c:pt>
                <c:pt idx="237">
                  <c:v>0.22099999999999997</c:v>
                </c:pt>
                <c:pt idx="238">
                  <c:v>0.22199999999999998</c:v>
                </c:pt>
                <c:pt idx="239">
                  <c:v>0.22299999999999998</c:v>
                </c:pt>
                <c:pt idx="240">
                  <c:v>0.22399999999999998</c:v>
                </c:pt>
                <c:pt idx="241">
                  <c:v>0.22499999999999998</c:v>
                </c:pt>
                <c:pt idx="242">
                  <c:v>0.22599999999999998</c:v>
                </c:pt>
                <c:pt idx="243">
                  <c:v>0.22699999999999998</c:v>
                </c:pt>
                <c:pt idx="244">
                  <c:v>0.22799999999999998</c:v>
                </c:pt>
                <c:pt idx="245">
                  <c:v>0.22899999999999998</c:v>
                </c:pt>
                <c:pt idx="246">
                  <c:v>0.22999999999999998</c:v>
                </c:pt>
                <c:pt idx="247">
                  <c:v>0.23099999999999998</c:v>
                </c:pt>
                <c:pt idx="248">
                  <c:v>0.23199999999999998</c:v>
                </c:pt>
                <c:pt idx="249">
                  <c:v>0.23299999999999998</c:v>
                </c:pt>
                <c:pt idx="250">
                  <c:v>0.23399999999999999</c:v>
                </c:pt>
                <c:pt idx="251">
                  <c:v>0.23499999999999999</c:v>
                </c:pt>
                <c:pt idx="252">
                  <c:v>0.23599999999999999</c:v>
                </c:pt>
                <c:pt idx="253">
                  <c:v>0.23699999999999999</c:v>
                </c:pt>
                <c:pt idx="254">
                  <c:v>0.23799999999999999</c:v>
                </c:pt>
                <c:pt idx="255">
                  <c:v>0.23899999999999999</c:v>
                </c:pt>
                <c:pt idx="256">
                  <c:v>0.24</c:v>
                </c:pt>
                <c:pt idx="257">
                  <c:v>0.24099999999999999</c:v>
                </c:pt>
                <c:pt idx="258">
                  <c:v>0.24199999999999999</c:v>
                </c:pt>
                <c:pt idx="259">
                  <c:v>0.24299999999999999</c:v>
                </c:pt>
                <c:pt idx="260">
                  <c:v>0.24399999999999999</c:v>
                </c:pt>
                <c:pt idx="261">
                  <c:v>0.245</c:v>
                </c:pt>
                <c:pt idx="262">
                  <c:v>0.246</c:v>
                </c:pt>
                <c:pt idx="263">
                  <c:v>0.247</c:v>
                </c:pt>
                <c:pt idx="264">
                  <c:v>0.248</c:v>
                </c:pt>
                <c:pt idx="265">
                  <c:v>0.249</c:v>
                </c:pt>
                <c:pt idx="266">
                  <c:v>0.25</c:v>
                </c:pt>
                <c:pt idx="267">
                  <c:v>0.251</c:v>
                </c:pt>
                <c:pt idx="268">
                  <c:v>0.252</c:v>
                </c:pt>
                <c:pt idx="269">
                  <c:v>0.253</c:v>
                </c:pt>
                <c:pt idx="270">
                  <c:v>0.254</c:v>
                </c:pt>
                <c:pt idx="271">
                  <c:v>0.255</c:v>
                </c:pt>
                <c:pt idx="272">
                  <c:v>0.25600000000000001</c:v>
                </c:pt>
                <c:pt idx="273">
                  <c:v>0.25700000000000001</c:v>
                </c:pt>
                <c:pt idx="274">
                  <c:v>0.25800000000000001</c:v>
                </c:pt>
                <c:pt idx="275">
                  <c:v>0.25900000000000001</c:v>
                </c:pt>
                <c:pt idx="276">
                  <c:v>0.26</c:v>
                </c:pt>
                <c:pt idx="277">
                  <c:v>0.26100000000000001</c:v>
                </c:pt>
                <c:pt idx="278">
                  <c:v>0.26200000000000001</c:v>
                </c:pt>
                <c:pt idx="279">
                  <c:v>0.26300000000000001</c:v>
                </c:pt>
                <c:pt idx="280">
                  <c:v>0.26400000000000001</c:v>
                </c:pt>
                <c:pt idx="281">
                  <c:v>0.26500000000000001</c:v>
                </c:pt>
                <c:pt idx="282">
                  <c:v>0.26599999999999996</c:v>
                </c:pt>
                <c:pt idx="283">
                  <c:v>0.26699999999999996</c:v>
                </c:pt>
                <c:pt idx="284">
                  <c:v>0.26799999999999996</c:v>
                </c:pt>
                <c:pt idx="285">
                  <c:v>0.26899999999999996</c:v>
                </c:pt>
                <c:pt idx="286">
                  <c:v>0.26999999999999996</c:v>
                </c:pt>
                <c:pt idx="287">
                  <c:v>0.27099999999999996</c:v>
                </c:pt>
                <c:pt idx="288">
                  <c:v>0.27199999999999996</c:v>
                </c:pt>
                <c:pt idx="289">
                  <c:v>0.27299999999999996</c:v>
                </c:pt>
                <c:pt idx="290">
                  <c:v>0.27399999999999997</c:v>
                </c:pt>
                <c:pt idx="291">
                  <c:v>0.27499999999999997</c:v>
                </c:pt>
                <c:pt idx="292">
                  <c:v>0.27599999999999997</c:v>
                </c:pt>
                <c:pt idx="293">
                  <c:v>0.27699999999999997</c:v>
                </c:pt>
                <c:pt idx="294">
                  <c:v>0.27799999999999997</c:v>
                </c:pt>
                <c:pt idx="295">
                  <c:v>0.27899999999999997</c:v>
                </c:pt>
                <c:pt idx="296">
                  <c:v>0.27999999999999997</c:v>
                </c:pt>
                <c:pt idx="297">
                  <c:v>0.28099999999999997</c:v>
                </c:pt>
                <c:pt idx="298">
                  <c:v>0.28199999999999997</c:v>
                </c:pt>
                <c:pt idx="299">
                  <c:v>0.28299999999999997</c:v>
                </c:pt>
                <c:pt idx="300">
                  <c:v>0.28399999999999997</c:v>
                </c:pt>
                <c:pt idx="301">
                  <c:v>0.28499999999999998</c:v>
                </c:pt>
                <c:pt idx="302">
                  <c:v>0.28599999999999998</c:v>
                </c:pt>
                <c:pt idx="303">
                  <c:v>0.28699999999999998</c:v>
                </c:pt>
                <c:pt idx="304">
                  <c:v>0.28799999999999998</c:v>
                </c:pt>
                <c:pt idx="305">
                  <c:v>0.28899999999999998</c:v>
                </c:pt>
                <c:pt idx="306">
                  <c:v>0.28999999999999998</c:v>
                </c:pt>
                <c:pt idx="307">
                  <c:v>0.29099999999999998</c:v>
                </c:pt>
                <c:pt idx="308">
                  <c:v>0.29199999999999998</c:v>
                </c:pt>
                <c:pt idx="309">
                  <c:v>0.29299999999999998</c:v>
                </c:pt>
                <c:pt idx="310">
                  <c:v>0.29399999999999998</c:v>
                </c:pt>
                <c:pt idx="311">
                  <c:v>0.29499999999999998</c:v>
                </c:pt>
                <c:pt idx="312">
                  <c:v>0.29599999999999999</c:v>
                </c:pt>
                <c:pt idx="313">
                  <c:v>0.29699999999999999</c:v>
                </c:pt>
                <c:pt idx="314">
                  <c:v>0.29799999999999999</c:v>
                </c:pt>
                <c:pt idx="315">
                  <c:v>0.29899999999999999</c:v>
                </c:pt>
                <c:pt idx="316">
                  <c:v>0.3</c:v>
                </c:pt>
                <c:pt idx="317">
                  <c:v>0.30099999999999999</c:v>
                </c:pt>
                <c:pt idx="318">
                  <c:v>0.30199999999999999</c:v>
                </c:pt>
                <c:pt idx="319">
                  <c:v>0.30299999999999999</c:v>
                </c:pt>
                <c:pt idx="320">
                  <c:v>0.30399999999999999</c:v>
                </c:pt>
                <c:pt idx="321">
                  <c:v>0.30499999999999999</c:v>
                </c:pt>
                <c:pt idx="322">
                  <c:v>0.30599999999999999</c:v>
                </c:pt>
                <c:pt idx="323">
                  <c:v>0.307</c:v>
                </c:pt>
                <c:pt idx="324">
                  <c:v>0.308</c:v>
                </c:pt>
                <c:pt idx="325">
                  <c:v>0.309</c:v>
                </c:pt>
                <c:pt idx="326">
                  <c:v>0.31</c:v>
                </c:pt>
                <c:pt idx="327">
                  <c:v>0.311</c:v>
                </c:pt>
                <c:pt idx="328">
                  <c:v>0.312</c:v>
                </c:pt>
                <c:pt idx="329">
                  <c:v>0.313</c:v>
                </c:pt>
                <c:pt idx="330">
                  <c:v>0.314</c:v>
                </c:pt>
                <c:pt idx="331">
                  <c:v>0.315</c:v>
                </c:pt>
                <c:pt idx="332">
                  <c:v>0.316</c:v>
                </c:pt>
                <c:pt idx="333">
                  <c:v>0.317</c:v>
                </c:pt>
                <c:pt idx="334">
                  <c:v>0.318</c:v>
                </c:pt>
                <c:pt idx="335">
                  <c:v>0.31900000000000001</c:v>
                </c:pt>
                <c:pt idx="336">
                  <c:v>0.32</c:v>
                </c:pt>
                <c:pt idx="337">
                  <c:v>0.32100000000000001</c:v>
                </c:pt>
                <c:pt idx="338">
                  <c:v>0.32200000000000001</c:v>
                </c:pt>
                <c:pt idx="339">
                  <c:v>0.32300000000000001</c:v>
                </c:pt>
                <c:pt idx="340">
                  <c:v>0.32400000000000001</c:v>
                </c:pt>
                <c:pt idx="341">
                  <c:v>0.32500000000000001</c:v>
                </c:pt>
                <c:pt idx="342">
                  <c:v>0.32600000000000001</c:v>
                </c:pt>
                <c:pt idx="343">
                  <c:v>0.32700000000000001</c:v>
                </c:pt>
                <c:pt idx="344">
                  <c:v>0.32799999999999996</c:v>
                </c:pt>
                <c:pt idx="345">
                  <c:v>0.32899999999999996</c:v>
                </c:pt>
                <c:pt idx="346">
                  <c:v>0.32999999999999996</c:v>
                </c:pt>
                <c:pt idx="347">
                  <c:v>0.33099999999999996</c:v>
                </c:pt>
                <c:pt idx="348">
                  <c:v>0.33199999999999996</c:v>
                </c:pt>
                <c:pt idx="349">
                  <c:v>0.33299999999999996</c:v>
                </c:pt>
                <c:pt idx="350">
                  <c:v>0.33399999999999996</c:v>
                </c:pt>
                <c:pt idx="351">
                  <c:v>0.33499999999999996</c:v>
                </c:pt>
                <c:pt idx="352">
                  <c:v>0.33599999999999997</c:v>
                </c:pt>
                <c:pt idx="353">
                  <c:v>0.33699999999999997</c:v>
                </c:pt>
                <c:pt idx="354">
                  <c:v>0.33799999999999997</c:v>
                </c:pt>
                <c:pt idx="355">
                  <c:v>0.33899999999999997</c:v>
                </c:pt>
                <c:pt idx="356">
                  <c:v>0.33999999999999997</c:v>
                </c:pt>
                <c:pt idx="357">
                  <c:v>0.34099999999999997</c:v>
                </c:pt>
                <c:pt idx="358">
                  <c:v>0.34199999999999997</c:v>
                </c:pt>
                <c:pt idx="359">
                  <c:v>0.34299999999999997</c:v>
                </c:pt>
                <c:pt idx="360">
                  <c:v>0.34399999999999997</c:v>
                </c:pt>
                <c:pt idx="361">
                  <c:v>0.34499999999999997</c:v>
                </c:pt>
                <c:pt idx="362">
                  <c:v>0.34599999999999997</c:v>
                </c:pt>
                <c:pt idx="363">
                  <c:v>0.34699999999999998</c:v>
                </c:pt>
                <c:pt idx="364">
                  <c:v>0.34799999999999998</c:v>
                </c:pt>
                <c:pt idx="365">
                  <c:v>0.34899999999999998</c:v>
                </c:pt>
                <c:pt idx="366">
                  <c:v>0.35</c:v>
                </c:pt>
                <c:pt idx="367">
                  <c:v>0.35099999999999998</c:v>
                </c:pt>
                <c:pt idx="368">
                  <c:v>0.35199999999999998</c:v>
                </c:pt>
                <c:pt idx="369">
                  <c:v>0.35299999999999998</c:v>
                </c:pt>
                <c:pt idx="370">
                  <c:v>0.35399999999999998</c:v>
                </c:pt>
                <c:pt idx="371">
                  <c:v>0.35499999999999998</c:v>
                </c:pt>
                <c:pt idx="372">
                  <c:v>0.35599999999999998</c:v>
                </c:pt>
                <c:pt idx="373">
                  <c:v>0.35699999999999998</c:v>
                </c:pt>
                <c:pt idx="374">
                  <c:v>0.35799999999999998</c:v>
                </c:pt>
                <c:pt idx="375">
                  <c:v>0.35899999999999999</c:v>
                </c:pt>
                <c:pt idx="376">
                  <c:v>0.36</c:v>
                </c:pt>
                <c:pt idx="377">
                  <c:v>0.36099999999999999</c:v>
                </c:pt>
                <c:pt idx="378">
                  <c:v>0.36199999999999999</c:v>
                </c:pt>
                <c:pt idx="379">
                  <c:v>0.36299999999999999</c:v>
                </c:pt>
                <c:pt idx="380">
                  <c:v>0.36399999999999999</c:v>
                </c:pt>
                <c:pt idx="381">
                  <c:v>0.36499999999999999</c:v>
                </c:pt>
                <c:pt idx="382">
                  <c:v>0.36599999999999999</c:v>
                </c:pt>
                <c:pt idx="383">
                  <c:v>0.36699999999999999</c:v>
                </c:pt>
                <c:pt idx="384">
                  <c:v>0.36799999999999999</c:v>
                </c:pt>
                <c:pt idx="385">
                  <c:v>0.36899999999999999</c:v>
                </c:pt>
                <c:pt idx="386">
                  <c:v>0.37</c:v>
                </c:pt>
                <c:pt idx="387">
                  <c:v>0.371</c:v>
                </c:pt>
                <c:pt idx="388">
                  <c:v>0.372</c:v>
                </c:pt>
                <c:pt idx="389">
                  <c:v>0.373</c:v>
                </c:pt>
                <c:pt idx="390">
                  <c:v>0.374</c:v>
                </c:pt>
                <c:pt idx="391">
                  <c:v>0.375</c:v>
                </c:pt>
                <c:pt idx="392">
                  <c:v>0.376</c:v>
                </c:pt>
                <c:pt idx="393">
                  <c:v>0.377</c:v>
                </c:pt>
                <c:pt idx="394">
                  <c:v>0.378</c:v>
                </c:pt>
                <c:pt idx="395">
                  <c:v>0.379</c:v>
                </c:pt>
                <c:pt idx="396">
                  <c:v>0.38</c:v>
                </c:pt>
                <c:pt idx="397">
                  <c:v>0.38100000000000001</c:v>
                </c:pt>
                <c:pt idx="398">
                  <c:v>0.38200000000000001</c:v>
                </c:pt>
                <c:pt idx="399">
                  <c:v>0.38300000000000001</c:v>
                </c:pt>
                <c:pt idx="400">
                  <c:v>0.38400000000000001</c:v>
                </c:pt>
                <c:pt idx="401">
                  <c:v>0.38500000000000001</c:v>
                </c:pt>
                <c:pt idx="402">
                  <c:v>0.38600000000000001</c:v>
                </c:pt>
                <c:pt idx="403">
                  <c:v>0.38700000000000001</c:v>
                </c:pt>
                <c:pt idx="404">
                  <c:v>0.38800000000000001</c:v>
                </c:pt>
                <c:pt idx="405">
                  <c:v>0.38900000000000001</c:v>
                </c:pt>
                <c:pt idx="406">
                  <c:v>0.39</c:v>
                </c:pt>
                <c:pt idx="407">
                  <c:v>0.39099999999999996</c:v>
                </c:pt>
                <c:pt idx="408">
                  <c:v>0.39199999999999996</c:v>
                </c:pt>
                <c:pt idx="409">
                  <c:v>0.39299999999999996</c:v>
                </c:pt>
                <c:pt idx="410">
                  <c:v>0.39399999999999996</c:v>
                </c:pt>
                <c:pt idx="411">
                  <c:v>0.39499999999999996</c:v>
                </c:pt>
                <c:pt idx="412">
                  <c:v>0.39599999999999996</c:v>
                </c:pt>
                <c:pt idx="413">
                  <c:v>0.39699999999999996</c:v>
                </c:pt>
                <c:pt idx="414">
                  <c:v>0.39799999999999996</c:v>
                </c:pt>
                <c:pt idx="415">
                  <c:v>0.39899999999999997</c:v>
                </c:pt>
                <c:pt idx="416">
                  <c:v>0.39999999999999997</c:v>
                </c:pt>
                <c:pt idx="417">
                  <c:v>0.40099999999999997</c:v>
                </c:pt>
                <c:pt idx="418">
                  <c:v>0.40199999999999997</c:v>
                </c:pt>
                <c:pt idx="419">
                  <c:v>0.40299999999999997</c:v>
                </c:pt>
                <c:pt idx="420">
                  <c:v>0.40399999999999997</c:v>
                </c:pt>
                <c:pt idx="421">
                  <c:v>0.40499999999999997</c:v>
                </c:pt>
                <c:pt idx="422">
                  <c:v>0.40599999999999997</c:v>
                </c:pt>
                <c:pt idx="423">
                  <c:v>0.40699999999999997</c:v>
                </c:pt>
                <c:pt idx="424">
                  <c:v>0.40799999999999997</c:v>
                </c:pt>
                <c:pt idx="425">
                  <c:v>0.40899999999999997</c:v>
                </c:pt>
                <c:pt idx="426">
                  <c:v>0.41</c:v>
                </c:pt>
                <c:pt idx="427">
                  <c:v>0.41099999999999998</c:v>
                </c:pt>
                <c:pt idx="428">
                  <c:v>0.41199999999999998</c:v>
                </c:pt>
                <c:pt idx="429">
                  <c:v>0.41299999999999998</c:v>
                </c:pt>
                <c:pt idx="430">
                  <c:v>0.41399999999999998</c:v>
                </c:pt>
                <c:pt idx="431">
                  <c:v>0.41499999999999998</c:v>
                </c:pt>
                <c:pt idx="432">
                  <c:v>0.41599999999999998</c:v>
                </c:pt>
                <c:pt idx="433">
                  <c:v>0.41699999999999998</c:v>
                </c:pt>
                <c:pt idx="434">
                  <c:v>0.41799999999999998</c:v>
                </c:pt>
                <c:pt idx="435">
                  <c:v>0.41899999999999998</c:v>
                </c:pt>
                <c:pt idx="436">
                  <c:v>0.42</c:v>
                </c:pt>
                <c:pt idx="437">
                  <c:v>0.42099999999999999</c:v>
                </c:pt>
                <c:pt idx="438">
                  <c:v>0.42199999999999999</c:v>
                </c:pt>
                <c:pt idx="439">
                  <c:v>0.42299999999999999</c:v>
                </c:pt>
                <c:pt idx="440">
                  <c:v>0.42399999999999999</c:v>
                </c:pt>
                <c:pt idx="441">
                  <c:v>0.42499999999999999</c:v>
                </c:pt>
                <c:pt idx="442">
                  <c:v>0.42599999999999999</c:v>
                </c:pt>
                <c:pt idx="443">
                  <c:v>0.42699999999999999</c:v>
                </c:pt>
                <c:pt idx="444">
                  <c:v>0.42799999999999999</c:v>
                </c:pt>
                <c:pt idx="445">
                  <c:v>0.42899999999999999</c:v>
                </c:pt>
                <c:pt idx="446">
                  <c:v>0.43</c:v>
                </c:pt>
                <c:pt idx="447">
                  <c:v>0.43099999999999999</c:v>
                </c:pt>
                <c:pt idx="448">
                  <c:v>0.432</c:v>
                </c:pt>
                <c:pt idx="449">
                  <c:v>0.433</c:v>
                </c:pt>
                <c:pt idx="450">
                  <c:v>0.434</c:v>
                </c:pt>
                <c:pt idx="451">
                  <c:v>0.435</c:v>
                </c:pt>
                <c:pt idx="452">
                  <c:v>0.436</c:v>
                </c:pt>
                <c:pt idx="453">
                  <c:v>0.437</c:v>
                </c:pt>
                <c:pt idx="454">
                  <c:v>0.438</c:v>
                </c:pt>
                <c:pt idx="455">
                  <c:v>0.439</c:v>
                </c:pt>
                <c:pt idx="456">
                  <c:v>0.44</c:v>
                </c:pt>
                <c:pt idx="457">
                  <c:v>0.441</c:v>
                </c:pt>
                <c:pt idx="458">
                  <c:v>0.442</c:v>
                </c:pt>
                <c:pt idx="459">
                  <c:v>0.443</c:v>
                </c:pt>
                <c:pt idx="460">
                  <c:v>0.44400000000000001</c:v>
                </c:pt>
                <c:pt idx="461">
                  <c:v>0.44500000000000001</c:v>
                </c:pt>
                <c:pt idx="462">
                  <c:v>0.44600000000000001</c:v>
                </c:pt>
                <c:pt idx="463">
                  <c:v>0.44700000000000001</c:v>
                </c:pt>
                <c:pt idx="464">
                  <c:v>0.44800000000000001</c:v>
                </c:pt>
                <c:pt idx="465">
                  <c:v>0.44900000000000001</c:v>
                </c:pt>
                <c:pt idx="466">
                  <c:v>0.45</c:v>
                </c:pt>
                <c:pt idx="467">
                  <c:v>0.45100000000000001</c:v>
                </c:pt>
                <c:pt idx="468">
                  <c:v>0.45200000000000001</c:v>
                </c:pt>
                <c:pt idx="469">
                  <c:v>0.45299999999999996</c:v>
                </c:pt>
                <c:pt idx="470">
                  <c:v>0.45399999999999996</c:v>
                </c:pt>
                <c:pt idx="471">
                  <c:v>0.45499999999999996</c:v>
                </c:pt>
                <c:pt idx="472">
                  <c:v>0.45599999999999996</c:v>
                </c:pt>
                <c:pt idx="473">
                  <c:v>0.45699999999999996</c:v>
                </c:pt>
                <c:pt idx="474">
                  <c:v>0.45799999999999996</c:v>
                </c:pt>
                <c:pt idx="475">
                  <c:v>0.45899999999999996</c:v>
                </c:pt>
                <c:pt idx="476">
                  <c:v>0.45999999999999996</c:v>
                </c:pt>
                <c:pt idx="477">
                  <c:v>0.46099999999999997</c:v>
                </c:pt>
                <c:pt idx="478">
                  <c:v>0.46199999999999997</c:v>
                </c:pt>
                <c:pt idx="479">
                  <c:v>0.46299999999999997</c:v>
                </c:pt>
                <c:pt idx="480">
                  <c:v>0.46399999999999997</c:v>
                </c:pt>
                <c:pt idx="481">
                  <c:v>0.46499999999999997</c:v>
                </c:pt>
                <c:pt idx="482">
                  <c:v>0.46599999999999997</c:v>
                </c:pt>
                <c:pt idx="483">
                  <c:v>0.46699999999999997</c:v>
                </c:pt>
                <c:pt idx="484">
                  <c:v>0.46799999999999997</c:v>
                </c:pt>
                <c:pt idx="485">
                  <c:v>0.46899999999999997</c:v>
                </c:pt>
                <c:pt idx="486">
                  <c:v>0.47</c:v>
                </c:pt>
                <c:pt idx="487">
                  <c:v>0.47099999999999997</c:v>
                </c:pt>
                <c:pt idx="488">
                  <c:v>0.47199999999999998</c:v>
                </c:pt>
                <c:pt idx="489">
                  <c:v>0.47299999999999998</c:v>
                </c:pt>
                <c:pt idx="490">
                  <c:v>0.47399999999999998</c:v>
                </c:pt>
                <c:pt idx="491">
                  <c:v>0.47499999999999998</c:v>
                </c:pt>
                <c:pt idx="492">
                  <c:v>0.47599999999999998</c:v>
                </c:pt>
                <c:pt idx="493">
                  <c:v>0.47699999999999998</c:v>
                </c:pt>
                <c:pt idx="494">
                  <c:v>0.47799999999999998</c:v>
                </c:pt>
                <c:pt idx="495">
                  <c:v>0.47899999999999998</c:v>
                </c:pt>
                <c:pt idx="496">
                  <c:v>0.48</c:v>
                </c:pt>
                <c:pt idx="497">
                  <c:v>0.48099999999999998</c:v>
                </c:pt>
                <c:pt idx="498">
                  <c:v>0.48199999999999998</c:v>
                </c:pt>
                <c:pt idx="499">
                  <c:v>0.48299999999999998</c:v>
                </c:pt>
                <c:pt idx="500">
                  <c:v>0.48399999999999999</c:v>
                </c:pt>
                <c:pt idx="501">
                  <c:v>0.48499999999999999</c:v>
                </c:pt>
                <c:pt idx="502">
                  <c:v>0.48599999999999999</c:v>
                </c:pt>
                <c:pt idx="503">
                  <c:v>0.48699999999999999</c:v>
                </c:pt>
                <c:pt idx="504">
                  <c:v>0.48799999999999999</c:v>
                </c:pt>
                <c:pt idx="505">
                  <c:v>0.48899999999999999</c:v>
                </c:pt>
                <c:pt idx="506">
                  <c:v>0.49</c:v>
                </c:pt>
                <c:pt idx="507">
                  <c:v>0.49099999999999999</c:v>
                </c:pt>
                <c:pt idx="508">
                  <c:v>0.49199999999999999</c:v>
                </c:pt>
                <c:pt idx="509">
                  <c:v>0.49299999999999999</c:v>
                </c:pt>
                <c:pt idx="510">
                  <c:v>0.49399999999999999</c:v>
                </c:pt>
                <c:pt idx="511">
                  <c:v>0.495</c:v>
                </c:pt>
                <c:pt idx="512">
                  <c:v>0.496</c:v>
                </c:pt>
                <c:pt idx="513">
                  <c:v>0.497</c:v>
                </c:pt>
                <c:pt idx="514">
                  <c:v>0.498</c:v>
                </c:pt>
                <c:pt idx="515">
                  <c:v>0.499</c:v>
                </c:pt>
                <c:pt idx="516">
                  <c:v>0.5</c:v>
                </c:pt>
                <c:pt idx="517">
                  <c:v>0.501</c:v>
                </c:pt>
                <c:pt idx="518">
                  <c:v>0.502</c:v>
                </c:pt>
                <c:pt idx="519">
                  <c:v>0.503</c:v>
                </c:pt>
                <c:pt idx="520">
                  <c:v>0.504</c:v>
                </c:pt>
                <c:pt idx="521">
                  <c:v>0.505</c:v>
                </c:pt>
                <c:pt idx="522">
                  <c:v>0.50600000000000001</c:v>
                </c:pt>
                <c:pt idx="523">
                  <c:v>0.50700000000000001</c:v>
                </c:pt>
                <c:pt idx="524">
                  <c:v>0.50800000000000001</c:v>
                </c:pt>
                <c:pt idx="525">
                  <c:v>0.50900000000000001</c:v>
                </c:pt>
                <c:pt idx="526">
                  <c:v>0.51</c:v>
                </c:pt>
                <c:pt idx="527">
                  <c:v>0.51100000000000001</c:v>
                </c:pt>
                <c:pt idx="528">
                  <c:v>0.51200000000000001</c:v>
                </c:pt>
                <c:pt idx="529">
                  <c:v>0.51300000000000001</c:v>
                </c:pt>
                <c:pt idx="530">
                  <c:v>0.51400000000000001</c:v>
                </c:pt>
                <c:pt idx="531">
                  <c:v>0.51500000000000001</c:v>
                </c:pt>
                <c:pt idx="532">
                  <c:v>0.51600000000000001</c:v>
                </c:pt>
                <c:pt idx="533">
                  <c:v>0.51700000000000002</c:v>
                </c:pt>
                <c:pt idx="534">
                  <c:v>0.51800000000000002</c:v>
                </c:pt>
                <c:pt idx="535">
                  <c:v>0.51900000000000002</c:v>
                </c:pt>
                <c:pt idx="536">
                  <c:v>0.52</c:v>
                </c:pt>
                <c:pt idx="537">
                  <c:v>0.52100000000000002</c:v>
                </c:pt>
                <c:pt idx="538">
                  <c:v>0.52200000000000002</c:v>
                </c:pt>
                <c:pt idx="539">
                  <c:v>0.52300000000000002</c:v>
                </c:pt>
                <c:pt idx="540">
                  <c:v>0.52400000000000002</c:v>
                </c:pt>
                <c:pt idx="541">
                  <c:v>0.52500000000000002</c:v>
                </c:pt>
                <c:pt idx="542">
                  <c:v>0.52600000000000002</c:v>
                </c:pt>
                <c:pt idx="543">
                  <c:v>0.52700000000000002</c:v>
                </c:pt>
                <c:pt idx="544">
                  <c:v>0.52800000000000002</c:v>
                </c:pt>
                <c:pt idx="545">
                  <c:v>0.52900000000000003</c:v>
                </c:pt>
                <c:pt idx="546">
                  <c:v>0.53</c:v>
                </c:pt>
                <c:pt idx="547">
                  <c:v>0.53100000000000003</c:v>
                </c:pt>
                <c:pt idx="548">
                  <c:v>0.53200000000000003</c:v>
                </c:pt>
                <c:pt idx="549">
                  <c:v>0.53300000000000003</c:v>
                </c:pt>
                <c:pt idx="550">
                  <c:v>0.53400000000000003</c:v>
                </c:pt>
                <c:pt idx="551">
                  <c:v>0.53500000000000003</c:v>
                </c:pt>
                <c:pt idx="552">
                  <c:v>0.53600000000000003</c:v>
                </c:pt>
                <c:pt idx="553">
                  <c:v>0.53700000000000003</c:v>
                </c:pt>
                <c:pt idx="554">
                  <c:v>0.53800000000000003</c:v>
                </c:pt>
                <c:pt idx="555">
                  <c:v>0.53900000000000003</c:v>
                </c:pt>
                <c:pt idx="556">
                  <c:v>0.54</c:v>
                </c:pt>
                <c:pt idx="557">
                  <c:v>0.54100000000000004</c:v>
                </c:pt>
                <c:pt idx="558">
                  <c:v>0.54200000000000004</c:v>
                </c:pt>
                <c:pt idx="559">
                  <c:v>0.54300000000000004</c:v>
                </c:pt>
                <c:pt idx="560">
                  <c:v>0.54400000000000004</c:v>
                </c:pt>
                <c:pt idx="561">
                  <c:v>0.54500000000000004</c:v>
                </c:pt>
                <c:pt idx="562">
                  <c:v>0.54600000000000004</c:v>
                </c:pt>
                <c:pt idx="563">
                  <c:v>0.54699999999999993</c:v>
                </c:pt>
                <c:pt idx="564">
                  <c:v>0.54799999999999993</c:v>
                </c:pt>
                <c:pt idx="565">
                  <c:v>0.54899999999999993</c:v>
                </c:pt>
                <c:pt idx="566">
                  <c:v>0.54999999999999993</c:v>
                </c:pt>
                <c:pt idx="567">
                  <c:v>0.55099999999999993</c:v>
                </c:pt>
                <c:pt idx="568">
                  <c:v>0.55199999999999994</c:v>
                </c:pt>
                <c:pt idx="569">
                  <c:v>0.55299999999999994</c:v>
                </c:pt>
                <c:pt idx="570">
                  <c:v>0.55399999999999994</c:v>
                </c:pt>
                <c:pt idx="571">
                  <c:v>0.55499999999999994</c:v>
                </c:pt>
                <c:pt idx="572">
                  <c:v>0.55599999999999994</c:v>
                </c:pt>
                <c:pt idx="573">
                  <c:v>0.55699999999999994</c:v>
                </c:pt>
                <c:pt idx="574">
                  <c:v>0.55799999999999994</c:v>
                </c:pt>
                <c:pt idx="575">
                  <c:v>0.55899999999999994</c:v>
                </c:pt>
                <c:pt idx="576">
                  <c:v>0.55999999999999994</c:v>
                </c:pt>
                <c:pt idx="577">
                  <c:v>0.56099999999999994</c:v>
                </c:pt>
                <c:pt idx="578">
                  <c:v>0.56199999999999994</c:v>
                </c:pt>
                <c:pt idx="579">
                  <c:v>0.56299999999999994</c:v>
                </c:pt>
                <c:pt idx="580">
                  <c:v>0.56399999999999995</c:v>
                </c:pt>
                <c:pt idx="581">
                  <c:v>0.56499999999999995</c:v>
                </c:pt>
                <c:pt idx="582">
                  <c:v>0.56599999999999995</c:v>
                </c:pt>
                <c:pt idx="583">
                  <c:v>0.56699999999999995</c:v>
                </c:pt>
                <c:pt idx="584">
                  <c:v>0.56799999999999995</c:v>
                </c:pt>
                <c:pt idx="585">
                  <c:v>0.56899999999999995</c:v>
                </c:pt>
                <c:pt idx="586">
                  <c:v>0.56999999999999995</c:v>
                </c:pt>
                <c:pt idx="587">
                  <c:v>0.57099999999999995</c:v>
                </c:pt>
                <c:pt idx="588">
                  <c:v>0.57199999999999995</c:v>
                </c:pt>
                <c:pt idx="589">
                  <c:v>0.57299999999999995</c:v>
                </c:pt>
                <c:pt idx="590">
                  <c:v>0.57399999999999995</c:v>
                </c:pt>
                <c:pt idx="591">
                  <c:v>0.57499999999999996</c:v>
                </c:pt>
                <c:pt idx="592">
                  <c:v>0.57599999999999996</c:v>
                </c:pt>
                <c:pt idx="593">
                  <c:v>0.57699999999999996</c:v>
                </c:pt>
                <c:pt idx="594">
                  <c:v>0.57799999999999996</c:v>
                </c:pt>
                <c:pt idx="595">
                  <c:v>0.57899999999999996</c:v>
                </c:pt>
                <c:pt idx="596">
                  <c:v>0.57999999999999996</c:v>
                </c:pt>
                <c:pt idx="597">
                  <c:v>0.58099999999999996</c:v>
                </c:pt>
                <c:pt idx="598">
                  <c:v>0.58199999999999996</c:v>
                </c:pt>
                <c:pt idx="599">
                  <c:v>0.58299999999999996</c:v>
                </c:pt>
                <c:pt idx="600">
                  <c:v>0.58399999999999996</c:v>
                </c:pt>
                <c:pt idx="601">
                  <c:v>0.58499999999999996</c:v>
                </c:pt>
                <c:pt idx="602">
                  <c:v>0.58599999999999997</c:v>
                </c:pt>
                <c:pt idx="603">
                  <c:v>0.58699999999999997</c:v>
                </c:pt>
                <c:pt idx="604">
                  <c:v>0.58799999999999997</c:v>
                </c:pt>
                <c:pt idx="605">
                  <c:v>0.58899999999999997</c:v>
                </c:pt>
                <c:pt idx="606">
                  <c:v>0.59</c:v>
                </c:pt>
                <c:pt idx="607">
                  <c:v>0.59099999999999997</c:v>
                </c:pt>
                <c:pt idx="608">
                  <c:v>0.59199999999999997</c:v>
                </c:pt>
                <c:pt idx="609">
                  <c:v>0.59299999999999997</c:v>
                </c:pt>
                <c:pt idx="610">
                  <c:v>0.59399999999999997</c:v>
                </c:pt>
                <c:pt idx="611">
                  <c:v>0.59499999999999997</c:v>
                </c:pt>
                <c:pt idx="612">
                  <c:v>0.59599999999999997</c:v>
                </c:pt>
                <c:pt idx="613">
                  <c:v>0.59699999999999998</c:v>
                </c:pt>
                <c:pt idx="614">
                  <c:v>0.59799999999999998</c:v>
                </c:pt>
                <c:pt idx="615">
                  <c:v>0.59899999999999998</c:v>
                </c:pt>
                <c:pt idx="616">
                  <c:v>0.6</c:v>
                </c:pt>
                <c:pt idx="617">
                  <c:v>0.60099999999999998</c:v>
                </c:pt>
                <c:pt idx="618">
                  <c:v>0.60199999999999998</c:v>
                </c:pt>
                <c:pt idx="619">
                  <c:v>0.60299999999999998</c:v>
                </c:pt>
                <c:pt idx="620">
                  <c:v>0.60399999999999998</c:v>
                </c:pt>
                <c:pt idx="621">
                  <c:v>0.60499999999999998</c:v>
                </c:pt>
                <c:pt idx="622">
                  <c:v>0.60599999999999998</c:v>
                </c:pt>
                <c:pt idx="623">
                  <c:v>0.60699999999999998</c:v>
                </c:pt>
                <c:pt idx="624">
                  <c:v>0.60799999999999998</c:v>
                </c:pt>
                <c:pt idx="625">
                  <c:v>0.60899999999999999</c:v>
                </c:pt>
                <c:pt idx="626">
                  <c:v>0.61</c:v>
                </c:pt>
                <c:pt idx="627">
                  <c:v>0.61099999999999999</c:v>
                </c:pt>
                <c:pt idx="628">
                  <c:v>0.61199999999999999</c:v>
                </c:pt>
                <c:pt idx="629">
                  <c:v>0.61299999999999999</c:v>
                </c:pt>
                <c:pt idx="630">
                  <c:v>0.61399999999999999</c:v>
                </c:pt>
                <c:pt idx="631">
                  <c:v>0.61499999999999999</c:v>
                </c:pt>
                <c:pt idx="632">
                  <c:v>0.61599999999999999</c:v>
                </c:pt>
                <c:pt idx="633">
                  <c:v>0.61699999999999999</c:v>
                </c:pt>
                <c:pt idx="634">
                  <c:v>0.61799999999999999</c:v>
                </c:pt>
                <c:pt idx="635">
                  <c:v>0.61899999999999999</c:v>
                </c:pt>
                <c:pt idx="636">
                  <c:v>0.62</c:v>
                </c:pt>
                <c:pt idx="637">
                  <c:v>0.621</c:v>
                </c:pt>
                <c:pt idx="638">
                  <c:v>0.622</c:v>
                </c:pt>
                <c:pt idx="639">
                  <c:v>0.623</c:v>
                </c:pt>
                <c:pt idx="640">
                  <c:v>0.624</c:v>
                </c:pt>
                <c:pt idx="641">
                  <c:v>0.625</c:v>
                </c:pt>
                <c:pt idx="642">
                  <c:v>0.626</c:v>
                </c:pt>
                <c:pt idx="643">
                  <c:v>0.627</c:v>
                </c:pt>
                <c:pt idx="644">
                  <c:v>0.628</c:v>
                </c:pt>
                <c:pt idx="645">
                  <c:v>0.629</c:v>
                </c:pt>
                <c:pt idx="646">
                  <c:v>0.63</c:v>
                </c:pt>
                <c:pt idx="647">
                  <c:v>0.63100000000000001</c:v>
                </c:pt>
                <c:pt idx="648">
                  <c:v>0.63200000000000001</c:v>
                </c:pt>
                <c:pt idx="649">
                  <c:v>0.63300000000000001</c:v>
                </c:pt>
                <c:pt idx="650">
                  <c:v>0.63400000000000001</c:v>
                </c:pt>
                <c:pt idx="651">
                  <c:v>0.63500000000000001</c:v>
                </c:pt>
                <c:pt idx="652">
                  <c:v>0.63600000000000001</c:v>
                </c:pt>
                <c:pt idx="653">
                  <c:v>0.63700000000000001</c:v>
                </c:pt>
                <c:pt idx="654">
                  <c:v>0.63800000000000001</c:v>
                </c:pt>
                <c:pt idx="655">
                  <c:v>0.63900000000000001</c:v>
                </c:pt>
                <c:pt idx="656">
                  <c:v>0.64</c:v>
                </c:pt>
                <c:pt idx="657">
                  <c:v>0.64100000000000001</c:v>
                </c:pt>
                <c:pt idx="658">
                  <c:v>0.64200000000000002</c:v>
                </c:pt>
                <c:pt idx="659">
                  <c:v>0.64300000000000002</c:v>
                </c:pt>
                <c:pt idx="660">
                  <c:v>0.64400000000000002</c:v>
                </c:pt>
                <c:pt idx="661">
                  <c:v>0.64500000000000002</c:v>
                </c:pt>
                <c:pt idx="662">
                  <c:v>0.64600000000000002</c:v>
                </c:pt>
                <c:pt idx="663">
                  <c:v>0.64700000000000002</c:v>
                </c:pt>
                <c:pt idx="664">
                  <c:v>0.64800000000000002</c:v>
                </c:pt>
                <c:pt idx="665">
                  <c:v>0.64900000000000002</c:v>
                </c:pt>
                <c:pt idx="666">
                  <c:v>0.65</c:v>
                </c:pt>
                <c:pt idx="667">
                  <c:v>0.65100000000000002</c:v>
                </c:pt>
                <c:pt idx="668">
                  <c:v>0.65200000000000002</c:v>
                </c:pt>
                <c:pt idx="669">
                  <c:v>0.65300000000000002</c:v>
                </c:pt>
                <c:pt idx="670">
                  <c:v>0.65400000000000003</c:v>
                </c:pt>
                <c:pt idx="671">
                  <c:v>0.65500000000000003</c:v>
                </c:pt>
                <c:pt idx="672">
                  <c:v>0.65600000000000003</c:v>
                </c:pt>
                <c:pt idx="673">
                  <c:v>0.65700000000000003</c:v>
                </c:pt>
                <c:pt idx="674">
                  <c:v>0.65800000000000003</c:v>
                </c:pt>
                <c:pt idx="675">
                  <c:v>0.65900000000000003</c:v>
                </c:pt>
                <c:pt idx="676">
                  <c:v>0.66</c:v>
                </c:pt>
                <c:pt idx="677">
                  <c:v>0.66100000000000003</c:v>
                </c:pt>
                <c:pt idx="678">
                  <c:v>0.66200000000000003</c:v>
                </c:pt>
                <c:pt idx="679">
                  <c:v>0.66300000000000003</c:v>
                </c:pt>
                <c:pt idx="680">
                  <c:v>0.66400000000000003</c:v>
                </c:pt>
                <c:pt idx="681">
                  <c:v>0.66500000000000004</c:v>
                </c:pt>
                <c:pt idx="682">
                  <c:v>0.66600000000000004</c:v>
                </c:pt>
                <c:pt idx="683">
                  <c:v>0.66700000000000004</c:v>
                </c:pt>
                <c:pt idx="684">
                  <c:v>0.66800000000000004</c:v>
                </c:pt>
                <c:pt idx="685">
                  <c:v>0.66900000000000004</c:v>
                </c:pt>
                <c:pt idx="686">
                  <c:v>0.67</c:v>
                </c:pt>
                <c:pt idx="687">
                  <c:v>0.67100000000000004</c:v>
                </c:pt>
                <c:pt idx="688">
                  <c:v>0.67199999999999993</c:v>
                </c:pt>
                <c:pt idx="689">
                  <c:v>0.67299999999999993</c:v>
                </c:pt>
                <c:pt idx="690">
                  <c:v>0.67399999999999993</c:v>
                </c:pt>
                <c:pt idx="691">
                  <c:v>0.67499999999999993</c:v>
                </c:pt>
                <c:pt idx="692">
                  <c:v>0.67599999999999993</c:v>
                </c:pt>
                <c:pt idx="693">
                  <c:v>0.67699999999999994</c:v>
                </c:pt>
                <c:pt idx="694">
                  <c:v>0.67799999999999994</c:v>
                </c:pt>
                <c:pt idx="695">
                  <c:v>0.67899999999999994</c:v>
                </c:pt>
                <c:pt idx="696">
                  <c:v>0.67999999999999994</c:v>
                </c:pt>
                <c:pt idx="697">
                  <c:v>0.68099999999999994</c:v>
                </c:pt>
                <c:pt idx="698">
                  <c:v>0.68199999999999994</c:v>
                </c:pt>
                <c:pt idx="699">
                  <c:v>0.68299999999999994</c:v>
                </c:pt>
                <c:pt idx="700">
                  <c:v>0.68399999999999994</c:v>
                </c:pt>
                <c:pt idx="701">
                  <c:v>0.68499999999999994</c:v>
                </c:pt>
                <c:pt idx="702">
                  <c:v>0.68599999999999994</c:v>
                </c:pt>
                <c:pt idx="703">
                  <c:v>0.68699999999999994</c:v>
                </c:pt>
                <c:pt idx="704">
                  <c:v>0.68799999999999994</c:v>
                </c:pt>
                <c:pt idx="705">
                  <c:v>0.68899999999999995</c:v>
                </c:pt>
                <c:pt idx="706">
                  <c:v>0.69</c:v>
                </c:pt>
                <c:pt idx="707">
                  <c:v>0.69099999999999995</c:v>
                </c:pt>
                <c:pt idx="708">
                  <c:v>0.69199999999999995</c:v>
                </c:pt>
                <c:pt idx="709">
                  <c:v>0.69299999999999995</c:v>
                </c:pt>
                <c:pt idx="710">
                  <c:v>0.69399999999999995</c:v>
                </c:pt>
                <c:pt idx="711">
                  <c:v>0.69499999999999995</c:v>
                </c:pt>
                <c:pt idx="712">
                  <c:v>0.69599999999999995</c:v>
                </c:pt>
                <c:pt idx="713">
                  <c:v>0.69699999999999995</c:v>
                </c:pt>
                <c:pt idx="714">
                  <c:v>0.69799999999999995</c:v>
                </c:pt>
                <c:pt idx="715">
                  <c:v>0.69899999999999995</c:v>
                </c:pt>
                <c:pt idx="716">
                  <c:v>0.7</c:v>
                </c:pt>
                <c:pt idx="717">
                  <c:v>0.70099999999999996</c:v>
                </c:pt>
                <c:pt idx="718">
                  <c:v>0.70199999999999996</c:v>
                </c:pt>
                <c:pt idx="719">
                  <c:v>0.70299999999999996</c:v>
                </c:pt>
                <c:pt idx="720">
                  <c:v>0.70399999999999996</c:v>
                </c:pt>
                <c:pt idx="721">
                  <c:v>0.70499999999999996</c:v>
                </c:pt>
                <c:pt idx="722">
                  <c:v>0.70599999999999996</c:v>
                </c:pt>
                <c:pt idx="723">
                  <c:v>0.70699999999999996</c:v>
                </c:pt>
                <c:pt idx="724">
                  <c:v>0.70799999999999996</c:v>
                </c:pt>
                <c:pt idx="725">
                  <c:v>0.70899999999999996</c:v>
                </c:pt>
                <c:pt idx="726">
                  <c:v>0.71</c:v>
                </c:pt>
                <c:pt idx="727">
                  <c:v>0.71099999999999997</c:v>
                </c:pt>
                <c:pt idx="728">
                  <c:v>0.71199999999999997</c:v>
                </c:pt>
                <c:pt idx="729">
                  <c:v>0.71299999999999997</c:v>
                </c:pt>
                <c:pt idx="730">
                  <c:v>0.71399999999999997</c:v>
                </c:pt>
                <c:pt idx="731">
                  <c:v>0.71499999999999997</c:v>
                </c:pt>
                <c:pt idx="732">
                  <c:v>0.71599999999999997</c:v>
                </c:pt>
                <c:pt idx="733">
                  <c:v>0.71699999999999997</c:v>
                </c:pt>
                <c:pt idx="734">
                  <c:v>0.71799999999999997</c:v>
                </c:pt>
                <c:pt idx="735">
                  <c:v>0.71899999999999997</c:v>
                </c:pt>
                <c:pt idx="736">
                  <c:v>0.72</c:v>
                </c:pt>
                <c:pt idx="737">
                  <c:v>0.72099999999999997</c:v>
                </c:pt>
                <c:pt idx="738">
                  <c:v>0.72199999999999998</c:v>
                </c:pt>
                <c:pt idx="739">
                  <c:v>0.72299999999999998</c:v>
                </c:pt>
                <c:pt idx="740">
                  <c:v>0.72399999999999998</c:v>
                </c:pt>
                <c:pt idx="741">
                  <c:v>0.72499999999999998</c:v>
                </c:pt>
                <c:pt idx="742">
                  <c:v>0.72599999999999998</c:v>
                </c:pt>
                <c:pt idx="743">
                  <c:v>0.72699999999999998</c:v>
                </c:pt>
                <c:pt idx="744">
                  <c:v>0.72799999999999998</c:v>
                </c:pt>
                <c:pt idx="745">
                  <c:v>0.72899999999999998</c:v>
                </c:pt>
                <c:pt idx="746">
                  <c:v>0.73</c:v>
                </c:pt>
                <c:pt idx="747">
                  <c:v>0.73099999999999998</c:v>
                </c:pt>
                <c:pt idx="748">
                  <c:v>0.73199999999999998</c:v>
                </c:pt>
                <c:pt idx="749">
                  <c:v>0.73299999999999998</c:v>
                </c:pt>
                <c:pt idx="750">
                  <c:v>0.73399999999999999</c:v>
                </c:pt>
                <c:pt idx="751">
                  <c:v>0.73499999999999999</c:v>
                </c:pt>
                <c:pt idx="752">
                  <c:v>0.73599999999999999</c:v>
                </c:pt>
                <c:pt idx="753">
                  <c:v>0.73699999999999999</c:v>
                </c:pt>
                <c:pt idx="754">
                  <c:v>0.73799999999999999</c:v>
                </c:pt>
                <c:pt idx="755">
                  <c:v>0.73899999999999999</c:v>
                </c:pt>
                <c:pt idx="756">
                  <c:v>0.74</c:v>
                </c:pt>
                <c:pt idx="757">
                  <c:v>0.74099999999999999</c:v>
                </c:pt>
                <c:pt idx="758">
                  <c:v>0.74199999999999999</c:v>
                </c:pt>
                <c:pt idx="759">
                  <c:v>0.74299999999999999</c:v>
                </c:pt>
                <c:pt idx="760">
                  <c:v>0.74399999999999999</c:v>
                </c:pt>
                <c:pt idx="761">
                  <c:v>0.745</c:v>
                </c:pt>
                <c:pt idx="762">
                  <c:v>0.746</c:v>
                </c:pt>
                <c:pt idx="763">
                  <c:v>0.747</c:v>
                </c:pt>
                <c:pt idx="764">
                  <c:v>0.748</c:v>
                </c:pt>
                <c:pt idx="765">
                  <c:v>0.749</c:v>
                </c:pt>
                <c:pt idx="766">
                  <c:v>0.75</c:v>
                </c:pt>
                <c:pt idx="767">
                  <c:v>0.751</c:v>
                </c:pt>
                <c:pt idx="768">
                  <c:v>0.752</c:v>
                </c:pt>
                <c:pt idx="769">
                  <c:v>0.753</c:v>
                </c:pt>
                <c:pt idx="770">
                  <c:v>0.754</c:v>
                </c:pt>
                <c:pt idx="771">
                  <c:v>0.755</c:v>
                </c:pt>
                <c:pt idx="772">
                  <c:v>0.75600000000000001</c:v>
                </c:pt>
                <c:pt idx="773">
                  <c:v>0.75700000000000001</c:v>
                </c:pt>
                <c:pt idx="774">
                  <c:v>0.75800000000000001</c:v>
                </c:pt>
                <c:pt idx="775">
                  <c:v>0.75900000000000001</c:v>
                </c:pt>
                <c:pt idx="776">
                  <c:v>0.76</c:v>
                </c:pt>
                <c:pt idx="777">
                  <c:v>0.76100000000000001</c:v>
                </c:pt>
                <c:pt idx="778">
                  <c:v>0.76200000000000001</c:v>
                </c:pt>
                <c:pt idx="779">
                  <c:v>0.76300000000000001</c:v>
                </c:pt>
                <c:pt idx="780">
                  <c:v>0.76400000000000001</c:v>
                </c:pt>
                <c:pt idx="781">
                  <c:v>0.76500000000000001</c:v>
                </c:pt>
                <c:pt idx="782">
                  <c:v>0.76600000000000001</c:v>
                </c:pt>
                <c:pt idx="783">
                  <c:v>0.76700000000000002</c:v>
                </c:pt>
                <c:pt idx="784">
                  <c:v>0.76800000000000002</c:v>
                </c:pt>
                <c:pt idx="785">
                  <c:v>0.76900000000000002</c:v>
                </c:pt>
                <c:pt idx="786">
                  <c:v>0.77</c:v>
                </c:pt>
                <c:pt idx="787">
                  <c:v>0.77100000000000002</c:v>
                </c:pt>
                <c:pt idx="788">
                  <c:v>0.77200000000000002</c:v>
                </c:pt>
                <c:pt idx="789">
                  <c:v>0.77300000000000002</c:v>
                </c:pt>
                <c:pt idx="790">
                  <c:v>0.77400000000000002</c:v>
                </c:pt>
                <c:pt idx="791">
                  <c:v>0.77500000000000002</c:v>
                </c:pt>
                <c:pt idx="792">
                  <c:v>0.77600000000000002</c:v>
                </c:pt>
                <c:pt idx="793">
                  <c:v>0.77700000000000002</c:v>
                </c:pt>
                <c:pt idx="794">
                  <c:v>0.77800000000000002</c:v>
                </c:pt>
                <c:pt idx="795">
                  <c:v>0.77900000000000003</c:v>
                </c:pt>
                <c:pt idx="796">
                  <c:v>0.78</c:v>
                </c:pt>
                <c:pt idx="797">
                  <c:v>0.78100000000000003</c:v>
                </c:pt>
                <c:pt idx="798">
                  <c:v>0.78200000000000003</c:v>
                </c:pt>
                <c:pt idx="799">
                  <c:v>0.78300000000000003</c:v>
                </c:pt>
                <c:pt idx="800">
                  <c:v>0.78400000000000003</c:v>
                </c:pt>
                <c:pt idx="801">
                  <c:v>0.78500000000000003</c:v>
                </c:pt>
                <c:pt idx="802">
                  <c:v>0.78600000000000003</c:v>
                </c:pt>
                <c:pt idx="803">
                  <c:v>0.78700000000000003</c:v>
                </c:pt>
                <c:pt idx="804">
                  <c:v>0.78800000000000003</c:v>
                </c:pt>
                <c:pt idx="805">
                  <c:v>0.78900000000000003</c:v>
                </c:pt>
                <c:pt idx="806">
                  <c:v>0.79</c:v>
                </c:pt>
                <c:pt idx="807">
                  <c:v>0.79100000000000004</c:v>
                </c:pt>
                <c:pt idx="808">
                  <c:v>0.79200000000000004</c:v>
                </c:pt>
                <c:pt idx="809">
                  <c:v>0.79300000000000004</c:v>
                </c:pt>
                <c:pt idx="810">
                  <c:v>0.79400000000000004</c:v>
                </c:pt>
                <c:pt idx="811">
                  <c:v>0.79500000000000004</c:v>
                </c:pt>
                <c:pt idx="812">
                  <c:v>0.79600000000000004</c:v>
                </c:pt>
                <c:pt idx="813">
                  <c:v>0.79699999999999993</c:v>
                </c:pt>
                <c:pt idx="814">
                  <c:v>0.79799999999999993</c:v>
                </c:pt>
                <c:pt idx="815">
                  <c:v>0.79899999999999993</c:v>
                </c:pt>
                <c:pt idx="816">
                  <c:v>0.79999999999999993</c:v>
                </c:pt>
                <c:pt idx="817">
                  <c:v>0.80099999999999993</c:v>
                </c:pt>
                <c:pt idx="818">
                  <c:v>0.80199999999999994</c:v>
                </c:pt>
                <c:pt idx="819">
                  <c:v>0.80299999999999994</c:v>
                </c:pt>
                <c:pt idx="820">
                  <c:v>0.80399999999999994</c:v>
                </c:pt>
                <c:pt idx="821">
                  <c:v>0.80499999999999994</c:v>
                </c:pt>
                <c:pt idx="822">
                  <c:v>0.80599999999999994</c:v>
                </c:pt>
                <c:pt idx="823">
                  <c:v>0.80699999999999994</c:v>
                </c:pt>
                <c:pt idx="824">
                  <c:v>0.80799999999999994</c:v>
                </c:pt>
                <c:pt idx="825">
                  <c:v>0.80899999999999994</c:v>
                </c:pt>
                <c:pt idx="826">
                  <c:v>0.80999999999999994</c:v>
                </c:pt>
                <c:pt idx="827">
                  <c:v>0.81099999999999994</c:v>
                </c:pt>
                <c:pt idx="828">
                  <c:v>0.81199999999999994</c:v>
                </c:pt>
                <c:pt idx="829">
                  <c:v>0.81299999999999994</c:v>
                </c:pt>
                <c:pt idx="830">
                  <c:v>0.81399999999999995</c:v>
                </c:pt>
                <c:pt idx="831">
                  <c:v>0.81499999999999995</c:v>
                </c:pt>
                <c:pt idx="832">
                  <c:v>0.81599999999999995</c:v>
                </c:pt>
                <c:pt idx="833">
                  <c:v>0.81699999999999995</c:v>
                </c:pt>
                <c:pt idx="834">
                  <c:v>0.81799999999999995</c:v>
                </c:pt>
                <c:pt idx="835">
                  <c:v>0.81899999999999995</c:v>
                </c:pt>
                <c:pt idx="836">
                  <c:v>0.82</c:v>
                </c:pt>
                <c:pt idx="837">
                  <c:v>0.82099999999999995</c:v>
                </c:pt>
                <c:pt idx="838">
                  <c:v>0.82199999999999995</c:v>
                </c:pt>
                <c:pt idx="839">
                  <c:v>0.82299999999999995</c:v>
                </c:pt>
                <c:pt idx="840">
                  <c:v>0.82399999999999995</c:v>
                </c:pt>
                <c:pt idx="841">
                  <c:v>0.82499999999999996</c:v>
                </c:pt>
                <c:pt idx="842">
                  <c:v>0.82599999999999996</c:v>
                </c:pt>
                <c:pt idx="843">
                  <c:v>0.82699999999999996</c:v>
                </c:pt>
                <c:pt idx="844">
                  <c:v>0.82799999999999996</c:v>
                </c:pt>
                <c:pt idx="845">
                  <c:v>0.82899999999999996</c:v>
                </c:pt>
                <c:pt idx="846">
                  <c:v>0.83</c:v>
                </c:pt>
                <c:pt idx="847">
                  <c:v>0.83099999999999996</c:v>
                </c:pt>
                <c:pt idx="848">
                  <c:v>0.83199999999999996</c:v>
                </c:pt>
                <c:pt idx="849">
                  <c:v>0.83299999999999996</c:v>
                </c:pt>
                <c:pt idx="850">
                  <c:v>0.83399999999999996</c:v>
                </c:pt>
                <c:pt idx="851">
                  <c:v>0.83499999999999996</c:v>
                </c:pt>
                <c:pt idx="852">
                  <c:v>0.83599999999999997</c:v>
                </c:pt>
                <c:pt idx="853">
                  <c:v>0.83699999999999997</c:v>
                </c:pt>
                <c:pt idx="854">
                  <c:v>0.83799999999999997</c:v>
                </c:pt>
                <c:pt idx="855">
                  <c:v>0.83899999999999997</c:v>
                </c:pt>
                <c:pt idx="856">
                  <c:v>0.84</c:v>
                </c:pt>
                <c:pt idx="857">
                  <c:v>0.84099999999999997</c:v>
                </c:pt>
                <c:pt idx="858">
                  <c:v>0.84199999999999997</c:v>
                </c:pt>
                <c:pt idx="859">
                  <c:v>0.84299999999999997</c:v>
                </c:pt>
                <c:pt idx="860">
                  <c:v>0.84399999999999997</c:v>
                </c:pt>
                <c:pt idx="861">
                  <c:v>0.84499999999999997</c:v>
                </c:pt>
                <c:pt idx="862">
                  <c:v>0.84599999999999997</c:v>
                </c:pt>
                <c:pt idx="863">
                  <c:v>0.84699999999999998</c:v>
                </c:pt>
                <c:pt idx="864">
                  <c:v>0.84799999999999998</c:v>
                </c:pt>
                <c:pt idx="865">
                  <c:v>0.84899999999999998</c:v>
                </c:pt>
                <c:pt idx="866">
                  <c:v>0.85</c:v>
                </c:pt>
                <c:pt idx="867">
                  <c:v>0.85099999999999998</c:v>
                </c:pt>
                <c:pt idx="868">
                  <c:v>0.85199999999999998</c:v>
                </c:pt>
                <c:pt idx="869">
                  <c:v>0.85299999999999998</c:v>
                </c:pt>
                <c:pt idx="870">
                  <c:v>0.85399999999999998</c:v>
                </c:pt>
                <c:pt idx="871">
                  <c:v>0.85499999999999998</c:v>
                </c:pt>
                <c:pt idx="872">
                  <c:v>0.85599999999999998</c:v>
                </c:pt>
                <c:pt idx="873">
                  <c:v>0.85699999999999998</c:v>
                </c:pt>
                <c:pt idx="874">
                  <c:v>0.85799999999999998</c:v>
                </c:pt>
                <c:pt idx="875">
                  <c:v>0.85899999999999999</c:v>
                </c:pt>
                <c:pt idx="876">
                  <c:v>0.86</c:v>
                </c:pt>
                <c:pt idx="877">
                  <c:v>0.86099999999999999</c:v>
                </c:pt>
                <c:pt idx="878">
                  <c:v>0.86199999999999999</c:v>
                </c:pt>
                <c:pt idx="879">
                  <c:v>0.86299999999999999</c:v>
                </c:pt>
                <c:pt idx="880">
                  <c:v>0.86399999999999999</c:v>
                </c:pt>
                <c:pt idx="881">
                  <c:v>0.86499999999999999</c:v>
                </c:pt>
                <c:pt idx="882">
                  <c:v>0.86599999999999999</c:v>
                </c:pt>
                <c:pt idx="883">
                  <c:v>0.86699999999999999</c:v>
                </c:pt>
                <c:pt idx="884">
                  <c:v>0.86799999999999999</c:v>
                </c:pt>
                <c:pt idx="885">
                  <c:v>0.86899999999999999</c:v>
                </c:pt>
                <c:pt idx="886">
                  <c:v>0.87</c:v>
                </c:pt>
                <c:pt idx="887">
                  <c:v>0.871</c:v>
                </c:pt>
                <c:pt idx="888">
                  <c:v>0.872</c:v>
                </c:pt>
                <c:pt idx="889">
                  <c:v>0.873</c:v>
                </c:pt>
                <c:pt idx="890">
                  <c:v>0.874</c:v>
                </c:pt>
                <c:pt idx="891">
                  <c:v>0.875</c:v>
                </c:pt>
                <c:pt idx="892">
                  <c:v>0.876</c:v>
                </c:pt>
                <c:pt idx="893">
                  <c:v>0.877</c:v>
                </c:pt>
                <c:pt idx="894">
                  <c:v>0.878</c:v>
                </c:pt>
                <c:pt idx="895">
                  <c:v>0.879</c:v>
                </c:pt>
                <c:pt idx="896">
                  <c:v>0.88</c:v>
                </c:pt>
                <c:pt idx="897">
                  <c:v>0.88100000000000001</c:v>
                </c:pt>
                <c:pt idx="898">
                  <c:v>0.88200000000000001</c:v>
                </c:pt>
                <c:pt idx="899">
                  <c:v>0.88300000000000001</c:v>
                </c:pt>
                <c:pt idx="900">
                  <c:v>0.88400000000000001</c:v>
                </c:pt>
                <c:pt idx="901">
                  <c:v>0.88500000000000001</c:v>
                </c:pt>
                <c:pt idx="902">
                  <c:v>0.88600000000000001</c:v>
                </c:pt>
                <c:pt idx="903">
                  <c:v>0.88700000000000001</c:v>
                </c:pt>
                <c:pt idx="904">
                  <c:v>0.88800000000000001</c:v>
                </c:pt>
                <c:pt idx="905">
                  <c:v>0.88900000000000001</c:v>
                </c:pt>
                <c:pt idx="906">
                  <c:v>0.89</c:v>
                </c:pt>
                <c:pt idx="907">
                  <c:v>0.89100000000000001</c:v>
                </c:pt>
                <c:pt idx="908">
                  <c:v>0.89200000000000002</c:v>
                </c:pt>
                <c:pt idx="909">
                  <c:v>0.89300000000000002</c:v>
                </c:pt>
                <c:pt idx="910">
                  <c:v>0.89400000000000002</c:v>
                </c:pt>
                <c:pt idx="911">
                  <c:v>0.89500000000000002</c:v>
                </c:pt>
                <c:pt idx="912">
                  <c:v>0.89600000000000002</c:v>
                </c:pt>
                <c:pt idx="913">
                  <c:v>0.89700000000000002</c:v>
                </c:pt>
                <c:pt idx="914">
                  <c:v>0.89800000000000002</c:v>
                </c:pt>
                <c:pt idx="915">
                  <c:v>0.89900000000000002</c:v>
                </c:pt>
                <c:pt idx="916">
                  <c:v>0.9</c:v>
                </c:pt>
                <c:pt idx="917">
                  <c:v>0.90100000000000002</c:v>
                </c:pt>
                <c:pt idx="918">
                  <c:v>0.90200000000000002</c:v>
                </c:pt>
                <c:pt idx="919">
                  <c:v>0.90300000000000002</c:v>
                </c:pt>
                <c:pt idx="920">
                  <c:v>0.90400000000000003</c:v>
                </c:pt>
                <c:pt idx="921">
                  <c:v>0.90500000000000003</c:v>
                </c:pt>
                <c:pt idx="922">
                  <c:v>0.90600000000000003</c:v>
                </c:pt>
                <c:pt idx="923">
                  <c:v>0.90700000000000003</c:v>
                </c:pt>
                <c:pt idx="924">
                  <c:v>0.90800000000000003</c:v>
                </c:pt>
                <c:pt idx="925">
                  <c:v>0.90900000000000003</c:v>
                </c:pt>
                <c:pt idx="926">
                  <c:v>0.91</c:v>
                </c:pt>
                <c:pt idx="927">
                  <c:v>0.91100000000000003</c:v>
                </c:pt>
                <c:pt idx="928">
                  <c:v>0.91200000000000003</c:v>
                </c:pt>
                <c:pt idx="929">
                  <c:v>0.91300000000000003</c:v>
                </c:pt>
                <c:pt idx="930">
                  <c:v>0.91400000000000003</c:v>
                </c:pt>
                <c:pt idx="931">
                  <c:v>0.91500000000000004</c:v>
                </c:pt>
                <c:pt idx="932">
                  <c:v>0.91600000000000004</c:v>
                </c:pt>
                <c:pt idx="933">
                  <c:v>0.91700000000000004</c:v>
                </c:pt>
                <c:pt idx="934">
                  <c:v>0.91800000000000004</c:v>
                </c:pt>
                <c:pt idx="935">
                  <c:v>0.91900000000000004</c:v>
                </c:pt>
                <c:pt idx="936">
                  <c:v>0.92</c:v>
                </c:pt>
                <c:pt idx="937">
                  <c:v>0.92100000000000004</c:v>
                </c:pt>
                <c:pt idx="938">
                  <c:v>0.92199999999999993</c:v>
                </c:pt>
                <c:pt idx="939">
                  <c:v>0.92299999999999993</c:v>
                </c:pt>
                <c:pt idx="940">
                  <c:v>0.92399999999999993</c:v>
                </c:pt>
                <c:pt idx="941">
                  <c:v>0.92499999999999993</c:v>
                </c:pt>
                <c:pt idx="942">
                  <c:v>0.92599999999999993</c:v>
                </c:pt>
                <c:pt idx="943">
                  <c:v>0.92699999999999994</c:v>
                </c:pt>
                <c:pt idx="944">
                  <c:v>0.92799999999999994</c:v>
                </c:pt>
                <c:pt idx="945">
                  <c:v>0.92899999999999994</c:v>
                </c:pt>
                <c:pt idx="946">
                  <c:v>0.92999999999999994</c:v>
                </c:pt>
                <c:pt idx="947">
                  <c:v>0.93099999999999994</c:v>
                </c:pt>
                <c:pt idx="948">
                  <c:v>0.93199999999999994</c:v>
                </c:pt>
                <c:pt idx="949">
                  <c:v>0.93299999999999994</c:v>
                </c:pt>
                <c:pt idx="950">
                  <c:v>0.93399999999999994</c:v>
                </c:pt>
                <c:pt idx="951">
                  <c:v>0.93499999999999994</c:v>
                </c:pt>
                <c:pt idx="952">
                  <c:v>0.93599999999999994</c:v>
                </c:pt>
                <c:pt idx="953">
                  <c:v>0.93699999999999994</c:v>
                </c:pt>
                <c:pt idx="954">
                  <c:v>0.93799999999999994</c:v>
                </c:pt>
                <c:pt idx="955">
                  <c:v>0.93899999999999995</c:v>
                </c:pt>
                <c:pt idx="956">
                  <c:v>0.94</c:v>
                </c:pt>
                <c:pt idx="957">
                  <c:v>0.94099999999999995</c:v>
                </c:pt>
                <c:pt idx="958">
                  <c:v>0.94199999999999995</c:v>
                </c:pt>
                <c:pt idx="959">
                  <c:v>0.94299999999999995</c:v>
                </c:pt>
                <c:pt idx="960">
                  <c:v>0.94399999999999995</c:v>
                </c:pt>
                <c:pt idx="961">
                  <c:v>0.94499999999999995</c:v>
                </c:pt>
                <c:pt idx="962">
                  <c:v>0.94599999999999995</c:v>
                </c:pt>
                <c:pt idx="963">
                  <c:v>0.94699999999999995</c:v>
                </c:pt>
                <c:pt idx="964">
                  <c:v>0.94799999999999995</c:v>
                </c:pt>
                <c:pt idx="965">
                  <c:v>0.94899999999999995</c:v>
                </c:pt>
                <c:pt idx="966">
                  <c:v>0.95</c:v>
                </c:pt>
                <c:pt idx="967">
                  <c:v>0.95099999999999996</c:v>
                </c:pt>
                <c:pt idx="968">
                  <c:v>0.95199999999999996</c:v>
                </c:pt>
                <c:pt idx="969">
                  <c:v>0.95299999999999996</c:v>
                </c:pt>
                <c:pt idx="970">
                  <c:v>0.95399999999999996</c:v>
                </c:pt>
                <c:pt idx="971">
                  <c:v>0.95499999999999996</c:v>
                </c:pt>
                <c:pt idx="972">
                  <c:v>0.95599999999999996</c:v>
                </c:pt>
                <c:pt idx="973">
                  <c:v>0.95699999999999996</c:v>
                </c:pt>
                <c:pt idx="974">
                  <c:v>0.95799999999999996</c:v>
                </c:pt>
                <c:pt idx="975">
                  <c:v>0.95899999999999996</c:v>
                </c:pt>
                <c:pt idx="976">
                  <c:v>0.96</c:v>
                </c:pt>
                <c:pt idx="977">
                  <c:v>0.96099999999999997</c:v>
                </c:pt>
                <c:pt idx="978">
                  <c:v>0.96199999999999997</c:v>
                </c:pt>
                <c:pt idx="979">
                  <c:v>0.96299999999999997</c:v>
                </c:pt>
                <c:pt idx="980">
                  <c:v>0.96399999999999997</c:v>
                </c:pt>
                <c:pt idx="981">
                  <c:v>0.96499999999999997</c:v>
                </c:pt>
                <c:pt idx="982">
                  <c:v>0.96599999999999997</c:v>
                </c:pt>
                <c:pt idx="983">
                  <c:v>0.96699999999999997</c:v>
                </c:pt>
                <c:pt idx="984">
                  <c:v>0.96799999999999997</c:v>
                </c:pt>
                <c:pt idx="985">
                  <c:v>0.96899999999999997</c:v>
                </c:pt>
                <c:pt idx="986">
                  <c:v>0.97</c:v>
                </c:pt>
                <c:pt idx="987">
                  <c:v>0.97099999999999997</c:v>
                </c:pt>
                <c:pt idx="988">
                  <c:v>0.97199999999999998</c:v>
                </c:pt>
                <c:pt idx="989">
                  <c:v>0.97299999999999998</c:v>
                </c:pt>
                <c:pt idx="990">
                  <c:v>0.97399999999999998</c:v>
                </c:pt>
                <c:pt idx="991">
                  <c:v>0.97499999999999998</c:v>
                </c:pt>
                <c:pt idx="992">
                  <c:v>0.97599999999999998</c:v>
                </c:pt>
                <c:pt idx="993">
                  <c:v>0.97699999999999998</c:v>
                </c:pt>
                <c:pt idx="994">
                  <c:v>0.97799999999999998</c:v>
                </c:pt>
                <c:pt idx="995">
                  <c:v>0.97899999999999998</c:v>
                </c:pt>
                <c:pt idx="996">
                  <c:v>0.98</c:v>
                </c:pt>
                <c:pt idx="997">
                  <c:v>0.98099999999999998</c:v>
                </c:pt>
                <c:pt idx="998">
                  <c:v>0.98199999999999998</c:v>
                </c:pt>
                <c:pt idx="999">
                  <c:v>0.98299999999999998</c:v>
                </c:pt>
                <c:pt idx="1000">
                  <c:v>0.98399999999999999</c:v>
                </c:pt>
                <c:pt idx="1001">
                  <c:v>0.98499999999999988</c:v>
                </c:pt>
                <c:pt idx="1002">
                  <c:v>0.98599999999999999</c:v>
                </c:pt>
                <c:pt idx="1003">
                  <c:v>0.98699999999999988</c:v>
                </c:pt>
                <c:pt idx="1004">
                  <c:v>0.98799999999999999</c:v>
                </c:pt>
                <c:pt idx="1005">
                  <c:v>0.98899999999999988</c:v>
                </c:pt>
                <c:pt idx="1006">
                  <c:v>0.99</c:v>
                </c:pt>
                <c:pt idx="1007">
                  <c:v>0.99099999999999988</c:v>
                </c:pt>
                <c:pt idx="1008">
                  <c:v>0.99199999999999999</c:v>
                </c:pt>
                <c:pt idx="1009">
                  <c:v>0.99299999999999988</c:v>
                </c:pt>
                <c:pt idx="1010">
                  <c:v>0.99399999999999999</c:v>
                </c:pt>
                <c:pt idx="1011">
                  <c:v>0.99499999999999988</c:v>
                </c:pt>
                <c:pt idx="1012">
                  <c:v>0.996</c:v>
                </c:pt>
                <c:pt idx="1013">
                  <c:v>0.99699999999999989</c:v>
                </c:pt>
                <c:pt idx="1014">
                  <c:v>0.998</c:v>
                </c:pt>
                <c:pt idx="1015">
                  <c:v>0.99899999999999989</c:v>
                </c:pt>
                <c:pt idx="1016">
                  <c:v>1</c:v>
                </c:pt>
                <c:pt idx="1017">
                  <c:v>1.0009999999999999</c:v>
                </c:pt>
                <c:pt idx="1018">
                  <c:v>1.002</c:v>
                </c:pt>
                <c:pt idx="1019">
                  <c:v>1.0029999999999999</c:v>
                </c:pt>
                <c:pt idx="1020">
                  <c:v>1.004</c:v>
                </c:pt>
                <c:pt idx="1021">
                  <c:v>1.0049999999999999</c:v>
                </c:pt>
                <c:pt idx="1022">
                  <c:v>1.006</c:v>
                </c:pt>
                <c:pt idx="1023">
                  <c:v>1.0069999999999999</c:v>
                </c:pt>
                <c:pt idx="1024">
                  <c:v>1.008</c:v>
                </c:pt>
                <c:pt idx="1025">
                  <c:v>1.0089999999999999</c:v>
                </c:pt>
                <c:pt idx="1026">
                  <c:v>1.01</c:v>
                </c:pt>
                <c:pt idx="1027">
                  <c:v>1.0109999999999999</c:v>
                </c:pt>
                <c:pt idx="1028">
                  <c:v>1.012</c:v>
                </c:pt>
                <c:pt idx="1029">
                  <c:v>1.0129999999999999</c:v>
                </c:pt>
                <c:pt idx="1030">
                  <c:v>1.014</c:v>
                </c:pt>
                <c:pt idx="1031">
                  <c:v>1.0149999999999999</c:v>
                </c:pt>
                <c:pt idx="1032">
                  <c:v>1.016</c:v>
                </c:pt>
                <c:pt idx="1033">
                  <c:v>1.0169999999999999</c:v>
                </c:pt>
                <c:pt idx="1034">
                  <c:v>1.018</c:v>
                </c:pt>
                <c:pt idx="1035">
                  <c:v>1.0189999999999999</c:v>
                </c:pt>
                <c:pt idx="1036">
                  <c:v>1.02</c:v>
                </c:pt>
                <c:pt idx="1037">
                  <c:v>1.0209999999999999</c:v>
                </c:pt>
                <c:pt idx="1038">
                  <c:v>1.022</c:v>
                </c:pt>
                <c:pt idx="1039">
                  <c:v>1.0229999999999999</c:v>
                </c:pt>
                <c:pt idx="1040">
                  <c:v>1.024</c:v>
                </c:pt>
                <c:pt idx="1041">
                  <c:v>1.0249999999999999</c:v>
                </c:pt>
                <c:pt idx="1042">
                  <c:v>1.026</c:v>
                </c:pt>
                <c:pt idx="1043">
                  <c:v>1.0269999999999999</c:v>
                </c:pt>
                <c:pt idx="1044">
                  <c:v>1.028</c:v>
                </c:pt>
                <c:pt idx="1045">
                  <c:v>1.0289999999999999</c:v>
                </c:pt>
                <c:pt idx="1046">
                  <c:v>1.03</c:v>
                </c:pt>
                <c:pt idx="1047">
                  <c:v>1.0309999999999999</c:v>
                </c:pt>
                <c:pt idx="1048">
                  <c:v>1.032</c:v>
                </c:pt>
                <c:pt idx="1049">
                  <c:v>1.0329999999999999</c:v>
                </c:pt>
                <c:pt idx="1050">
                  <c:v>1.034</c:v>
                </c:pt>
                <c:pt idx="1051">
                  <c:v>1.0349999999999999</c:v>
                </c:pt>
                <c:pt idx="1052">
                  <c:v>1.036</c:v>
                </c:pt>
                <c:pt idx="1053">
                  <c:v>1.0369999999999999</c:v>
                </c:pt>
                <c:pt idx="1054">
                  <c:v>1.038</c:v>
                </c:pt>
                <c:pt idx="1055">
                  <c:v>1.0389999999999999</c:v>
                </c:pt>
                <c:pt idx="1056">
                  <c:v>1.04</c:v>
                </c:pt>
                <c:pt idx="1057">
                  <c:v>1.0409999999999999</c:v>
                </c:pt>
                <c:pt idx="1058">
                  <c:v>1.042</c:v>
                </c:pt>
                <c:pt idx="1059">
                  <c:v>1.0429999999999999</c:v>
                </c:pt>
                <c:pt idx="1060">
                  <c:v>1.044</c:v>
                </c:pt>
                <c:pt idx="1061">
                  <c:v>1.0449999999999999</c:v>
                </c:pt>
                <c:pt idx="1062">
                  <c:v>1.046</c:v>
                </c:pt>
                <c:pt idx="1063">
                  <c:v>1.0469999999999999</c:v>
                </c:pt>
                <c:pt idx="1064">
                  <c:v>1.048</c:v>
                </c:pt>
                <c:pt idx="1065">
                  <c:v>1.0489999999999999</c:v>
                </c:pt>
                <c:pt idx="1066">
                  <c:v>1.05</c:v>
                </c:pt>
                <c:pt idx="1067">
                  <c:v>1.0509999999999999</c:v>
                </c:pt>
                <c:pt idx="1068">
                  <c:v>1.052</c:v>
                </c:pt>
                <c:pt idx="1069">
                  <c:v>1.0529999999999999</c:v>
                </c:pt>
                <c:pt idx="1070">
                  <c:v>1.054</c:v>
                </c:pt>
                <c:pt idx="1071">
                  <c:v>1.0549999999999999</c:v>
                </c:pt>
                <c:pt idx="1072">
                  <c:v>1.056</c:v>
                </c:pt>
                <c:pt idx="1073">
                  <c:v>1.0569999999999999</c:v>
                </c:pt>
                <c:pt idx="1074">
                  <c:v>1.0580000000000001</c:v>
                </c:pt>
                <c:pt idx="1075">
                  <c:v>1.0589999999999999</c:v>
                </c:pt>
                <c:pt idx="1076">
                  <c:v>1.06</c:v>
                </c:pt>
                <c:pt idx="1077">
                  <c:v>1.0609999999999999</c:v>
                </c:pt>
                <c:pt idx="1078">
                  <c:v>1.0620000000000001</c:v>
                </c:pt>
                <c:pt idx="1079">
                  <c:v>1.0629999999999999</c:v>
                </c:pt>
                <c:pt idx="1080">
                  <c:v>1.0640000000000001</c:v>
                </c:pt>
                <c:pt idx="1081">
                  <c:v>1.0649999999999999</c:v>
                </c:pt>
                <c:pt idx="1082">
                  <c:v>1.0660000000000001</c:v>
                </c:pt>
                <c:pt idx="1083">
                  <c:v>1.0669999999999999</c:v>
                </c:pt>
                <c:pt idx="1084">
                  <c:v>1.0680000000000001</c:v>
                </c:pt>
                <c:pt idx="1085">
                  <c:v>1.069</c:v>
                </c:pt>
                <c:pt idx="1086">
                  <c:v>1.07</c:v>
                </c:pt>
                <c:pt idx="1087">
                  <c:v>1.071</c:v>
                </c:pt>
                <c:pt idx="1088">
                  <c:v>1.0720000000000001</c:v>
                </c:pt>
                <c:pt idx="1089">
                  <c:v>1.073</c:v>
                </c:pt>
                <c:pt idx="1090">
                  <c:v>1.0740000000000001</c:v>
                </c:pt>
                <c:pt idx="1091">
                  <c:v>1.075</c:v>
                </c:pt>
                <c:pt idx="1092">
                  <c:v>1.0760000000000001</c:v>
                </c:pt>
                <c:pt idx="1093">
                  <c:v>1.077</c:v>
                </c:pt>
                <c:pt idx="1094">
                  <c:v>1.0780000000000001</c:v>
                </c:pt>
                <c:pt idx="1095">
                  <c:v>1.079</c:v>
                </c:pt>
                <c:pt idx="1096">
                  <c:v>1.08</c:v>
                </c:pt>
                <c:pt idx="1097">
                  <c:v>1.081</c:v>
                </c:pt>
                <c:pt idx="1098">
                  <c:v>1.0820000000000001</c:v>
                </c:pt>
                <c:pt idx="1099">
                  <c:v>1.083</c:v>
                </c:pt>
                <c:pt idx="1100">
                  <c:v>1.0840000000000001</c:v>
                </c:pt>
                <c:pt idx="1101">
                  <c:v>1.085</c:v>
                </c:pt>
                <c:pt idx="1102">
                  <c:v>1.0860000000000001</c:v>
                </c:pt>
                <c:pt idx="1103">
                  <c:v>1.087</c:v>
                </c:pt>
                <c:pt idx="1104">
                  <c:v>1.0880000000000001</c:v>
                </c:pt>
                <c:pt idx="1105">
                  <c:v>1.089</c:v>
                </c:pt>
                <c:pt idx="1106">
                  <c:v>1.0900000000000001</c:v>
                </c:pt>
                <c:pt idx="1107">
                  <c:v>1.091</c:v>
                </c:pt>
                <c:pt idx="1108">
                  <c:v>1.0920000000000001</c:v>
                </c:pt>
                <c:pt idx="1109">
                  <c:v>1.093</c:v>
                </c:pt>
                <c:pt idx="1110">
                  <c:v>1.0940000000000001</c:v>
                </c:pt>
                <c:pt idx="1111">
                  <c:v>1.095</c:v>
                </c:pt>
                <c:pt idx="1112">
                  <c:v>1.0960000000000001</c:v>
                </c:pt>
                <c:pt idx="1113">
                  <c:v>1.097</c:v>
                </c:pt>
                <c:pt idx="1114">
                  <c:v>1.0980000000000001</c:v>
                </c:pt>
                <c:pt idx="1115">
                  <c:v>1.099</c:v>
                </c:pt>
                <c:pt idx="1116">
                  <c:v>1.1000000000000001</c:v>
                </c:pt>
                <c:pt idx="1117">
                  <c:v>1.101</c:v>
                </c:pt>
                <c:pt idx="1118">
                  <c:v>1.1020000000000001</c:v>
                </c:pt>
                <c:pt idx="1119">
                  <c:v>1.103</c:v>
                </c:pt>
                <c:pt idx="1120">
                  <c:v>1.1040000000000001</c:v>
                </c:pt>
                <c:pt idx="1121">
                  <c:v>1.105</c:v>
                </c:pt>
                <c:pt idx="1122">
                  <c:v>1.1060000000000001</c:v>
                </c:pt>
                <c:pt idx="1123">
                  <c:v>1.107</c:v>
                </c:pt>
                <c:pt idx="1124">
                  <c:v>1.1080000000000001</c:v>
                </c:pt>
                <c:pt idx="1125">
                  <c:v>1.109</c:v>
                </c:pt>
                <c:pt idx="1126">
                  <c:v>1.1099999999999999</c:v>
                </c:pt>
                <c:pt idx="1127">
                  <c:v>1.111</c:v>
                </c:pt>
                <c:pt idx="1128">
                  <c:v>1.1119999999999999</c:v>
                </c:pt>
                <c:pt idx="1129">
                  <c:v>1.113</c:v>
                </c:pt>
                <c:pt idx="1130">
                  <c:v>1.1139999999999999</c:v>
                </c:pt>
                <c:pt idx="1131">
                  <c:v>1.115</c:v>
                </c:pt>
                <c:pt idx="1132">
                  <c:v>1.1159999999999999</c:v>
                </c:pt>
                <c:pt idx="1133">
                  <c:v>1.117</c:v>
                </c:pt>
                <c:pt idx="1134">
                  <c:v>1.1179999999999999</c:v>
                </c:pt>
                <c:pt idx="1135">
                  <c:v>1.119</c:v>
                </c:pt>
                <c:pt idx="1136">
                  <c:v>1.1199999999999999</c:v>
                </c:pt>
                <c:pt idx="1137">
                  <c:v>1.121</c:v>
                </c:pt>
                <c:pt idx="1138">
                  <c:v>1.1219999999999999</c:v>
                </c:pt>
                <c:pt idx="1139">
                  <c:v>1.123</c:v>
                </c:pt>
                <c:pt idx="1140">
                  <c:v>1.1239999999999999</c:v>
                </c:pt>
                <c:pt idx="1141">
                  <c:v>1.125</c:v>
                </c:pt>
                <c:pt idx="1142">
                  <c:v>1.1259999999999999</c:v>
                </c:pt>
                <c:pt idx="1143">
                  <c:v>1.127</c:v>
                </c:pt>
                <c:pt idx="1144">
                  <c:v>1.1279999999999999</c:v>
                </c:pt>
                <c:pt idx="1145">
                  <c:v>1.129</c:v>
                </c:pt>
                <c:pt idx="1146">
                  <c:v>1.1299999999999999</c:v>
                </c:pt>
                <c:pt idx="1147">
                  <c:v>1.131</c:v>
                </c:pt>
                <c:pt idx="1148">
                  <c:v>1.1319999999999999</c:v>
                </c:pt>
                <c:pt idx="1149">
                  <c:v>1.133</c:v>
                </c:pt>
                <c:pt idx="1150">
                  <c:v>1.1339999999999999</c:v>
                </c:pt>
                <c:pt idx="1151">
                  <c:v>1.135</c:v>
                </c:pt>
                <c:pt idx="1152">
                  <c:v>1.1359999999999999</c:v>
                </c:pt>
                <c:pt idx="1153">
                  <c:v>1.137</c:v>
                </c:pt>
                <c:pt idx="1154">
                  <c:v>1.1379999999999999</c:v>
                </c:pt>
                <c:pt idx="1155">
                  <c:v>1.139</c:v>
                </c:pt>
                <c:pt idx="1156">
                  <c:v>1.1399999999999999</c:v>
                </c:pt>
                <c:pt idx="1157">
                  <c:v>1.141</c:v>
                </c:pt>
                <c:pt idx="1158">
                  <c:v>1.1419999999999999</c:v>
                </c:pt>
                <c:pt idx="1159">
                  <c:v>1.143</c:v>
                </c:pt>
                <c:pt idx="1160">
                  <c:v>1.1439999999999999</c:v>
                </c:pt>
                <c:pt idx="1161">
                  <c:v>1.145</c:v>
                </c:pt>
                <c:pt idx="1162">
                  <c:v>1.1459999999999999</c:v>
                </c:pt>
                <c:pt idx="1163">
                  <c:v>1.147</c:v>
                </c:pt>
                <c:pt idx="1164">
                  <c:v>1.1479999999999999</c:v>
                </c:pt>
                <c:pt idx="1165">
                  <c:v>1.149</c:v>
                </c:pt>
                <c:pt idx="1166">
                  <c:v>1.1499999999999999</c:v>
                </c:pt>
                <c:pt idx="1167">
                  <c:v>1.151</c:v>
                </c:pt>
                <c:pt idx="1168">
                  <c:v>1.1519999999999999</c:v>
                </c:pt>
                <c:pt idx="1169">
                  <c:v>1.153</c:v>
                </c:pt>
                <c:pt idx="1170">
                  <c:v>1.1539999999999999</c:v>
                </c:pt>
                <c:pt idx="1171">
                  <c:v>1.155</c:v>
                </c:pt>
                <c:pt idx="1172">
                  <c:v>1.1559999999999999</c:v>
                </c:pt>
                <c:pt idx="1173">
                  <c:v>1.157</c:v>
                </c:pt>
                <c:pt idx="1174">
                  <c:v>1.1579999999999999</c:v>
                </c:pt>
                <c:pt idx="1175">
                  <c:v>1.159</c:v>
                </c:pt>
                <c:pt idx="1176">
                  <c:v>1.1599999999999999</c:v>
                </c:pt>
                <c:pt idx="1177">
                  <c:v>1.161</c:v>
                </c:pt>
                <c:pt idx="1178">
                  <c:v>1.1619999999999999</c:v>
                </c:pt>
                <c:pt idx="1179">
                  <c:v>1.163</c:v>
                </c:pt>
                <c:pt idx="1180">
                  <c:v>1.1639999999999999</c:v>
                </c:pt>
                <c:pt idx="1181">
                  <c:v>1.165</c:v>
                </c:pt>
                <c:pt idx="1182">
                  <c:v>1.1659999999999999</c:v>
                </c:pt>
                <c:pt idx="1183">
                  <c:v>1.167</c:v>
                </c:pt>
                <c:pt idx="1184">
                  <c:v>1.1679999999999999</c:v>
                </c:pt>
                <c:pt idx="1185">
                  <c:v>1.169</c:v>
                </c:pt>
                <c:pt idx="1186">
                  <c:v>1.17</c:v>
                </c:pt>
                <c:pt idx="1187">
                  <c:v>1.171</c:v>
                </c:pt>
                <c:pt idx="1188">
                  <c:v>1.1719999999999999</c:v>
                </c:pt>
                <c:pt idx="1189">
                  <c:v>1.173</c:v>
                </c:pt>
                <c:pt idx="1190">
                  <c:v>1.1739999999999999</c:v>
                </c:pt>
                <c:pt idx="1191">
                  <c:v>1.175</c:v>
                </c:pt>
                <c:pt idx="1192">
                  <c:v>1.1759999999999999</c:v>
                </c:pt>
                <c:pt idx="1193">
                  <c:v>1.177</c:v>
                </c:pt>
                <c:pt idx="1194">
                  <c:v>1.1779999999999999</c:v>
                </c:pt>
                <c:pt idx="1195">
                  <c:v>1.179</c:v>
                </c:pt>
                <c:pt idx="1196">
                  <c:v>1.18</c:v>
                </c:pt>
                <c:pt idx="1197">
                  <c:v>1.181</c:v>
                </c:pt>
                <c:pt idx="1198">
                  <c:v>1.1819999999999999</c:v>
                </c:pt>
                <c:pt idx="1199">
                  <c:v>1.1830000000000001</c:v>
                </c:pt>
                <c:pt idx="1200">
                  <c:v>1.1839999999999999</c:v>
                </c:pt>
                <c:pt idx="1201">
                  <c:v>1.1850000000000001</c:v>
                </c:pt>
                <c:pt idx="1202">
                  <c:v>1.1859999999999999</c:v>
                </c:pt>
                <c:pt idx="1203">
                  <c:v>1.1870000000000001</c:v>
                </c:pt>
                <c:pt idx="1204">
                  <c:v>1.1879999999999999</c:v>
                </c:pt>
                <c:pt idx="1205">
                  <c:v>1.1890000000000001</c:v>
                </c:pt>
                <c:pt idx="1206">
                  <c:v>1.19</c:v>
                </c:pt>
                <c:pt idx="1207">
                  <c:v>1.1910000000000001</c:v>
                </c:pt>
                <c:pt idx="1208">
                  <c:v>1.1919999999999999</c:v>
                </c:pt>
                <c:pt idx="1209">
                  <c:v>1.1930000000000001</c:v>
                </c:pt>
                <c:pt idx="1210">
                  <c:v>1.194</c:v>
                </c:pt>
                <c:pt idx="1211">
                  <c:v>1.1950000000000001</c:v>
                </c:pt>
                <c:pt idx="1212">
                  <c:v>1.196</c:v>
                </c:pt>
                <c:pt idx="1213">
                  <c:v>1.1970000000000001</c:v>
                </c:pt>
                <c:pt idx="1214">
                  <c:v>1.198</c:v>
                </c:pt>
                <c:pt idx="1215">
                  <c:v>1.1990000000000001</c:v>
                </c:pt>
                <c:pt idx="1216">
                  <c:v>1.2</c:v>
                </c:pt>
                <c:pt idx="1217">
                  <c:v>1.2010000000000001</c:v>
                </c:pt>
                <c:pt idx="1218">
                  <c:v>1.202</c:v>
                </c:pt>
                <c:pt idx="1219">
                  <c:v>1.2030000000000001</c:v>
                </c:pt>
                <c:pt idx="1220">
                  <c:v>1.204</c:v>
                </c:pt>
                <c:pt idx="1221">
                  <c:v>1.2050000000000001</c:v>
                </c:pt>
                <c:pt idx="1222">
                  <c:v>1.206</c:v>
                </c:pt>
                <c:pt idx="1223">
                  <c:v>1.2070000000000001</c:v>
                </c:pt>
                <c:pt idx="1224">
                  <c:v>1.208</c:v>
                </c:pt>
                <c:pt idx="1225">
                  <c:v>1.2090000000000001</c:v>
                </c:pt>
                <c:pt idx="1226">
                  <c:v>1.21</c:v>
                </c:pt>
                <c:pt idx="1227">
                  <c:v>1.2110000000000001</c:v>
                </c:pt>
                <c:pt idx="1228">
                  <c:v>1.212</c:v>
                </c:pt>
                <c:pt idx="1229">
                  <c:v>1.2130000000000001</c:v>
                </c:pt>
                <c:pt idx="1230">
                  <c:v>1.214</c:v>
                </c:pt>
                <c:pt idx="1231">
                  <c:v>1.2150000000000001</c:v>
                </c:pt>
                <c:pt idx="1232">
                  <c:v>1.216</c:v>
                </c:pt>
                <c:pt idx="1233">
                  <c:v>1.2170000000000001</c:v>
                </c:pt>
                <c:pt idx="1234">
                  <c:v>1.218</c:v>
                </c:pt>
                <c:pt idx="1235">
                  <c:v>1.2190000000000001</c:v>
                </c:pt>
                <c:pt idx="1236">
                  <c:v>1.22</c:v>
                </c:pt>
                <c:pt idx="1237">
                  <c:v>1.2210000000000001</c:v>
                </c:pt>
                <c:pt idx="1238">
                  <c:v>1.222</c:v>
                </c:pt>
                <c:pt idx="1239">
                  <c:v>1.2230000000000001</c:v>
                </c:pt>
                <c:pt idx="1240">
                  <c:v>1.224</c:v>
                </c:pt>
                <c:pt idx="1241">
                  <c:v>1.2250000000000001</c:v>
                </c:pt>
                <c:pt idx="1242">
                  <c:v>1.226</c:v>
                </c:pt>
                <c:pt idx="1243">
                  <c:v>1.2270000000000001</c:v>
                </c:pt>
                <c:pt idx="1244">
                  <c:v>1.228</c:v>
                </c:pt>
                <c:pt idx="1245">
                  <c:v>1.2290000000000001</c:v>
                </c:pt>
                <c:pt idx="1246">
                  <c:v>1.23</c:v>
                </c:pt>
                <c:pt idx="1247">
                  <c:v>1.2310000000000001</c:v>
                </c:pt>
                <c:pt idx="1248">
                  <c:v>1.232</c:v>
                </c:pt>
                <c:pt idx="1249">
                  <c:v>1.2330000000000001</c:v>
                </c:pt>
                <c:pt idx="1250">
                  <c:v>1.234</c:v>
                </c:pt>
                <c:pt idx="1251">
                  <c:v>1.2349999999999999</c:v>
                </c:pt>
                <c:pt idx="1252">
                  <c:v>1.236</c:v>
                </c:pt>
                <c:pt idx="1253">
                  <c:v>1.2369999999999999</c:v>
                </c:pt>
                <c:pt idx="1254">
                  <c:v>1.238</c:v>
                </c:pt>
                <c:pt idx="1255">
                  <c:v>1.2389999999999999</c:v>
                </c:pt>
                <c:pt idx="1256">
                  <c:v>1.24</c:v>
                </c:pt>
                <c:pt idx="1257">
                  <c:v>1.2409999999999999</c:v>
                </c:pt>
                <c:pt idx="1258">
                  <c:v>1.242</c:v>
                </c:pt>
                <c:pt idx="1259">
                  <c:v>1.2429999999999999</c:v>
                </c:pt>
                <c:pt idx="1260">
                  <c:v>1.244</c:v>
                </c:pt>
                <c:pt idx="1261">
                  <c:v>1.2449999999999999</c:v>
                </c:pt>
                <c:pt idx="1262">
                  <c:v>1.246</c:v>
                </c:pt>
                <c:pt idx="1263">
                  <c:v>1.2469999999999999</c:v>
                </c:pt>
                <c:pt idx="1264">
                  <c:v>1.248</c:v>
                </c:pt>
                <c:pt idx="1265">
                  <c:v>1.2489999999999999</c:v>
                </c:pt>
                <c:pt idx="1266">
                  <c:v>1.25</c:v>
                </c:pt>
                <c:pt idx="1267">
                  <c:v>1.2509999999999999</c:v>
                </c:pt>
                <c:pt idx="1268">
                  <c:v>1.252</c:v>
                </c:pt>
                <c:pt idx="1269">
                  <c:v>1.2529999999999999</c:v>
                </c:pt>
                <c:pt idx="1270">
                  <c:v>1.254</c:v>
                </c:pt>
                <c:pt idx="1271">
                  <c:v>1.2549999999999999</c:v>
                </c:pt>
                <c:pt idx="1272">
                  <c:v>1.256</c:v>
                </c:pt>
                <c:pt idx="1273">
                  <c:v>1.2569999999999999</c:v>
                </c:pt>
                <c:pt idx="1274">
                  <c:v>1.258</c:v>
                </c:pt>
                <c:pt idx="1275">
                  <c:v>1.2589999999999999</c:v>
                </c:pt>
                <c:pt idx="1276">
                  <c:v>1.26</c:v>
                </c:pt>
                <c:pt idx="1277">
                  <c:v>1.2609999999999999</c:v>
                </c:pt>
                <c:pt idx="1278">
                  <c:v>1.262</c:v>
                </c:pt>
                <c:pt idx="1279">
                  <c:v>1.2629999999999999</c:v>
                </c:pt>
                <c:pt idx="1280">
                  <c:v>1.264</c:v>
                </c:pt>
                <c:pt idx="1281">
                  <c:v>1.2649999999999999</c:v>
                </c:pt>
                <c:pt idx="1282">
                  <c:v>1.266</c:v>
                </c:pt>
                <c:pt idx="1283">
                  <c:v>1.2669999999999999</c:v>
                </c:pt>
                <c:pt idx="1284">
                  <c:v>1.268</c:v>
                </c:pt>
                <c:pt idx="1285">
                  <c:v>1.2689999999999999</c:v>
                </c:pt>
                <c:pt idx="1286">
                  <c:v>1.27</c:v>
                </c:pt>
                <c:pt idx="1287">
                  <c:v>1.2709999999999999</c:v>
                </c:pt>
                <c:pt idx="1288">
                  <c:v>1.272</c:v>
                </c:pt>
                <c:pt idx="1289">
                  <c:v>1.2729999999999999</c:v>
                </c:pt>
                <c:pt idx="1290">
                  <c:v>1.274</c:v>
                </c:pt>
                <c:pt idx="1291">
                  <c:v>1.2749999999999999</c:v>
                </c:pt>
                <c:pt idx="1292">
                  <c:v>1.276</c:v>
                </c:pt>
                <c:pt idx="1293">
                  <c:v>1.2769999999999999</c:v>
                </c:pt>
                <c:pt idx="1294">
                  <c:v>1.278</c:v>
                </c:pt>
                <c:pt idx="1295">
                  <c:v>1.2789999999999999</c:v>
                </c:pt>
                <c:pt idx="1296">
                  <c:v>1.28</c:v>
                </c:pt>
                <c:pt idx="1297">
                  <c:v>1.2809999999999999</c:v>
                </c:pt>
                <c:pt idx="1298">
                  <c:v>1.282</c:v>
                </c:pt>
                <c:pt idx="1299">
                  <c:v>1.2829999999999999</c:v>
                </c:pt>
                <c:pt idx="1300">
                  <c:v>1.284</c:v>
                </c:pt>
                <c:pt idx="1301">
                  <c:v>1.2849999999999999</c:v>
                </c:pt>
                <c:pt idx="1302">
                  <c:v>1.286</c:v>
                </c:pt>
                <c:pt idx="1303">
                  <c:v>1.2869999999999999</c:v>
                </c:pt>
                <c:pt idx="1304">
                  <c:v>1.288</c:v>
                </c:pt>
                <c:pt idx="1305">
                  <c:v>1.2889999999999999</c:v>
                </c:pt>
                <c:pt idx="1306">
                  <c:v>1.29</c:v>
                </c:pt>
                <c:pt idx="1307">
                  <c:v>1.2909999999999999</c:v>
                </c:pt>
                <c:pt idx="1308">
                  <c:v>1.292</c:v>
                </c:pt>
                <c:pt idx="1309">
                  <c:v>1.2929999999999999</c:v>
                </c:pt>
                <c:pt idx="1310">
                  <c:v>1.294</c:v>
                </c:pt>
                <c:pt idx="1311">
                  <c:v>1.2949999999999999</c:v>
                </c:pt>
                <c:pt idx="1312">
                  <c:v>1.296</c:v>
                </c:pt>
                <c:pt idx="1313">
                  <c:v>1.2969999999999999</c:v>
                </c:pt>
                <c:pt idx="1314">
                  <c:v>1.298</c:v>
                </c:pt>
                <c:pt idx="1315">
                  <c:v>1.2989999999999999</c:v>
                </c:pt>
                <c:pt idx="1316">
                  <c:v>1.3</c:v>
                </c:pt>
                <c:pt idx="1317">
                  <c:v>1.3009999999999999</c:v>
                </c:pt>
                <c:pt idx="1318">
                  <c:v>1.302</c:v>
                </c:pt>
                <c:pt idx="1319">
                  <c:v>1.3029999999999999</c:v>
                </c:pt>
                <c:pt idx="1320">
                  <c:v>1.304</c:v>
                </c:pt>
                <c:pt idx="1321">
                  <c:v>1.3049999999999999</c:v>
                </c:pt>
                <c:pt idx="1322">
                  <c:v>1.306</c:v>
                </c:pt>
                <c:pt idx="1323">
                  <c:v>1.3069999999999999</c:v>
                </c:pt>
                <c:pt idx="1324">
                  <c:v>1.3080000000000001</c:v>
                </c:pt>
                <c:pt idx="1325">
                  <c:v>1.3089999999999999</c:v>
                </c:pt>
                <c:pt idx="1326">
                  <c:v>1.31</c:v>
                </c:pt>
                <c:pt idx="1327">
                  <c:v>1.3109999999999999</c:v>
                </c:pt>
                <c:pt idx="1328">
                  <c:v>1.3120000000000001</c:v>
                </c:pt>
                <c:pt idx="1329">
                  <c:v>1.3129999999999999</c:v>
                </c:pt>
                <c:pt idx="1330">
                  <c:v>1.3140000000000001</c:v>
                </c:pt>
                <c:pt idx="1331">
                  <c:v>1.3149999999999999</c:v>
                </c:pt>
                <c:pt idx="1332">
                  <c:v>1.3160000000000001</c:v>
                </c:pt>
                <c:pt idx="1333">
                  <c:v>1.3169999999999999</c:v>
                </c:pt>
                <c:pt idx="1334">
                  <c:v>1.3180000000000001</c:v>
                </c:pt>
                <c:pt idx="1335">
                  <c:v>1.319</c:v>
                </c:pt>
                <c:pt idx="1336">
                  <c:v>1.32</c:v>
                </c:pt>
                <c:pt idx="1337">
                  <c:v>1.321</c:v>
                </c:pt>
                <c:pt idx="1338">
                  <c:v>1.3220000000000001</c:v>
                </c:pt>
                <c:pt idx="1339">
                  <c:v>1.323</c:v>
                </c:pt>
                <c:pt idx="1340">
                  <c:v>1.3240000000000001</c:v>
                </c:pt>
                <c:pt idx="1341">
                  <c:v>1.325</c:v>
                </c:pt>
                <c:pt idx="1342">
                  <c:v>1.3260000000000001</c:v>
                </c:pt>
                <c:pt idx="1343">
                  <c:v>1.327</c:v>
                </c:pt>
                <c:pt idx="1344">
                  <c:v>1.3280000000000001</c:v>
                </c:pt>
                <c:pt idx="1345">
                  <c:v>1.329</c:v>
                </c:pt>
                <c:pt idx="1346">
                  <c:v>1.33</c:v>
                </c:pt>
                <c:pt idx="1347">
                  <c:v>1.331</c:v>
                </c:pt>
                <c:pt idx="1348">
                  <c:v>1.3320000000000001</c:v>
                </c:pt>
                <c:pt idx="1349">
                  <c:v>1.333</c:v>
                </c:pt>
                <c:pt idx="1350">
                  <c:v>1.3340000000000001</c:v>
                </c:pt>
                <c:pt idx="1351">
                  <c:v>1.335</c:v>
                </c:pt>
                <c:pt idx="1352">
                  <c:v>1.3360000000000001</c:v>
                </c:pt>
                <c:pt idx="1353">
                  <c:v>1.337</c:v>
                </c:pt>
                <c:pt idx="1354">
                  <c:v>1.3380000000000001</c:v>
                </c:pt>
                <c:pt idx="1355">
                  <c:v>1.339</c:v>
                </c:pt>
                <c:pt idx="1356">
                  <c:v>1.34</c:v>
                </c:pt>
                <c:pt idx="1357">
                  <c:v>1.341</c:v>
                </c:pt>
                <c:pt idx="1358">
                  <c:v>1.3420000000000001</c:v>
                </c:pt>
                <c:pt idx="1359">
                  <c:v>1.343</c:v>
                </c:pt>
                <c:pt idx="1360">
                  <c:v>1.3440000000000001</c:v>
                </c:pt>
                <c:pt idx="1361">
                  <c:v>1.345</c:v>
                </c:pt>
                <c:pt idx="1362">
                  <c:v>1.3460000000000001</c:v>
                </c:pt>
                <c:pt idx="1363">
                  <c:v>1.347</c:v>
                </c:pt>
                <c:pt idx="1364">
                  <c:v>1.3480000000000001</c:v>
                </c:pt>
                <c:pt idx="1365">
                  <c:v>1.349</c:v>
                </c:pt>
                <c:pt idx="1366">
                  <c:v>1.35</c:v>
                </c:pt>
                <c:pt idx="1367">
                  <c:v>1.351</c:v>
                </c:pt>
                <c:pt idx="1368">
                  <c:v>1.3520000000000001</c:v>
                </c:pt>
                <c:pt idx="1369">
                  <c:v>1.353</c:v>
                </c:pt>
                <c:pt idx="1370">
                  <c:v>1.3540000000000001</c:v>
                </c:pt>
                <c:pt idx="1371">
                  <c:v>1.355</c:v>
                </c:pt>
                <c:pt idx="1372">
                  <c:v>1.3560000000000001</c:v>
                </c:pt>
                <c:pt idx="1373">
                  <c:v>1.357</c:v>
                </c:pt>
                <c:pt idx="1374">
                  <c:v>1.3580000000000001</c:v>
                </c:pt>
                <c:pt idx="1375">
                  <c:v>1.359</c:v>
                </c:pt>
                <c:pt idx="1376">
                  <c:v>1.3599999999999999</c:v>
                </c:pt>
                <c:pt idx="1377">
                  <c:v>1.361</c:v>
                </c:pt>
                <c:pt idx="1378">
                  <c:v>1.3619999999999999</c:v>
                </c:pt>
                <c:pt idx="1379">
                  <c:v>1.363</c:v>
                </c:pt>
                <c:pt idx="1380">
                  <c:v>1.3639999999999999</c:v>
                </c:pt>
                <c:pt idx="1381">
                  <c:v>1.365</c:v>
                </c:pt>
                <c:pt idx="1382">
                  <c:v>1.3659999999999999</c:v>
                </c:pt>
                <c:pt idx="1383">
                  <c:v>1.367</c:v>
                </c:pt>
                <c:pt idx="1384">
                  <c:v>1.3679999999999999</c:v>
                </c:pt>
                <c:pt idx="1385">
                  <c:v>1.369</c:v>
                </c:pt>
                <c:pt idx="1386">
                  <c:v>1.3699999999999999</c:v>
                </c:pt>
                <c:pt idx="1387">
                  <c:v>1.371</c:v>
                </c:pt>
                <c:pt idx="1388">
                  <c:v>1.3719999999999999</c:v>
                </c:pt>
                <c:pt idx="1389">
                  <c:v>1.373</c:v>
                </c:pt>
                <c:pt idx="1390">
                  <c:v>1.3739999999999999</c:v>
                </c:pt>
                <c:pt idx="1391">
                  <c:v>1.375</c:v>
                </c:pt>
                <c:pt idx="1392">
                  <c:v>1.3759999999999999</c:v>
                </c:pt>
                <c:pt idx="1393">
                  <c:v>1.377</c:v>
                </c:pt>
                <c:pt idx="1394">
                  <c:v>1.3779999999999999</c:v>
                </c:pt>
                <c:pt idx="1395">
                  <c:v>1.379</c:v>
                </c:pt>
                <c:pt idx="1396">
                  <c:v>1.38</c:v>
                </c:pt>
                <c:pt idx="1397">
                  <c:v>1.381</c:v>
                </c:pt>
                <c:pt idx="1398">
                  <c:v>1.3819999999999999</c:v>
                </c:pt>
                <c:pt idx="1399">
                  <c:v>1.383</c:v>
                </c:pt>
                <c:pt idx="1400">
                  <c:v>1.3839999999999999</c:v>
                </c:pt>
                <c:pt idx="1401">
                  <c:v>1.385</c:v>
                </c:pt>
                <c:pt idx="1402">
                  <c:v>1.3859999999999999</c:v>
                </c:pt>
                <c:pt idx="1403">
                  <c:v>1.387</c:v>
                </c:pt>
                <c:pt idx="1404">
                  <c:v>1.3879999999999999</c:v>
                </c:pt>
                <c:pt idx="1405">
                  <c:v>1.389</c:v>
                </c:pt>
                <c:pt idx="1406">
                  <c:v>1.39</c:v>
                </c:pt>
                <c:pt idx="1407">
                  <c:v>1.391</c:v>
                </c:pt>
                <c:pt idx="1408">
                  <c:v>1.3919999999999999</c:v>
                </c:pt>
                <c:pt idx="1409">
                  <c:v>1.393</c:v>
                </c:pt>
                <c:pt idx="1410">
                  <c:v>1.3939999999999999</c:v>
                </c:pt>
                <c:pt idx="1411">
                  <c:v>1.395</c:v>
                </c:pt>
                <c:pt idx="1412">
                  <c:v>1.3959999999999999</c:v>
                </c:pt>
                <c:pt idx="1413">
                  <c:v>1.397</c:v>
                </c:pt>
                <c:pt idx="1414">
                  <c:v>1.3979999999999999</c:v>
                </c:pt>
                <c:pt idx="1415">
                  <c:v>1.399</c:v>
                </c:pt>
                <c:pt idx="1416">
                  <c:v>1.4</c:v>
                </c:pt>
                <c:pt idx="1417">
                  <c:v>1.401</c:v>
                </c:pt>
                <c:pt idx="1418">
                  <c:v>1.4019999999999999</c:v>
                </c:pt>
                <c:pt idx="1419">
                  <c:v>1.403</c:v>
                </c:pt>
                <c:pt idx="1420">
                  <c:v>1.4039999999999999</c:v>
                </c:pt>
                <c:pt idx="1421">
                  <c:v>1.405</c:v>
                </c:pt>
                <c:pt idx="1422">
                  <c:v>1.4059999999999999</c:v>
                </c:pt>
                <c:pt idx="1423">
                  <c:v>1.407</c:v>
                </c:pt>
                <c:pt idx="1424">
                  <c:v>1.4079999999999999</c:v>
                </c:pt>
                <c:pt idx="1425">
                  <c:v>1.409</c:v>
                </c:pt>
                <c:pt idx="1426">
                  <c:v>1.41</c:v>
                </c:pt>
                <c:pt idx="1427">
                  <c:v>1.411</c:v>
                </c:pt>
                <c:pt idx="1428">
                  <c:v>1.4119999999999999</c:v>
                </c:pt>
                <c:pt idx="1429">
                  <c:v>1.413</c:v>
                </c:pt>
                <c:pt idx="1430">
                  <c:v>1.4139999999999999</c:v>
                </c:pt>
                <c:pt idx="1431">
                  <c:v>1.415</c:v>
                </c:pt>
                <c:pt idx="1432">
                  <c:v>1.4159999999999999</c:v>
                </c:pt>
                <c:pt idx="1433">
                  <c:v>1.417</c:v>
                </c:pt>
                <c:pt idx="1434">
                  <c:v>1.4179999999999999</c:v>
                </c:pt>
                <c:pt idx="1435">
                  <c:v>1.419</c:v>
                </c:pt>
                <c:pt idx="1436">
                  <c:v>1.42</c:v>
                </c:pt>
                <c:pt idx="1437">
                  <c:v>1.421</c:v>
                </c:pt>
                <c:pt idx="1438">
                  <c:v>1.4219999999999999</c:v>
                </c:pt>
                <c:pt idx="1439">
                  <c:v>1.423</c:v>
                </c:pt>
                <c:pt idx="1440">
                  <c:v>1.4239999999999999</c:v>
                </c:pt>
                <c:pt idx="1441">
                  <c:v>1.425</c:v>
                </c:pt>
                <c:pt idx="1442">
                  <c:v>1.4259999999999999</c:v>
                </c:pt>
                <c:pt idx="1443">
                  <c:v>1.427</c:v>
                </c:pt>
                <c:pt idx="1444">
                  <c:v>1.4279999999999999</c:v>
                </c:pt>
                <c:pt idx="1445">
                  <c:v>1.429</c:v>
                </c:pt>
                <c:pt idx="1446">
                  <c:v>1.43</c:v>
                </c:pt>
                <c:pt idx="1447">
                  <c:v>1.431</c:v>
                </c:pt>
                <c:pt idx="1448">
                  <c:v>1.4319999999999999</c:v>
                </c:pt>
                <c:pt idx="1449">
                  <c:v>1.4330000000000001</c:v>
                </c:pt>
                <c:pt idx="1450">
                  <c:v>1.4339999999999999</c:v>
                </c:pt>
                <c:pt idx="1451">
                  <c:v>1.4350000000000001</c:v>
                </c:pt>
                <c:pt idx="1452">
                  <c:v>1.4359999999999999</c:v>
                </c:pt>
                <c:pt idx="1453">
                  <c:v>1.4370000000000001</c:v>
                </c:pt>
                <c:pt idx="1454">
                  <c:v>1.4379999999999999</c:v>
                </c:pt>
                <c:pt idx="1455">
                  <c:v>1.4390000000000001</c:v>
                </c:pt>
                <c:pt idx="1456">
                  <c:v>1.44</c:v>
                </c:pt>
                <c:pt idx="1457">
                  <c:v>1.4410000000000001</c:v>
                </c:pt>
                <c:pt idx="1458">
                  <c:v>1.4419999999999999</c:v>
                </c:pt>
                <c:pt idx="1459">
                  <c:v>1.4430000000000001</c:v>
                </c:pt>
                <c:pt idx="1460">
                  <c:v>1.444</c:v>
                </c:pt>
                <c:pt idx="1461">
                  <c:v>1.4450000000000001</c:v>
                </c:pt>
                <c:pt idx="1462">
                  <c:v>1.446</c:v>
                </c:pt>
                <c:pt idx="1463">
                  <c:v>1.4470000000000001</c:v>
                </c:pt>
                <c:pt idx="1464">
                  <c:v>1.448</c:v>
                </c:pt>
                <c:pt idx="1465">
                  <c:v>1.4490000000000001</c:v>
                </c:pt>
                <c:pt idx="1466">
                  <c:v>1.45</c:v>
                </c:pt>
                <c:pt idx="1467">
                  <c:v>1.4510000000000001</c:v>
                </c:pt>
                <c:pt idx="1468">
                  <c:v>1.452</c:v>
                </c:pt>
                <c:pt idx="1469">
                  <c:v>1.4530000000000001</c:v>
                </c:pt>
                <c:pt idx="1470">
                  <c:v>1.454</c:v>
                </c:pt>
                <c:pt idx="1471">
                  <c:v>1.4550000000000001</c:v>
                </c:pt>
                <c:pt idx="1472">
                  <c:v>1.456</c:v>
                </c:pt>
                <c:pt idx="1473">
                  <c:v>1.4570000000000001</c:v>
                </c:pt>
                <c:pt idx="1474">
                  <c:v>1.458</c:v>
                </c:pt>
                <c:pt idx="1475">
                  <c:v>1.4590000000000001</c:v>
                </c:pt>
                <c:pt idx="1476">
                  <c:v>1.46</c:v>
                </c:pt>
                <c:pt idx="1477">
                  <c:v>1.4610000000000001</c:v>
                </c:pt>
                <c:pt idx="1478">
                  <c:v>1.462</c:v>
                </c:pt>
                <c:pt idx="1479">
                  <c:v>1.4630000000000001</c:v>
                </c:pt>
                <c:pt idx="1480">
                  <c:v>1.464</c:v>
                </c:pt>
                <c:pt idx="1481">
                  <c:v>1.4650000000000001</c:v>
                </c:pt>
                <c:pt idx="1482">
                  <c:v>1.466</c:v>
                </c:pt>
                <c:pt idx="1483">
                  <c:v>1.4670000000000001</c:v>
                </c:pt>
                <c:pt idx="1484">
                  <c:v>1.468</c:v>
                </c:pt>
                <c:pt idx="1485">
                  <c:v>1.4690000000000001</c:v>
                </c:pt>
                <c:pt idx="1486">
                  <c:v>1.47</c:v>
                </c:pt>
                <c:pt idx="1487">
                  <c:v>1.4710000000000001</c:v>
                </c:pt>
                <c:pt idx="1488">
                  <c:v>1.472</c:v>
                </c:pt>
                <c:pt idx="1489">
                  <c:v>1.4730000000000001</c:v>
                </c:pt>
                <c:pt idx="1490">
                  <c:v>1.474</c:v>
                </c:pt>
                <c:pt idx="1491">
                  <c:v>1.4750000000000001</c:v>
                </c:pt>
                <c:pt idx="1492">
                  <c:v>1.476</c:v>
                </c:pt>
                <c:pt idx="1493">
                  <c:v>1.4770000000000001</c:v>
                </c:pt>
                <c:pt idx="1494">
                  <c:v>1.478</c:v>
                </c:pt>
                <c:pt idx="1495">
                  <c:v>1.4790000000000001</c:v>
                </c:pt>
                <c:pt idx="1496">
                  <c:v>1.48</c:v>
                </c:pt>
                <c:pt idx="1497">
                  <c:v>1.4810000000000001</c:v>
                </c:pt>
                <c:pt idx="1498">
                  <c:v>1.482</c:v>
                </c:pt>
                <c:pt idx="1499">
                  <c:v>1.4830000000000001</c:v>
                </c:pt>
                <c:pt idx="1500">
                  <c:v>1.484</c:v>
                </c:pt>
                <c:pt idx="1501">
                  <c:v>1.4849999999999999</c:v>
                </c:pt>
                <c:pt idx="1502">
                  <c:v>1.486</c:v>
                </c:pt>
                <c:pt idx="1503">
                  <c:v>1.4869999999999999</c:v>
                </c:pt>
                <c:pt idx="1504">
                  <c:v>1.488</c:v>
                </c:pt>
                <c:pt idx="1505">
                  <c:v>1.4889999999999999</c:v>
                </c:pt>
                <c:pt idx="1506">
                  <c:v>1.49</c:v>
                </c:pt>
                <c:pt idx="1507">
                  <c:v>1.4909999999999999</c:v>
                </c:pt>
                <c:pt idx="1508">
                  <c:v>1.492</c:v>
                </c:pt>
                <c:pt idx="1509">
                  <c:v>1.4929999999999999</c:v>
                </c:pt>
                <c:pt idx="1510">
                  <c:v>1.494</c:v>
                </c:pt>
                <c:pt idx="1511">
                  <c:v>1.4949999999999999</c:v>
                </c:pt>
                <c:pt idx="1512">
                  <c:v>1.496</c:v>
                </c:pt>
                <c:pt idx="1513">
                  <c:v>1.4969999999999999</c:v>
                </c:pt>
                <c:pt idx="1514">
                  <c:v>1.498</c:v>
                </c:pt>
                <c:pt idx="1515">
                  <c:v>1.4989999999999999</c:v>
                </c:pt>
                <c:pt idx="1516">
                  <c:v>1.5</c:v>
                </c:pt>
                <c:pt idx="1517">
                  <c:v>1.5009999999999999</c:v>
                </c:pt>
                <c:pt idx="1518">
                  <c:v>1.502</c:v>
                </c:pt>
                <c:pt idx="1519">
                  <c:v>1.5029999999999999</c:v>
                </c:pt>
                <c:pt idx="1520">
                  <c:v>1.504</c:v>
                </c:pt>
                <c:pt idx="1521">
                  <c:v>1.5049999999999999</c:v>
                </c:pt>
                <c:pt idx="1522">
                  <c:v>1.506</c:v>
                </c:pt>
                <c:pt idx="1523">
                  <c:v>1.5069999999999999</c:v>
                </c:pt>
                <c:pt idx="1524">
                  <c:v>1.508</c:v>
                </c:pt>
                <c:pt idx="1525">
                  <c:v>1.5089999999999999</c:v>
                </c:pt>
                <c:pt idx="1526">
                  <c:v>1.51</c:v>
                </c:pt>
                <c:pt idx="1527">
                  <c:v>1.5109999999999999</c:v>
                </c:pt>
                <c:pt idx="1528">
                  <c:v>1.512</c:v>
                </c:pt>
                <c:pt idx="1529">
                  <c:v>1.5129999999999999</c:v>
                </c:pt>
                <c:pt idx="1530">
                  <c:v>1.514</c:v>
                </c:pt>
                <c:pt idx="1531">
                  <c:v>1.5149999999999999</c:v>
                </c:pt>
                <c:pt idx="1532">
                  <c:v>1.516</c:v>
                </c:pt>
                <c:pt idx="1533">
                  <c:v>1.5169999999999999</c:v>
                </c:pt>
                <c:pt idx="1534">
                  <c:v>1.518</c:v>
                </c:pt>
                <c:pt idx="1535">
                  <c:v>1.5189999999999999</c:v>
                </c:pt>
                <c:pt idx="1536">
                  <c:v>1.52</c:v>
                </c:pt>
                <c:pt idx="1537">
                  <c:v>1.5209999999999999</c:v>
                </c:pt>
                <c:pt idx="1538">
                  <c:v>1.522</c:v>
                </c:pt>
                <c:pt idx="1539">
                  <c:v>1.5229999999999999</c:v>
                </c:pt>
                <c:pt idx="1540">
                  <c:v>1.524</c:v>
                </c:pt>
                <c:pt idx="1541">
                  <c:v>1.5249999999999999</c:v>
                </c:pt>
                <c:pt idx="1542">
                  <c:v>1.526</c:v>
                </c:pt>
                <c:pt idx="1543">
                  <c:v>1.5269999999999999</c:v>
                </c:pt>
                <c:pt idx="1544">
                  <c:v>1.528</c:v>
                </c:pt>
                <c:pt idx="1545">
                  <c:v>1.5289999999999999</c:v>
                </c:pt>
                <c:pt idx="1546">
                  <c:v>1.53</c:v>
                </c:pt>
                <c:pt idx="1547">
                  <c:v>1.5309999999999999</c:v>
                </c:pt>
                <c:pt idx="1548">
                  <c:v>1.532</c:v>
                </c:pt>
                <c:pt idx="1549">
                  <c:v>1.5329999999999999</c:v>
                </c:pt>
                <c:pt idx="1550">
                  <c:v>1.534</c:v>
                </c:pt>
                <c:pt idx="1551">
                  <c:v>1.5349999999999999</c:v>
                </c:pt>
                <c:pt idx="1552">
                  <c:v>1.536</c:v>
                </c:pt>
                <c:pt idx="1553">
                  <c:v>1.5369999999999999</c:v>
                </c:pt>
                <c:pt idx="1554">
                  <c:v>1.538</c:v>
                </c:pt>
                <c:pt idx="1555">
                  <c:v>1.5389999999999999</c:v>
                </c:pt>
                <c:pt idx="1556">
                  <c:v>1.54</c:v>
                </c:pt>
                <c:pt idx="1557">
                  <c:v>1.5409999999999999</c:v>
                </c:pt>
                <c:pt idx="1558">
                  <c:v>1.542</c:v>
                </c:pt>
                <c:pt idx="1559">
                  <c:v>1.5429999999999999</c:v>
                </c:pt>
                <c:pt idx="1560">
                  <c:v>1.544</c:v>
                </c:pt>
                <c:pt idx="1561">
                  <c:v>1.5449999999999999</c:v>
                </c:pt>
                <c:pt idx="1562">
                  <c:v>1.546</c:v>
                </c:pt>
                <c:pt idx="1563">
                  <c:v>1.5469999999999999</c:v>
                </c:pt>
                <c:pt idx="1564">
                  <c:v>1.548</c:v>
                </c:pt>
                <c:pt idx="1565">
                  <c:v>1.5489999999999999</c:v>
                </c:pt>
                <c:pt idx="1566">
                  <c:v>1.55</c:v>
                </c:pt>
                <c:pt idx="1567">
                  <c:v>1.5509999999999999</c:v>
                </c:pt>
                <c:pt idx="1568">
                  <c:v>1.552</c:v>
                </c:pt>
                <c:pt idx="1569">
                  <c:v>1.5529999999999999</c:v>
                </c:pt>
                <c:pt idx="1570">
                  <c:v>1.554</c:v>
                </c:pt>
                <c:pt idx="1571">
                  <c:v>1.5549999999999999</c:v>
                </c:pt>
                <c:pt idx="1572">
                  <c:v>1.556</c:v>
                </c:pt>
                <c:pt idx="1573">
                  <c:v>1.5569999999999999</c:v>
                </c:pt>
                <c:pt idx="1574">
                  <c:v>1.5580000000000001</c:v>
                </c:pt>
                <c:pt idx="1575">
                  <c:v>1.5589999999999999</c:v>
                </c:pt>
                <c:pt idx="1576">
                  <c:v>1.56</c:v>
                </c:pt>
                <c:pt idx="1577">
                  <c:v>1.5609999999999999</c:v>
                </c:pt>
                <c:pt idx="1578">
                  <c:v>1.5620000000000001</c:v>
                </c:pt>
                <c:pt idx="1579">
                  <c:v>1.5629999999999999</c:v>
                </c:pt>
                <c:pt idx="1580">
                  <c:v>1.5640000000000001</c:v>
                </c:pt>
                <c:pt idx="1581">
                  <c:v>1.5649999999999999</c:v>
                </c:pt>
                <c:pt idx="1582">
                  <c:v>1.5660000000000001</c:v>
                </c:pt>
                <c:pt idx="1583">
                  <c:v>1.5669999999999999</c:v>
                </c:pt>
                <c:pt idx="1584">
                  <c:v>1.5680000000000001</c:v>
                </c:pt>
                <c:pt idx="1585">
                  <c:v>1.569</c:v>
                </c:pt>
                <c:pt idx="1586">
                  <c:v>1.57</c:v>
                </c:pt>
                <c:pt idx="1587">
                  <c:v>1.571</c:v>
                </c:pt>
                <c:pt idx="1588">
                  <c:v>1.5720000000000001</c:v>
                </c:pt>
                <c:pt idx="1589">
                  <c:v>1.573</c:v>
                </c:pt>
                <c:pt idx="1590">
                  <c:v>1.5740000000000001</c:v>
                </c:pt>
                <c:pt idx="1591">
                  <c:v>1.575</c:v>
                </c:pt>
                <c:pt idx="1592">
                  <c:v>1.5760000000000001</c:v>
                </c:pt>
                <c:pt idx="1593">
                  <c:v>1.577</c:v>
                </c:pt>
                <c:pt idx="1594">
                  <c:v>1.5780000000000001</c:v>
                </c:pt>
                <c:pt idx="1595">
                  <c:v>1.579</c:v>
                </c:pt>
                <c:pt idx="1596">
                  <c:v>1.58</c:v>
                </c:pt>
                <c:pt idx="1597">
                  <c:v>1.581</c:v>
                </c:pt>
                <c:pt idx="1598">
                  <c:v>1.5820000000000001</c:v>
                </c:pt>
                <c:pt idx="1599">
                  <c:v>1.583</c:v>
                </c:pt>
                <c:pt idx="1600">
                  <c:v>1.5840000000000001</c:v>
                </c:pt>
                <c:pt idx="1601">
                  <c:v>1.585</c:v>
                </c:pt>
                <c:pt idx="1602">
                  <c:v>1.5860000000000001</c:v>
                </c:pt>
                <c:pt idx="1603">
                  <c:v>1.587</c:v>
                </c:pt>
                <c:pt idx="1604">
                  <c:v>1.5880000000000001</c:v>
                </c:pt>
                <c:pt idx="1605">
                  <c:v>1.589</c:v>
                </c:pt>
                <c:pt idx="1606">
                  <c:v>1.59</c:v>
                </c:pt>
                <c:pt idx="1607">
                  <c:v>1.591</c:v>
                </c:pt>
                <c:pt idx="1608">
                  <c:v>1.5920000000000001</c:v>
                </c:pt>
                <c:pt idx="1609">
                  <c:v>1.593</c:v>
                </c:pt>
                <c:pt idx="1610">
                  <c:v>1.5940000000000001</c:v>
                </c:pt>
                <c:pt idx="1611">
                  <c:v>1.595</c:v>
                </c:pt>
                <c:pt idx="1612">
                  <c:v>1.5960000000000001</c:v>
                </c:pt>
                <c:pt idx="1613">
                  <c:v>1.597</c:v>
                </c:pt>
                <c:pt idx="1614">
                  <c:v>1.5980000000000001</c:v>
                </c:pt>
                <c:pt idx="1615">
                  <c:v>1.599</c:v>
                </c:pt>
                <c:pt idx="1616">
                  <c:v>1.6</c:v>
                </c:pt>
                <c:pt idx="1617">
                  <c:v>1.601</c:v>
                </c:pt>
                <c:pt idx="1618">
                  <c:v>1.6020000000000001</c:v>
                </c:pt>
                <c:pt idx="1619">
                  <c:v>1.603</c:v>
                </c:pt>
                <c:pt idx="1620">
                  <c:v>1.6040000000000001</c:v>
                </c:pt>
                <c:pt idx="1621">
                  <c:v>1.605</c:v>
                </c:pt>
                <c:pt idx="1622">
                  <c:v>1.6060000000000001</c:v>
                </c:pt>
                <c:pt idx="1623">
                  <c:v>1.607</c:v>
                </c:pt>
                <c:pt idx="1624">
                  <c:v>1.6080000000000001</c:v>
                </c:pt>
                <c:pt idx="1625">
                  <c:v>1.609</c:v>
                </c:pt>
                <c:pt idx="1626">
                  <c:v>1.6099999999999999</c:v>
                </c:pt>
                <c:pt idx="1627">
                  <c:v>1.611</c:v>
                </c:pt>
                <c:pt idx="1628">
                  <c:v>1.6119999999999999</c:v>
                </c:pt>
                <c:pt idx="1629">
                  <c:v>1.613</c:v>
                </c:pt>
                <c:pt idx="1630">
                  <c:v>1.6139999999999999</c:v>
                </c:pt>
                <c:pt idx="1631">
                  <c:v>1.615</c:v>
                </c:pt>
                <c:pt idx="1632">
                  <c:v>1.6159999999999999</c:v>
                </c:pt>
                <c:pt idx="1633">
                  <c:v>1.617</c:v>
                </c:pt>
                <c:pt idx="1634">
                  <c:v>1.6179999999999999</c:v>
                </c:pt>
                <c:pt idx="1635">
                  <c:v>1.619</c:v>
                </c:pt>
                <c:pt idx="1636">
                  <c:v>1.6199999999999999</c:v>
                </c:pt>
                <c:pt idx="1637">
                  <c:v>1.621</c:v>
                </c:pt>
                <c:pt idx="1638">
                  <c:v>1.6219999999999999</c:v>
                </c:pt>
                <c:pt idx="1639">
                  <c:v>1.623</c:v>
                </c:pt>
                <c:pt idx="1640">
                  <c:v>1.6239999999999999</c:v>
                </c:pt>
                <c:pt idx="1641">
                  <c:v>1.625</c:v>
                </c:pt>
                <c:pt idx="1642">
                  <c:v>1.6259999999999999</c:v>
                </c:pt>
                <c:pt idx="1643">
                  <c:v>1.627</c:v>
                </c:pt>
                <c:pt idx="1644">
                  <c:v>1.6279999999999999</c:v>
                </c:pt>
                <c:pt idx="1645">
                  <c:v>1.629</c:v>
                </c:pt>
                <c:pt idx="1646">
                  <c:v>1.63</c:v>
                </c:pt>
                <c:pt idx="1647">
                  <c:v>1.631</c:v>
                </c:pt>
                <c:pt idx="1648">
                  <c:v>1.6319999999999999</c:v>
                </c:pt>
                <c:pt idx="1649">
                  <c:v>1.633</c:v>
                </c:pt>
                <c:pt idx="1650">
                  <c:v>1.6339999999999999</c:v>
                </c:pt>
                <c:pt idx="1651">
                  <c:v>1.635</c:v>
                </c:pt>
                <c:pt idx="1652">
                  <c:v>1.6359999999999999</c:v>
                </c:pt>
                <c:pt idx="1653">
                  <c:v>1.637</c:v>
                </c:pt>
                <c:pt idx="1654">
                  <c:v>1.6379999999999999</c:v>
                </c:pt>
                <c:pt idx="1655">
                  <c:v>1.639</c:v>
                </c:pt>
                <c:pt idx="1656">
                  <c:v>1.64</c:v>
                </c:pt>
                <c:pt idx="1657">
                  <c:v>1.641</c:v>
                </c:pt>
                <c:pt idx="1658">
                  <c:v>1.6419999999999999</c:v>
                </c:pt>
                <c:pt idx="1659">
                  <c:v>1.643</c:v>
                </c:pt>
                <c:pt idx="1660">
                  <c:v>1.6439999999999999</c:v>
                </c:pt>
                <c:pt idx="1661">
                  <c:v>1.645</c:v>
                </c:pt>
                <c:pt idx="1662">
                  <c:v>1.6459999999999999</c:v>
                </c:pt>
                <c:pt idx="1663">
                  <c:v>1.647</c:v>
                </c:pt>
                <c:pt idx="1664">
                  <c:v>1.6479999999999999</c:v>
                </c:pt>
                <c:pt idx="1665">
                  <c:v>1.649</c:v>
                </c:pt>
                <c:pt idx="1666">
                  <c:v>1.65</c:v>
                </c:pt>
                <c:pt idx="1667">
                  <c:v>1.651</c:v>
                </c:pt>
                <c:pt idx="1668">
                  <c:v>1.6519999999999999</c:v>
                </c:pt>
                <c:pt idx="1669">
                  <c:v>1.653</c:v>
                </c:pt>
                <c:pt idx="1670">
                  <c:v>1.6539999999999999</c:v>
                </c:pt>
                <c:pt idx="1671">
                  <c:v>1.655</c:v>
                </c:pt>
                <c:pt idx="1672">
                  <c:v>1.6559999999999999</c:v>
                </c:pt>
                <c:pt idx="1673">
                  <c:v>1.657</c:v>
                </c:pt>
                <c:pt idx="1674">
                  <c:v>1.6579999999999999</c:v>
                </c:pt>
                <c:pt idx="1675">
                  <c:v>1.659</c:v>
                </c:pt>
                <c:pt idx="1676">
                  <c:v>1.66</c:v>
                </c:pt>
                <c:pt idx="1677">
                  <c:v>1.661</c:v>
                </c:pt>
                <c:pt idx="1678">
                  <c:v>1.6619999999999999</c:v>
                </c:pt>
                <c:pt idx="1679">
                  <c:v>1.663</c:v>
                </c:pt>
                <c:pt idx="1680">
                  <c:v>1.6639999999999999</c:v>
                </c:pt>
                <c:pt idx="1681">
                  <c:v>1.665</c:v>
                </c:pt>
                <c:pt idx="1682">
                  <c:v>1.6659999999999999</c:v>
                </c:pt>
                <c:pt idx="1683">
                  <c:v>1.667</c:v>
                </c:pt>
                <c:pt idx="1684">
                  <c:v>1.6679999999999999</c:v>
                </c:pt>
                <c:pt idx="1685">
                  <c:v>1.669</c:v>
                </c:pt>
                <c:pt idx="1686">
                  <c:v>1.67</c:v>
                </c:pt>
                <c:pt idx="1687">
                  <c:v>1.671</c:v>
                </c:pt>
                <c:pt idx="1688">
                  <c:v>1.6719999999999999</c:v>
                </c:pt>
                <c:pt idx="1689">
                  <c:v>1.673</c:v>
                </c:pt>
                <c:pt idx="1690">
                  <c:v>1.6739999999999999</c:v>
                </c:pt>
                <c:pt idx="1691">
                  <c:v>1.675</c:v>
                </c:pt>
                <c:pt idx="1692">
                  <c:v>1.6759999999999999</c:v>
                </c:pt>
                <c:pt idx="1693">
                  <c:v>1.677</c:v>
                </c:pt>
                <c:pt idx="1694">
                  <c:v>1.6779999999999999</c:v>
                </c:pt>
                <c:pt idx="1695">
                  <c:v>1.679</c:v>
                </c:pt>
                <c:pt idx="1696">
                  <c:v>1.68</c:v>
                </c:pt>
                <c:pt idx="1697">
                  <c:v>1.681</c:v>
                </c:pt>
                <c:pt idx="1698">
                  <c:v>1.6819999999999999</c:v>
                </c:pt>
                <c:pt idx="1699">
                  <c:v>1.6830000000000001</c:v>
                </c:pt>
                <c:pt idx="1700">
                  <c:v>1.6839999999999999</c:v>
                </c:pt>
                <c:pt idx="1701">
                  <c:v>1.6850000000000001</c:v>
                </c:pt>
                <c:pt idx="1702">
                  <c:v>1.6859999999999999</c:v>
                </c:pt>
                <c:pt idx="1703">
                  <c:v>1.6870000000000001</c:v>
                </c:pt>
                <c:pt idx="1704">
                  <c:v>1.6879999999999999</c:v>
                </c:pt>
                <c:pt idx="1705">
                  <c:v>1.6890000000000001</c:v>
                </c:pt>
                <c:pt idx="1706">
                  <c:v>1.69</c:v>
                </c:pt>
                <c:pt idx="1707">
                  <c:v>1.6910000000000001</c:v>
                </c:pt>
                <c:pt idx="1708">
                  <c:v>1.6919999999999999</c:v>
                </c:pt>
                <c:pt idx="1709">
                  <c:v>1.6930000000000001</c:v>
                </c:pt>
                <c:pt idx="1710">
                  <c:v>1.694</c:v>
                </c:pt>
                <c:pt idx="1711">
                  <c:v>1.6950000000000001</c:v>
                </c:pt>
                <c:pt idx="1712">
                  <c:v>1.696</c:v>
                </c:pt>
                <c:pt idx="1713">
                  <c:v>1.6970000000000001</c:v>
                </c:pt>
                <c:pt idx="1714">
                  <c:v>1.698</c:v>
                </c:pt>
                <c:pt idx="1715">
                  <c:v>1.6990000000000001</c:v>
                </c:pt>
                <c:pt idx="1716">
                  <c:v>1.7</c:v>
                </c:pt>
                <c:pt idx="1717">
                  <c:v>1.7010000000000001</c:v>
                </c:pt>
                <c:pt idx="1718">
                  <c:v>1.702</c:v>
                </c:pt>
                <c:pt idx="1719">
                  <c:v>1.7030000000000001</c:v>
                </c:pt>
                <c:pt idx="1720">
                  <c:v>1.704</c:v>
                </c:pt>
                <c:pt idx="1721">
                  <c:v>1.7050000000000001</c:v>
                </c:pt>
                <c:pt idx="1722">
                  <c:v>1.706</c:v>
                </c:pt>
                <c:pt idx="1723">
                  <c:v>1.7070000000000001</c:v>
                </c:pt>
                <c:pt idx="1724">
                  <c:v>1.708</c:v>
                </c:pt>
                <c:pt idx="1725">
                  <c:v>1.7090000000000001</c:v>
                </c:pt>
                <c:pt idx="1726">
                  <c:v>1.71</c:v>
                </c:pt>
                <c:pt idx="1727">
                  <c:v>1.7110000000000001</c:v>
                </c:pt>
                <c:pt idx="1728">
                  <c:v>1.712</c:v>
                </c:pt>
                <c:pt idx="1729">
                  <c:v>1.7130000000000001</c:v>
                </c:pt>
                <c:pt idx="1730">
                  <c:v>1.714</c:v>
                </c:pt>
                <c:pt idx="1731">
                  <c:v>1.7150000000000001</c:v>
                </c:pt>
                <c:pt idx="1732">
                  <c:v>1.716</c:v>
                </c:pt>
                <c:pt idx="1733">
                  <c:v>1.7170000000000001</c:v>
                </c:pt>
                <c:pt idx="1734">
                  <c:v>1.718</c:v>
                </c:pt>
                <c:pt idx="1735">
                  <c:v>1.7190000000000001</c:v>
                </c:pt>
                <c:pt idx="1736">
                  <c:v>1.72</c:v>
                </c:pt>
                <c:pt idx="1737">
                  <c:v>1.7210000000000001</c:v>
                </c:pt>
                <c:pt idx="1738">
                  <c:v>1.722</c:v>
                </c:pt>
                <c:pt idx="1739">
                  <c:v>1.7230000000000001</c:v>
                </c:pt>
                <c:pt idx="1740">
                  <c:v>1.724</c:v>
                </c:pt>
                <c:pt idx="1741">
                  <c:v>1.7250000000000001</c:v>
                </c:pt>
                <c:pt idx="1742">
                  <c:v>1.726</c:v>
                </c:pt>
                <c:pt idx="1743">
                  <c:v>1.7270000000000001</c:v>
                </c:pt>
                <c:pt idx="1744">
                  <c:v>1.728</c:v>
                </c:pt>
                <c:pt idx="1745">
                  <c:v>1.7290000000000001</c:v>
                </c:pt>
                <c:pt idx="1746">
                  <c:v>1.73</c:v>
                </c:pt>
                <c:pt idx="1747">
                  <c:v>1.7310000000000001</c:v>
                </c:pt>
                <c:pt idx="1748">
                  <c:v>1.732</c:v>
                </c:pt>
                <c:pt idx="1749">
                  <c:v>1.7330000000000001</c:v>
                </c:pt>
                <c:pt idx="1750">
                  <c:v>1.734</c:v>
                </c:pt>
                <c:pt idx="1751">
                  <c:v>1.7349999999999999</c:v>
                </c:pt>
                <c:pt idx="1752">
                  <c:v>1.736</c:v>
                </c:pt>
                <c:pt idx="1753">
                  <c:v>1.7369999999999999</c:v>
                </c:pt>
                <c:pt idx="1754">
                  <c:v>1.738</c:v>
                </c:pt>
                <c:pt idx="1755">
                  <c:v>1.7389999999999999</c:v>
                </c:pt>
                <c:pt idx="1756">
                  <c:v>1.74</c:v>
                </c:pt>
                <c:pt idx="1757">
                  <c:v>1.7409999999999999</c:v>
                </c:pt>
                <c:pt idx="1758">
                  <c:v>1.742</c:v>
                </c:pt>
                <c:pt idx="1759">
                  <c:v>1.7429999999999999</c:v>
                </c:pt>
                <c:pt idx="1760">
                  <c:v>1.744</c:v>
                </c:pt>
                <c:pt idx="1761">
                  <c:v>1.7449999999999999</c:v>
                </c:pt>
                <c:pt idx="1762">
                  <c:v>1.746</c:v>
                </c:pt>
                <c:pt idx="1763">
                  <c:v>1.7469999999999999</c:v>
                </c:pt>
                <c:pt idx="1764">
                  <c:v>1.748</c:v>
                </c:pt>
                <c:pt idx="1765">
                  <c:v>1.7489999999999999</c:v>
                </c:pt>
                <c:pt idx="1766">
                  <c:v>1.75</c:v>
                </c:pt>
                <c:pt idx="1767">
                  <c:v>1.7509999999999999</c:v>
                </c:pt>
                <c:pt idx="1768">
                  <c:v>1.752</c:v>
                </c:pt>
                <c:pt idx="1769">
                  <c:v>1.7529999999999999</c:v>
                </c:pt>
                <c:pt idx="1770">
                  <c:v>1.754</c:v>
                </c:pt>
                <c:pt idx="1771">
                  <c:v>1.7549999999999999</c:v>
                </c:pt>
                <c:pt idx="1772">
                  <c:v>1.756</c:v>
                </c:pt>
                <c:pt idx="1773">
                  <c:v>1.7569999999999999</c:v>
                </c:pt>
                <c:pt idx="1774">
                  <c:v>1.758</c:v>
                </c:pt>
                <c:pt idx="1775">
                  <c:v>1.7589999999999999</c:v>
                </c:pt>
                <c:pt idx="1776">
                  <c:v>1.76</c:v>
                </c:pt>
                <c:pt idx="1777">
                  <c:v>1.7609999999999999</c:v>
                </c:pt>
                <c:pt idx="1778">
                  <c:v>1.762</c:v>
                </c:pt>
                <c:pt idx="1779">
                  <c:v>1.7629999999999999</c:v>
                </c:pt>
                <c:pt idx="1780">
                  <c:v>1.764</c:v>
                </c:pt>
                <c:pt idx="1781">
                  <c:v>1.7649999999999999</c:v>
                </c:pt>
                <c:pt idx="1782">
                  <c:v>1.766</c:v>
                </c:pt>
                <c:pt idx="1783">
                  <c:v>1.7669999999999999</c:v>
                </c:pt>
                <c:pt idx="1784">
                  <c:v>1.768</c:v>
                </c:pt>
                <c:pt idx="1785">
                  <c:v>1.7689999999999999</c:v>
                </c:pt>
                <c:pt idx="1786">
                  <c:v>1.77</c:v>
                </c:pt>
                <c:pt idx="1787">
                  <c:v>1.7709999999999999</c:v>
                </c:pt>
                <c:pt idx="1788">
                  <c:v>1.772</c:v>
                </c:pt>
                <c:pt idx="1789">
                  <c:v>1.7729999999999999</c:v>
                </c:pt>
                <c:pt idx="1790">
                  <c:v>1.774</c:v>
                </c:pt>
                <c:pt idx="1791">
                  <c:v>1.7749999999999999</c:v>
                </c:pt>
                <c:pt idx="1792">
                  <c:v>1.776</c:v>
                </c:pt>
                <c:pt idx="1793">
                  <c:v>1.7769999999999999</c:v>
                </c:pt>
                <c:pt idx="1794">
                  <c:v>1.778</c:v>
                </c:pt>
                <c:pt idx="1795">
                  <c:v>1.7789999999999999</c:v>
                </c:pt>
                <c:pt idx="1796">
                  <c:v>1.78</c:v>
                </c:pt>
                <c:pt idx="1797">
                  <c:v>1.7809999999999999</c:v>
                </c:pt>
                <c:pt idx="1798">
                  <c:v>1.782</c:v>
                </c:pt>
                <c:pt idx="1799">
                  <c:v>1.7829999999999999</c:v>
                </c:pt>
                <c:pt idx="1800">
                  <c:v>1.784</c:v>
                </c:pt>
                <c:pt idx="1801">
                  <c:v>1.7849999999999999</c:v>
                </c:pt>
                <c:pt idx="1802">
                  <c:v>1.786</c:v>
                </c:pt>
                <c:pt idx="1803">
                  <c:v>1.7869999999999999</c:v>
                </c:pt>
                <c:pt idx="1804">
                  <c:v>1.788</c:v>
                </c:pt>
                <c:pt idx="1805">
                  <c:v>1.7889999999999999</c:v>
                </c:pt>
                <c:pt idx="1806">
                  <c:v>1.79</c:v>
                </c:pt>
                <c:pt idx="1807">
                  <c:v>1.7909999999999999</c:v>
                </c:pt>
                <c:pt idx="1808">
                  <c:v>1.792</c:v>
                </c:pt>
                <c:pt idx="1809">
                  <c:v>1.7929999999999999</c:v>
                </c:pt>
                <c:pt idx="1810">
                  <c:v>1.794</c:v>
                </c:pt>
                <c:pt idx="1811">
                  <c:v>1.7949999999999999</c:v>
                </c:pt>
                <c:pt idx="1812">
                  <c:v>1.796</c:v>
                </c:pt>
                <c:pt idx="1813">
                  <c:v>1.7969999999999999</c:v>
                </c:pt>
                <c:pt idx="1814">
                  <c:v>1.798</c:v>
                </c:pt>
                <c:pt idx="1815">
                  <c:v>1.7989999999999999</c:v>
                </c:pt>
                <c:pt idx="1816">
                  <c:v>1.8</c:v>
                </c:pt>
                <c:pt idx="1817">
                  <c:v>1.8009999999999999</c:v>
                </c:pt>
                <c:pt idx="1818">
                  <c:v>1.802</c:v>
                </c:pt>
                <c:pt idx="1819">
                  <c:v>1.8029999999999999</c:v>
                </c:pt>
                <c:pt idx="1820">
                  <c:v>1.804</c:v>
                </c:pt>
                <c:pt idx="1821">
                  <c:v>1.8049999999999999</c:v>
                </c:pt>
                <c:pt idx="1822">
                  <c:v>1.806</c:v>
                </c:pt>
                <c:pt idx="1823">
                  <c:v>1.8069999999999999</c:v>
                </c:pt>
                <c:pt idx="1824">
                  <c:v>1.8080000000000001</c:v>
                </c:pt>
                <c:pt idx="1825">
                  <c:v>1.8089999999999999</c:v>
                </c:pt>
                <c:pt idx="1826">
                  <c:v>1.81</c:v>
                </c:pt>
                <c:pt idx="1827">
                  <c:v>1.8109999999999999</c:v>
                </c:pt>
                <c:pt idx="1828">
                  <c:v>1.8120000000000001</c:v>
                </c:pt>
                <c:pt idx="1829">
                  <c:v>1.8129999999999999</c:v>
                </c:pt>
                <c:pt idx="1830">
                  <c:v>1.8140000000000001</c:v>
                </c:pt>
                <c:pt idx="1831">
                  <c:v>1.8149999999999999</c:v>
                </c:pt>
                <c:pt idx="1832">
                  <c:v>1.8160000000000001</c:v>
                </c:pt>
                <c:pt idx="1833">
                  <c:v>1.8169999999999999</c:v>
                </c:pt>
                <c:pt idx="1834">
                  <c:v>1.8180000000000001</c:v>
                </c:pt>
                <c:pt idx="1835">
                  <c:v>1.819</c:v>
                </c:pt>
                <c:pt idx="1836">
                  <c:v>1.82</c:v>
                </c:pt>
                <c:pt idx="1837">
                  <c:v>1.821</c:v>
                </c:pt>
                <c:pt idx="1838">
                  <c:v>1.8220000000000001</c:v>
                </c:pt>
                <c:pt idx="1839">
                  <c:v>1.823</c:v>
                </c:pt>
                <c:pt idx="1840">
                  <c:v>1.8240000000000001</c:v>
                </c:pt>
                <c:pt idx="1841">
                  <c:v>1.825</c:v>
                </c:pt>
                <c:pt idx="1842">
                  <c:v>1.8260000000000001</c:v>
                </c:pt>
                <c:pt idx="1843">
                  <c:v>1.827</c:v>
                </c:pt>
                <c:pt idx="1844">
                  <c:v>1.8280000000000001</c:v>
                </c:pt>
                <c:pt idx="1845">
                  <c:v>1.829</c:v>
                </c:pt>
                <c:pt idx="1846">
                  <c:v>1.83</c:v>
                </c:pt>
                <c:pt idx="1847">
                  <c:v>1.831</c:v>
                </c:pt>
                <c:pt idx="1848">
                  <c:v>1.8320000000000001</c:v>
                </c:pt>
                <c:pt idx="1849">
                  <c:v>1.833</c:v>
                </c:pt>
                <c:pt idx="1850">
                  <c:v>1.8340000000000001</c:v>
                </c:pt>
                <c:pt idx="1851">
                  <c:v>1.835</c:v>
                </c:pt>
                <c:pt idx="1852">
                  <c:v>1.8360000000000001</c:v>
                </c:pt>
                <c:pt idx="1853">
                  <c:v>1.837</c:v>
                </c:pt>
                <c:pt idx="1854">
                  <c:v>1.8380000000000001</c:v>
                </c:pt>
                <c:pt idx="1855">
                  <c:v>1.839</c:v>
                </c:pt>
                <c:pt idx="1856">
                  <c:v>1.84</c:v>
                </c:pt>
                <c:pt idx="1857">
                  <c:v>1.841</c:v>
                </c:pt>
                <c:pt idx="1858">
                  <c:v>1.8420000000000001</c:v>
                </c:pt>
                <c:pt idx="1859">
                  <c:v>1.843</c:v>
                </c:pt>
                <c:pt idx="1860">
                  <c:v>1.8440000000000001</c:v>
                </c:pt>
                <c:pt idx="1861">
                  <c:v>1.845</c:v>
                </c:pt>
                <c:pt idx="1862">
                  <c:v>1.8460000000000001</c:v>
                </c:pt>
                <c:pt idx="1863">
                  <c:v>1.847</c:v>
                </c:pt>
                <c:pt idx="1864">
                  <c:v>1.8480000000000001</c:v>
                </c:pt>
                <c:pt idx="1865">
                  <c:v>1.849</c:v>
                </c:pt>
                <c:pt idx="1866">
                  <c:v>1.85</c:v>
                </c:pt>
                <c:pt idx="1867">
                  <c:v>1.851</c:v>
                </c:pt>
                <c:pt idx="1868">
                  <c:v>1.8520000000000001</c:v>
                </c:pt>
                <c:pt idx="1869">
                  <c:v>1.853</c:v>
                </c:pt>
                <c:pt idx="1870">
                  <c:v>1.8540000000000001</c:v>
                </c:pt>
                <c:pt idx="1871">
                  <c:v>1.855</c:v>
                </c:pt>
                <c:pt idx="1872">
                  <c:v>1.8560000000000001</c:v>
                </c:pt>
                <c:pt idx="1873">
                  <c:v>1.857</c:v>
                </c:pt>
                <c:pt idx="1874">
                  <c:v>1.8580000000000001</c:v>
                </c:pt>
                <c:pt idx="1875">
                  <c:v>1.859</c:v>
                </c:pt>
                <c:pt idx="1876">
                  <c:v>1.8599999999999999</c:v>
                </c:pt>
                <c:pt idx="1877">
                  <c:v>1.861</c:v>
                </c:pt>
                <c:pt idx="1878">
                  <c:v>1.8619999999999999</c:v>
                </c:pt>
                <c:pt idx="1879">
                  <c:v>1.863</c:v>
                </c:pt>
                <c:pt idx="1880">
                  <c:v>1.8639999999999999</c:v>
                </c:pt>
                <c:pt idx="1881">
                  <c:v>1.865</c:v>
                </c:pt>
                <c:pt idx="1882">
                  <c:v>1.8659999999999999</c:v>
                </c:pt>
                <c:pt idx="1883">
                  <c:v>1.867</c:v>
                </c:pt>
                <c:pt idx="1884">
                  <c:v>1.8679999999999999</c:v>
                </c:pt>
                <c:pt idx="1885">
                  <c:v>1.869</c:v>
                </c:pt>
                <c:pt idx="1886">
                  <c:v>1.8699999999999999</c:v>
                </c:pt>
                <c:pt idx="1887">
                  <c:v>1.871</c:v>
                </c:pt>
                <c:pt idx="1888">
                  <c:v>1.8719999999999999</c:v>
                </c:pt>
                <c:pt idx="1889">
                  <c:v>1.873</c:v>
                </c:pt>
                <c:pt idx="1890">
                  <c:v>1.8739999999999999</c:v>
                </c:pt>
                <c:pt idx="1891">
                  <c:v>1.875</c:v>
                </c:pt>
                <c:pt idx="1892">
                  <c:v>1.8759999999999999</c:v>
                </c:pt>
                <c:pt idx="1893">
                  <c:v>1.877</c:v>
                </c:pt>
                <c:pt idx="1894">
                  <c:v>1.8779999999999999</c:v>
                </c:pt>
                <c:pt idx="1895">
                  <c:v>1.879</c:v>
                </c:pt>
                <c:pt idx="1896">
                  <c:v>1.88</c:v>
                </c:pt>
                <c:pt idx="1897">
                  <c:v>1.881</c:v>
                </c:pt>
                <c:pt idx="1898">
                  <c:v>1.8819999999999999</c:v>
                </c:pt>
                <c:pt idx="1899">
                  <c:v>1.883</c:v>
                </c:pt>
                <c:pt idx="1900">
                  <c:v>1.8839999999999999</c:v>
                </c:pt>
                <c:pt idx="1901">
                  <c:v>1.885</c:v>
                </c:pt>
                <c:pt idx="1902">
                  <c:v>1.8859999999999999</c:v>
                </c:pt>
                <c:pt idx="1903">
                  <c:v>1.887</c:v>
                </c:pt>
                <c:pt idx="1904">
                  <c:v>1.8879999999999999</c:v>
                </c:pt>
                <c:pt idx="1905">
                  <c:v>1.889</c:v>
                </c:pt>
                <c:pt idx="1906">
                  <c:v>1.89</c:v>
                </c:pt>
                <c:pt idx="1907">
                  <c:v>1.891</c:v>
                </c:pt>
                <c:pt idx="1908">
                  <c:v>1.8919999999999999</c:v>
                </c:pt>
                <c:pt idx="1909">
                  <c:v>1.893</c:v>
                </c:pt>
                <c:pt idx="1910">
                  <c:v>1.8939999999999999</c:v>
                </c:pt>
                <c:pt idx="1911">
                  <c:v>1.895</c:v>
                </c:pt>
                <c:pt idx="1912">
                  <c:v>1.8959999999999999</c:v>
                </c:pt>
                <c:pt idx="1913">
                  <c:v>1.897</c:v>
                </c:pt>
                <c:pt idx="1914">
                  <c:v>1.8979999999999999</c:v>
                </c:pt>
                <c:pt idx="1915">
                  <c:v>1.899</c:v>
                </c:pt>
                <c:pt idx="1916">
                  <c:v>1.9</c:v>
                </c:pt>
                <c:pt idx="1917">
                  <c:v>1.901</c:v>
                </c:pt>
                <c:pt idx="1918">
                  <c:v>1.9019999999999999</c:v>
                </c:pt>
                <c:pt idx="1919">
                  <c:v>1.903</c:v>
                </c:pt>
                <c:pt idx="1920">
                  <c:v>1.9039999999999999</c:v>
                </c:pt>
                <c:pt idx="1921">
                  <c:v>1.905</c:v>
                </c:pt>
                <c:pt idx="1922">
                  <c:v>1.9059999999999999</c:v>
                </c:pt>
                <c:pt idx="1923">
                  <c:v>1.907</c:v>
                </c:pt>
                <c:pt idx="1924">
                  <c:v>1.9079999999999999</c:v>
                </c:pt>
                <c:pt idx="1925">
                  <c:v>1.909</c:v>
                </c:pt>
                <c:pt idx="1926">
                  <c:v>1.91</c:v>
                </c:pt>
                <c:pt idx="1927">
                  <c:v>1.911</c:v>
                </c:pt>
                <c:pt idx="1928">
                  <c:v>1.9119999999999999</c:v>
                </c:pt>
                <c:pt idx="1929">
                  <c:v>1.913</c:v>
                </c:pt>
                <c:pt idx="1930">
                  <c:v>1.9139999999999999</c:v>
                </c:pt>
                <c:pt idx="1931">
                  <c:v>1.915</c:v>
                </c:pt>
                <c:pt idx="1932">
                  <c:v>1.9159999999999999</c:v>
                </c:pt>
                <c:pt idx="1933">
                  <c:v>1.917</c:v>
                </c:pt>
                <c:pt idx="1934">
                  <c:v>1.9179999999999999</c:v>
                </c:pt>
                <c:pt idx="1935">
                  <c:v>1.919</c:v>
                </c:pt>
                <c:pt idx="1936">
                  <c:v>1.92</c:v>
                </c:pt>
                <c:pt idx="1937">
                  <c:v>1.921</c:v>
                </c:pt>
                <c:pt idx="1938">
                  <c:v>1.9219999999999999</c:v>
                </c:pt>
                <c:pt idx="1939">
                  <c:v>1.923</c:v>
                </c:pt>
                <c:pt idx="1940">
                  <c:v>1.9239999999999999</c:v>
                </c:pt>
                <c:pt idx="1941">
                  <c:v>1.925</c:v>
                </c:pt>
                <c:pt idx="1942">
                  <c:v>1.9259999999999999</c:v>
                </c:pt>
                <c:pt idx="1943">
                  <c:v>1.927</c:v>
                </c:pt>
                <c:pt idx="1944">
                  <c:v>1.9279999999999999</c:v>
                </c:pt>
                <c:pt idx="1945">
                  <c:v>1.929</c:v>
                </c:pt>
                <c:pt idx="1946">
                  <c:v>1.93</c:v>
                </c:pt>
                <c:pt idx="1947">
                  <c:v>1.931</c:v>
                </c:pt>
                <c:pt idx="1948">
                  <c:v>1.9319999999999999</c:v>
                </c:pt>
                <c:pt idx="1949">
                  <c:v>1.9330000000000001</c:v>
                </c:pt>
                <c:pt idx="1950">
                  <c:v>1.9339999999999999</c:v>
                </c:pt>
                <c:pt idx="1951">
                  <c:v>1.9350000000000001</c:v>
                </c:pt>
                <c:pt idx="1952">
                  <c:v>1.9359999999999999</c:v>
                </c:pt>
                <c:pt idx="1953">
                  <c:v>1.9370000000000001</c:v>
                </c:pt>
                <c:pt idx="1954">
                  <c:v>1.9379999999999999</c:v>
                </c:pt>
                <c:pt idx="1955">
                  <c:v>1.9390000000000001</c:v>
                </c:pt>
                <c:pt idx="1956">
                  <c:v>1.94</c:v>
                </c:pt>
                <c:pt idx="1957">
                  <c:v>1.9410000000000001</c:v>
                </c:pt>
                <c:pt idx="1958">
                  <c:v>1.9419999999999999</c:v>
                </c:pt>
                <c:pt idx="1959">
                  <c:v>1.9430000000000001</c:v>
                </c:pt>
                <c:pt idx="1960">
                  <c:v>1.944</c:v>
                </c:pt>
                <c:pt idx="1961">
                  <c:v>1.9450000000000001</c:v>
                </c:pt>
                <c:pt idx="1962">
                  <c:v>1.946</c:v>
                </c:pt>
                <c:pt idx="1963">
                  <c:v>1.9470000000000001</c:v>
                </c:pt>
                <c:pt idx="1964">
                  <c:v>1.948</c:v>
                </c:pt>
                <c:pt idx="1965">
                  <c:v>1.9490000000000001</c:v>
                </c:pt>
                <c:pt idx="1966">
                  <c:v>1.95</c:v>
                </c:pt>
                <c:pt idx="1967">
                  <c:v>1.9510000000000001</c:v>
                </c:pt>
                <c:pt idx="1968">
                  <c:v>1.952</c:v>
                </c:pt>
                <c:pt idx="1969">
                  <c:v>1.9530000000000001</c:v>
                </c:pt>
                <c:pt idx="1970">
                  <c:v>1.954</c:v>
                </c:pt>
                <c:pt idx="1971">
                  <c:v>1.9550000000000001</c:v>
                </c:pt>
                <c:pt idx="1972">
                  <c:v>1.956</c:v>
                </c:pt>
                <c:pt idx="1973">
                  <c:v>1.9570000000000001</c:v>
                </c:pt>
                <c:pt idx="1974">
                  <c:v>1.958</c:v>
                </c:pt>
                <c:pt idx="1975">
                  <c:v>1.9590000000000001</c:v>
                </c:pt>
                <c:pt idx="1976">
                  <c:v>1.96</c:v>
                </c:pt>
                <c:pt idx="1977">
                  <c:v>1.9610000000000001</c:v>
                </c:pt>
                <c:pt idx="1978">
                  <c:v>1.962</c:v>
                </c:pt>
                <c:pt idx="1979">
                  <c:v>1.9630000000000001</c:v>
                </c:pt>
                <c:pt idx="1980">
                  <c:v>1.964</c:v>
                </c:pt>
                <c:pt idx="1981">
                  <c:v>1.9650000000000001</c:v>
                </c:pt>
                <c:pt idx="1982">
                  <c:v>1.966</c:v>
                </c:pt>
                <c:pt idx="1983">
                  <c:v>1.9670000000000001</c:v>
                </c:pt>
                <c:pt idx="1984">
                  <c:v>1.968</c:v>
                </c:pt>
                <c:pt idx="1985">
                  <c:v>1.9690000000000001</c:v>
                </c:pt>
                <c:pt idx="1986">
                  <c:v>1.97</c:v>
                </c:pt>
                <c:pt idx="1987">
                  <c:v>1.9710000000000001</c:v>
                </c:pt>
                <c:pt idx="1988">
                  <c:v>1.972</c:v>
                </c:pt>
                <c:pt idx="1989">
                  <c:v>1.9730000000000001</c:v>
                </c:pt>
                <c:pt idx="1990">
                  <c:v>1.974</c:v>
                </c:pt>
                <c:pt idx="1991">
                  <c:v>1.9750000000000001</c:v>
                </c:pt>
                <c:pt idx="1992">
                  <c:v>1.976</c:v>
                </c:pt>
                <c:pt idx="1993">
                  <c:v>1.9770000000000001</c:v>
                </c:pt>
                <c:pt idx="1994">
                  <c:v>1.978</c:v>
                </c:pt>
                <c:pt idx="1995">
                  <c:v>1.9790000000000001</c:v>
                </c:pt>
                <c:pt idx="1996">
                  <c:v>1.98</c:v>
                </c:pt>
                <c:pt idx="1997">
                  <c:v>1.9810000000000001</c:v>
                </c:pt>
                <c:pt idx="1998">
                  <c:v>1.982</c:v>
                </c:pt>
                <c:pt idx="1999">
                  <c:v>1.9830000000000001</c:v>
                </c:pt>
                <c:pt idx="2000">
                  <c:v>1.984</c:v>
                </c:pt>
                <c:pt idx="2001">
                  <c:v>1.9849999999999999</c:v>
                </c:pt>
                <c:pt idx="2002">
                  <c:v>1.9859999999999998</c:v>
                </c:pt>
                <c:pt idx="2003">
                  <c:v>1.9870000000000001</c:v>
                </c:pt>
                <c:pt idx="2004">
                  <c:v>1.988</c:v>
                </c:pt>
                <c:pt idx="2005">
                  <c:v>1.9889999999999999</c:v>
                </c:pt>
                <c:pt idx="2006">
                  <c:v>1.9899999999999998</c:v>
                </c:pt>
                <c:pt idx="2007">
                  <c:v>1.9910000000000001</c:v>
                </c:pt>
                <c:pt idx="2008">
                  <c:v>1.992</c:v>
                </c:pt>
                <c:pt idx="2009">
                  <c:v>1.9929999999999999</c:v>
                </c:pt>
                <c:pt idx="2010">
                  <c:v>1.9939999999999998</c:v>
                </c:pt>
                <c:pt idx="2011">
                  <c:v>1.9950000000000001</c:v>
                </c:pt>
                <c:pt idx="2012">
                  <c:v>1.996</c:v>
                </c:pt>
                <c:pt idx="2013">
                  <c:v>1.9969999999999999</c:v>
                </c:pt>
                <c:pt idx="2014">
                  <c:v>1.9979999999999998</c:v>
                </c:pt>
                <c:pt idx="2015">
                  <c:v>1.9990000000000001</c:v>
                </c:pt>
                <c:pt idx="2016">
                  <c:v>2</c:v>
                </c:pt>
                <c:pt idx="2017">
                  <c:v>2.0009999999999999</c:v>
                </c:pt>
                <c:pt idx="2018">
                  <c:v>2.0019999999999998</c:v>
                </c:pt>
                <c:pt idx="2019">
                  <c:v>2.0030000000000001</c:v>
                </c:pt>
                <c:pt idx="2020">
                  <c:v>2.004</c:v>
                </c:pt>
                <c:pt idx="2021">
                  <c:v>2.0049999999999999</c:v>
                </c:pt>
                <c:pt idx="2022">
                  <c:v>2.0059999999999998</c:v>
                </c:pt>
                <c:pt idx="2023">
                  <c:v>2.0070000000000001</c:v>
                </c:pt>
                <c:pt idx="2024">
                  <c:v>2.008</c:v>
                </c:pt>
                <c:pt idx="2025">
                  <c:v>2.0089999999999999</c:v>
                </c:pt>
                <c:pt idx="2026">
                  <c:v>2.0099999999999998</c:v>
                </c:pt>
                <c:pt idx="2027">
                  <c:v>2.0110000000000001</c:v>
                </c:pt>
                <c:pt idx="2028">
                  <c:v>2.012</c:v>
                </c:pt>
                <c:pt idx="2029">
                  <c:v>2.0129999999999999</c:v>
                </c:pt>
                <c:pt idx="2030">
                  <c:v>2.0139999999999998</c:v>
                </c:pt>
                <c:pt idx="2031">
                  <c:v>2.0150000000000001</c:v>
                </c:pt>
                <c:pt idx="2032">
                  <c:v>2.016</c:v>
                </c:pt>
                <c:pt idx="2033">
                  <c:v>2.0169999999999999</c:v>
                </c:pt>
                <c:pt idx="2034">
                  <c:v>2.0179999999999998</c:v>
                </c:pt>
                <c:pt idx="2035">
                  <c:v>2.0190000000000001</c:v>
                </c:pt>
                <c:pt idx="2036">
                  <c:v>2.02</c:v>
                </c:pt>
                <c:pt idx="2037">
                  <c:v>2.0209999999999999</c:v>
                </c:pt>
                <c:pt idx="2038">
                  <c:v>2.0219999999999998</c:v>
                </c:pt>
                <c:pt idx="2039">
                  <c:v>2.0230000000000001</c:v>
                </c:pt>
                <c:pt idx="2040">
                  <c:v>2.024</c:v>
                </c:pt>
                <c:pt idx="2041">
                  <c:v>2.0249999999999999</c:v>
                </c:pt>
                <c:pt idx="2042">
                  <c:v>2.0259999999999998</c:v>
                </c:pt>
                <c:pt idx="2043">
                  <c:v>2.0270000000000001</c:v>
                </c:pt>
                <c:pt idx="2044">
                  <c:v>2.028</c:v>
                </c:pt>
                <c:pt idx="2045">
                  <c:v>2.0289999999999999</c:v>
                </c:pt>
                <c:pt idx="2046">
                  <c:v>2.0299999999999998</c:v>
                </c:pt>
                <c:pt idx="2047">
                  <c:v>2.0310000000000001</c:v>
                </c:pt>
                <c:pt idx="2048">
                  <c:v>2.032</c:v>
                </c:pt>
                <c:pt idx="2049">
                  <c:v>2.0329999999999999</c:v>
                </c:pt>
                <c:pt idx="2050">
                  <c:v>2.0339999999999998</c:v>
                </c:pt>
                <c:pt idx="2051">
                  <c:v>2.0350000000000001</c:v>
                </c:pt>
                <c:pt idx="2052">
                  <c:v>2.036</c:v>
                </c:pt>
                <c:pt idx="2053">
                  <c:v>2.0369999999999999</c:v>
                </c:pt>
                <c:pt idx="2054">
                  <c:v>2.0379999999999998</c:v>
                </c:pt>
                <c:pt idx="2055">
                  <c:v>2.0390000000000001</c:v>
                </c:pt>
                <c:pt idx="2056">
                  <c:v>2.04</c:v>
                </c:pt>
                <c:pt idx="2057">
                  <c:v>2.0409999999999999</c:v>
                </c:pt>
                <c:pt idx="2058">
                  <c:v>2.0419999999999998</c:v>
                </c:pt>
                <c:pt idx="2059">
                  <c:v>2.0430000000000001</c:v>
                </c:pt>
                <c:pt idx="2060">
                  <c:v>2.044</c:v>
                </c:pt>
                <c:pt idx="2061">
                  <c:v>2.0449999999999999</c:v>
                </c:pt>
                <c:pt idx="2062">
                  <c:v>2.0459999999999998</c:v>
                </c:pt>
                <c:pt idx="2063">
                  <c:v>2.0470000000000002</c:v>
                </c:pt>
                <c:pt idx="2064">
                  <c:v>2.048</c:v>
                </c:pt>
                <c:pt idx="2065">
                  <c:v>2.0489999999999999</c:v>
                </c:pt>
                <c:pt idx="2066">
                  <c:v>2.0499999999999998</c:v>
                </c:pt>
                <c:pt idx="2067">
                  <c:v>2.0510000000000002</c:v>
                </c:pt>
                <c:pt idx="2068">
                  <c:v>2.052</c:v>
                </c:pt>
                <c:pt idx="2069">
                  <c:v>2.0529999999999999</c:v>
                </c:pt>
                <c:pt idx="2070">
                  <c:v>2.0539999999999998</c:v>
                </c:pt>
                <c:pt idx="2071">
                  <c:v>2.0550000000000002</c:v>
                </c:pt>
                <c:pt idx="2072">
                  <c:v>2.056</c:v>
                </c:pt>
                <c:pt idx="2073">
                  <c:v>2.0569999999999999</c:v>
                </c:pt>
                <c:pt idx="2074">
                  <c:v>2.0579999999999998</c:v>
                </c:pt>
                <c:pt idx="2075">
                  <c:v>2.0590000000000002</c:v>
                </c:pt>
                <c:pt idx="2076">
                  <c:v>2.06</c:v>
                </c:pt>
                <c:pt idx="2077">
                  <c:v>2.0609999999999999</c:v>
                </c:pt>
                <c:pt idx="2078">
                  <c:v>2.0619999999999998</c:v>
                </c:pt>
                <c:pt idx="2079">
                  <c:v>2.0630000000000002</c:v>
                </c:pt>
                <c:pt idx="2080">
                  <c:v>2.0640000000000001</c:v>
                </c:pt>
                <c:pt idx="2081">
                  <c:v>2.0649999999999999</c:v>
                </c:pt>
                <c:pt idx="2082">
                  <c:v>2.0659999999999998</c:v>
                </c:pt>
                <c:pt idx="2083">
                  <c:v>2.0670000000000002</c:v>
                </c:pt>
                <c:pt idx="2084">
                  <c:v>2.0680000000000001</c:v>
                </c:pt>
                <c:pt idx="2085">
                  <c:v>2.069</c:v>
                </c:pt>
                <c:pt idx="2086">
                  <c:v>2.0699999999999998</c:v>
                </c:pt>
                <c:pt idx="2087">
                  <c:v>2.0710000000000002</c:v>
                </c:pt>
                <c:pt idx="2088">
                  <c:v>2.0720000000000001</c:v>
                </c:pt>
                <c:pt idx="2089">
                  <c:v>2.073</c:v>
                </c:pt>
                <c:pt idx="2090">
                  <c:v>2.0739999999999998</c:v>
                </c:pt>
                <c:pt idx="2091">
                  <c:v>2.0750000000000002</c:v>
                </c:pt>
                <c:pt idx="2092">
                  <c:v>2.0760000000000001</c:v>
                </c:pt>
                <c:pt idx="2093">
                  <c:v>2.077</c:v>
                </c:pt>
                <c:pt idx="2094">
                  <c:v>2.0779999999999998</c:v>
                </c:pt>
                <c:pt idx="2095">
                  <c:v>2.0790000000000002</c:v>
                </c:pt>
                <c:pt idx="2096">
                  <c:v>2.08</c:v>
                </c:pt>
                <c:pt idx="2097">
                  <c:v>2.081</c:v>
                </c:pt>
                <c:pt idx="2098">
                  <c:v>2.0819999999999999</c:v>
                </c:pt>
                <c:pt idx="2099">
                  <c:v>2.0830000000000002</c:v>
                </c:pt>
                <c:pt idx="2100">
                  <c:v>2.0840000000000001</c:v>
                </c:pt>
                <c:pt idx="2101">
                  <c:v>2.085</c:v>
                </c:pt>
                <c:pt idx="2102">
                  <c:v>2.0859999999999999</c:v>
                </c:pt>
                <c:pt idx="2103">
                  <c:v>2.0870000000000002</c:v>
                </c:pt>
                <c:pt idx="2104">
                  <c:v>2.0880000000000001</c:v>
                </c:pt>
                <c:pt idx="2105">
                  <c:v>2.089</c:v>
                </c:pt>
                <c:pt idx="2106">
                  <c:v>2.09</c:v>
                </c:pt>
                <c:pt idx="2107">
                  <c:v>2.0910000000000002</c:v>
                </c:pt>
                <c:pt idx="2108">
                  <c:v>2.0920000000000001</c:v>
                </c:pt>
                <c:pt idx="2109">
                  <c:v>2.093</c:v>
                </c:pt>
                <c:pt idx="2110">
                  <c:v>2.0939999999999999</c:v>
                </c:pt>
                <c:pt idx="2111">
                  <c:v>2.0950000000000002</c:v>
                </c:pt>
                <c:pt idx="2112">
                  <c:v>2.0960000000000001</c:v>
                </c:pt>
                <c:pt idx="2113">
                  <c:v>2.097</c:v>
                </c:pt>
                <c:pt idx="2114">
                  <c:v>2.0979999999999999</c:v>
                </c:pt>
                <c:pt idx="2115">
                  <c:v>2.0990000000000002</c:v>
                </c:pt>
                <c:pt idx="2116">
                  <c:v>2.1</c:v>
                </c:pt>
                <c:pt idx="2117">
                  <c:v>2.101</c:v>
                </c:pt>
                <c:pt idx="2118">
                  <c:v>2.1019999999999999</c:v>
                </c:pt>
                <c:pt idx="2119">
                  <c:v>2.1030000000000002</c:v>
                </c:pt>
                <c:pt idx="2120">
                  <c:v>2.1040000000000001</c:v>
                </c:pt>
                <c:pt idx="2121">
                  <c:v>2.105</c:v>
                </c:pt>
                <c:pt idx="2122">
                  <c:v>2.1059999999999999</c:v>
                </c:pt>
                <c:pt idx="2123">
                  <c:v>2.1070000000000002</c:v>
                </c:pt>
                <c:pt idx="2124">
                  <c:v>2.1080000000000001</c:v>
                </c:pt>
                <c:pt idx="2125">
                  <c:v>2.109</c:v>
                </c:pt>
                <c:pt idx="2126">
                  <c:v>2.11</c:v>
                </c:pt>
                <c:pt idx="2127">
                  <c:v>2.1109999999999998</c:v>
                </c:pt>
                <c:pt idx="2128">
                  <c:v>2.1120000000000001</c:v>
                </c:pt>
                <c:pt idx="2129">
                  <c:v>2.113</c:v>
                </c:pt>
                <c:pt idx="2130">
                  <c:v>2.1139999999999999</c:v>
                </c:pt>
                <c:pt idx="2131">
                  <c:v>2.1149999999999998</c:v>
                </c:pt>
                <c:pt idx="2132">
                  <c:v>2.1160000000000001</c:v>
                </c:pt>
                <c:pt idx="2133">
                  <c:v>2.117</c:v>
                </c:pt>
                <c:pt idx="2134">
                  <c:v>2.1179999999999999</c:v>
                </c:pt>
                <c:pt idx="2135">
                  <c:v>2.1189999999999998</c:v>
                </c:pt>
                <c:pt idx="2136">
                  <c:v>2.12</c:v>
                </c:pt>
                <c:pt idx="2137">
                  <c:v>2.121</c:v>
                </c:pt>
                <c:pt idx="2138">
                  <c:v>2.1219999999999999</c:v>
                </c:pt>
                <c:pt idx="2139">
                  <c:v>2.1229999999999998</c:v>
                </c:pt>
                <c:pt idx="2140">
                  <c:v>2.1240000000000001</c:v>
                </c:pt>
                <c:pt idx="2141">
                  <c:v>2.125</c:v>
                </c:pt>
                <c:pt idx="2142">
                  <c:v>2.1259999999999999</c:v>
                </c:pt>
                <c:pt idx="2143">
                  <c:v>2.1269999999999998</c:v>
                </c:pt>
                <c:pt idx="2144">
                  <c:v>2.1280000000000001</c:v>
                </c:pt>
                <c:pt idx="2145">
                  <c:v>2.129</c:v>
                </c:pt>
                <c:pt idx="2146">
                  <c:v>2.13</c:v>
                </c:pt>
                <c:pt idx="2147">
                  <c:v>2.1309999999999998</c:v>
                </c:pt>
                <c:pt idx="2148">
                  <c:v>2.1320000000000001</c:v>
                </c:pt>
                <c:pt idx="2149">
                  <c:v>2.133</c:v>
                </c:pt>
                <c:pt idx="2150">
                  <c:v>2.1339999999999999</c:v>
                </c:pt>
                <c:pt idx="2151">
                  <c:v>2.1349999999999998</c:v>
                </c:pt>
                <c:pt idx="2152">
                  <c:v>2.1360000000000001</c:v>
                </c:pt>
                <c:pt idx="2153">
                  <c:v>2.137</c:v>
                </c:pt>
                <c:pt idx="2154">
                  <c:v>2.1379999999999999</c:v>
                </c:pt>
                <c:pt idx="2155">
                  <c:v>2.1389999999999998</c:v>
                </c:pt>
                <c:pt idx="2156">
                  <c:v>2.14</c:v>
                </c:pt>
                <c:pt idx="2157">
                  <c:v>2.141</c:v>
                </c:pt>
                <c:pt idx="2158">
                  <c:v>2.1419999999999999</c:v>
                </c:pt>
                <c:pt idx="2159">
                  <c:v>2.1429999999999998</c:v>
                </c:pt>
                <c:pt idx="2160">
                  <c:v>2.1440000000000001</c:v>
                </c:pt>
                <c:pt idx="2161">
                  <c:v>2.145</c:v>
                </c:pt>
                <c:pt idx="2162">
                  <c:v>2.1459999999999999</c:v>
                </c:pt>
                <c:pt idx="2163">
                  <c:v>2.1469999999999998</c:v>
                </c:pt>
                <c:pt idx="2164">
                  <c:v>2.1480000000000001</c:v>
                </c:pt>
                <c:pt idx="2165">
                  <c:v>2.149</c:v>
                </c:pt>
                <c:pt idx="2166">
                  <c:v>2.15</c:v>
                </c:pt>
                <c:pt idx="2167">
                  <c:v>2.1509999999999998</c:v>
                </c:pt>
                <c:pt idx="2168">
                  <c:v>2.1520000000000001</c:v>
                </c:pt>
                <c:pt idx="2169">
                  <c:v>2.153</c:v>
                </c:pt>
                <c:pt idx="2170">
                  <c:v>2.1539999999999999</c:v>
                </c:pt>
                <c:pt idx="2171">
                  <c:v>2.1549999999999998</c:v>
                </c:pt>
                <c:pt idx="2172">
                  <c:v>2.1560000000000001</c:v>
                </c:pt>
                <c:pt idx="2173">
                  <c:v>2.157</c:v>
                </c:pt>
                <c:pt idx="2174">
                  <c:v>2.1579999999999999</c:v>
                </c:pt>
                <c:pt idx="2175">
                  <c:v>2.1589999999999998</c:v>
                </c:pt>
                <c:pt idx="2176">
                  <c:v>2.16</c:v>
                </c:pt>
                <c:pt idx="2177">
                  <c:v>2.161</c:v>
                </c:pt>
                <c:pt idx="2178">
                  <c:v>2.1619999999999999</c:v>
                </c:pt>
                <c:pt idx="2179">
                  <c:v>2.1629999999999998</c:v>
                </c:pt>
                <c:pt idx="2180">
                  <c:v>2.1640000000000001</c:v>
                </c:pt>
                <c:pt idx="2181">
                  <c:v>2.165</c:v>
                </c:pt>
                <c:pt idx="2182">
                  <c:v>2.1659999999999999</c:v>
                </c:pt>
                <c:pt idx="2183">
                  <c:v>2.1669999999999998</c:v>
                </c:pt>
                <c:pt idx="2184">
                  <c:v>2.1680000000000001</c:v>
                </c:pt>
                <c:pt idx="2185">
                  <c:v>2.169</c:v>
                </c:pt>
                <c:pt idx="2186">
                  <c:v>2.17</c:v>
                </c:pt>
                <c:pt idx="2187">
                  <c:v>2.1709999999999998</c:v>
                </c:pt>
                <c:pt idx="2188">
                  <c:v>2.1720000000000002</c:v>
                </c:pt>
                <c:pt idx="2189">
                  <c:v>2.173</c:v>
                </c:pt>
                <c:pt idx="2190">
                  <c:v>2.1739999999999999</c:v>
                </c:pt>
                <c:pt idx="2191">
                  <c:v>2.1749999999999998</c:v>
                </c:pt>
                <c:pt idx="2192">
                  <c:v>2.1760000000000002</c:v>
                </c:pt>
                <c:pt idx="2193">
                  <c:v>2.177</c:v>
                </c:pt>
                <c:pt idx="2194">
                  <c:v>2.1779999999999999</c:v>
                </c:pt>
                <c:pt idx="2195">
                  <c:v>2.1789999999999998</c:v>
                </c:pt>
                <c:pt idx="2196">
                  <c:v>2.1800000000000002</c:v>
                </c:pt>
                <c:pt idx="2197">
                  <c:v>2.181</c:v>
                </c:pt>
                <c:pt idx="2198">
                  <c:v>2.1819999999999999</c:v>
                </c:pt>
                <c:pt idx="2199">
                  <c:v>2.1829999999999998</c:v>
                </c:pt>
                <c:pt idx="2200">
                  <c:v>2.1840000000000002</c:v>
                </c:pt>
                <c:pt idx="2201">
                  <c:v>2.1850000000000001</c:v>
                </c:pt>
                <c:pt idx="2202">
                  <c:v>2.1859999999999999</c:v>
                </c:pt>
                <c:pt idx="2203">
                  <c:v>2.1869999999999998</c:v>
                </c:pt>
                <c:pt idx="2204">
                  <c:v>2.1880000000000002</c:v>
                </c:pt>
                <c:pt idx="2205">
                  <c:v>2.1890000000000001</c:v>
                </c:pt>
                <c:pt idx="2206">
                  <c:v>2.19</c:v>
                </c:pt>
                <c:pt idx="2207">
                  <c:v>2.1909999999999998</c:v>
                </c:pt>
                <c:pt idx="2208">
                  <c:v>2.1920000000000002</c:v>
                </c:pt>
                <c:pt idx="2209">
                  <c:v>2.1930000000000001</c:v>
                </c:pt>
                <c:pt idx="2210">
                  <c:v>2.194</c:v>
                </c:pt>
                <c:pt idx="2211">
                  <c:v>2.1949999999999998</c:v>
                </c:pt>
                <c:pt idx="2212">
                  <c:v>2.1960000000000002</c:v>
                </c:pt>
                <c:pt idx="2213">
                  <c:v>2.1970000000000001</c:v>
                </c:pt>
                <c:pt idx="2214">
                  <c:v>2.198</c:v>
                </c:pt>
                <c:pt idx="2215">
                  <c:v>2.1989999999999998</c:v>
                </c:pt>
                <c:pt idx="2216">
                  <c:v>2.2000000000000002</c:v>
                </c:pt>
                <c:pt idx="2217">
                  <c:v>2.2010000000000001</c:v>
                </c:pt>
                <c:pt idx="2218">
                  <c:v>2.202</c:v>
                </c:pt>
                <c:pt idx="2219">
                  <c:v>2.2029999999999998</c:v>
                </c:pt>
                <c:pt idx="2220">
                  <c:v>2.2040000000000002</c:v>
                </c:pt>
                <c:pt idx="2221">
                  <c:v>2.2050000000000001</c:v>
                </c:pt>
                <c:pt idx="2222">
                  <c:v>2.206</c:v>
                </c:pt>
                <c:pt idx="2223">
                  <c:v>2.2069999999999999</c:v>
                </c:pt>
                <c:pt idx="2224">
                  <c:v>2.2080000000000002</c:v>
                </c:pt>
                <c:pt idx="2225">
                  <c:v>2.2090000000000001</c:v>
                </c:pt>
                <c:pt idx="2226">
                  <c:v>2.21</c:v>
                </c:pt>
                <c:pt idx="2227">
                  <c:v>2.2109999999999999</c:v>
                </c:pt>
                <c:pt idx="2228">
                  <c:v>2.2120000000000002</c:v>
                </c:pt>
                <c:pt idx="2229">
                  <c:v>2.2130000000000001</c:v>
                </c:pt>
                <c:pt idx="2230">
                  <c:v>2.214</c:v>
                </c:pt>
                <c:pt idx="2231">
                  <c:v>2.2149999999999999</c:v>
                </c:pt>
                <c:pt idx="2232">
                  <c:v>2.2160000000000002</c:v>
                </c:pt>
                <c:pt idx="2233">
                  <c:v>2.2170000000000001</c:v>
                </c:pt>
                <c:pt idx="2234">
                  <c:v>2.218</c:v>
                </c:pt>
                <c:pt idx="2235">
                  <c:v>2.2189999999999999</c:v>
                </c:pt>
                <c:pt idx="2236">
                  <c:v>2.2200000000000002</c:v>
                </c:pt>
                <c:pt idx="2237">
                  <c:v>2.2210000000000001</c:v>
                </c:pt>
                <c:pt idx="2238">
                  <c:v>2.222</c:v>
                </c:pt>
                <c:pt idx="2239">
                  <c:v>2.2229999999999999</c:v>
                </c:pt>
                <c:pt idx="2240">
                  <c:v>2.2240000000000002</c:v>
                </c:pt>
                <c:pt idx="2241">
                  <c:v>2.2250000000000001</c:v>
                </c:pt>
                <c:pt idx="2242">
                  <c:v>2.226</c:v>
                </c:pt>
                <c:pt idx="2243">
                  <c:v>2.2269999999999999</c:v>
                </c:pt>
                <c:pt idx="2244">
                  <c:v>2.2280000000000002</c:v>
                </c:pt>
                <c:pt idx="2245">
                  <c:v>2.2290000000000001</c:v>
                </c:pt>
                <c:pt idx="2246">
                  <c:v>2.23</c:v>
                </c:pt>
                <c:pt idx="2247">
                  <c:v>2.2309999999999999</c:v>
                </c:pt>
                <c:pt idx="2248">
                  <c:v>2.2320000000000002</c:v>
                </c:pt>
                <c:pt idx="2249">
                  <c:v>2.2330000000000001</c:v>
                </c:pt>
                <c:pt idx="2250">
                  <c:v>2.234</c:v>
                </c:pt>
                <c:pt idx="2251">
                  <c:v>2.2349999999999999</c:v>
                </c:pt>
                <c:pt idx="2252">
                  <c:v>2.2359999999999998</c:v>
                </c:pt>
                <c:pt idx="2253">
                  <c:v>2.2370000000000001</c:v>
                </c:pt>
                <c:pt idx="2254">
                  <c:v>2.238</c:v>
                </c:pt>
                <c:pt idx="2255">
                  <c:v>2.2389999999999999</c:v>
                </c:pt>
                <c:pt idx="2256">
                  <c:v>2.2399999999999998</c:v>
                </c:pt>
                <c:pt idx="2257">
                  <c:v>2.2410000000000001</c:v>
                </c:pt>
                <c:pt idx="2258">
                  <c:v>2.242</c:v>
                </c:pt>
                <c:pt idx="2259">
                  <c:v>2.2429999999999999</c:v>
                </c:pt>
                <c:pt idx="2260">
                  <c:v>2.2439999999999998</c:v>
                </c:pt>
                <c:pt idx="2261">
                  <c:v>2.2450000000000001</c:v>
                </c:pt>
                <c:pt idx="2262">
                  <c:v>2.246</c:v>
                </c:pt>
                <c:pt idx="2263">
                  <c:v>2.2469999999999999</c:v>
                </c:pt>
                <c:pt idx="2264">
                  <c:v>2.2479999999999998</c:v>
                </c:pt>
                <c:pt idx="2265">
                  <c:v>2.2490000000000001</c:v>
                </c:pt>
                <c:pt idx="2266">
                  <c:v>2.25</c:v>
                </c:pt>
                <c:pt idx="2267">
                  <c:v>2.2509999999999999</c:v>
                </c:pt>
                <c:pt idx="2268">
                  <c:v>2.2519999999999998</c:v>
                </c:pt>
                <c:pt idx="2269">
                  <c:v>2.2530000000000001</c:v>
                </c:pt>
                <c:pt idx="2270">
                  <c:v>2.254</c:v>
                </c:pt>
                <c:pt idx="2271">
                  <c:v>2.2549999999999999</c:v>
                </c:pt>
                <c:pt idx="2272">
                  <c:v>2.2559999999999998</c:v>
                </c:pt>
                <c:pt idx="2273">
                  <c:v>2.2570000000000001</c:v>
                </c:pt>
                <c:pt idx="2274">
                  <c:v>2.258</c:v>
                </c:pt>
                <c:pt idx="2275">
                  <c:v>2.2589999999999999</c:v>
                </c:pt>
                <c:pt idx="2276">
                  <c:v>2.2599999999999998</c:v>
                </c:pt>
                <c:pt idx="2277">
                  <c:v>2.2610000000000001</c:v>
                </c:pt>
                <c:pt idx="2278">
                  <c:v>2.262</c:v>
                </c:pt>
                <c:pt idx="2279">
                  <c:v>2.2629999999999999</c:v>
                </c:pt>
                <c:pt idx="2280">
                  <c:v>2.2639999999999998</c:v>
                </c:pt>
                <c:pt idx="2281">
                  <c:v>2.2650000000000001</c:v>
                </c:pt>
                <c:pt idx="2282">
                  <c:v>2.266</c:v>
                </c:pt>
                <c:pt idx="2283">
                  <c:v>2.2669999999999999</c:v>
                </c:pt>
                <c:pt idx="2284">
                  <c:v>2.2679999999999998</c:v>
                </c:pt>
                <c:pt idx="2285">
                  <c:v>2.2690000000000001</c:v>
                </c:pt>
                <c:pt idx="2286">
                  <c:v>2.27</c:v>
                </c:pt>
                <c:pt idx="2287">
                  <c:v>2.2709999999999999</c:v>
                </c:pt>
                <c:pt idx="2288">
                  <c:v>2.2719999999999998</c:v>
                </c:pt>
                <c:pt idx="2289">
                  <c:v>2.2730000000000001</c:v>
                </c:pt>
                <c:pt idx="2290">
                  <c:v>2.274</c:v>
                </c:pt>
                <c:pt idx="2291">
                  <c:v>2.2749999999999999</c:v>
                </c:pt>
                <c:pt idx="2292">
                  <c:v>2.2759999999999998</c:v>
                </c:pt>
                <c:pt idx="2293">
                  <c:v>2.2770000000000001</c:v>
                </c:pt>
                <c:pt idx="2294">
                  <c:v>2.278</c:v>
                </c:pt>
                <c:pt idx="2295">
                  <c:v>2.2789999999999999</c:v>
                </c:pt>
                <c:pt idx="2296">
                  <c:v>2.2799999999999998</c:v>
                </c:pt>
                <c:pt idx="2297">
                  <c:v>2.2810000000000001</c:v>
                </c:pt>
                <c:pt idx="2298">
                  <c:v>2.282</c:v>
                </c:pt>
                <c:pt idx="2299">
                  <c:v>2.2829999999999999</c:v>
                </c:pt>
                <c:pt idx="2300">
                  <c:v>2.2839999999999998</c:v>
                </c:pt>
                <c:pt idx="2301">
                  <c:v>2.2850000000000001</c:v>
                </c:pt>
                <c:pt idx="2302">
                  <c:v>2.286</c:v>
                </c:pt>
                <c:pt idx="2303">
                  <c:v>2.2869999999999999</c:v>
                </c:pt>
                <c:pt idx="2304">
                  <c:v>2.2879999999999998</c:v>
                </c:pt>
                <c:pt idx="2305">
                  <c:v>2.2890000000000001</c:v>
                </c:pt>
                <c:pt idx="2306">
                  <c:v>2.29</c:v>
                </c:pt>
                <c:pt idx="2307">
                  <c:v>2.2909999999999999</c:v>
                </c:pt>
                <c:pt idx="2308">
                  <c:v>2.2919999999999998</c:v>
                </c:pt>
                <c:pt idx="2309">
                  <c:v>2.2930000000000001</c:v>
                </c:pt>
                <c:pt idx="2310">
                  <c:v>2.294</c:v>
                </c:pt>
                <c:pt idx="2311">
                  <c:v>2.2949999999999999</c:v>
                </c:pt>
                <c:pt idx="2312">
                  <c:v>2.2959999999999998</c:v>
                </c:pt>
                <c:pt idx="2313">
                  <c:v>2.2970000000000002</c:v>
                </c:pt>
                <c:pt idx="2314">
                  <c:v>2.298</c:v>
                </c:pt>
                <c:pt idx="2315">
                  <c:v>2.2989999999999999</c:v>
                </c:pt>
                <c:pt idx="2316">
                  <c:v>2.2999999999999998</c:v>
                </c:pt>
                <c:pt idx="2317">
                  <c:v>2.3010000000000002</c:v>
                </c:pt>
                <c:pt idx="2318">
                  <c:v>2.302</c:v>
                </c:pt>
                <c:pt idx="2319">
                  <c:v>2.3029999999999999</c:v>
                </c:pt>
                <c:pt idx="2320">
                  <c:v>2.3039999999999998</c:v>
                </c:pt>
                <c:pt idx="2321">
                  <c:v>2.3050000000000002</c:v>
                </c:pt>
                <c:pt idx="2322">
                  <c:v>2.306</c:v>
                </c:pt>
                <c:pt idx="2323">
                  <c:v>2.3069999999999999</c:v>
                </c:pt>
                <c:pt idx="2324">
                  <c:v>2.3079999999999998</c:v>
                </c:pt>
                <c:pt idx="2325">
                  <c:v>2.3090000000000002</c:v>
                </c:pt>
                <c:pt idx="2326">
                  <c:v>2.31</c:v>
                </c:pt>
                <c:pt idx="2327">
                  <c:v>2.3109999999999999</c:v>
                </c:pt>
                <c:pt idx="2328">
                  <c:v>2.3119999999999998</c:v>
                </c:pt>
                <c:pt idx="2329">
                  <c:v>2.3130000000000002</c:v>
                </c:pt>
                <c:pt idx="2330">
                  <c:v>2.3140000000000001</c:v>
                </c:pt>
                <c:pt idx="2331">
                  <c:v>2.3149999999999999</c:v>
                </c:pt>
                <c:pt idx="2332">
                  <c:v>2.3159999999999998</c:v>
                </c:pt>
                <c:pt idx="2333">
                  <c:v>2.3170000000000002</c:v>
                </c:pt>
                <c:pt idx="2334">
                  <c:v>2.3180000000000001</c:v>
                </c:pt>
                <c:pt idx="2335">
                  <c:v>2.319</c:v>
                </c:pt>
                <c:pt idx="2336">
                  <c:v>2.3199999999999998</c:v>
                </c:pt>
                <c:pt idx="2337">
                  <c:v>2.3210000000000002</c:v>
                </c:pt>
                <c:pt idx="2338">
                  <c:v>2.3220000000000001</c:v>
                </c:pt>
                <c:pt idx="2339">
                  <c:v>2.323</c:v>
                </c:pt>
                <c:pt idx="2340">
                  <c:v>2.3239999999999998</c:v>
                </c:pt>
                <c:pt idx="2341">
                  <c:v>2.3250000000000002</c:v>
                </c:pt>
                <c:pt idx="2342">
                  <c:v>2.3260000000000001</c:v>
                </c:pt>
                <c:pt idx="2343">
                  <c:v>2.327</c:v>
                </c:pt>
                <c:pt idx="2344">
                  <c:v>2.3279999999999998</c:v>
                </c:pt>
                <c:pt idx="2345">
                  <c:v>2.3290000000000002</c:v>
                </c:pt>
                <c:pt idx="2346">
                  <c:v>2.33</c:v>
                </c:pt>
                <c:pt idx="2347">
                  <c:v>2.331</c:v>
                </c:pt>
                <c:pt idx="2348">
                  <c:v>2.3319999999999999</c:v>
                </c:pt>
                <c:pt idx="2349">
                  <c:v>2.3330000000000002</c:v>
                </c:pt>
                <c:pt idx="2350">
                  <c:v>2.3340000000000001</c:v>
                </c:pt>
                <c:pt idx="2351">
                  <c:v>2.335</c:v>
                </c:pt>
                <c:pt idx="2352">
                  <c:v>2.3359999999999999</c:v>
                </c:pt>
                <c:pt idx="2353">
                  <c:v>2.3370000000000002</c:v>
                </c:pt>
                <c:pt idx="2354">
                  <c:v>2.3380000000000001</c:v>
                </c:pt>
                <c:pt idx="2355">
                  <c:v>2.339</c:v>
                </c:pt>
                <c:pt idx="2356">
                  <c:v>2.34</c:v>
                </c:pt>
                <c:pt idx="2357">
                  <c:v>2.3410000000000002</c:v>
                </c:pt>
                <c:pt idx="2358">
                  <c:v>2.3420000000000001</c:v>
                </c:pt>
                <c:pt idx="2359">
                  <c:v>2.343</c:v>
                </c:pt>
                <c:pt idx="2360">
                  <c:v>2.3439999999999999</c:v>
                </c:pt>
                <c:pt idx="2361">
                  <c:v>2.3450000000000002</c:v>
                </c:pt>
                <c:pt idx="2362">
                  <c:v>2.3460000000000001</c:v>
                </c:pt>
                <c:pt idx="2363">
                  <c:v>2.347</c:v>
                </c:pt>
                <c:pt idx="2364">
                  <c:v>2.3479999999999999</c:v>
                </c:pt>
                <c:pt idx="2365">
                  <c:v>2.3490000000000002</c:v>
                </c:pt>
                <c:pt idx="2366">
                  <c:v>2.35</c:v>
                </c:pt>
                <c:pt idx="2367">
                  <c:v>2.351</c:v>
                </c:pt>
                <c:pt idx="2368">
                  <c:v>2.3519999999999999</c:v>
                </c:pt>
                <c:pt idx="2369">
                  <c:v>2.3530000000000002</c:v>
                </c:pt>
                <c:pt idx="2370">
                  <c:v>2.3540000000000001</c:v>
                </c:pt>
                <c:pt idx="2371">
                  <c:v>2.355</c:v>
                </c:pt>
                <c:pt idx="2372">
                  <c:v>2.3559999999999999</c:v>
                </c:pt>
                <c:pt idx="2373">
                  <c:v>2.3570000000000002</c:v>
                </c:pt>
                <c:pt idx="2374">
                  <c:v>2.3580000000000001</c:v>
                </c:pt>
                <c:pt idx="2375">
                  <c:v>2.359</c:v>
                </c:pt>
                <c:pt idx="2376">
                  <c:v>2.36</c:v>
                </c:pt>
                <c:pt idx="2377">
                  <c:v>2.3609999999999998</c:v>
                </c:pt>
                <c:pt idx="2378">
                  <c:v>2.3620000000000001</c:v>
                </c:pt>
                <c:pt idx="2379">
                  <c:v>2.363</c:v>
                </c:pt>
                <c:pt idx="2380">
                  <c:v>2.3639999999999999</c:v>
                </c:pt>
                <c:pt idx="2381">
                  <c:v>2.3649999999999998</c:v>
                </c:pt>
                <c:pt idx="2382">
                  <c:v>2.3660000000000001</c:v>
                </c:pt>
                <c:pt idx="2383">
                  <c:v>2.367</c:v>
                </c:pt>
                <c:pt idx="2384">
                  <c:v>2.3679999999999999</c:v>
                </c:pt>
                <c:pt idx="2385">
                  <c:v>2.3689999999999998</c:v>
                </c:pt>
                <c:pt idx="2386">
                  <c:v>2.37</c:v>
                </c:pt>
                <c:pt idx="2387">
                  <c:v>2.371</c:v>
                </c:pt>
                <c:pt idx="2388">
                  <c:v>2.3719999999999999</c:v>
                </c:pt>
                <c:pt idx="2389">
                  <c:v>2.3729999999999998</c:v>
                </c:pt>
                <c:pt idx="2390">
                  <c:v>2.3740000000000001</c:v>
                </c:pt>
                <c:pt idx="2391">
                  <c:v>2.375</c:v>
                </c:pt>
                <c:pt idx="2392">
                  <c:v>2.3759999999999999</c:v>
                </c:pt>
                <c:pt idx="2393">
                  <c:v>2.3769999999999998</c:v>
                </c:pt>
                <c:pt idx="2394">
                  <c:v>2.3780000000000001</c:v>
                </c:pt>
                <c:pt idx="2395">
                  <c:v>2.379</c:v>
                </c:pt>
                <c:pt idx="2396">
                  <c:v>2.38</c:v>
                </c:pt>
                <c:pt idx="2397">
                  <c:v>2.3809999999999998</c:v>
                </c:pt>
                <c:pt idx="2398">
                  <c:v>2.3820000000000001</c:v>
                </c:pt>
                <c:pt idx="2399">
                  <c:v>2.383</c:v>
                </c:pt>
                <c:pt idx="2400">
                  <c:v>2.3839999999999999</c:v>
                </c:pt>
                <c:pt idx="2401">
                  <c:v>2.3849999999999998</c:v>
                </c:pt>
                <c:pt idx="2402">
                  <c:v>2.3860000000000001</c:v>
                </c:pt>
                <c:pt idx="2403">
                  <c:v>2.387</c:v>
                </c:pt>
                <c:pt idx="2404">
                  <c:v>2.3879999999999999</c:v>
                </c:pt>
                <c:pt idx="2405">
                  <c:v>2.3889999999999998</c:v>
                </c:pt>
                <c:pt idx="2406">
                  <c:v>2.39</c:v>
                </c:pt>
                <c:pt idx="2407">
                  <c:v>2.391</c:v>
                </c:pt>
                <c:pt idx="2408">
                  <c:v>2.3919999999999999</c:v>
                </c:pt>
                <c:pt idx="2409">
                  <c:v>2.3929999999999998</c:v>
                </c:pt>
                <c:pt idx="2410">
                  <c:v>2.3940000000000001</c:v>
                </c:pt>
                <c:pt idx="2411">
                  <c:v>2.395</c:v>
                </c:pt>
                <c:pt idx="2412">
                  <c:v>2.3959999999999999</c:v>
                </c:pt>
                <c:pt idx="2413">
                  <c:v>2.3969999999999998</c:v>
                </c:pt>
                <c:pt idx="2414">
                  <c:v>2.3980000000000001</c:v>
                </c:pt>
                <c:pt idx="2415">
                  <c:v>2.399</c:v>
                </c:pt>
                <c:pt idx="2416">
                  <c:v>2.4</c:v>
                </c:pt>
                <c:pt idx="2417">
                  <c:v>2.4009999999999998</c:v>
                </c:pt>
                <c:pt idx="2418">
                  <c:v>2.4020000000000001</c:v>
                </c:pt>
                <c:pt idx="2419">
                  <c:v>2.403</c:v>
                </c:pt>
                <c:pt idx="2420">
                  <c:v>2.4039999999999999</c:v>
                </c:pt>
                <c:pt idx="2421">
                  <c:v>2.4049999999999998</c:v>
                </c:pt>
                <c:pt idx="2422">
                  <c:v>2.4060000000000001</c:v>
                </c:pt>
                <c:pt idx="2423">
                  <c:v>2.407</c:v>
                </c:pt>
                <c:pt idx="2424">
                  <c:v>2.4079999999999999</c:v>
                </c:pt>
                <c:pt idx="2425">
                  <c:v>2.4089999999999998</c:v>
                </c:pt>
                <c:pt idx="2426">
                  <c:v>2.41</c:v>
                </c:pt>
                <c:pt idx="2427">
                  <c:v>2.411</c:v>
                </c:pt>
                <c:pt idx="2428">
                  <c:v>2.4119999999999999</c:v>
                </c:pt>
                <c:pt idx="2429">
                  <c:v>2.4129999999999998</c:v>
                </c:pt>
                <c:pt idx="2430">
                  <c:v>2.4140000000000001</c:v>
                </c:pt>
                <c:pt idx="2431">
                  <c:v>2.415</c:v>
                </c:pt>
                <c:pt idx="2432">
                  <c:v>2.4159999999999999</c:v>
                </c:pt>
                <c:pt idx="2433">
                  <c:v>2.4169999999999998</c:v>
                </c:pt>
                <c:pt idx="2434">
                  <c:v>2.4180000000000001</c:v>
                </c:pt>
                <c:pt idx="2435">
                  <c:v>2.419</c:v>
                </c:pt>
                <c:pt idx="2436">
                  <c:v>2.42</c:v>
                </c:pt>
                <c:pt idx="2437">
                  <c:v>2.4209999999999998</c:v>
                </c:pt>
                <c:pt idx="2438">
                  <c:v>2.4220000000000002</c:v>
                </c:pt>
                <c:pt idx="2439">
                  <c:v>2.423</c:v>
                </c:pt>
                <c:pt idx="2440">
                  <c:v>2.4239999999999999</c:v>
                </c:pt>
                <c:pt idx="2441">
                  <c:v>2.4249999999999998</c:v>
                </c:pt>
                <c:pt idx="2442">
                  <c:v>2.4260000000000002</c:v>
                </c:pt>
                <c:pt idx="2443">
                  <c:v>2.427</c:v>
                </c:pt>
                <c:pt idx="2444">
                  <c:v>2.4279999999999999</c:v>
                </c:pt>
                <c:pt idx="2445">
                  <c:v>2.4289999999999998</c:v>
                </c:pt>
                <c:pt idx="2446">
                  <c:v>2.4300000000000002</c:v>
                </c:pt>
                <c:pt idx="2447">
                  <c:v>2.431</c:v>
                </c:pt>
                <c:pt idx="2448">
                  <c:v>2.4319999999999999</c:v>
                </c:pt>
                <c:pt idx="2449">
                  <c:v>2.4329999999999998</c:v>
                </c:pt>
                <c:pt idx="2450">
                  <c:v>2.4340000000000002</c:v>
                </c:pt>
                <c:pt idx="2451">
                  <c:v>2.4350000000000001</c:v>
                </c:pt>
                <c:pt idx="2452">
                  <c:v>2.4359999999999999</c:v>
                </c:pt>
                <c:pt idx="2453">
                  <c:v>2.4369999999999998</c:v>
                </c:pt>
                <c:pt idx="2454">
                  <c:v>2.4380000000000002</c:v>
                </c:pt>
                <c:pt idx="2455">
                  <c:v>2.4390000000000001</c:v>
                </c:pt>
                <c:pt idx="2456">
                  <c:v>2.44</c:v>
                </c:pt>
                <c:pt idx="2457">
                  <c:v>2.4409999999999998</c:v>
                </c:pt>
                <c:pt idx="2458">
                  <c:v>2.4420000000000002</c:v>
                </c:pt>
                <c:pt idx="2459">
                  <c:v>2.4430000000000001</c:v>
                </c:pt>
                <c:pt idx="2460">
                  <c:v>2.444</c:v>
                </c:pt>
                <c:pt idx="2461">
                  <c:v>2.4449999999999998</c:v>
                </c:pt>
                <c:pt idx="2462">
                  <c:v>2.4460000000000002</c:v>
                </c:pt>
                <c:pt idx="2463">
                  <c:v>2.4470000000000001</c:v>
                </c:pt>
                <c:pt idx="2464">
                  <c:v>2.448</c:v>
                </c:pt>
                <c:pt idx="2465">
                  <c:v>2.4489999999999998</c:v>
                </c:pt>
                <c:pt idx="2466">
                  <c:v>2.4500000000000002</c:v>
                </c:pt>
                <c:pt idx="2467">
                  <c:v>2.4510000000000001</c:v>
                </c:pt>
                <c:pt idx="2468">
                  <c:v>2.452</c:v>
                </c:pt>
                <c:pt idx="2469">
                  <c:v>2.4529999999999998</c:v>
                </c:pt>
                <c:pt idx="2470">
                  <c:v>2.4540000000000002</c:v>
                </c:pt>
                <c:pt idx="2471">
                  <c:v>2.4550000000000001</c:v>
                </c:pt>
                <c:pt idx="2472">
                  <c:v>2.456</c:v>
                </c:pt>
                <c:pt idx="2473">
                  <c:v>2.4569999999999999</c:v>
                </c:pt>
                <c:pt idx="2474">
                  <c:v>2.4580000000000002</c:v>
                </c:pt>
                <c:pt idx="2475">
                  <c:v>2.4590000000000001</c:v>
                </c:pt>
                <c:pt idx="2476">
                  <c:v>2.46</c:v>
                </c:pt>
                <c:pt idx="2477">
                  <c:v>2.4609999999999999</c:v>
                </c:pt>
                <c:pt idx="2478">
                  <c:v>2.4620000000000002</c:v>
                </c:pt>
                <c:pt idx="2479">
                  <c:v>2.4630000000000001</c:v>
                </c:pt>
                <c:pt idx="2480">
                  <c:v>2.464</c:v>
                </c:pt>
                <c:pt idx="2481">
                  <c:v>2.4649999999999999</c:v>
                </c:pt>
                <c:pt idx="2482">
                  <c:v>2.4660000000000002</c:v>
                </c:pt>
                <c:pt idx="2483">
                  <c:v>2.4670000000000001</c:v>
                </c:pt>
                <c:pt idx="2484">
                  <c:v>2.468</c:v>
                </c:pt>
                <c:pt idx="2485">
                  <c:v>2.4689999999999999</c:v>
                </c:pt>
                <c:pt idx="2486">
                  <c:v>2.4700000000000002</c:v>
                </c:pt>
                <c:pt idx="2487">
                  <c:v>2.4710000000000001</c:v>
                </c:pt>
                <c:pt idx="2488">
                  <c:v>2.472</c:v>
                </c:pt>
                <c:pt idx="2489">
                  <c:v>2.4729999999999999</c:v>
                </c:pt>
                <c:pt idx="2490">
                  <c:v>2.4740000000000002</c:v>
                </c:pt>
                <c:pt idx="2491">
                  <c:v>2.4750000000000001</c:v>
                </c:pt>
                <c:pt idx="2492">
                  <c:v>2.476</c:v>
                </c:pt>
                <c:pt idx="2493">
                  <c:v>2.4769999999999999</c:v>
                </c:pt>
                <c:pt idx="2494">
                  <c:v>2.4780000000000002</c:v>
                </c:pt>
                <c:pt idx="2495">
                  <c:v>2.4790000000000001</c:v>
                </c:pt>
                <c:pt idx="2496">
                  <c:v>2.48</c:v>
                </c:pt>
                <c:pt idx="2497">
                  <c:v>2.4809999999999999</c:v>
                </c:pt>
                <c:pt idx="2498">
                  <c:v>2.4820000000000002</c:v>
                </c:pt>
                <c:pt idx="2499">
                  <c:v>2.4830000000000001</c:v>
                </c:pt>
                <c:pt idx="2500">
                  <c:v>2.484</c:v>
                </c:pt>
                <c:pt idx="2501">
                  <c:v>2.4849999999999999</c:v>
                </c:pt>
                <c:pt idx="2502">
                  <c:v>2.4859999999999998</c:v>
                </c:pt>
                <c:pt idx="2503">
                  <c:v>2.4870000000000001</c:v>
                </c:pt>
                <c:pt idx="2504">
                  <c:v>2.488</c:v>
                </c:pt>
                <c:pt idx="2505">
                  <c:v>2.4889999999999999</c:v>
                </c:pt>
                <c:pt idx="2506">
                  <c:v>2.4899999999999998</c:v>
                </c:pt>
                <c:pt idx="2507">
                  <c:v>2.4910000000000001</c:v>
                </c:pt>
                <c:pt idx="2508">
                  <c:v>2.492</c:v>
                </c:pt>
                <c:pt idx="2509">
                  <c:v>2.4929999999999999</c:v>
                </c:pt>
                <c:pt idx="2510">
                  <c:v>2.4939999999999998</c:v>
                </c:pt>
                <c:pt idx="2511">
                  <c:v>2.4950000000000001</c:v>
                </c:pt>
                <c:pt idx="2512">
                  <c:v>2.496</c:v>
                </c:pt>
                <c:pt idx="2513">
                  <c:v>2.4969999999999999</c:v>
                </c:pt>
                <c:pt idx="2514">
                  <c:v>2.4979999999999998</c:v>
                </c:pt>
                <c:pt idx="2515">
                  <c:v>2.4990000000000001</c:v>
                </c:pt>
                <c:pt idx="2516">
                  <c:v>2.5</c:v>
                </c:pt>
                <c:pt idx="2517">
                  <c:v>2.5009999999999999</c:v>
                </c:pt>
                <c:pt idx="2518">
                  <c:v>2.5019999999999998</c:v>
                </c:pt>
                <c:pt idx="2519">
                  <c:v>2.5030000000000001</c:v>
                </c:pt>
                <c:pt idx="2520">
                  <c:v>2.504</c:v>
                </c:pt>
                <c:pt idx="2521">
                  <c:v>2.5049999999999999</c:v>
                </c:pt>
                <c:pt idx="2522">
                  <c:v>2.5059999999999998</c:v>
                </c:pt>
                <c:pt idx="2523">
                  <c:v>2.5070000000000001</c:v>
                </c:pt>
                <c:pt idx="2524">
                  <c:v>2.508</c:v>
                </c:pt>
                <c:pt idx="2525">
                  <c:v>2.5089999999999999</c:v>
                </c:pt>
                <c:pt idx="2526">
                  <c:v>2.5099999999999998</c:v>
                </c:pt>
                <c:pt idx="2527">
                  <c:v>2.5110000000000001</c:v>
                </c:pt>
                <c:pt idx="2528">
                  <c:v>2.512</c:v>
                </c:pt>
                <c:pt idx="2529">
                  <c:v>2.5129999999999999</c:v>
                </c:pt>
                <c:pt idx="2530">
                  <c:v>2.5139999999999998</c:v>
                </c:pt>
                <c:pt idx="2531">
                  <c:v>2.5150000000000001</c:v>
                </c:pt>
                <c:pt idx="2532">
                  <c:v>2.516</c:v>
                </c:pt>
                <c:pt idx="2533">
                  <c:v>2.5169999999999999</c:v>
                </c:pt>
                <c:pt idx="2534">
                  <c:v>2.5179999999999998</c:v>
                </c:pt>
                <c:pt idx="2535">
                  <c:v>2.5190000000000001</c:v>
                </c:pt>
                <c:pt idx="2536">
                  <c:v>2.52</c:v>
                </c:pt>
                <c:pt idx="2537">
                  <c:v>2.5209999999999999</c:v>
                </c:pt>
                <c:pt idx="2538">
                  <c:v>2.5219999999999998</c:v>
                </c:pt>
                <c:pt idx="2539">
                  <c:v>2.5230000000000001</c:v>
                </c:pt>
                <c:pt idx="2540">
                  <c:v>2.524</c:v>
                </c:pt>
                <c:pt idx="2541">
                  <c:v>2.5249999999999999</c:v>
                </c:pt>
                <c:pt idx="2542">
                  <c:v>2.5259999999999998</c:v>
                </c:pt>
                <c:pt idx="2543">
                  <c:v>2.5270000000000001</c:v>
                </c:pt>
                <c:pt idx="2544">
                  <c:v>2.528</c:v>
                </c:pt>
                <c:pt idx="2545">
                  <c:v>2.5289999999999999</c:v>
                </c:pt>
                <c:pt idx="2546">
                  <c:v>2.5299999999999998</c:v>
                </c:pt>
                <c:pt idx="2547">
                  <c:v>2.5310000000000001</c:v>
                </c:pt>
                <c:pt idx="2548">
                  <c:v>2.532</c:v>
                </c:pt>
                <c:pt idx="2549">
                  <c:v>2.5329999999999999</c:v>
                </c:pt>
                <c:pt idx="2550">
                  <c:v>2.5339999999999998</c:v>
                </c:pt>
                <c:pt idx="2551">
                  <c:v>2.5350000000000001</c:v>
                </c:pt>
                <c:pt idx="2552">
                  <c:v>2.536</c:v>
                </c:pt>
                <c:pt idx="2553">
                  <c:v>2.5369999999999999</c:v>
                </c:pt>
                <c:pt idx="2554">
                  <c:v>2.5379999999999998</c:v>
                </c:pt>
                <c:pt idx="2555">
                  <c:v>2.5390000000000001</c:v>
                </c:pt>
                <c:pt idx="2556">
                  <c:v>2.54</c:v>
                </c:pt>
                <c:pt idx="2557">
                  <c:v>2.5409999999999999</c:v>
                </c:pt>
                <c:pt idx="2558">
                  <c:v>2.5419999999999998</c:v>
                </c:pt>
                <c:pt idx="2559">
                  <c:v>2.5430000000000001</c:v>
                </c:pt>
                <c:pt idx="2560">
                  <c:v>2.544</c:v>
                </c:pt>
                <c:pt idx="2561">
                  <c:v>2.5449999999999999</c:v>
                </c:pt>
                <c:pt idx="2562">
                  <c:v>2.5459999999999998</c:v>
                </c:pt>
                <c:pt idx="2563">
                  <c:v>2.5470000000000002</c:v>
                </c:pt>
                <c:pt idx="2564">
                  <c:v>2.548</c:v>
                </c:pt>
                <c:pt idx="2565">
                  <c:v>2.5489999999999999</c:v>
                </c:pt>
                <c:pt idx="2566">
                  <c:v>2.5499999999999998</c:v>
                </c:pt>
                <c:pt idx="2567">
                  <c:v>2.5510000000000002</c:v>
                </c:pt>
                <c:pt idx="2568">
                  <c:v>2.552</c:v>
                </c:pt>
                <c:pt idx="2569">
                  <c:v>2.5529999999999999</c:v>
                </c:pt>
                <c:pt idx="2570">
                  <c:v>2.5539999999999998</c:v>
                </c:pt>
                <c:pt idx="2571">
                  <c:v>2.5550000000000002</c:v>
                </c:pt>
                <c:pt idx="2572">
                  <c:v>2.556</c:v>
                </c:pt>
                <c:pt idx="2573">
                  <c:v>2.5569999999999999</c:v>
                </c:pt>
                <c:pt idx="2574">
                  <c:v>2.5579999999999998</c:v>
                </c:pt>
                <c:pt idx="2575">
                  <c:v>2.5590000000000002</c:v>
                </c:pt>
                <c:pt idx="2576">
                  <c:v>2.56</c:v>
                </c:pt>
                <c:pt idx="2577">
                  <c:v>2.5609999999999999</c:v>
                </c:pt>
                <c:pt idx="2578">
                  <c:v>2.5619999999999998</c:v>
                </c:pt>
                <c:pt idx="2579">
                  <c:v>2.5630000000000002</c:v>
                </c:pt>
                <c:pt idx="2580">
                  <c:v>2.5640000000000001</c:v>
                </c:pt>
                <c:pt idx="2581">
                  <c:v>2.5649999999999999</c:v>
                </c:pt>
                <c:pt idx="2582">
                  <c:v>2.5659999999999998</c:v>
                </c:pt>
                <c:pt idx="2583">
                  <c:v>2.5670000000000002</c:v>
                </c:pt>
                <c:pt idx="2584">
                  <c:v>2.5680000000000001</c:v>
                </c:pt>
                <c:pt idx="2585">
                  <c:v>2.569</c:v>
                </c:pt>
                <c:pt idx="2586">
                  <c:v>2.57</c:v>
                </c:pt>
                <c:pt idx="2587">
                  <c:v>2.5710000000000002</c:v>
                </c:pt>
                <c:pt idx="2588">
                  <c:v>2.5720000000000001</c:v>
                </c:pt>
                <c:pt idx="2589">
                  <c:v>2.573</c:v>
                </c:pt>
                <c:pt idx="2590">
                  <c:v>2.5739999999999998</c:v>
                </c:pt>
                <c:pt idx="2591">
                  <c:v>2.5750000000000002</c:v>
                </c:pt>
                <c:pt idx="2592">
                  <c:v>2.5760000000000001</c:v>
                </c:pt>
                <c:pt idx="2593">
                  <c:v>2.577</c:v>
                </c:pt>
                <c:pt idx="2594">
                  <c:v>2.5779999999999998</c:v>
                </c:pt>
                <c:pt idx="2595">
                  <c:v>2.5790000000000002</c:v>
                </c:pt>
                <c:pt idx="2596">
                  <c:v>2.58</c:v>
                </c:pt>
                <c:pt idx="2597">
                  <c:v>2.581</c:v>
                </c:pt>
                <c:pt idx="2598">
                  <c:v>2.5819999999999999</c:v>
                </c:pt>
                <c:pt idx="2599">
                  <c:v>2.5830000000000002</c:v>
                </c:pt>
                <c:pt idx="2600">
                  <c:v>2.5840000000000001</c:v>
                </c:pt>
                <c:pt idx="2601">
                  <c:v>2.585</c:v>
                </c:pt>
                <c:pt idx="2602">
                  <c:v>2.5859999999999999</c:v>
                </c:pt>
                <c:pt idx="2603">
                  <c:v>2.5870000000000002</c:v>
                </c:pt>
                <c:pt idx="2604">
                  <c:v>2.5880000000000001</c:v>
                </c:pt>
                <c:pt idx="2605">
                  <c:v>2.589</c:v>
                </c:pt>
                <c:pt idx="2606">
                  <c:v>2.59</c:v>
                </c:pt>
                <c:pt idx="2607">
                  <c:v>2.5910000000000002</c:v>
                </c:pt>
                <c:pt idx="2608">
                  <c:v>2.5920000000000001</c:v>
                </c:pt>
                <c:pt idx="2609">
                  <c:v>2.593</c:v>
                </c:pt>
                <c:pt idx="2610">
                  <c:v>2.5939999999999999</c:v>
                </c:pt>
                <c:pt idx="2611">
                  <c:v>2.5950000000000002</c:v>
                </c:pt>
                <c:pt idx="2612">
                  <c:v>2.5960000000000001</c:v>
                </c:pt>
                <c:pt idx="2613">
                  <c:v>2.597</c:v>
                </c:pt>
                <c:pt idx="2614">
                  <c:v>2.5979999999999999</c:v>
                </c:pt>
                <c:pt idx="2615">
                  <c:v>2.5990000000000002</c:v>
                </c:pt>
                <c:pt idx="2616">
                  <c:v>2.6</c:v>
                </c:pt>
                <c:pt idx="2617">
                  <c:v>2.601</c:v>
                </c:pt>
                <c:pt idx="2618">
                  <c:v>2.6019999999999999</c:v>
                </c:pt>
                <c:pt idx="2619">
                  <c:v>2.6030000000000002</c:v>
                </c:pt>
                <c:pt idx="2620">
                  <c:v>2.6040000000000001</c:v>
                </c:pt>
                <c:pt idx="2621">
                  <c:v>2.605</c:v>
                </c:pt>
                <c:pt idx="2622">
                  <c:v>2.6059999999999999</c:v>
                </c:pt>
                <c:pt idx="2623">
                  <c:v>2.6070000000000002</c:v>
                </c:pt>
                <c:pt idx="2624">
                  <c:v>2.6080000000000001</c:v>
                </c:pt>
                <c:pt idx="2625">
                  <c:v>2.609</c:v>
                </c:pt>
                <c:pt idx="2626">
                  <c:v>2.61</c:v>
                </c:pt>
                <c:pt idx="2627">
                  <c:v>2.6109999999999998</c:v>
                </c:pt>
                <c:pt idx="2628">
                  <c:v>2.6120000000000001</c:v>
                </c:pt>
                <c:pt idx="2629">
                  <c:v>2.613</c:v>
                </c:pt>
                <c:pt idx="2630">
                  <c:v>2.6139999999999999</c:v>
                </c:pt>
                <c:pt idx="2631">
                  <c:v>2.6149999999999998</c:v>
                </c:pt>
                <c:pt idx="2632">
                  <c:v>2.6160000000000001</c:v>
                </c:pt>
                <c:pt idx="2633">
                  <c:v>2.617</c:v>
                </c:pt>
                <c:pt idx="2634">
                  <c:v>2.6179999999999999</c:v>
                </c:pt>
                <c:pt idx="2635">
                  <c:v>2.6189999999999998</c:v>
                </c:pt>
                <c:pt idx="2636">
                  <c:v>2.62</c:v>
                </c:pt>
                <c:pt idx="2637">
                  <c:v>2.621</c:v>
                </c:pt>
                <c:pt idx="2638">
                  <c:v>2.6219999999999999</c:v>
                </c:pt>
                <c:pt idx="2639">
                  <c:v>2.6229999999999998</c:v>
                </c:pt>
                <c:pt idx="2640">
                  <c:v>2.6240000000000001</c:v>
                </c:pt>
                <c:pt idx="2641">
                  <c:v>2.625</c:v>
                </c:pt>
                <c:pt idx="2642">
                  <c:v>2.6259999999999999</c:v>
                </c:pt>
                <c:pt idx="2643">
                  <c:v>2.6269999999999998</c:v>
                </c:pt>
                <c:pt idx="2644">
                  <c:v>2.6280000000000001</c:v>
                </c:pt>
                <c:pt idx="2645">
                  <c:v>2.629</c:v>
                </c:pt>
                <c:pt idx="2646">
                  <c:v>2.63</c:v>
                </c:pt>
                <c:pt idx="2647">
                  <c:v>2.6309999999999998</c:v>
                </c:pt>
                <c:pt idx="2648">
                  <c:v>2.6320000000000001</c:v>
                </c:pt>
                <c:pt idx="2649">
                  <c:v>2.633</c:v>
                </c:pt>
                <c:pt idx="2650">
                  <c:v>2.6339999999999999</c:v>
                </c:pt>
                <c:pt idx="2651">
                  <c:v>2.6349999999999998</c:v>
                </c:pt>
                <c:pt idx="2652">
                  <c:v>2.6360000000000001</c:v>
                </c:pt>
                <c:pt idx="2653">
                  <c:v>2.637</c:v>
                </c:pt>
                <c:pt idx="2654">
                  <c:v>2.6379999999999999</c:v>
                </c:pt>
                <c:pt idx="2655">
                  <c:v>2.6389999999999998</c:v>
                </c:pt>
                <c:pt idx="2656">
                  <c:v>2.64</c:v>
                </c:pt>
                <c:pt idx="2657">
                  <c:v>2.641</c:v>
                </c:pt>
                <c:pt idx="2658">
                  <c:v>2.6419999999999999</c:v>
                </c:pt>
                <c:pt idx="2659">
                  <c:v>2.6429999999999998</c:v>
                </c:pt>
                <c:pt idx="2660">
                  <c:v>2.6440000000000001</c:v>
                </c:pt>
                <c:pt idx="2661">
                  <c:v>2.645</c:v>
                </c:pt>
                <c:pt idx="2662">
                  <c:v>2.6459999999999999</c:v>
                </c:pt>
                <c:pt idx="2663">
                  <c:v>2.6469999999999998</c:v>
                </c:pt>
                <c:pt idx="2664">
                  <c:v>2.6480000000000001</c:v>
                </c:pt>
                <c:pt idx="2665">
                  <c:v>2.649</c:v>
                </c:pt>
                <c:pt idx="2666">
                  <c:v>2.65</c:v>
                </c:pt>
                <c:pt idx="2667">
                  <c:v>2.6509999999999998</c:v>
                </c:pt>
                <c:pt idx="2668">
                  <c:v>2.6520000000000001</c:v>
                </c:pt>
                <c:pt idx="2669">
                  <c:v>2.653</c:v>
                </c:pt>
                <c:pt idx="2670">
                  <c:v>2.6539999999999999</c:v>
                </c:pt>
                <c:pt idx="2671">
                  <c:v>2.6549999999999998</c:v>
                </c:pt>
                <c:pt idx="2672">
                  <c:v>2.6560000000000001</c:v>
                </c:pt>
                <c:pt idx="2673">
                  <c:v>2.657</c:v>
                </c:pt>
                <c:pt idx="2674">
                  <c:v>2.6579999999999999</c:v>
                </c:pt>
                <c:pt idx="2675">
                  <c:v>2.6589999999999998</c:v>
                </c:pt>
                <c:pt idx="2676">
                  <c:v>2.66</c:v>
                </c:pt>
                <c:pt idx="2677">
                  <c:v>2.661</c:v>
                </c:pt>
                <c:pt idx="2678">
                  <c:v>2.6619999999999999</c:v>
                </c:pt>
                <c:pt idx="2679">
                  <c:v>2.6629999999999998</c:v>
                </c:pt>
                <c:pt idx="2680">
                  <c:v>2.6640000000000001</c:v>
                </c:pt>
                <c:pt idx="2681">
                  <c:v>2.665</c:v>
                </c:pt>
                <c:pt idx="2682">
                  <c:v>2.6659999999999999</c:v>
                </c:pt>
                <c:pt idx="2683">
                  <c:v>2.6669999999999998</c:v>
                </c:pt>
                <c:pt idx="2684">
                  <c:v>2.6680000000000001</c:v>
                </c:pt>
                <c:pt idx="2685">
                  <c:v>2.669</c:v>
                </c:pt>
                <c:pt idx="2686">
                  <c:v>2.67</c:v>
                </c:pt>
                <c:pt idx="2687">
                  <c:v>2.6709999999999998</c:v>
                </c:pt>
                <c:pt idx="2688">
                  <c:v>2.6720000000000002</c:v>
                </c:pt>
                <c:pt idx="2689">
                  <c:v>2.673</c:v>
                </c:pt>
                <c:pt idx="2690">
                  <c:v>2.6739999999999999</c:v>
                </c:pt>
                <c:pt idx="2691">
                  <c:v>2.6749999999999998</c:v>
                </c:pt>
                <c:pt idx="2692">
                  <c:v>2.6760000000000002</c:v>
                </c:pt>
                <c:pt idx="2693">
                  <c:v>2.677</c:v>
                </c:pt>
                <c:pt idx="2694">
                  <c:v>2.6779999999999999</c:v>
                </c:pt>
                <c:pt idx="2695">
                  <c:v>2.6789999999999998</c:v>
                </c:pt>
                <c:pt idx="2696">
                  <c:v>2.68</c:v>
                </c:pt>
                <c:pt idx="2697">
                  <c:v>2.681</c:v>
                </c:pt>
                <c:pt idx="2698">
                  <c:v>2.6819999999999999</c:v>
                </c:pt>
                <c:pt idx="2699">
                  <c:v>2.6829999999999998</c:v>
                </c:pt>
                <c:pt idx="2700">
                  <c:v>2.6840000000000002</c:v>
                </c:pt>
                <c:pt idx="2701">
                  <c:v>2.6850000000000001</c:v>
                </c:pt>
                <c:pt idx="2702">
                  <c:v>2.6859999999999999</c:v>
                </c:pt>
                <c:pt idx="2703">
                  <c:v>2.6869999999999998</c:v>
                </c:pt>
                <c:pt idx="2704">
                  <c:v>2.6880000000000002</c:v>
                </c:pt>
                <c:pt idx="2705">
                  <c:v>2.6890000000000001</c:v>
                </c:pt>
                <c:pt idx="2706">
                  <c:v>2.69</c:v>
                </c:pt>
                <c:pt idx="2707">
                  <c:v>2.6909999999999998</c:v>
                </c:pt>
                <c:pt idx="2708">
                  <c:v>2.6920000000000002</c:v>
                </c:pt>
                <c:pt idx="2709">
                  <c:v>2.6930000000000001</c:v>
                </c:pt>
                <c:pt idx="2710">
                  <c:v>2.694</c:v>
                </c:pt>
                <c:pt idx="2711">
                  <c:v>2.6949999999999998</c:v>
                </c:pt>
                <c:pt idx="2712">
                  <c:v>2.6960000000000002</c:v>
                </c:pt>
                <c:pt idx="2713">
                  <c:v>2.6970000000000001</c:v>
                </c:pt>
                <c:pt idx="2714">
                  <c:v>2.698</c:v>
                </c:pt>
                <c:pt idx="2715">
                  <c:v>2.6989999999999998</c:v>
                </c:pt>
                <c:pt idx="2716">
                  <c:v>2.7</c:v>
                </c:pt>
                <c:pt idx="2717">
                  <c:v>2.7010000000000001</c:v>
                </c:pt>
                <c:pt idx="2718">
                  <c:v>2.702</c:v>
                </c:pt>
                <c:pt idx="2719">
                  <c:v>2.7029999999999998</c:v>
                </c:pt>
                <c:pt idx="2720">
                  <c:v>2.7040000000000002</c:v>
                </c:pt>
                <c:pt idx="2721">
                  <c:v>2.7050000000000001</c:v>
                </c:pt>
                <c:pt idx="2722">
                  <c:v>2.706</c:v>
                </c:pt>
                <c:pt idx="2723">
                  <c:v>2.7069999999999999</c:v>
                </c:pt>
                <c:pt idx="2724">
                  <c:v>2.7080000000000002</c:v>
                </c:pt>
                <c:pt idx="2725">
                  <c:v>2.7090000000000001</c:v>
                </c:pt>
                <c:pt idx="2726">
                  <c:v>2.71</c:v>
                </c:pt>
                <c:pt idx="2727">
                  <c:v>2.7109999999999999</c:v>
                </c:pt>
                <c:pt idx="2728">
                  <c:v>2.7120000000000002</c:v>
                </c:pt>
                <c:pt idx="2729">
                  <c:v>2.7130000000000001</c:v>
                </c:pt>
                <c:pt idx="2730">
                  <c:v>2.714</c:v>
                </c:pt>
                <c:pt idx="2731">
                  <c:v>2.7149999999999999</c:v>
                </c:pt>
                <c:pt idx="2732">
                  <c:v>2.7160000000000002</c:v>
                </c:pt>
                <c:pt idx="2733">
                  <c:v>2.7170000000000001</c:v>
                </c:pt>
                <c:pt idx="2734">
                  <c:v>2.718</c:v>
                </c:pt>
                <c:pt idx="2735">
                  <c:v>2.7189999999999999</c:v>
                </c:pt>
                <c:pt idx="2736">
                  <c:v>2.72</c:v>
                </c:pt>
                <c:pt idx="2737">
                  <c:v>2.7210000000000001</c:v>
                </c:pt>
                <c:pt idx="2738">
                  <c:v>2.722</c:v>
                </c:pt>
                <c:pt idx="2739">
                  <c:v>2.7229999999999999</c:v>
                </c:pt>
                <c:pt idx="2740">
                  <c:v>2.7240000000000002</c:v>
                </c:pt>
                <c:pt idx="2741">
                  <c:v>2.7250000000000001</c:v>
                </c:pt>
                <c:pt idx="2742">
                  <c:v>2.726</c:v>
                </c:pt>
                <c:pt idx="2743">
                  <c:v>2.7269999999999999</c:v>
                </c:pt>
                <c:pt idx="2744">
                  <c:v>2.7280000000000002</c:v>
                </c:pt>
                <c:pt idx="2745">
                  <c:v>2.7290000000000001</c:v>
                </c:pt>
                <c:pt idx="2746">
                  <c:v>2.73</c:v>
                </c:pt>
                <c:pt idx="2747">
                  <c:v>2.7309999999999999</c:v>
                </c:pt>
                <c:pt idx="2748">
                  <c:v>2.7320000000000002</c:v>
                </c:pt>
                <c:pt idx="2749">
                  <c:v>2.7330000000000001</c:v>
                </c:pt>
                <c:pt idx="2750">
                  <c:v>2.734</c:v>
                </c:pt>
                <c:pt idx="2751">
                  <c:v>2.7349999999999999</c:v>
                </c:pt>
                <c:pt idx="2752">
                  <c:v>2.7359999999999998</c:v>
                </c:pt>
                <c:pt idx="2753">
                  <c:v>2.7370000000000001</c:v>
                </c:pt>
                <c:pt idx="2754">
                  <c:v>2.738</c:v>
                </c:pt>
                <c:pt idx="2755">
                  <c:v>2.7389999999999999</c:v>
                </c:pt>
                <c:pt idx="2756">
                  <c:v>2.7399999999999998</c:v>
                </c:pt>
                <c:pt idx="2757">
                  <c:v>2.7410000000000001</c:v>
                </c:pt>
                <c:pt idx="2758">
                  <c:v>2.742</c:v>
                </c:pt>
                <c:pt idx="2759">
                  <c:v>2.7429999999999999</c:v>
                </c:pt>
                <c:pt idx="2760">
                  <c:v>2.7439999999999998</c:v>
                </c:pt>
                <c:pt idx="2761">
                  <c:v>2.7450000000000001</c:v>
                </c:pt>
                <c:pt idx="2762">
                  <c:v>2.746</c:v>
                </c:pt>
                <c:pt idx="2763">
                  <c:v>2.7469999999999999</c:v>
                </c:pt>
                <c:pt idx="2764">
                  <c:v>2.7479999999999998</c:v>
                </c:pt>
                <c:pt idx="2765">
                  <c:v>2.7490000000000001</c:v>
                </c:pt>
                <c:pt idx="2766">
                  <c:v>2.75</c:v>
                </c:pt>
                <c:pt idx="2767">
                  <c:v>2.7509999999999999</c:v>
                </c:pt>
                <c:pt idx="2768">
                  <c:v>2.7519999999999998</c:v>
                </c:pt>
                <c:pt idx="2769">
                  <c:v>2.7530000000000001</c:v>
                </c:pt>
                <c:pt idx="2770">
                  <c:v>2.754</c:v>
                </c:pt>
                <c:pt idx="2771">
                  <c:v>2.7549999999999999</c:v>
                </c:pt>
                <c:pt idx="2772">
                  <c:v>2.7559999999999998</c:v>
                </c:pt>
                <c:pt idx="2773">
                  <c:v>2.7570000000000001</c:v>
                </c:pt>
                <c:pt idx="2774">
                  <c:v>2.758</c:v>
                </c:pt>
                <c:pt idx="2775">
                  <c:v>2.7589999999999999</c:v>
                </c:pt>
                <c:pt idx="2776">
                  <c:v>2.76</c:v>
                </c:pt>
                <c:pt idx="2777">
                  <c:v>2.7610000000000001</c:v>
                </c:pt>
                <c:pt idx="2778">
                  <c:v>2.762</c:v>
                </c:pt>
                <c:pt idx="2779">
                  <c:v>2.7629999999999999</c:v>
                </c:pt>
                <c:pt idx="2780">
                  <c:v>2.7639999999999998</c:v>
                </c:pt>
                <c:pt idx="2781">
                  <c:v>2.7650000000000001</c:v>
                </c:pt>
                <c:pt idx="2782">
                  <c:v>2.766</c:v>
                </c:pt>
                <c:pt idx="2783">
                  <c:v>2.7669999999999999</c:v>
                </c:pt>
                <c:pt idx="2784">
                  <c:v>2.7679999999999998</c:v>
                </c:pt>
                <c:pt idx="2785">
                  <c:v>2.7690000000000001</c:v>
                </c:pt>
                <c:pt idx="2786">
                  <c:v>2.77</c:v>
                </c:pt>
                <c:pt idx="2787">
                  <c:v>2.7709999999999999</c:v>
                </c:pt>
                <c:pt idx="2788">
                  <c:v>2.7719999999999998</c:v>
                </c:pt>
                <c:pt idx="2789">
                  <c:v>2.7730000000000001</c:v>
                </c:pt>
                <c:pt idx="2790">
                  <c:v>2.774</c:v>
                </c:pt>
                <c:pt idx="2791">
                  <c:v>2.7749999999999999</c:v>
                </c:pt>
                <c:pt idx="2792">
                  <c:v>2.7759999999999998</c:v>
                </c:pt>
                <c:pt idx="2793">
                  <c:v>2.7770000000000001</c:v>
                </c:pt>
                <c:pt idx="2794">
                  <c:v>2.778</c:v>
                </c:pt>
                <c:pt idx="2795">
                  <c:v>2.7789999999999999</c:v>
                </c:pt>
                <c:pt idx="2796">
                  <c:v>2.78</c:v>
                </c:pt>
                <c:pt idx="2797">
                  <c:v>2.7810000000000001</c:v>
                </c:pt>
                <c:pt idx="2798">
                  <c:v>2.782</c:v>
                </c:pt>
                <c:pt idx="2799">
                  <c:v>2.7829999999999999</c:v>
                </c:pt>
                <c:pt idx="2800">
                  <c:v>2.7839999999999998</c:v>
                </c:pt>
                <c:pt idx="2801">
                  <c:v>2.7850000000000001</c:v>
                </c:pt>
                <c:pt idx="2802">
                  <c:v>2.786</c:v>
                </c:pt>
                <c:pt idx="2803">
                  <c:v>2.7869999999999999</c:v>
                </c:pt>
                <c:pt idx="2804">
                  <c:v>2.7879999999999998</c:v>
                </c:pt>
                <c:pt idx="2805">
                  <c:v>2.7890000000000001</c:v>
                </c:pt>
                <c:pt idx="2806">
                  <c:v>2.79</c:v>
                </c:pt>
                <c:pt idx="2807">
                  <c:v>2.7909999999999999</c:v>
                </c:pt>
                <c:pt idx="2808">
                  <c:v>2.7919999999999998</c:v>
                </c:pt>
                <c:pt idx="2809">
                  <c:v>2.7930000000000001</c:v>
                </c:pt>
                <c:pt idx="2810">
                  <c:v>2.794</c:v>
                </c:pt>
                <c:pt idx="2811">
                  <c:v>2.7949999999999999</c:v>
                </c:pt>
                <c:pt idx="2812">
                  <c:v>2.7959999999999998</c:v>
                </c:pt>
                <c:pt idx="2813">
                  <c:v>2.7970000000000002</c:v>
                </c:pt>
                <c:pt idx="2814">
                  <c:v>2.798</c:v>
                </c:pt>
                <c:pt idx="2815">
                  <c:v>2.7989999999999999</c:v>
                </c:pt>
                <c:pt idx="2816">
                  <c:v>2.8</c:v>
                </c:pt>
                <c:pt idx="2817">
                  <c:v>2.8010000000000002</c:v>
                </c:pt>
                <c:pt idx="2818">
                  <c:v>2.802</c:v>
                </c:pt>
                <c:pt idx="2819">
                  <c:v>2.8029999999999999</c:v>
                </c:pt>
                <c:pt idx="2820">
                  <c:v>2.8039999999999998</c:v>
                </c:pt>
                <c:pt idx="2821">
                  <c:v>2.8050000000000002</c:v>
                </c:pt>
                <c:pt idx="2822">
                  <c:v>2.806</c:v>
                </c:pt>
                <c:pt idx="2823">
                  <c:v>2.8069999999999999</c:v>
                </c:pt>
                <c:pt idx="2824">
                  <c:v>2.8079999999999998</c:v>
                </c:pt>
                <c:pt idx="2825">
                  <c:v>2.8090000000000002</c:v>
                </c:pt>
                <c:pt idx="2826">
                  <c:v>2.81</c:v>
                </c:pt>
                <c:pt idx="2827">
                  <c:v>2.8109999999999999</c:v>
                </c:pt>
                <c:pt idx="2828">
                  <c:v>2.8119999999999998</c:v>
                </c:pt>
                <c:pt idx="2829">
                  <c:v>2.8130000000000002</c:v>
                </c:pt>
                <c:pt idx="2830">
                  <c:v>2.8140000000000001</c:v>
                </c:pt>
                <c:pt idx="2831">
                  <c:v>2.8149999999999999</c:v>
                </c:pt>
                <c:pt idx="2832">
                  <c:v>2.8159999999999998</c:v>
                </c:pt>
                <c:pt idx="2833">
                  <c:v>2.8170000000000002</c:v>
                </c:pt>
                <c:pt idx="2834">
                  <c:v>2.8180000000000001</c:v>
                </c:pt>
                <c:pt idx="2835">
                  <c:v>2.819</c:v>
                </c:pt>
                <c:pt idx="2836">
                  <c:v>2.82</c:v>
                </c:pt>
                <c:pt idx="2837">
                  <c:v>2.8210000000000002</c:v>
                </c:pt>
                <c:pt idx="2838">
                  <c:v>2.8220000000000001</c:v>
                </c:pt>
                <c:pt idx="2839">
                  <c:v>2.823</c:v>
                </c:pt>
                <c:pt idx="2840">
                  <c:v>2.8239999999999998</c:v>
                </c:pt>
                <c:pt idx="2841">
                  <c:v>2.8250000000000002</c:v>
                </c:pt>
                <c:pt idx="2842">
                  <c:v>2.8260000000000001</c:v>
                </c:pt>
                <c:pt idx="2843">
                  <c:v>2.827</c:v>
                </c:pt>
                <c:pt idx="2844">
                  <c:v>2.8279999999999998</c:v>
                </c:pt>
                <c:pt idx="2845">
                  <c:v>2.8290000000000002</c:v>
                </c:pt>
                <c:pt idx="2846">
                  <c:v>2.83</c:v>
                </c:pt>
                <c:pt idx="2847">
                  <c:v>2.831</c:v>
                </c:pt>
                <c:pt idx="2848">
                  <c:v>2.8319999999999999</c:v>
                </c:pt>
                <c:pt idx="2849">
                  <c:v>2.8330000000000002</c:v>
                </c:pt>
                <c:pt idx="2850">
                  <c:v>2.8340000000000001</c:v>
                </c:pt>
                <c:pt idx="2851">
                  <c:v>2.835</c:v>
                </c:pt>
                <c:pt idx="2852">
                  <c:v>2.8359999999999999</c:v>
                </c:pt>
                <c:pt idx="2853">
                  <c:v>2.8370000000000002</c:v>
                </c:pt>
                <c:pt idx="2854">
                  <c:v>2.8380000000000001</c:v>
                </c:pt>
                <c:pt idx="2855">
                  <c:v>2.839</c:v>
                </c:pt>
                <c:pt idx="2856">
                  <c:v>2.84</c:v>
                </c:pt>
                <c:pt idx="2857">
                  <c:v>2.8410000000000002</c:v>
                </c:pt>
                <c:pt idx="2858">
                  <c:v>2.8420000000000001</c:v>
                </c:pt>
                <c:pt idx="2859">
                  <c:v>2.843</c:v>
                </c:pt>
                <c:pt idx="2860">
                  <c:v>2.8439999999999999</c:v>
                </c:pt>
                <c:pt idx="2861">
                  <c:v>2.8450000000000002</c:v>
                </c:pt>
                <c:pt idx="2862">
                  <c:v>2.8460000000000001</c:v>
                </c:pt>
                <c:pt idx="2863">
                  <c:v>2.847</c:v>
                </c:pt>
                <c:pt idx="2864">
                  <c:v>2.8479999999999999</c:v>
                </c:pt>
                <c:pt idx="2865">
                  <c:v>2.8490000000000002</c:v>
                </c:pt>
                <c:pt idx="2866">
                  <c:v>2.85</c:v>
                </c:pt>
                <c:pt idx="2867">
                  <c:v>2.851</c:v>
                </c:pt>
                <c:pt idx="2868">
                  <c:v>2.8519999999999999</c:v>
                </c:pt>
                <c:pt idx="2869">
                  <c:v>2.8530000000000002</c:v>
                </c:pt>
                <c:pt idx="2870">
                  <c:v>2.8540000000000001</c:v>
                </c:pt>
                <c:pt idx="2871">
                  <c:v>2.855</c:v>
                </c:pt>
                <c:pt idx="2872">
                  <c:v>2.8559999999999999</c:v>
                </c:pt>
                <c:pt idx="2873">
                  <c:v>2.8570000000000002</c:v>
                </c:pt>
                <c:pt idx="2874">
                  <c:v>2.8580000000000001</c:v>
                </c:pt>
                <c:pt idx="2875">
                  <c:v>2.859</c:v>
                </c:pt>
                <c:pt idx="2876">
                  <c:v>2.86</c:v>
                </c:pt>
                <c:pt idx="2877">
                  <c:v>2.8609999999999998</c:v>
                </c:pt>
                <c:pt idx="2878">
                  <c:v>2.8620000000000001</c:v>
                </c:pt>
                <c:pt idx="2879">
                  <c:v>2.863</c:v>
                </c:pt>
                <c:pt idx="2880">
                  <c:v>2.8639999999999999</c:v>
                </c:pt>
                <c:pt idx="2881">
                  <c:v>2.8649999999999998</c:v>
                </c:pt>
                <c:pt idx="2882">
                  <c:v>2.8660000000000001</c:v>
                </c:pt>
                <c:pt idx="2883">
                  <c:v>2.867</c:v>
                </c:pt>
                <c:pt idx="2884">
                  <c:v>2.8679999999999999</c:v>
                </c:pt>
                <c:pt idx="2885">
                  <c:v>2.8689999999999998</c:v>
                </c:pt>
                <c:pt idx="2886">
                  <c:v>2.87</c:v>
                </c:pt>
                <c:pt idx="2887">
                  <c:v>2.871</c:v>
                </c:pt>
                <c:pt idx="2888">
                  <c:v>2.8719999999999999</c:v>
                </c:pt>
                <c:pt idx="2889">
                  <c:v>2.8729999999999998</c:v>
                </c:pt>
                <c:pt idx="2890">
                  <c:v>2.8740000000000001</c:v>
                </c:pt>
                <c:pt idx="2891">
                  <c:v>2.875</c:v>
                </c:pt>
                <c:pt idx="2892">
                  <c:v>2.8759999999999999</c:v>
                </c:pt>
                <c:pt idx="2893">
                  <c:v>2.8769999999999998</c:v>
                </c:pt>
                <c:pt idx="2894">
                  <c:v>2.8780000000000001</c:v>
                </c:pt>
                <c:pt idx="2895">
                  <c:v>2.879</c:v>
                </c:pt>
                <c:pt idx="2896">
                  <c:v>2.88</c:v>
                </c:pt>
                <c:pt idx="2897">
                  <c:v>2.8809999999999998</c:v>
                </c:pt>
                <c:pt idx="2898">
                  <c:v>2.8820000000000001</c:v>
                </c:pt>
                <c:pt idx="2899">
                  <c:v>2.883</c:v>
                </c:pt>
                <c:pt idx="2900">
                  <c:v>2.8839999999999999</c:v>
                </c:pt>
                <c:pt idx="2901">
                  <c:v>2.8849999999999998</c:v>
                </c:pt>
                <c:pt idx="2902">
                  <c:v>2.8860000000000001</c:v>
                </c:pt>
                <c:pt idx="2903">
                  <c:v>2.887</c:v>
                </c:pt>
                <c:pt idx="2904">
                  <c:v>2.8879999999999999</c:v>
                </c:pt>
                <c:pt idx="2905">
                  <c:v>2.8889999999999998</c:v>
                </c:pt>
                <c:pt idx="2906">
                  <c:v>2.89</c:v>
                </c:pt>
                <c:pt idx="2907">
                  <c:v>2.891</c:v>
                </c:pt>
                <c:pt idx="2908">
                  <c:v>2.8919999999999999</c:v>
                </c:pt>
                <c:pt idx="2909">
                  <c:v>2.8929999999999998</c:v>
                </c:pt>
                <c:pt idx="2910">
                  <c:v>2.8940000000000001</c:v>
                </c:pt>
                <c:pt idx="2911">
                  <c:v>2.895</c:v>
                </c:pt>
                <c:pt idx="2912">
                  <c:v>2.8959999999999999</c:v>
                </c:pt>
                <c:pt idx="2913">
                  <c:v>2.8969999999999998</c:v>
                </c:pt>
                <c:pt idx="2914">
                  <c:v>2.8980000000000001</c:v>
                </c:pt>
                <c:pt idx="2915">
                  <c:v>2.899</c:v>
                </c:pt>
                <c:pt idx="2916">
                  <c:v>2.9</c:v>
                </c:pt>
                <c:pt idx="2917">
                  <c:v>2.9009999999999998</c:v>
                </c:pt>
                <c:pt idx="2918">
                  <c:v>2.9020000000000001</c:v>
                </c:pt>
                <c:pt idx="2919">
                  <c:v>2.903</c:v>
                </c:pt>
                <c:pt idx="2920">
                  <c:v>2.9039999999999999</c:v>
                </c:pt>
                <c:pt idx="2921">
                  <c:v>2.9049999999999998</c:v>
                </c:pt>
                <c:pt idx="2922">
                  <c:v>2.9060000000000001</c:v>
                </c:pt>
                <c:pt idx="2923">
                  <c:v>2.907</c:v>
                </c:pt>
                <c:pt idx="2924">
                  <c:v>2.9079999999999999</c:v>
                </c:pt>
                <c:pt idx="2925">
                  <c:v>2.9089999999999998</c:v>
                </c:pt>
                <c:pt idx="2926">
                  <c:v>2.91</c:v>
                </c:pt>
                <c:pt idx="2927">
                  <c:v>2.911</c:v>
                </c:pt>
                <c:pt idx="2928">
                  <c:v>2.9119999999999999</c:v>
                </c:pt>
                <c:pt idx="2929">
                  <c:v>2.9129999999999998</c:v>
                </c:pt>
                <c:pt idx="2930">
                  <c:v>2.9140000000000001</c:v>
                </c:pt>
                <c:pt idx="2931">
                  <c:v>2.915</c:v>
                </c:pt>
                <c:pt idx="2932">
                  <c:v>2.9159999999999999</c:v>
                </c:pt>
                <c:pt idx="2933">
                  <c:v>2.9169999999999998</c:v>
                </c:pt>
                <c:pt idx="2934">
                  <c:v>2.9180000000000001</c:v>
                </c:pt>
                <c:pt idx="2935">
                  <c:v>2.919</c:v>
                </c:pt>
                <c:pt idx="2936">
                  <c:v>2.92</c:v>
                </c:pt>
                <c:pt idx="2937">
                  <c:v>2.9209999999999998</c:v>
                </c:pt>
                <c:pt idx="2938">
                  <c:v>2.9220000000000002</c:v>
                </c:pt>
                <c:pt idx="2939">
                  <c:v>2.923</c:v>
                </c:pt>
                <c:pt idx="2940">
                  <c:v>2.9239999999999999</c:v>
                </c:pt>
                <c:pt idx="2941">
                  <c:v>2.9249999999999998</c:v>
                </c:pt>
                <c:pt idx="2942">
                  <c:v>2.9260000000000002</c:v>
                </c:pt>
                <c:pt idx="2943">
                  <c:v>2.927</c:v>
                </c:pt>
                <c:pt idx="2944">
                  <c:v>2.9279999999999999</c:v>
                </c:pt>
                <c:pt idx="2945">
                  <c:v>2.9289999999999998</c:v>
                </c:pt>
                <c:pt idx="2946">
                  <c:v>2.93</c:v>
                </c:pt>
                <c:pt idx="2947">
                  <c:v>2.931</c:v>
                </c:pt>
                <c:pt idx="2948">
                  <c:v>2.9319999999999999</c:v>
                </c:pt>
                <c:pt idx="2949">
                  <c:v>2.9329999999999998</c:v>
                </c:pt>
                <c:pt idx="2950">
                  <c:v>2.9340000000000002</c:v>
                </c:pt>
                <c:pt idx="2951">
                  <c:v>2.9350000000000001</c:v>
                </c:pt>
                <c:pt idx="2952">
                  <c:v>2.9359999999999999</c:v>
                </c:pt>
                <c:pt idx="2953">
                  <c:v>2.9369999999999998</c:v>
                </c:pt>
                <c:pt idx="2954">
                  <c:v>2.9380000000000002</c:v>
                </c:pt>
                <c:pt idx="2955">
                  <c:v>2.9390000000000001</c:v>
                </c:pt>
                <c:pt idx="2956">
                  <c:v>2.94</c:v>
                </c:pt>
                <c:pt idx="2957">
                  <c:v>2.9409999999999998</c:v>
                </c:pt>
                <c:pt idx="2958">
                  <c:v>2.9420000000000002</c:v>
                </c:pt>
                <c:pt idx="2959">
                  <c:v>2.9430000000000001</c:v>
                </c:pt>
                <c:pt idx="2960">
                  <c:v>2.944</c:v>
                </c:pt>
                <c:pt idx="2961">
                  <c:v>2.9449999999999998</c:v>
                </c:pt>
                <c:pt idx="2962">
                  <c:v>2.9460000000000002</c:v>
                </c:pt>
                <c:pt idx="2963">
                  <c:v>2.9470000000000001</c:v>
                </c:pt>
                <c:pt idx="2964">
                  <c:v>2.948</c:v>
                </c:pt>
                <c:pt idx="2965">
                  <c:v>2.9489999999999998</c:v>
                </c:pt>
                <c:pt idx="2966">
                  <c:v>2.95</c:v>
                </c:pt>
                <c:pt idx="2967">
                  <c:v>2.9510000000000001</c:v>
                </c:pt>
                <c:pt idx="2968">
                  <c:v>2.952</c:v>
                </c:pt>
                <c:pt idx="2969">
                  <c:v>2.9529999999999998</c:v>
                </c:pt>
                <c:pt idx="2970">
                  <c:v>2.9540000000000002</c:v>
                </c:pt>
                <c:pt idx="2971">
                  <c:v>2.9550000000000001</c:v>
                </c:pt>
                <c:pt idx="2972">
                  <c:v>2.956</c:v>
                </c:pt>
                <c:pt idx="2973">
                  <c:v>2.9569999999999999</c:v>
                </c:pt>
                <c:pt idx="2974">
                  <c:v>2.9580000000000002</c:v>
                </c:pt>
                <c:pt idx="2975">
                  <c:v>2.9590000000000001</c:v>
                </c:pt>
                <c:pt idx="2976">
                  <c:v>2.96</c:v>
                </c:pt>
                <c:pt idx="2977">
                  <c:v>2.9609999999999999</c:v>
                </c:pt>
                <c:pt idx="2978">
                  <c:v>2.9620000000000002</c:v>
                </c:pt>
                <c:pt idx="2979">
                  <c:v>2.9630000000000001</c:v>
                </c:pt>
                <c:pt idx="2980">
                  <c:v>2.964</c:v>
                </c:pt>
                <c:pt idx="2981">
                  <c:v>2.9649999999999999</c:v>
                </c:pt>
                <c:pt idx="2982">
                  <c:v>2.9660000000000002</c:v>
                </c:pt>
                <c:pt idx="2983">
                  <c:v>2.9670000000000001</c:v>
                </c:pt>
                <c:pt idx="2984">
                  <c:v>2.968</c:v>
                </c:pt>
                <c:pt idx="2985">
                  <c:v>2.9689999999999999</c:v>
                </c:pt>
                <c:pt idx="2986">
                  <c:v>2.97</c:v>
                </c:pt>
                <c:pt idx="2987">
                  <c:v>2.9710000000000001</c:v>
                </c:pt>
                <c:pt idx="2988">
                  <c:v>2.972</c:v>
                </c:pt>
                <c:pt idx="2989">
                  <c:v>2.9729999999999999</c:v>
                </c:pt>
                <c:pt idx="2990">
                  <c:v>2.9740000000000002</c:v>
                </c:pt>
                <c:pt idx="2991">
                  <c:v>2.9750000000000001</c:v>
                </c:pt>
                <c:pt idx="2992">
                  <c:v>2.976</c:v>
                </c:pt>
                <c:pt idx="2993">
                  <c:v>2.9769999999999999</c:v>
                </c:pt>
                <c:pt idx="2994">
                  <c:v>2.9780000000000002</c:v>
                </c:pt>
                <c:pt idx="2995">
                  <c:v>2.9790000000000001</c:v>
                </c:pt>
                <c:pt idx="2996">
                  <c:v>2.98</c:v>
                </c:pt>
                <c:pt idx="2997">
                  <c:v>2.9809999999999999</c:v>
                </c:pt>
                <c:pt idx="2998">
                  <c:v>2.9820000000000002</c:v>
                </c:pt>
                <c:pt idx="2999">
                  <c:v>2.9830000000000001</c:v>
                </c:pt>
              </c:numCache>
            </c:numRef>
          </c:xVal>
          <c:yVal>
            <c:numRef>
              <c:f>'Figure 2 - Twin-His'!$AC$8:$AC$3007</c:f>
              <c:numCache>
                <c:formatCode>0.00E+00</c:formatCode>
                <c:ptCount val="3000"/>
                <c:pt idx="0">
                  <c:v>-1.8152570000000001E-5</c:v>
                </c:pt>
                <c:pt idx="1">
                  <c:v>-1.160732E-4</c:v>
                </c:pt>
                <c:pt idx="2">
                  <c:v>-3.7729650000000001E-4</c:v>
                </c:pt>
                <c:pt idx="3">
                  <c:v>-8.7026580000000001E-4</c:v>
                </c:pt>
                <c:pt idx="4">
                  <c:v>-1.6447090000000001E-3</c:v>
                </c:pt>
                <c:pt idx="5">
                  <c:v>-2.7345199999999998E-3</c:v>
                </c:pt>
                <c:pt idx="6">
                  <c:v>-4.1626079999999999E-3</c:v>
                </c:pt>
                <c:pt idx="7">
                  <c:v>-5.9418439999999999E-3</c:v>
                </c:pt>
                <c:pt idx="8">
                  <c:v>-8.0640190000000004E-3</c:v>
                </c:pt>
                <c:pt idx="9">
                  <c:v>-1.0506949999999999E-2</c:v>
                </c:pt>
                <c:pt idx="10">
                  <c:v>-1.3246290000000001E-2</c:v>
                </c:pt>
                <c:pt idx="11">
                  <c:v>-1.6248869999999999E-2</c:v>
                </c:pt>
                <c:pt idx="12">
                  <c:v>-1.9471220000000001E-2</c:v>
                </c:pt>
                <c:pt idx="13">
                  <c:v>-2.2864249999999999E-2</c:v>
                </c:pt>
                <c:pt idx="14">
                  <c:v>-2.6375880000000001E-2</c:v>
                </c:pt>
                <c:pt idx="15">
                  <c:v>-2.9958459999999999E-2</c:v>
                </c:pt>
                <c:pt idx="16">
                  <c:v>-3.3571480000000001E-2</c:v>
                </c:pt>
                <c:pt idx="17">
                  <c:v>-3.7174310000000002E-2</c:v>
                </c:pt>
                <c:pt idx="18">
                  <c:v>-4.0726230000000002E-2</c:v>
                </c:pt>
                <c:pt idx="19">
                  <c:v>-4.4194329999999997E-2</c:v>
                </c:pt>
                <c:pt idx="20">
                  <c:v>-4.7553129999999999E-2</c:v>
                </c:pt>
                <c:pt idx="21">
                  <c:v>-5.0779299999999999E-2</c:v>
                </c:pt>
                <c:pt idx="22">
                  <c:v>-5.3848979999999998E-2</c:v>
                </c:pt>
                <c:pt idx="23">
                  <c:v>-5.6741340000000001E-2</c:v>
                </c:pt>
                <c:pt idx="24">
                  <c:v>-5.9446890000000002E-2</c:v>
                </c:pt>
                <c:pt idx="25">
                  <c:v>-6.1959380000000001E-2</c:v>
                </c:pt>
                <c:pt idx="26">
                  <c:v>-6.4261620000000005E-2</c:v>
                </c:pt>
                <c:pt idx="27">
                  <c:v>-6.6335720000000001E-2</c:v>
                </c:pt>
                <c:pt idx="28">
                  <c:v>-6.8176730000000005E-2</c:v>
                </c:pt>
                <c:pt idx="29">
                  <c:v>-6.9790870000000005E-2</c:v>
                </c:pt>
                <c:pt idx="30">
                  <c:v>-7.1188790000000002E-2</c:v>
                </c:pt>
                <c:pt idx="31">
                  <c:v>-7.2380780000000006E-2</c:v>
                </c:pt>
                <c:pt idx="32">
                  <c:v>-7.3378570000000004E-2</c:v>
                </c:pt>
                <c:pt idx="33">
                  <c:v>-7.4193120000000001E-2</c:v>
                </c:pt>
                <c:pt idx="34">
                  <c:v>-7.4830610000000006E-2</c:v>
                </c:pt>
                <c:pt idx="35">
                  <c:v>-7.5299770000000002E-2</c:v>
                </c:pt>
                <c:pt idx="36">
                  <c:v>-7.5618409999999997E-2</c:v>
                </c:pt>
                <c:pt idx="37">
                  <c:v>-7.5807520000000003E-2</c:v>
                </c:pt>
                <c:pt idx="38">
                  <c:v>-7.5882130000000006E-2</c:v>
                </c:pt>
                <c:pt idx="39">
                  <c:v>-7.5850719999999996E-2</c:v>
                </c:pt>
                <c:pt idx="40">
                  <c:v>-7.5719750000000002E-2</c:v>
                </c:pt>
                <c:pt idx="41">
                  <c:v>-7.5500209999999998E-2</c:v>
                </c:pt>
                <c:pt idx="42">
                  <c:v>-7.5211860000000005E-2</c:v>
                </c:pt>
                <c:pt idx="43">
                  <c:v>-7.4872129999999995E-2</c:v>
                </c:pt>
                <c:pt idx="44">
                  <c:v>-7.4487620000000004E-2</c:v>
                </c:pt>
                <c:pt idx="45">
                  <c:v>-7.4061150000000006E-2</c:v>
                </c:pt>
                <c:pt idx="46">
                  <c:v>-7.3598730000000001E-2</c:v>
                </c:pt>
                <c:pt idx="47">
                  <c:v>-7.3114979999999996E-2</c:v>
                </c:pt>
                <c:pt idx="48">
                  <c:v>-7.2627410000000003E-2</c:v>
                </c:pt>
                <c:pt idx="49">
                  <c:v>-7.2145029999999999E-2</c:v>
                </c:pt>
                <c:pt idx="50">
                  <c:v>-7.1674130000000003E-2</c:v>
                </c:pt>
                <c:pt idx="51">
                  <c:v>-7.1221820000000005E-2</c:v>
                </c:pt>
                <c:pt idx="52">
                  <c:v>-7.0788299999999998E-2</c:v>
                </c:pt>
                <c:pt idx="53">
                  <c:v>-7.0370650000000007E-2</c:v>
                </c:pt>
                <c:pt idx="54">
                  <c:v>-6.9974709999999996E-2</c:v>
                </c:pt>
                <c:pt idx="55">
                  <c:v>-6.9616059999999994E-2</c:v>
                </c:pt>
                <c:pt idx="56">
                  <c:v>-6.9306160000000006E-2</c:v>
                </c:pt>
                <c:pt idx="57">
                  <c:v>-6.9045019999999999E-2</c:v>
                </c:pt>
                <c:pt idx="58">
                  <c:v>-6.8830669999999997E-2</c:v>
                </c:pt>
                <c:pt idx="59">
                  <c:v>-6.866071E-2</c:v>
                </c:pt>
                <c:pt idx="60">
                  <c:v>-6.852366E-2</c:v>
                </c:pt>
                <c:pt idx="61">
                  <c:v>-6.8404939999999997E-2</c:v>
                </c:pt>
                <c:pt idx="62">
                  <c:v>-6.8296839999999998E-2</c:v>
                </c:pt>
                <c:pt idx="63">
                  <c:v>-6.8199389999999999E-2</c:v>
                </c:pt>
                <c:pt idx="64">
                  <c:v>-6.8119540000000006E-2</c:v>
                </c:pt>
                <c:pt idx="65">
                  <c:v>-6.8061479999999994E-2</c:v>
                </c:pt>
                <c:pt idx="66">
                  <c:v>-6.8019049999999998E-2</c:v>
                </c:pt>
                <c:pt idx="67">
                  <c:v>-6.7986809999999995E-2</c:v>
                </c:pt>
                <c:pt idx="68">
                  <c:v>-6.7966769999999996E-2</c:v>
                </c:pt>
                <c:pt idx="69">
                  <c:v>-6.7956559999999999E-2</c:v>
                </c:pt>
                <c:pt idx="70">
                  <c:v>-6.7943989999999996E-2</c:v>
                </c:pt>
                <c:pt idx="71">
                  <c:v>-6.7919969999999996E-2</c:v>
                </c:pt>
                <c:pt idx="72">
                  <c:v>-6.7886440000000006E-2</c:v>
                </c:pt>
                <c:pt idx="73">
                  <c:v>-6.7848610000000004E-2</c:v>
                </c:pt>
                <c:pt idx="74">
                  <c:v>-6.7810690000000007E-2</c:v>
                </c:pt>
                <c:pt idx="75">
                  <c:v>-6.7781060000000004E-2</c:v>
                </c:pt>
                <c:pt idx="76">
                  <c:v>-6.7774760000000003E-2</c:v>
                </c:pt>
                <c:pt idx="77">
                  <c:v>-6.7805909999999997E-2</c:v>
                </c:pt>
                <c:pt idx="78">
                  <c:v>-6.7874649999999995E-2</c:v>
                </c:pt>
                <c:pt idx="79">
                  <c:v>-6.7965689999999995E-2</c:v>
                </c:pt>
                <c:pt idx="80">
                  <c:v>-6.8058250000000001E-2</c:v>
                </c:pt>
                <c:pt idx="81">
                  <c:v>-6.8129239999999994E-2</c:v>
                </c:pt>
                <c:pt idx="82">
                  <c:v>-6.8157549999999997E-2</c:v>
                </c:pt>
                <c:pt idx="83">
                  <c:v>-6.8133739999999998E-2</c:v>
                </c:pt>
                <c:pt idx="84">
                  <c:v>-6.8057210000000007E-2</c:v>
                </c:pt>
                <c:pt idx="85">
                  <c:v>-6.7926020000000004E-2</c:v>
                </c:pt>
                <c:pt idx="86">
                  <c:v>-6.773585E-2</c:v>
                </c:pt>
                <c:pt idx="87">
                  <c:v>-6.7489209999999994E-2</c:v>
                </c:pt>
                <c:pt idx="88">
                  <c:v>-6.7201209999999997E-2</c:v>
                </c:pt>
                <c:pt idx="89">
                  <c:v>-6.6890809999999995E-2</c:v>
                </c:pt>
                <c:pt idx="90">
                  <c:v>-6.6567180000000004E-2</c:v>
                </c:pt>
                <c:pt idx="91">
                  <c:v>-6.6233089999999994E-2</c:v>
                </c:pt>
                <c:pt idx="92">
                  <c:v>-6.5901319999999999E-2</c:v>
                </c:pt>
                <c:pt idx="93">
                  <c:v>-6.559384E-2</c:v>
                </c:pt>
                <c:pt idx="94">
                  <c:v>-6.5324229999999997E-2</c:v>
                </c:pt>
                <c:pt idx="95">
                  <c:v>-6.5090480000000006E-2</c:v>
                </c:pt>
                <c:pt idx="96">
                  <c:v>-6.4885429999999994E-2</c:v>
                </c:pt>
                <c:pt idx="97">
                  <c:v>-6.4710660000000003E-2</c:v>
                </c:pt>
                <c:pt idx="98">
                  <c:v>-6.457106E-2</c:v>
                </c:pt>
                <c:pt idx="99">
                  <c:v>-6.4460790000000004E-2</c:v>
                </c:pt>
                <c:pt idx="100">
                  <c:v>-6.4366039999999999E-2</c:v>
                </c:pt>
                <c:pt idx="101">
                  <c:v>-6.4273570000000002E-2</c:v>
                </c:pt>
                <c:pt idx="102">
                  <c:v>-6.4171510000000001E-2</c:v>
                </c:pt>
                <c:pt idx="103">
                  <c:v>-6.4047980000000004E-2</c:v>
                </c:pt>
                <c:pt idx="104">
                  <c:v>-6.3895950000000007E-2</c:v>
                </c:pt>
                <c:pt idx="105">
                  <c:v>-6.3716590000000004E-2</c:v>
                </c:pt>
                <c:pt idx="106">
                  <c:v>-6.3514929999999997E-2</c:v>
                </c:pt>
                <c:pt idx="107">
                  <c:v>-6.3298919999999995E-2</c:v>
                </c:pt>
                <c:pt idx="108">
                  <c:v>-6.307915E-2</c:v>
                </c:pt>
                <c:pt idx="109">
                  <c:v>-6.2867149999999997E-2</c:v>
                </c:pt>
                <c:pt idx="110">
                  <c:v>-6.2673989999999999E-2</c:v>
                </c:pt>
                <c:pt idx="111">
                  <c:v>-6.2504760000000006E-2</c:v>
                </c:pt>
                <c:pt idx="112">
                  <c:v>-6.2353829999999999E-2</c:v>
                </c:pt>
                <c:pt idx="113">
                  <c:v>-6.2209889999999997E-2</c:v>
                </c:pt>
                <c:pt idx="114">
                  <c:v>-6.2068390000000001E-2</c:v>
                </c:pt>
                <c:pt idx="115">
                  <c:v>-6.1933530000000001E-2</c:v>
                </c:pt>
                <c:pt idx="116">
                  <c:v>-6.1809200000000002E-2</c:v>
                </c:pt>
                <c:pt idx="117">
                  <c:v>-6.1695569999999998E-2</c:v>
                </c:pt>
                <c:pt idx="118">
                  <c:v>-6.1587059999999999E-2</c:v>
                </c:pt>
                <c:pt idx="119">
                  <c:v>-6.1473529999999998E-2</c:v>
                </c:pt>
                <c:pt idx="120">
                  <c:v>-6.1354409999999998E-2</c:v>
                </c:pt>
                <c:pt idx="121">
                  <c:v>-6.124334E-2</c:v>
                </c:pt>
                <c:pt idx="122">
                  <c:v>-6.1157900000000001E-2</c:v>
                </c:pt>
                <c:pt idx="123">
                  <c:v>-6.1110079999999997E-2</c:v>
                </c:pt>
                <c:pt idx="124">
                  <c:v>-6.1099899999999999E-2</c:v>
                </c:pt>
                <c:pt idx="125">
                  <c:v>-6.1123839999999999E-2</c:v>
                </c:pt>
                <c:pt idx="126">
                  <c:v>-6.1181560000000003E-2</c:v>
                </c:pt>
                <c:pt idx="127">
                  <c:v>-6.1265920000000001E-2</c:v>
                </c:pt>
                <c:pt idx="128">
                  <c:v>-6.136403E-2</c:v>
                </c:pt>
                <c:pt idx="129">
                  <c:v>-6.1467309999999997E-2</c:v>
                </c:pt>
                <c:pt idx="130">
                  <c:v>-6.1571840000000003E-2</c:v>
                </c:pt>
                <c:pt idx="131">
                  <c:v>-6.1674619999999999E-2</c:v>
                </c:pt>
                <c:pt idx="132">
                  <c:v>-6.1768169999999997E-2</c:v>
                </c:pt>
                <c:pt idx="133">
                  <c:v>-6.1843090000000003E-2</c:v>
                </c:pt>
                <c:pt idx="134">
                  <c:v>-6.1898069999999999E-2</c:v>
                </c:pt>
                <c:pt idx="135">
                  <c:v>-6.1937539999999999E-2</c:v>
                </c:pt>
                <c:pt idx="136">
                  <c:v>-6.1965329999999999E-2</c:v>
                </c:pt>
                <c:pt idx="137">
                  <c:v>-6.19841E-2</c:v>
                </c:pt>
                <c:pt idx="138">
                  <c:v>-6.1994180000000003E-2</c:v>
                </c:pt>
                <c:pt idx="139">
                  <c:v>-6.1995189999999999E-2</c:v>
                </c:pt>
                <c:pt idx="140">
                  <c:v>-6.1992150000000003E-2</c:v>
                </c:pt>
                <c:pt idx="141">
                  <c:v>-6.1995750000000002E-2</c:v>
                </c:pt>
                <c:pt idx="142">
                  <c:v>-6.2014989999999999E-2</c:v>
                </c:pt>
                <c:pt idx="143">
                  <c:v>-6.205136E-2</c:v>
                </c:pt>
                <c:pt idx="144">
                  <c:v>-6.210073E-2</c:v>
                </c:pt>
                <c:pt idx="145">
                  <c:v>-6.215416E-2</c:v>
                </c:pt>
                <c:pt idx="146">
                  <c:v>-6.2199419999999998E-2</c:v>
                </c:pt>
                <c:pt idx="147">
                  <c:v>-6.2230529999999999E-2</c:v>
                </c:pt>
                <c:pt idx="148">
                  <c:v>-6.224623E-2</c:v>
                </c:pt>
                <c:pt idx="149">
                  <c:v>-6.2242569999999997E-2</c:v>
                </c:pt>
                <c:pt idx="150">
                  <c:v>-6.2219539999999997E-2</c:v>
                </c:pt>
                <c:pt idx="151">
                  <c:v>-6.2183570000000001E-2</c:v>
                </c:pt>
                <c:pt idx="152">
                  <c:v>-6.2137249999999998E-2</c:v>
                </c:pt>
                <c:pt idx="153">
                  <c:v>-6.2078229999999998E-2</c:v>
                </c:pt>
                <c:pt idx="154">
                  <c:v>-6.2009880000000003E-2</c:v>
                </c:pt>
                <c:pt idx="155">
                  <c:v>-6.1942740000000003E-2</c:v>
                </c:pt>
                <c:pt idx="156">
                  <c:v>-6.1883130000000001E-2</c:v>
                </c:pt>
                <c:pt idx="157">
                  <c:v>-6.1829710000000003E-2</c:v>
                </c:pt>
                <c:pt idx="158">
                  <c:v>-6.1778029999999998E-2</c:v>
                </c:pt>
                <c:pt idx="159">
                  <c:v>-6.1720160000000003E-2</c:v>
                </c:pt>
                <c:pt idx="160">
                  <c:v>-6.1647720000000003E-2</c:v>
                </c:pt>
                <c:pt idx="161">
                  <c:v>-6.1556649999999997E-2</c:v>
                </c:pt>
                <c:pt idx="162">
                  <c:v>-6.1447809999999999E-2</c:v>
                </c:pt>
                <c:pt idx="163">
                  <c:v>-6.1327880000000001E-2</c:v>
                </c:pt>
                <c:pt idx="164">
                  <c:v>-6.1206190000000001E-2</c:v>
                </c:pt>
                <c:pt idx="165">
                  <c:v>-6.1087450000000001E-2</c:v>
                </c:pt>
                <c:pt idx="166">
                  <c:v>-6.096903E-2</c:v>
                </c:pt>
                <c:pt idx="167">
                  <c:v>-6.0849359999999998E-2</c:v>
                </c:pt>
                <c:pt idx="168">
                  <c:v>-6.0738380000000002E-2</c:v>
                </c:pt>
                <c:pt idx="169">
                  <c:v>-6.0647670000000001E-2</c:v>
                </c:pt>
                <c:pt idx="170">
                  <c:v>-6.0573299999999997E-2</c:v>
                </c:pt>
                <c:pt idx="171">
                  <c:v>-6.0502359999999998E-2</c:v>
                </c:pt>
                <c:pt idx="172">
                  <c:v>-6.0430150000000002E-2</c:v>
                </c:pt>
                <c:pt idx="173">
                  <c:v>-6.0359639999999999E-2</c:v>
                </c:pt>
                <c:pt idx="174">
                  <c:v>-6.0289849999999999E-2</c:v>
                </c:pt>
                <c:pt idx="175">
                  <c:v>-6.0212269999999998E-2</c:v>
                </c:pt>
                <c:pt idx="176">
                  <c:v>-6.01212E-2</c:v>
                </c:pt>
                <c:pt idx="177">
                  <c:v>-6.0022260000000001E-2</c:v>
                </c:pt>
                <c:pt idx="178">
                  <c:v>-5.9920470000000003E-2</c:v>
                </c:pt>
                <c:pt idx="179">
                  <c:v>-5.9811599999999999E-2</c:v>
                </c:pt>
                <c:pt idx="180">
                  <c:v>-5.969385E-2</c:v>
                </c:pt>
                <c:pt idx="181">
                  <c:v>-5.9574969999999998E-2</c:v>
                </c:pt>
                <c:pt idx="182">
                  <c:v>-5.9468750000000001E-2</c:v>
                </c:pt>
                <c:pt idx="183">
                  <c:v>-5.9387460000000003E-2</c:v>
                </c:pt>
                <c:pt idx="184">
                  <c:v>-5.9333940000000002E-2</c:v>
                </c:pt>
                <c:pt idx="185">
                  <c:v>-5.930444E-2</c:v>
                </c:pt>
                <c:pt idx="186">
                  <c:v>-5.9293739999999998E-2</c:v>
                </c:pt>
                <c:pt idx="187">
                  <c:v>-5.9297049999999997E-2</c:v>
                </c:pt>
                <c:pt idx="188">
                  <c:v>-5.9312179999999999E-2</c:v>
                </c:pt>
                <c:pt idx="189">
                  <c:v>-5.933571E-2</c:v>
                </c:pt>
                <c:pt idx="190">
                  <c:v>-5.936189E-2</c:v>
                </c:pt>
                <c:pt idx="191">
                  <c:v>-5.9387839999999997E-2</c:v>
                </c:pt>
                <c:pt idx="192">
                  <c:v>-5.9407620000000001E-2</c:v>
                </c:pt>
                <c:pt idx="193">
                  <c:v>-5.9412279999999998E-2</c:v>
                </c:pt>
                <c:pt idx="194">
                  <c:v>-5.9405310000000003E-2</c:v>
                </c:pt>
                <c:pt idx="195">
                  <c:v>-5.9397329999999998E-2</c:v>
                </c:pt>
                <c:pt idx="196">
                  <c:v>-5.938881E-2</c:v>
                </c:pt>
                <c:pt idx="197">
                  <c:v>-5.9374799999999998E-2</c:v>
                </c:pt>
                <c:pt idx="198">
                  <c:v>-5.9353599999999999E-2</c:v>
                </c:pt>
                <c:pt idx="199">
                  <c:v>-5.9324960000000003E-2</c:v>
                </c:pt>
                <c:pt idx="200">
                  <c:v>-5.928978E-2</c:v>
                </c:pt>
                <c:pt idx="201">
                  <c:v>-5.925151E-2</c:v>
                </c:pt>
                <c:pt idx="202">
                  <c:v>-5.921158E-2</c:v>
                </c:pt>
                <c:pt idx="203">
                  <c:v>-5.916395E-2</c:v>
                </c:pt>
                <c:pt idx="204">
                  <c:v>-5.9102259999999997E-2</c:v>
                </c:pt>
                <c:pt idx="205">
                  <c:v>-5.9029039999999998E-2</c:v>
                </c:pt>
                <c:pt idx="206">
                  <c:v>-5.8951730000000001E-2</c:v>
                </c:pt>
                <c:pt idx="207">
                  <c:v>-5.8875530000000002E-2</c:v>
                </c:pt>
                <c:pt idx="208">
                  <c:v>-5.8801239999999998E-2</c:v>
                </c:pt>
                <c:pt idx="209">
                  <c:v>-5.8728139999999998E-2</c:v>
                </c:pt>
                <c:pt idx="210">
                  <c:v>-5.8656340000000001E-2</c:v>
                </c:pt>
                <c:pt idx="211">
                  <c:v>-5.8584900000000002E-2</c:v>
                </c:pt>
                <c:pt idx="212">
                  <c:v>-5.8510399999999997E-2</c:v>
                </c:pt>
                <c:pt idx="213">
                  <c:v>-5.8429540000000002E-2</c:v>
                </c:pt>
                <c:pt idx="214">
                  <c:v>-5.8346259999999997E-2</c:v>
                </c:pt>
                <c:pt idx="215">
                  <c:v>-5.827193E-2</c:v>
                </c:pt>
                <c:pt idx="216">
                  <c:v>-5.8213859999999999E-2</c:v>
                </c:pt>
                <c:pt idx="217">
                  <c:v>-5.8168480000000002E-2</c:v>
                </c:pt>
                <c:pt idx="218">
                  <c:v>-5.8129939999999998E-2</c:v>
                </c:pt>
                <c:pt idx="219">
                  <c:v>-5.809831E-2</c:v>
                </c:pt>
                <c:pt idx="220">
                  <c:v>-5.8072699999999998E-2</c:v>
                </c:pt>
                <c:pt idx="221">
                  <c:v>-5.8044459999999999E-2</c:v>
                </c:pt>
                <c:pt idx="222">
                  <c:v>-5.8007530000000002E-2</c:v>
                </c:pt>
                <c:pt idx="223">
                  <c:v>-5.7962819999999998E-2</c:v>
                </c:pt>
                <c:pt idx="224">
                  <c:v>-5.7908550000000003E-2</c:v>
                </c:pt>
                <c:pt idx="225">
                  <c:v>-5.7844489999999998E-2</c:v>
                </c:pt>
                <c:pt idx="226">
                  <c:v>-5.7777309999999998E-2</c:v>
                </c:pt>
                <c:pt idx="227">
                  <c:v>-5.7711249999999999E-2</c:v>
                </c:pt>
                <c:pt idx="228">
                  <c:v>-5.7643010000000001E-2</c:v>
                </c:pt>
                <c:pt idx="229">
                  <c:v>-5.7569889999999999E-2</c:v>
                </c:pt>
                <c:pt idx="230">
                  <c:v>-5.7496789999999999E-2</c:v>
                </c:pt>
                <c:pt idx="231">
                  <c:v>-5.7430710000000003E-2</c:v>
                </c:pt>
                <c:pt idx="232">
                  <c:v>-5.7378430000000001E-2</c:v>
                </c:pt>
                <c:pt idx="233">
                  <c:v>-5.7349419999999998E-2</c:v>
                </c:pt>
                <c:pt idx="234">
                  <c:v>-5.7351569999999998E-2</c:v>
                </c:pt>
                <c:pt idx="235">
                  <c:v>-5.7382910000000002E-2</c:v>
                </c:pt>
                <c:pt idx="236">
                  <c:v>-5.74321E-2</c:v>
                </c:pt>
                <c:pt idx="237">
                  <c:v>-5.749423E-2</c:v>
                </c:pt>
                <c:pt idx="238">
                  <c:v>-5.7577900000000001E-2</c:v>
                </c:pt>
                <c:pt idx="239">
                  <c:v>-5.7690739999999997E-2</c:v>
                </c:pt>
                <c:pt idx="240">
                  <c:v>-5.7830149999999997E-2</c:v>
                </c:pt>
                <c:pt idx="241">
                  <c:v>-5.7988100000000001E-2</c:v>
                </c:pt>
                <c:pt idx="242">
                  <c:v>-5.815588E-2</c:v>
                </c:pt>
                <c:pt idx="243">
                  <c:v>-5.8325340000000003E-2</c:v>
                </c:pt>
                <c:pt idx="244">
                  <c:v>-5.8491179999999997E-2</c:v>
                </c:pt>
                <c:pt idx="245">
                  <c:v>-5.8649369999999999E-2</c:v>
                </c:pt>
                <c:pt idx="246">
                  <c:v>-5.8791679999999999E-2</c:v>
                </c:pt>
                <c:pt idx="247">
                  <c:v>-5.8906819999999999E-2</c:v>
                </c:pt>
                <c:pt idx="248">
                  <c:v>-5.8985179999999998E-2</c:v>
                </c:pt>
                <c:pt idx="249">
                  <c:v>-5.9019849999999999E-2</c:v>
                </c:pt>
                <c:pt idx="250">
                  <c:v>-5.9007410000000003E-2</c:v>
                </c:pt>
                <c:pt idx="251">
                  <c:v>-5.8952110000000002E-2</c:v>
                </c:pt>
                <c:pt idx="252">
                  <c:v>-5.8862959999999999E-2</c:v>
                </c:pt>
                <c:pt idx="253">
                  <c:v>-5.8745829999999999E-2</c:v>
                </c:pt>
                <c:pt idx="254">
                  <c:v>-5.8609040000000001E-2</c:v>
                </c:pt>
                <c:pt idx="255">
                  <c:v>-5.846904E-2</c:v>
                </c:pt>
                <c:pt idx="256">
                  <c:v>-5.834346E-2</c:v>
                </c:pt>
                <c:pt idx="257">
                  <c:v>-5.8243589999999998E-2</c:v>
                </c:pt>
                <c:pt idx="258">
                  <c:v>-5.8169859999999997E-2</c:v>
                </c:pt>
                <c:pt idx="259">
                  <c:v>-5.811587E-2</c:v>
                </c:pt>
                <c:pt idx="260">
                  <c:v>-5.8075910000000001E-2</c:v>
                </c:pt>
                <c:pt idx="261">
                  <c:v>-5.8043020000000001E-2</c:v>
                </c:pt>
                <c:pt idx="262">
                  <c:v>-5.8003800000000001E-2</c:v>
                </c:pt>
                <c:pt idx="263">
                  <c:v>-5.7942199999999999E-2</c:v>
                </c:pt>
                <c:pt idx="264">
                  <c:v>-5.7850360000000003E-2</c:v>
                </c:pt>
                <c:pt idx="265">
                  <c:v>-5.7728750000000002E-2</c:v>
                </c:pt>
                <c:pt idx="266">
                  <c:v>-5.757905E-2</c:v>
                </c:pt>
                <c:pt idx="267">
                  <c:v>-5.740692E-2</c:v>
                </c:pt>
                <c:pt idx="268">
                  <c:v>-5.7226359999999997E-2</c:v>
                </c:pt>
                <c:pt idx="269">
                  <c:v>-5.7055509999999997E-2</c:v>
                </c:pt>
                <c:pt idx="270">
                  <c:v>-5.6910200000000001E-2</c:v>
                </c:pt>
                <c:pt idx="271">
                  <c:v>-5.6802859999999997E-2</c:v>
                </c:pt>
                <c:pt idx="272">
                  <c:v>-5.6741479999999997E-2</c:v>
                </c:pt>
                <c:pt idx="273">
                  <c:v>-5.6726100000000002E-2</c:v>
                </c:pt>
                <c:pt idx="274">
                  <c:v>-5.6754699999999998E-2</c:v>
                </c:pt>
                <c:pt idx="275">
                  <c:v>-5.6829209999999998E-2</c:v>
                </c:pt>
                <c:pt idx="276">
                  <c:v>-5.6948940000000003E-2</c:v>
                </c:pt>
                <c:pt idx="277">
                  <c:v>-5.7106579999999997E-2</c:v>
                </c:pt>
                <c:pt idx="278">
                  <c:v>-5.7295180000000001E-2</c:v>
                </c:pt>
                <c:pt idx="279">
                  <c:v>-5.7510360000000003E-2</c:v>
                </c:pt>
                <c:pt idx="280">
                  <c:v>-5.7743460000000003E-2</c:v>
                </c:pt>
                <c:pt idx="281">
                  <c:v>-5.7985420000000003E-2</c:v>
                </c:pt>
                <c:pt idx="282">
                  <c:v>-5.8234149999999998E-2</c:v>
                </c:pt>
                <c:pt idx="283">
                  <c:v>-5.8483760000000003E-2</c:v>
                </c:pt>
                <c:pt idx="284">
                  <c:v>-5.8721080000000002E-2</c:v>
                </c:pt>
                <c:pt idx="285">
                  <c:v>-5.8939720000000001E-2</c:v>
                </c:pt>
                <c:pt idx="286">
                  <c:v>-5.9142100000000003E-2</c:v>
                </c:pt>
                <c:pt idx="287">
                  <c:v>-5.9329899999999998E-2</c:v>
                </c:pt>
                <c:pt idx="288">
                  <c:v>-5.9501140000000001E-2</c:v>
                </c:pt>
                <c:pt idx="289">
                  <c:v>-5.9651910000000002E-2</c:v>
                </c:pt>
                <c:pt idx="290">
                  <c:v>-5.9778900000000003E-2</c:v>
                </c:pt>
                <c:pt idx="291">
                  <c:v>-5.9877989999999999E-2</c:v>
                </c:pt>
                <c:pt idx="292">
                  <c:v>-5.9937320000000002E-2</c:v>
                </c:pt>
                <c:pt idx="293">
                  <c:v>-5.9943330000000003E-2</c:v>
                </c:pt>
                <c:pt idx="294">
                  <c:v>-5.9894749999999997E-2</c:v>
                </c:pt>
                <c:pt idx="295">
                  <c:v>-5.9799419999999999E-2</c:v>
                </c:pt>
                <c:pt idx="296">
                  <c:v>-5.966457E-2</c:v>
                </c:pt>
                <c:pt idx="297">
                  <c:v>-5.9496609999999998E-2</c:v>
                </c:pt>
                <c:pt idx="298">
                  <c:v>-5.9305869999999997E-2</c:v>
                </c:pt>
                <c:pt idx="299">
                  <c:v>-5.910555E-2</c:v>
                </c:pt>
                <c:pt idx="300">
                  <c:v>-5.8897310000000001E-2</c:v>
                </c:pt>
                <c:pt idx="301">
                  <c:v>-5.8668999999999999E-2</c:v>
                </c:pt>
                <c:pt idx="302">
                  <c:v>-5.8416879999999997E-2</c:v>
                </c:pt>
                <c:pt idx="303">
                  <c:v>-5.8153980000000001E-2</c:v>
                </c:pt>
                <c:pt idx="304">
                  <c:v>-5.7897869999999997E-2</c:v>
                </c:pt>
                <c:pt idx="305">
                  <c:v>-5.7663619999999999E-2</c:v>
                </c:pt>
                <c:pt idx="306">
                  <c:v>-5.7460520000000001E-2</c:v>
                </c:pt>
                <c:pt idx="307">
                  <c:v>-5.7287480000000002E-2</c:v>
                </c:pt>
                <c:pt idx="308">
                  <c:v>-5.7134749999999998E-2</c:v>
                </c:pt>
                <c:pt idx="309">
                  <c:v>-5.6996430000000001E-2</c:v>
                </c:pt>
                <c:pt idx="310">
                  <c:v>-5.6877839999999999E-2</c:v>
                </c:pt>
                <c:pt idx="311">
                  <c:v>-5.6785879999999997E-2</c:v>
                </c:pt>
                <c:pt idx="312">
                  <c:v>-5.672257E-2</c:v>
                </c:pt>
                <c:pt idx="313">
                  <c:v>-5.6689360000000001E-2</c:v>
                </c:pt>
                <c:pt idx="314">
                  <c:v>-5.668691E-2</c:v>
                </c:pt>
                <c:pt idx="315">
                  <c:v>-5.6712100000000001E-2</c:v>
                </c:pt>
                <c:pt idx="316">
                  <c:v>-5.6758099999999999E-2</c:v>
                </c:pt>
                <c:pt idx="317">
                  <c:v>-5.681779E-2</c:v>
                </c:pt>
                <c:pt idx="318">
                  <c:v>-5.688493E-2</c:v>
                </c:pt>
                <c:pt idx="319">
                  <c:v>-5.6946190000000001E-2</c:v>
                </c:pt>
                <c:pt idx="320">
                  <c:v>-5.6985130000000002E-2</c:v>
                </c:pt>
                <c:pt idx="321">
                  <c:v>-5.6999830000000001E-2</c:v>
                </c:pt>
                <c:pt idx="322">
                  <c:v>-5.7006519999999998E-2</c:v>
                </c:pt>
                <c:pt idx="323">
                  <c:v>-5.7024159999999997E-2</c:v>
                </c:pt>
                <c:pt idx="324">
                  <c:v>-5.7057940000000001E-2</c:v>
                </c:pt>
                <c:pt idx="325">
                  <c:v>-5.7099659999999997E-2</c:v>
                </c:pt>
                <c:pt idx="326">
                  <c:v>-5.7137599999999997E-2</c:v>
                </c:pt>
                <c:pt idx="327">
                  <c:v>-5.7161570000000002E-2</c:v>
                </c:pt>
                <c:pt idx="328">
                  <c:v>-5.716707E-2</c:v>
                </c:pt>
                <c:pt idx="329">
                  <c:v>-5.715079E-2</c:v>
                </c:pt>
                <c:pt idx="330">
                  <c:v>-5.7097090000000003E-2</c:v>
                </c:pt>
                <c:pt idx="331">
                  <c:v>-5.6979210000000002E-2</c:v>
                </c:pt>
                <c:pt idx="332">
                  <c:v>-5.6770210000000002E-2</c:v>
                </c:pt>
                <c:pt idx="333">
                  <c:v>-5.6443819999999999E-2</c:v>
                </c:pt>
                <c:pt idx="334">
                  <c:v>-5.5978350000000003E-2</c:v>
                </c:pt>
                <c:pt idx="335">
                  <c:v>-5.5366529999999997E-2</c:v>
                </c:pt>
                <c:pt idx="336">
                  <c:v>-5.4612510000000003E-2</c:v>
                </c:pt>
                <c:pt idx="337">
                  <c:v>-5.3724689999999999E-2</c:v>
                </c:pt>
                <c:pt idx="338">
                  <c:v>-5.272483E-2</c:v>
                </c:pt>
                <c:pt idx="339">
                  <c:v>-5.1661810000000002E-2</c:v>
                </c:pt>
                <c:pt idx="340">
                  <c:v>-5.0613850000000002E-2</c:v>
                </c:pt>
                <c:pt idx="341">
                  <c:v>-4.9693019999999997E-2</c:v>
                </c:pt>
                <c:pt idx="342">
                  <c:v>-4.9051810000000001E-2</c:v>
                </c:pt>
                <c:pt idx="343">
                  <c:v>-4.8871190000000002E-2</c:v>
                </c:pt>
                <c:pt idx="344">
                  <c:v>-4.9326479999999999E-2</c:v>
                </c:pt>
                <c:pt idx="345">
                  <c:v>-5.0543570000000003E-2</c:v>
                </c:pt>
                <c:pt idx="346">
                  <c:v>-5.2570470000000001E-2</c:v>
                </c:pt>
                <c:pt idx="347">
                  <c:v>-5.5366459999999999E-2</c:v>
                </c:pt>
                <c:pt idx="348">
                  <c:v>-5.8798040000000003E-2</c:v>
                </c:pt>
                <c:pt idx="349">
                  <c:v>-6.2649780000000002E-2</c:v>
                </c:pt>
                <c:pt idx="350">
                  <c:v>-6.6641699999999998E-2</c:v>
                </c:pt>
                <c:pt idx="351">
                  <c:v>-7.0438700000000007E-2</c:v>
                </c:pt>
                <c:pt idx="352">
                  <c:v>-7.3668520000000001E-2</c:v>
                </c:pt>
                <c:pt idx="353">
                  <c:v>-7.5955110000000006E-2</c:v>
                </c:pt>
                <c:pt idx="354">
                  <c:v>-7.6937149999999996E-2</c:v>
                </c:pt>
                <c:pt idx="355">
                  <c:v>-7.6270119999999997E-2</c:v>
                </c:pt>
                <c:pt idx="356">
                  <c:v>-7.3629780000000006E-2</c:v>
                </c:pt>
                <c:pt idx="357">
                  <c:v>-6.8710880000000002E-2</c:v>
                </c:pt>
                <c:pt idx="358">
                  <c:v>-6.1231059999999997E-2</c:v>
                </c:pt>
                <c:pt idx="359">
                  <c:v>-5.094709E-2</c:v>
                </c:pt>
                <c:pt idx="360">
                  <c:v>-3.7667199999999998E-2</c:v>
                </c:pt>
                <c:pt idx="361">
                  <c:v>-2.126465E-2</c:v>
                </c:pt>
                <c:pt idx="362">
                  <c:v>-1.69567E-3</c:v>
                </c:pt>
                <c:pt idx="363">
                  <c:v>2.1000209999999998E-2</c:v>
                </c:pt>
                <c:pt idx="364">
                  <c:v>4.6719289999999997E-2</c:v>
                </c:pt>
                <c:pt idx="365">
                  <c:v>7.5308819999999999E-2</c:v>
                </c:pt>
                <c:pt idx="366">
                  <c:v>0.1065731</c:v>
                </c:pt>
                <c:pt idx="367">
                  <c:v>0.1402832</c:v>
                </c:pt>
                <c:pt idx="368">
                  <c:v>0.17618909999999999</c:v>
                </c:pt>
                <c:pt idx="369">
                  <c:v>0.21400369999999999</c:v>
                </c:pt>
                <c:pt idx="370">
                  <c:v>0.2533261</c:v>
                </c:pt>
                <c:pt idx="371">
                  <c:v>0.29356149999999998</c:v>
                </c:pt>
                <c:pt idx="372">
                  <c:v>0.3339357</c:v>
                </c:pt>
                <c:pt idx="373">
                  <c:v>0.37357780000000002</c:v>
                </c:pt>
                <c:pt idx="374">
                  <c:v>0.41159129999999999</c:v>
                </c:pt>
                <c:pt idx="375">
                  <c:v>0.44709989999999999</c:v>
                </c:pt>
                <c:pt idx="376">
                  <c:v>0.47929060000000001</c:v>
                </c:pt>
                <c:pt idx="377">
                  <c:v>0.50745580000000001</c:v>
                </c:pt>
                <c:pt idx="378">
                  <c:v>0.53101589999999999</c:v>
                </c:pt>
                <c:pt idx="379">
                  <c:v>0.54953129999999994</c:v>
                </c:pt>
                <c:pt idx="380">
                  <c:v>0.56270010000000004</c:v>
                </c:pt>
                <c:pt idx="381">
                  <c:v>0.57034189999999996</c:v>
                </c:pt>
                <c:pt idx="382">
                  <c:v>0.57238809999999996</c:v>
                </c:pt>
                <c:pt idx="383">
                  <c:v>0.5688761</c:v>
                </c:pt>
                <c:pt idx="384">
                  <c:v>0.55993559999999998</c:v>
                </c:pt>
                <c:pt idx="385">
                  <c:v>0.54577690000000001</c:v>
                </c:pt>
                <c:pt idx="386">
                  <c:v>0.52668780000000004</c:v>
                </c:pt>
                <c:pt idx="387">
                  <c:v>0.50302959999999997</c:v>
                </c:pt>
                <c:pt idx="388">
                  <c:v>0.47522599999999998</c:v>
                </c:pt>
                <c:pt idx="389">
                  <c:v>0.4437506</c:v>
                </c:pt>
                <c:pt idx="390">
                  <c:v>0.4091108</c:v>
                </c:pt>
                <c:pt idx="391">
                  <c:v>0.3718399</c:v>
                </c:pt>
                <c:pt idx="392">
                  <c:v>0.33248670000000002</c:v>
                </c:pt>
                <c:pt idx="393">
                  <c:v>0.2915954</c:v>
                </c:pt>
                <c:pt idx="394">
                  <c:v>0.24969240000000001</c:v>
                </c:pt>
                <c:pt idx="395">
                  <c:v>0.20728740000000001</c:v>
                </c:pt>
                <c:pt idx="396">
                  <c:v>0.16486870000000001</c:v>
                </c:pt>
                <c:pt idx="397">
                  <c:v>0.1228873</c:v>
                </c:pt>
                <c:pt idx="398">
                  <c:v>8.1754709999999994E-2</c:v>
                </c:pt>
                <c:pt idx="399">
                  <c:v>4.1849280000000003E-2</c:v>
                </c:pt>
                <c:pt idx="400">
                  <c:v>3.5121470000000002E-3</c:v>
                </c:pt>
                <c:pt idx="401">
                  <c:v>-3.2956939999999997E-2</c:v>
                </c:pt>
                <c:pt idx="402">
                  <c:v>-6.7304630000000004E-2</c:v>
                </c:pt>
                <c:pt idx="403">
                  <c:v>-9.9337629999999996E-2</c:v>
                </c:pt>
                <c:pt idx="404">
                  <c:v>-0.12893099999999999</c:v>
                </c:pt>
                <c:pt idx="405">
                  <c:v>-0.15602340000000001</c:v>
                </c:pt>
                <c:pt idx="406">
                  <c:v>-0.18060200000000001</c:v>
                </c:pt>
                <c:pt idx="407">
                  <c:v>-0.20268410000000001</c:v>
                </c:pt>
                <c:pt idx="408">
                  <c:v>-0.22231339999999999</c:v>
                </c:pt>
                <c:pt idx="409">
                  <c:v>-0.23956350000000001</c:v>
                </c:pt>
                <c:pt idx="410">
                  <c:v>-0.25454090000000001</c:v>
                </c:pt>
                <c:pt idx="411">
                  <c:v>-0.26738070000000003</c:v>
                </c:pt>
                <c:pt idx="412">
                  <c:v>-0.27822940000000002</c:v>
                </c:pt>
                <c:pt idx="413">
                  <c:v>-0.28724189999999999</c:v>
                </c:pt>
                <c:pt idx="414">
                  <c:v>-0.29458099999999998</c:v>
                </c:pt>
                <c:pt idx="415">
                  <c:v>-0.3003999</c:v>
                </c:pt>
                <c:pt idx="416">
                  <c:v>-0.30483359999999998</c:v>
                </c:pt>
                <c:pt idx="417">
                  <c:v>-0.30800480000000002</c:v>
                </c:pt>
                <c:pt idx="418">
                  <c:v>-0.31002479999999999</c:v>
                </c:pt>
                <c:pt idx="419">
                  <c:v>-0.31099070000000001</c:v>
                </c:pt>
                <c:pt idx="420">
                  <c:v>-0.31099139999999997</c:v>
                </c:pt>
                <c:pt idx="421">
                  <c:v>-0.3101139</c:v>
                </c:pt>
                <c:pt idx="422">
                  <c:v>-0.30843939999999997</c:v>
                </c:pt>
                <c:pt idx="423">
                  <c:v>-0.30604179999999997</c:v>
                </c:pt>
                <c:pt idx="424">
                  <c:v>-0.30299769999999998</c:v>
                </c:pt>
                <c:pt idx="425">
                  <c:v>-0.29939130000000003</c:v>
                </c:pt>
                <c:pt idx="426">
                  <c:v>-0.29531449999999998</c:v>
                </c:pt>
                <c:pt idx="427">
                  <c:v>-0.29086600000000001</c:v>
                </c:pt>
                <c:pt idx="428">
                  <c:v>-0.28613729999999998</c:v>
                </c:pt>
                <c:pt idx="429">
                  <c:v>-0.28120230000000002</c:v>
                </c:pt>
                <c:pt idx="430">
                  <c:v>-0.27612769999999998</c:v>
                </c:pt>
                <c:pt idx="431">
                  <c:v>-0.27098080000000002</c:v>
                </c:pt>
                <c:pt idx="432">
                  <c:v>-0.26582539999999999</c:v>
                </c:pt>
                <c:pt idx="433">
                  <c:v>-0.26072040000000002</c:v>
                </c:pt>
                <c:pt idx="434">
                  <c:v>-0.25571959999999999</c:v>
                </c:pt>
                <c:pt idx="435">
                  <c:v>-0.25087399999999999</c:v>
                </c:pt>
                <c:pt idx="436">
                  <c:v>-0.2462396</c:v>
                </c:pt>
                <c:pt idx="437">
                  <c:v>-0.2418641</c:v>
                </c:pt>
                <c:pt idx="438">
                  <c:v>-0.23775940000000001</c:v>
                </c:pt>
                <c:pt idx="439">
                  <c:v>-0.23389869999999999</c:v>
                </c:pt>
                <c:pt idx="440">
                  <c:v>-0.230242</c:v>
                </c:pt>
                <c:pt idx="441">
                  <c:v>-0.2267594</c:v>
                </c:pt>
                <c:pt idx="442">
                  <c:v>-0.22343089999999999</c:v>
                </c:pt>
                <c:pt idx="443">
                  <c:v>-0.22024640000000001</c:v>
                </c:pt>
                <c:pt idx="444">
                  <c:v>-0.21721260000000001</c:v>
                </c:pt>
                <c:pt idx="445">
                  <c:v>-0.21435009999999999</c:v>
                </c:pt>
                <c:pt idx="446">
                  <c:v>-0.2116934</c:v>
                </c:pt>
                <c:pt idx="447">
                  <c:v>-0.20929329999999999</c:v>
                </c:pt>
                <c:pt idx="448">
                  <c:v>-0.20721100000000001</c:v>
                </c:pt>
                <c:pt idx="449">
                  <c:v>-0.2055091</c:v>
                </c:pt>
                <c:pt idx="450">
                  <c:v>-0.20423759999999999</c:v>
                </c:pt>
                <c:pt idx="451">
                  <c:v>-0.20342150000000001</c:v>
                </c:pt>
                <c:pt idx="452">
                  <c:v>-0.20305870000000001</c:v>
                </c:pt>
                <c:pt idx="453">
                  <c:v>-0.20313100000000001</c:v>
                </c:pt>
                <c:pt idx="454">
                  <c:v>-0.20362169999999999</c:v>
                </c:pt>
                <c:pt idx="455">
                  <c:v>-0.20451240000000001</c:v>
                </c:pt>
                <c:pt idx="456">
                  <c:v>-0.20576649999999999</c:v>
                </c:pt>
                <c:pt idx="457">
                  <c:v>-0.20733370000000001</c:v>
                </c:pt>
                <c:pt idx="458">
                  <c:v>-0.20917069999999999</c:v>
                </c:pt>
                <c:pt idx="459">
                  <c:v>-0.2112367</c:v>
                </c:pt>
                <c:pt idx="460">
                  <c:v>-0.21347679999999999</c:v>
                </c:pt>
                <c:pt idx="461">
                  <c:v>-0.21583050000000001</c:v>
                </c:pt>
                <c:pt idx="462">
                  <c:v>-0.2182432</c:v>
                </c:pt>
                <c:pt idx="463">
                  <c:v>-0.2206687</c:v>
                </c:pt>
                <c:pt idx="464">
                  <c:v>-0.22306860000000001</c:v>
                </c:pt>
                <c:pt idx="465">
                  <c:v>-0.225407</c:v>
                </c:pt>
                <c:pt idx="466">
                  <c:v>-0.22765160000000001</c:v>
                </c:pt>
                <c:pt idx="467">
                  <c:v>-0.2297806</c:v>
                </c:pt>
                <c:pt idx="468">
                  <c:v>-0.23177790000000001</c:v>
                </c:pt>
                <c:pt idx="469">
                  <c:v>-0.233626</c:v>
                </c:pt>
                <c:pt idx="470">
                  <c:v>-0.23531170000000001</c:v>
                </c:pt>
                <c:pt idx="471">
                  <c:v>-0.2368276</c:v>
                </c:pt>
                <c:pt idx="472">
                  <c:v>-0.2381655</c:v>
                </c:pt>
                <c:pt idx="473">
                  <c:v>-0.23931820000000001</c:v>
                </c:pt>
                <c:pt idx="474">
                  <c:v>-0.2402811</c:v>
                </c:pt>
                <c:pt idx="475">
                  <c:v>-0.24104610000000001</c:v>
                </c:pt>
                <c:pt idx="476">
                  <c:v>-0.2416056</c:v>
                </c:pt>
                <c:pt idx="477">
                  <c:v>-0.2419596</c:v>
                </c:pt>
                <c:pt idx="478">
                  <c:v>-0.24211260000000001</c:v>
                </c:pt>
                <c:pt idx="479">
                  <c:v>-0.24207029999999999</c:v>
                </c:pt>
                <c:pt idx="480">
                  <c:v>-0.24183969999999999</c:v>
                </c:pt>
                <c:pt idx="481">
                  <c:v>-0.241423</c:v>
                </c:pt>
                <c:pt idx="482">
                  <c:v>-0.24081569999999999</c:v>
                </c:pt>
                <c:pt idx="483">
                  <c:v>-0.2400118</c:v>
                </c:pt>
                <c:pt idx="484">
                  <c:v>-0.23901020000000001</c:v>
                </c:pt>
                <c:pt idx="485">
                  <c:v>-0.237817</c:v>
                </c:pt>
                <c:pt idx="486">
                  <c:v>-0.23645169999999999</c:v>
                </c:pt>
                <c:pt idx="487">
                  <c:v>-0.23494619999999999</c:v>
                </c:pt>
                <c:pt idx="488">
                  <c:v>-0.2333295</c:v>
                </c:pt>
                <c:pt idx="489">
                  <c:v>-0.23161970000000001</c:v>
                </c:pt>
                <c:pt idx="490">
                  <c:v>-0.22983310000000001</c:v>
                </c:pt>
                <c:pt idx="491">
                  <c:v>-0.22798959999999999</c:v>
                </c:pt>
                <c:pt idx="492">
                  <c:v>-0.22610520000000001</c:v>
                </c:pt>
                <c:pt idx="493">
                  <c:v>-0.22419</c:v>
                </c:pt>
                <c:pt idx="494">
                  <c:v>-0.22225249999999999</c:v>
                </c:pt>
                <c:pt idx="495">
                  <c:v>-0.22030230000000001</c:v>
                </c:pt>
                <c:pt idx="496">
                  <c:v>-0.21835789999999999</c:v>
                </c:pt>
                <c:pt idx="497">
                  <c:v>-0.21644830000000001</c:v>
                </c:pt>
                <c:pt idx="498">
                  <c:v>-0.21459439999999999</c:v>
                </c:pt>
                <c:pt idx="499">
                  <c:v>-0.21279970000000001</c:v>
                </c:pt>
                <c:pt idx="500">
                  <c:v>-0.21107329999999999</c:v>
                </c:pt>
                <c:pt idx="501">
                  <c:v>-0.2094385</c:v>
                </c:pt>
                <c:pt idx="502">
                  <c:v>-0.2079048</c:v>
                </c:pt>
                <c:pt idx="503">
                  <c:v>-0.20646</c:v>
                </c:pt>
                <c:pt idx="504">
                  <c:v>-0.20509240000000001</c:v>
                </c:pt>
                <c:pt idx="505">
                  <c:v>-0.20379739999999999</c:v>
                </c:pt>
                <c:pt idx="506">
                  <c:v>-0.2025709</c:v>
                </c:pt>
                <c:pt idx="507">
                  <c:v>-0.2014079</c:v>
                </c:pt>
                <c:pt idx="508">
                  <c:v>-0.20030919999999999</c:v>
                </c:pt>
                <c:pt idx="509">
                  <c:v>-0.19928009999999999</c:v>
                </c:pt>
                <c:pt idx="510">
                  <c:v>-0.19831080000000001</c:v>
                </c:pt>
                <c:pt idx="511">
                  <c:v>-0.19737679999999999</c:v>
                </c:pt>
                <c:pt idx="512">
                  <c:v>-0.19646060000000001</c:v>
                </c:pt>
                <c:pt idx="513">
                  <c:v>-0.19555339999999999</c:v>
                </c:pt>
                <c:pt idx="514">
                  <c:v>-0.19465180000000001</c:v>
                </c:pt>
                <c:pt idx="515">
                  <c:v>-0.19375790000000001</c:v>
                </c:pt>
                <c:pt idx="516">
                  <c:v>-0.1928713</c:v>
                </c:pt>
                <c:pt idx="517">
                  <c:v>-0.1919853</c:v>
                </c:pt>
                <c:pt idx="518">
                  <c:v>-0.19109509999999999</c:v>
                </c:pt>
                <c:pt idx="519">
                  <c:v>-0.19019829999999999</c:v>
                </c:pt>
                <c:pt idx="520">
                  <c:v>-0.18928410000000001</c:v>
                </c:pt>
                <c:pt idx="521">
                  <c:v>-0.18833349999999999</c:v>
                </c:pt>
                <c:pt idx="522">
                  <c:v>-0.18733060000000001</c:v>
                </c:pt>
                <c:pt idx="523">
                  <c:v>-0.186276</c:v>
                </c:pt>
                <c:pt idx="524">
                  <c:v>-0.18518699999999999</c:v>
                </c:pt>
                <c:pt idx="525">
                  <c:v>-0.18407580000000001</c:v>
                </c:pt>
                <c:pt idx="526">
                  <c:v>-0.1829385</c:v>
                </c:pt>
                <c:pt idx="527">
                  <c:v>-0.18176929999999999</c:v>
                </c:pt>
                <c:pt idx="528">
                  <c:v>-0.1805677</c:v>
                </c:pt>
                <c:pt idx="529">
                  <c:v>-0.1793331</c:v>
                </c:pt>
                <c:pt idx="530">
                  <c:v>-0.1780699</c:v>
                </c:pt>
                <c:pt idx="531">
                  <c:v>-0.17679310000000001</c:v>
                </c:pt>
                <c:pt idx="532">
                  <c:v>-0.17551620000000001</c:v>
                </c:pt>
                <c:pt idx="533">
                  <c:v>-0.17424329999999999</c:v>
                </c:pt>
                <c:pt idx="534">
                  <c:v>-0.17297960000000001</c:v>
                </c:pt>
                <c:pt idx="535">
                  <c:v>-0.1717368</c:v>
                </c:pt>
                <c:pt idx="536">
                  <c:v>-0.17053090000000001</c:v>
                </c:pt>
                <c:pt idx="537">
                  <c:v>-0.16937830000000001</c:v>
                </c:pt>
                <c:pt idx="538">
                  <c:v>-0.16829230000000001</c:v>
                </c:pt>
                <c:pt idx="539">
                  <c:v>-0.1672864</c:v>
                </c:pt>
                <c:pt idx="540">
                  <c:v>-0.1663693</c:v>
                </c:pt>
                <c:pt idx="541">
                  <c:v>-0.1655365</c:v>
                </c:pt>
                <c:pt idx="542">
                  <c:v>-0.16477559999999999</c:v>
                </c:pt>
                <c:pt idx="543">
                  <c:v>-0.16407959999999999</c:v>
                </c:pt>
                <c:pt idx="544">
                  <c:v>-0.16345119999999999</c:v>
                </c:pt>
                <c:pt idx="545">
                  <c:v>-0.1628917</c:v>
                </c:pt>
                <c:pt idx="546">
                  <c:v>-0.1623909</c:v>
                </c:pt>
                <c:pt idx="547">
                  <c:v>-0.16193759999999999</c:v>
                </c:pt>
                <c:pt idx="548">
                  <c:v>-0.1615316</c:v>
                </c:pt>
                <c:pt idx="549">
                  <c:v>-0.1611776</c:v>
                </c:pt>
                <c:pt idx="550">
                  <c:v>-0.1608774</c:v>
                </c:pt>
                <c:pt idx="551">
                  <c:v>-0.1606281</c:v>
                </c:pt>
                <c:pt idx="552">
                  <c:v>-0.16042310000000001</c:v>
                </c:pt>
                <c:pt idx="553">
                  <c:v>-0.16025819999999999</c:v>
                </c:pt>
                <c:pt idx="554">
                  <c:v>-0.16012770000000001</c:v>
                </c:pt>
                <c:pt idx="555">
                  <c:v>-0.16002369999999999</c:v>
                </c:pt>
                <c:pt idx="556">
                  <c:v>-0.15994659999999999</c:v>
                </c:pt>
                <c:pt idx="557">
                  <c:v>-0.1599024</c:v>
                </c:pt>
                <c:pt idx="558">
                  <c:v>-0.15988959999999999</c:v>
                </c:pt>
                <c:pt idx="559">
                  <c:v>-0.1599003</c:v>
                </c:pt>
                <c:pt idx="560">
                  <c:v>-0.15992970000000001</c:v>
                </c:pt>
                <c:pt idx="561">
                  <c:v>-0.15997610000000001</c:v>
                </c:pt>
                <c:pt idx="562">
                  <c:v>-0.1600374</c:v>
                </c:pt>
                <c:pt idx="563">
                  <c:v>-0.1601117</c:v>
                </c:pt>
                <c:pt idx="564">
                  <c:v>-0.16019920000000001</c:v>
                </c:pt>
                <c:pt idx="565">
                  <c:v>-0.16029450000000001</c:v>
                </c:pt>
                <c:pt idx="566">
                  <c:v>-0.16038150000000001</c:v>
                </c:pt>
                <c:pt idx="567">
                  <c:v>-0.1604392</c:v>
                </c:pt>
                <c:pt idx="568">
                  <c:v>-0.16045590000000001</c:v>
                </c:pt>
                <c:pt idx="569">
                  <c:v>-0.16043270000000001</c:v>
                </c:pt>
                <c:pt idx="570">
                  <c:v>-0.16036890000000001</c:v>
                </c:pt>
                <c:pt idx="571">
                  <c:v>-0.16025529999999999</c:v>
                </c:pt>
                <c:pt idx="572">
                  <c:v>-0.1600818</c:v>
                </c:pt>
                <c:pt idx="573">
                  <c:v>-0.1598425</c:v>
                </c:pt>
                <c:pt idx="574">
                  <c:v>-0.15953600000000001</c:v>
                </c:pt>
                <c:pt idx="575">
                  <c:v>-0.15916089999999999</c:v>
                </c:pt>
                <c:pt idx="576">
                  <c:v>-0.1587172</c:v>
                </c:pt>
                <c:pt idx="577">
                  <c:v>-0.1582103</c:v>
                </c:pt>
                <c:pt idx="578">
                  <c:v>-0.1576497</c:v>
                </c:pt>
                <c:pt idx="579">
                  <c:v>-0.15704580000000001</c:v>
                </c:pt>
                <c:pt idx="580">
                  <c:v>-0.15640409999999999</c:v>
                </c:pt>
                <c:pt idx="581">
                  <c:v>-0.15571769999999999</c:v>
                </c:pt>
                <c:pt idx="582">
                  <c:v>-0.15497330000000001</c:v>
                </c:pt>
                <c:pt idx="583">
                  <c:v>-0.15416489999999999</c:v>
                </c:pt>
                <c:pt idx="584">
                  <c:v>-0.1532925</c:v>
                </c:pt>
                <c:pt idx="585">
                  <c:v>-0.15235670000000001</c:v>
                </c:pt>
                <c:pt idx="586">
                  <c:v>-0.1513572</c:v>
                </c:pt>
                <c:pt idx="587">
                  <c:v>-0.1502771</c:v>
                </c:pt>
                <c:pt idx="588">
                  <c:v>-0.14906910000000001</c:v>
                </c:pt>
                <c:pt idx="589">
                  <c:v>-0.14766609999999999</c:v>
                </c:pt>
                <c:pt idx="590">
                  <c:v>-0.1460109</c:v>
                </c:pt>
                <c:pt idx="591">
                  <c:v>-0.14408889999999999</c:v>
                </c:pt>
                <c:pt idx="592">
                  <c:v>-0.1419378</c:v>
                </c:pt>
                <c:pt idx="593">
                  <c:v>-0.13963320000000001</c:v>
                </c:pt>
                <c:pt idx="594">
                  <c:v>-0.13726849999999999</c:v>
                </c:pt>
                <c:pt idx="595">
                  <c:v>-0.1349342</c:v>
                </c:pt>
                <c:pt idx="596">
                  <c:v>-0.1327062</c:v>
                </c:pt>
                <c:pt idx="597">
                  <c:v>-0.13064770000000001</c:v>
                </c:pt>
                <c:pt idx="598">
                  <c:v>-0.12880559999999999</c:v>
                </c:pt>
                <c:pt idx="599">
                  <c:v>-0.1272075</c:v>
                </c:pt>
                <c:pt idx="600">
                  <c:v>-0.12587670000000001</c:v>
                </c:pt>
                <c:pt idx="601">
                  <c:v>-0.1248394</c:v>
                </c:pt>
                <c:pt idx="602">
                  <c:v>-0.1241073</c:v>
                </c:pt>
                <c:pt idx="603">
                  <c:v>-0.12367309999999999</c:v>
                </c:pt>
                <c:pt idx="604">
                  <c:v>-0.1235219</c:v>
                </c:pt>
                <c:pt idx="605">
                  <c:v>-0.1236381</c:v>
                </c:pt>
                <c:pt idx="606">
                  <c:v>-0.1240018</c:v>
                </c:pt>
                <c:pt idx="607">
                  <c:v>-0.12458130000000001</c:v>
                </c:pt>
                <c:pt idx="608">
                  <c:v>-0.12533710000000001</c:v>
                </c:pt>
                <c:pt idx="609">
                  <c:v>-0.12623799999999999</c:v>
                </c:pt>
                <c:pt idx="610">
                  <c:v>-0.12726489999999999</c:v>
                </c:pt>
                <c:pt idx="611">
                  <c:v>-0.1284025</c:v>
                </c:pt>
                <c:pt idx="612">
                  <c:v>-0.129636</c:v>
                </c:pt>
                <c:pt idx="613">
                  <c:v>-0.13095100000000001</c:v>
                </c:pt>
                <c:pt idx="614">
                  <c:v>-0.13232669999999999</c:v>
                </c:pt>
                <c:pt idx="615">
                  <c:v>-0.1337313</c:v>
                </c:pt>
                <c:pt idx="616">
                  <c:v>-0.13512850000000001</c:v>
                </c:pt>
                <c:pt idx="617">
                  <c:v>-0.1364911</c:v>
                </c:pt>
                <c:pt idx="618">
                  <c:v>-0.13780709999999999</c:v>
                </c:pt>
                <c:pt idx="619">
                  <c:v>-0.13907269999999999</c:v>
                </c:pt>
                <c:pt idx="620">
                  <c:v>-0.14027580000000001</c:v>
                </c:pt>
                <c:pt idx="621">
                  <c:v>-0.1413943</c:v>
                </c:pt>
                <c:pt idx="622">
                  <c:v>-0.1424106</c:v>
                </c:pt>
                <c:pt idx="623">
                  <c:v>-0.14332049999999999</c:v>
                </c:pt>
                <c:pt idx="624">
                  <c:v>-0.1441239</c:v>
                </c:pt>
                <c:pt idx="625">
                  <c:v>-0.144813</c:v>
                </c:pt>
                <c:pt idx="626">
                  <c:v>-0.14537240000000001</c:v>
                </c:pt>
                <c:pt idx="627">
                  <c:v>-0.1457907</c:v>
                </c:pt>
                <c:pt idx="628">
                  <c:v>-0.14606710000000001</c:v>
                </c:pt>
                <c:pt idx="629">
                  <c:v>-0.14620949999999999</c:v>
                </c:pt>
                <c:pt idx="630">
                  <c:v>-0.14623340000000001</c:v>
                </c:pt>
                <c:pt idx="631">
                  <c:v>-0.14615719999999999</c:v>
                </c:pt>
                <c:pt idx="632">
                  <c:v>-0.14599139999999999</c:v>
                </c:pt>
                <c:pt idx="633">
                  <c:v>-0.14574329999999999</c:v>
                </c:pt>
                <c:pt idx="634">
                  <c:v>-0.14542840000000001</c:v>
                </c:pt>
                <c:pt idx="635">
                  <c:v>-0.145064</c:v>
                </c:pt>
                <c:pt idx="636">
                  <c:v>-0.1446645</c:v>
                </c:pt>
                <c:pt idx="637">
                  <c:v>-0.14424329999999999</c:v>
                </c:pt>
                <c:pt idx="638">
                  <c:v>-0.1438121</c:v>
                </c:pt>
                <c:pt idx="639">
                  <c:v>-0.1433816</c:v>
                </c:pt>
                <c:pt idx="640">
                  <c:v>-0.1429599</c:v>
                </c:pt>
                <c:pt idx="641">
                  <c:v>-0.14255039999999999</c:v>
                </c:pt>
                <c:pt idx="642">
                  <c:v>-0.1421568</c:v>
                </c:pt>
                <c:pt idx="643">
                  <c:v>-0.14178950000000001</c:v>
                </c:pt>
                <c:pt idx="644">
                  <c:v>-0.14146429999999999</c:v>
                </c:pt>
                <c:pt idx="645">
                  <c:v>-0.14119329999999999</c:v>
                </c:pt>
                <c:pt idx="646">
                  <c:v>-0.14098040000000001</c:v>
                </c:pt>
                <c:pt idx="647">
                  <c:v>-0.1408199</c:v>
                </c:pt>
                <c:pt idx="648">
                  <c:v>-0.1406994</c:v>
                </c:pt>
                <c:pt idx="649">
                  <c:v>-0.14061280000000001</c:v>
                </c:pt>
                <c:pt idx="650">
                  <c:v>-0.14056289999999999</c:v>
                </c:pt>
                <c:pt idx="651">
                  <c:v>-0.1405507</c:v>
                </c:pt>
                <c:pt idx="652">
                  <c:v>-0.14057420000000001</c:v>
                </c:pt>
                <c:pt idx="653">
                  <c:v>-0.14063590000000001</c:v>
                </c:pt>
                <c:pt idx="654">
                  <c:v>-0.14074410000000001</c:v>
                </c:pt>
                <c:pt idx="655">
                  <c:v>-0.14090369999999999</c:v>
                </c:pt>
                <c:pt idx="656">
                  <c:v>-0.14111000000000001</c:v>
                </c:pt>
                <c:pt idx="657">
                  <c:v>-0.1413479</c:v>
                </c:pt>
                <c:pt idx="658">
                  <c:v>-0.141601</c:v>
                </c:pt>
                <c:pt idx="659">
                  <c:v>-0.14186270000000001</c:v>
                </c:pt>
                <c:pt idx="660">
                  <c:v>-0.1421288</c:v>
                </c:pt>
                <c:pt idx="661">
                  <c:v>-0.14238999999999999</c:v>
                </c:pt>
                <c:pt idx="662">
                  <c:v>-0.1426354</c:v>
                </c:pt>
                <c:pt idx="663">
                  <c:v>-0.1428606</c:v>
                </c:pt>
                <c:pt idx="664">
                  <c:v>-0.14307339999999999</c:v>
                </c:pt>
                <c:pt idx="665">
                  <c:v>-0.14328070000000001</c:v>
                </c:pt>
                <c:pt idx="666">
                  <c:v>-0.14347699999999999</c:v>
                </c:pt>
                <c:pt idx="667">
                  <c:v>-0.14365710000000001</c:v>
                </c:pt>
                <c:pt idx="668">
                  <c:v>-0.14382049999999999</c:v>
                </c:pt>
                <c:pt idx="669">
                  <c:v>-0.14396229999999999</c:v>
                </c:pt>
                <c:pt idx="670">
                  <c:v>-0.14407600000000001</c:v>
                </c:pt>
                <c:pt idx="671">
                  <c:v>-0.14416000000000001</c:v>
                </c:pt>
                <c:pt idx="672">
                  <c:v>-0.14421110000000001</c:v>
                </c:pt>
                <c:pt idx="673">
                  <c:v>-0.14421809999999999</c:v>
                </c:pt>
                <c:pt idx="674">
                  <c:v>-0.14417079999999999</c:v>
                </c:pt>
                <c:pt idx="675">
                  <c:v>-0.14407130000000001</c:v>
                </c:pt>
                <c:pt idx="676">
                  <c:v>-0.14393790000000001</c:v>
                </c:pt>
                <c:pt idx="677">
                  <c:v>-0.14379839999999999</c:v>
                </c:pt>
                <c:pt idx="678">
                  <c:v>-0.14367360000000001</c:v>
                </c:pt>
                <c:pt idx="679">
                  <c:v>-0.14356949999999999</c:v>
                </c:pt>
                <c:pt idx="680">
                  <c:v>-0.14347799999999999</c:v>
                </c:pt>
                <c:pt idx="681">
                  <c:v>-0.14338029999999999</c:v>
                </c:pt>
                <c:pt idx="682">
                  <c:v>-0.1432552</c:v>
                </c:pt>
                <c:pt idx="683">
                  <c:v>-0.14308599999999999</c:v>
                </c:pt>
                <c:pt idx="684">
                  <c:v>-0.1428604</c:v>
                </c:pt>
                <c:pt idx="685">
                  <c:v>-0.14256489999999999</c:v>
                </c:pt>
                <c:pt idx="686">
                  <c:v>-0.14217879999999999</c:v>
                </c:pt>
                <c:pt idx="687">
                  <c:v>-0.14167640000000001</c:v>
                </c:pt>
                <c:pt idx="688">
                  <c:v>-0.14103950000000001</c:v>
                </c:pt>
                <c:pt idx="689">
                  <c:v>-0.1402593</c:v>
                </c:pt>
                <c:pt idx="690">
                  <c:v>-0.1393238</c:v>
                </c:pt>
                <c:pt idx="691">
                  <c:v>-0.1382138</c:v>
                </c:pt>
                <c:pt idx="692">
                  <c:v>-0.1369099</c:v>
                </c:pt>
                <c:pt idx="693">
                  <c:v>-0.13539090000000001</c:v>
                </c:pt>
                <c:pt idx="694">
                  <c:v>-0.13363710000000001</c:v>
                </c:pt>
                <c:pt idx="695">
                  <c:v>-0.1316349</c:v>
                </c:pt>
                <c:pt idx="696">
                  <c:v>-0.1293704</c:v>
                </c:pt>
                <c:pt idx="697">
                  <c:v>-0.12682850000000001</c:v>
                </c:pt>
                <c:pt idx="698">
                  <c:v>-0.12399259999999999</c:v>
                </c:pt>
                <c:pt idx="699">
                  <c:v>-0.1208345</c:v>
                </c:pt>
                <c:pt idx="700">
                  <c:v>-0.1173225</c:v>
                </c:pt>
                <c:pt idx="701">
                  <c:v>-0.1134404</c:v>
                </c:pt>
                <c:pt idx="702">
                  <c:v>-0.1091776</c:v>
                </c:pt>
                <c:pt idx="703">
                  <c:v>-0.1045123</c:v>
                </c:pt>
                <c:pt idx="704">
                  <c:v>-9.9418679999999995E-2</c:v>
                </c:pt>
                <c:pt idx="705">
                  <c:v>-9.3880019999999995E-2</c:v>
                </c:pt>
                <c:pt idx="706">
                  <c:v>-8.7889809999999999E-2</c:v>
                </c:pt>
                <c:pt idx="707">
                  <c:v>-8.14391E-2</c:v>
                </c:pt>
                <c:pt idx="708">
                  <c:v>-7.4514789999999997E-2</c:v>
                </c:pt>
                <c:pt idx="709">
                  <c:v>-6.7117369999999996E-2</c:v>
                </c:pt>
                <c:pt idx="710">
                  <c:v>-5.9267180000000003E-2</c:v>
                </c:pt>
                <c:pt idx="711">
                  <c:v>-5.0993719999999999E-2</c:v>
                </c:pt>
                <c:pt idx="712">
                  <c:v>-4.2327190000000001E-2</c:v>
                </c:pt>
                <c:pt idx="713">
                  <c:v>-3.3306299999999997E-2</c:v>
                </c:pt>
                <c:pt idx="714">
                  <c:v>-2.399049E-2</c:v>
                </c:pt>
                <c:pt idx="715">
                  <c:v>-1.444726E-2</c:v>
                </c:pt>
                <c:pt idx="716">
                  <c:v>-4.7427729999999996E-3</c:v>
                </c:pt>
                <c:pt idx="717">
                  <c:v>5.0447859999999999E-3</c:v>
                </c:pt>
                <c:pt idx="718">
                  <c:v>1.4826499999999999E-2</c:v>
                </c:pt>
                <c:pt idx="719">
                  <c:v>2.4520130000000001E-2</c:v>
                </c:pt>
                <c:pt idx="720">
                  <c:v>3.4053479999999997E-2</c:v>
                </c:pt>
                <c:pt idx="721">
                  <c:v>4.335551E-2</c:v>
                </c:pt>
                <c:pt idx="722">
                  <c:v>5.235248E-2</c:v>
                </c:pt>
                <c:pt idx="723">
                  <c:v>6.0966329999999999E-2</c:v>
                </c:pt>
                <c:pt idx="724">
                  <c:v>6.9120130000000002E-2</c:v>
                </c:pt>
                <c:pt idx="725">
                  <c:v>7.6750219999999994E-2</c:v>
                </c:pt>
                <c:pt idx="726">
                  <c:v>8.3808679999999997E-2</c:v>
                </c:pt>
                <c:pt idx="727">
                  <c:v>9.0261019999999997E-2</c:v>
                </c:pt>
                <c:pt idx="728">
                  <c:v>9.6082979999999998E-2</c:v>
                </c:pt>
                <c:pt idx="729">
                  <c:v>0.1012569</c:v>
                </c:pt>
                <c:pt idx="730">
                  <c:v>0.1057806</c:v>
                </c:pt>
                <c:pt idx="731">
                  <c:v>0.10968990000000001</c:v>
                </c:pt>
                <c:pt idx="732">
                  <c:v>0.1130729</c:v>
                </c:pt>
                <c:pt idx="733">
                  <c:v>0.1160612</c:v>
                </c:pt>
                <c:pt idx="734">
                  <c:v>0.1188162</c:v>
                </c:pt>
                <c:pt idx="735">
                  <c:v>0.12151629999999999</c:v>
                </c:pt>
                <c:pt idx="736">
                  <c:v>0.1243363</c:v>
                </c:pt>
                <c:pt idx="737">
                  <c:v>0.12744140000000001</c:v>
                </c:pt>
                <c:pt idx="738">
                  <c:v>0.13099369999999999</c:v>
                </c:pt>
                <c:pt idx="739">
                  <c:v>0.13514609999999999</c:v>
                </c:pt>
                <c:pt idx="740">
                  <c:v>0.14001849999999999</c:v>
                </c:pt>
                <c:pt idx="741">
                  <c:v>0.1456867</c:v>
                </c:pt>
                <c:pt idx="742">
                  <c:v>0.15218680000000001</c:v>
                </c:pt>
                <c:pt idx="743">
                  <c:v>0.1595126</c:v>
                </c:pt>
                <c:pt idx="744">
                  <c:v>0.16750609999999999</c:v>
                </c:pt>
                <c:pt idx="745">
                  <c:v>0.175062</c:v>
                </c:pt>
                <c:pt idx="746">
                  <c:v>0.17866969999999999</c:v>
                </c:pt>
                <c:pt idx="747">
                  <c:v>0.1719176</c:v>
                </c:pt>
                <c:pt idx="748">
                  <c:v>0.14685609999999999</c:v>
                </c:pt>
                <c:pt idx="749">
                  <c:v>9.6326800000000004E-2</c:v>
                </c:pt>
                <c:pt idx="750">
                  <c:v>1.5805179999999999E-2</c:v>
                </c:pt>
                <c:pt idx="751">
                  <c:v>-9.601374E-2</c:v>
                </c:pt>
                <c:pt idx="752">
                  <c:v>-0.23739109999999999</c:v>
                </c:pt>
                <c:pt idx="753">
                  <c:v>-0.40400449999999999</c:v>
                </c:pt>
                <c:pt idx="754">
                  <c:v>-0.58968810000000005</c:v>
                </c:pt>
                <c:pt idx="755">
                  <c:v>-0.78731850000000003</c:v>
                </c:pt>
                <c:pt idx="756">
                  <c:v>-0.98963369999999995</c:v>
                </c:pt>
                <c:pt idx="757">
                  <c:v>-1.189835</c:v>
                </c:pt>
                <c:pt idx="758">
                  <c:v>-1.3819399999999999</c:v>
                </c:pt>
                <c:pt idx="759">
                  <c:v>-1.560932</c:v>
                </c:pt>
                <c:pt idx="760">
                  <c:v>-1.722772</c:v>
                </c:pt>
                <c:pt idx="761">
                  <c:v>-1.8643529999999999</c:v>
                </c:pt>
                <c:pt idx="762">
                  <c:v>-1.983465</c:v>
                </c:pt>
                <c:pt idx="763">
                  <c:v>-2.0787439999999999</c:v>
                </c:pt>
                <c:pt idx="764">
                  <c:v>-2.1495820000000001</c:v>
                </c:pt>
                <c:pt idx="765">
                  <c:v>-2.1960389999999999</c:v>
                </c:pt>
                <c:pt idx="766">
                  <c:v>-2.2187220000000001</c:v>
                </c:pt>
                <c:pt idx="767">
                  <c:v>-2.2186889999999999</c:v>
                </c:pt>
                <c:pt idx="768">
                  <c:v>-2.1973660000000002</c:v>
                </c:pt>
                <c:pt idx="769">
                  <c:v>-2.1564749999999999</c:v>
                </c:pt>
                <c:pt idx="770">
                  <c:v>-2.097953</c:v>
                </c:pt>
                <c:pt idx="771">
                  <c:v>-2.023892</c:v>
                </c:pt>
                <c:pt idx="772">
                  <c:v>-1.936469</c:v>
                </c:pt>
                <c:pt idx="773">
                  <c:v>-1.8379019999999999</c:v>
                </c:pt>
                <c:pt idx="774">
                  <c:v>-1.730391</c:v>
                </c:pt>
                <c:pt idx="775">
                  <c:v>-1.6160639999999999</c:v>
                </c:pt>
                <c:pt idx="776">
                  <c:v>-1.4969380000000001</c:v>
                </c:pt>
                <c:pt idx="777">
                  <c:v>-1.3749100000000001</c:v>
                </c:pt>
                <c:pt idx="778">
                  <c:v>-1.2517499999999999</c:v>
                </c:pt>
                <c:pt idx="779">
                  <c:v>-1.1290709999999999</c:v>
                </c:pt>
                <c:pt idx="780">
                  <c:v>-1.008305</c:v>
                </c:pt>
                <c:pt idx="781">
                  <c:v>-0.89069719999999997</c:v>
                </c:pt>
                <c:pt idx="782">
                  <c:v>-0.77732489999999999</c:v>
                </c:pt>
                <c:pt idx="783">
                  <c:v>-0.66910159999999996</c:v>
                </c:pt>
                <c:pt idx="784">
                  <c:v>-0.56678479999999998</c:v>
                </c:pt>
                <c:pt idx="785">
                  <c:v>-0.47097539999999999</c:v>
                </c:pt>
                <c:pt idx="786">
                  <c:v>-0.38212439999999998</c:v>
                </c:pt>
                <c:pt idx="787">
                  <c:v>-0.30055169999999998</c:v>
                </c:pt>
                <c:pt idx="788">
                  <c:v>-0.2264602</c:v>
                </c:pt>
                <c:pt idx="789">
                  <c:v>-0.1599469</c:v>
                </c:pt>
                <c:pt idx="790">
                  <c:v>-0.1010088</c:v>
                </c:pt>
                <c:pt idx="791">
                  <c:v>-4.9542099999999999E-2</c:v>
                </c:pt>
                <c:pt idx="792">
                  <c:v>-5.3607409999999996E-3</c:v>
                </c:pt>
                <c:pt idx="793">
                  <c:v>3.1782560000000001E-2</c:v>
                </c:pt>
                <c:pt idx="794">
                  <c:v>6.2194560000000003E-2</c:v>
                </c:pt>
                <c:pt idx="795">
                  <c:v>8.6233480000000001E-2</c:v>
                </c:pt>
                <c:pt idx="796">
                  <c:v>0.1043005</c:v>
                </c:pt>
                <c:pt idx="797">
                  <c:v>0.11684219999999999</c:v>
                </c:pt>
                <c:pt idx="798">
                  <c:v>0.12434149999999999</c:v>
                </c:pt>
                <c:pt idx="799">
                  <c:v>0.1272903</c:v>
                </c:pt>
                <c:pt idx="800">
                  <c:v>0.12617690000000001</c:v>
                </c:pt>
                <c:pt idx="801">
                  <c:v>0.1214909</c:v>
                </c:pt>
                <c:pt idx="802">
                  <c:v>0.1137223</c:v>
                </c:pt>
                <c:pt idx="803">
                  <c:v>0.10335279999999999</c:v>
                </c:pt>
                <c:pt idx="804">
                  <c:v>9.0848849999999995E-2</c:v>
                </c:pt>
                <c:pt idx="805">
                  <c:v>7.6648850000000004E-2</c:v>
                </c:pt>
                <c:pt idx="806">
                  <c:v>6.1157120000000002E-2</c:v>
                </c:pt>
                <c:pt idx="807">
                  <c:v>4.4759510000000002E-2</c:v>
                </c:pt>
                <c:pt idx="808">
                  <c:v>2.7818889999999999E-2</c:v>
                </c:pt>
                <c:pt idx="809">
                  <c:v>1.065488E-2</c:v>
                </c:pt>
                <c:pt idx="810">
                  <c:v>-6.446355E-3</c:v>
                </c:pt>
                <c:pt idx="811">
                  <c:v>-2.322836E-2</c:v>
                </c:pt>
                <c:pt idx="812">
                  <c:v>-3.9482030000000001E-2</c:v>
                </c:pt>
                <c:pt idx="813">
                  <c:v>-5.5037780000000001E-2</c:v>
                </c:pt>
                <c:pt idx="814">
                  <c:v>-6.974967E-2</c:v>
                </c:pt>
                <c:pt idx="815">
                  <c:v>-8.3499249999999997E-2</c:v>
                </c:pt>
                <c:pt idx="816">
                  <c:v>-9.6197099999999994E-2</c:v>
                </c:pt>
                <c:pt idx="817">
                  <c:v>-0.1077779</c:v>
                </c:pt>
                <c:pt idx="818">
                  <c:v>-0.1181953</c:v>
                </c:pt>
                <c:pt idx="819">
                  <c:v>-0.12741420000000001</c:v>
                </c:pt>
                <c:pt idx="820">
                  <c:v>-0.13541239999999999</c:v>
                </c:pt>
                <c:pt idx="821">
                  <c:v>-0.1421934</c:v>
                </c:pt>
                <c:pt idx="822">
                  <c:v>-0.1477899</c:v>
                </c:pt>
                <c:pt idx="823">
                  <c:v>-0.15225610000000001</c:v>
                </c:pt>
                <c:pt idx="824">
                  <c:v>-0.1556593</c:v>
                </c:pt>
                <c:pt idx="825">
                  <c:v>-0.1580724</c:v>
                </c:pt>
                <c:pt idx="826">
                  <c:v>-0.15957569999999999</c:v>
                </c:pt>
                <c:pt idx="827">
                  <c:v>-0.16026389999999999</c:v>
                </c:pt>
                <c:pt idx="828">
                  <c:v>-0.16023680000000001</c:v>
                </c:pt>
                <c:pt idx="829">
                  <c:v>-0.1595879</c:v>
                </c:pt>
                <c:pt idx="830">
                  <c:v>-0.15840580000000001</c:v>
                </c:pt>
                <c:pt idx="831">
                  <c:v>-0.15677070000000001</c:v>
                </c:pt>
                <c:pt idx="832">
                  <c:v>-0.1547605</c:v>
                </c:pt>
                <c:pt idx="833">
                  <c:v>-0.1524595</c:v>
                </c:pt>
                <c:pt idx="834">
                  <c:v>-0.14995030000000001</c:v>
                </c:pt>
                <c:pt idx="835">
                  <c:v>-0.1473025</c:v>
                </c:pt>
                <c:pt idx="836">
                  <c:v>-0.14457739999999999</c:v>
                </c:pt>
                <c:pt idx="837">
                  <c:v>-0.14183370000000001</c:v>
                </c:pt>
                <c:pt idx="838">
                  <c:v>-0.139126</c:v>
                </c:pt>
                <c:pt idx="839">
                  <c:v>-0.13650039999999999</c:v>
                </c:pt>
                <c:pt idx="840">
                  <c:v>-0.13399050000000001</c:v>
                </c:pt>
                <c:pt idx="841">
                  <c:v>-0.13161229999999999</c:v>
                </c:pt>
                <c:pt idx="842">
                  <c:v>-0.1293677</c:v>
                </c:pt>
                <c:pt idx="843">
                  <c:v>-0.1272568</c:v>
                </c:pt>
                <c:pt idx="844">
                  <c:v>-0.12528890000000001</c:v>
                </c:pt>
                <c:pt idx="845">
                  <c:v>-0.1234818</c:v>
                </c:pt>
                <c:pt idx="846">
                  <c:v>-0.1218543</c:v>
                </c:pt>
                <c:pt idx="847">
                  <c:v>-0.120423</c:v>
                </c:pt>
                <c:pt idx="848">
                  <c:v>-0.11920260000000001</c:v>
                </c:pt>
                <c:pt idx="849">
                  <c:v>-0.1182033</c:v>
                </c:pt>
                <c:pt idx="850">
                  <c:v>-0.117421</c:v>
                </c:pt>
                <c:pt idx="851">
                  <c:v>-0.1168356</c:v>
                </c:pt>
                <c:pt idx="852">
                  <c:v>-0.1164237</c:v>
                </c:pt>
                <c:pt idx="853">
                  <c:v>-0.1161677</c:v>
                </c:pt>
                <c:pt idx="854">
                  <c:v>-0.1160486</c:v>
                </c:pt>
                <c:pt idx="855">
                  <c:v>-0.1160422</c:v>
                </c:pt>
                <c:pt idx="856">
                  <c:v>-0.1161228</c:v>
                </c:pt>
                <c:pt idx="857">
                  <c:v>-0.11626690000000001</c:v>
                </c:pt>
                <c:pt idx="858">
                  <c:v>-0.1164554</c:v>
                </c:pt>
                <c:pt idx="859">
                  <c:v>-0.11667859999999999</c:v>
                </c:pt>
                <c:pt idx="860">
                  <c:v>-0.11693820000000001</c:v>
                </c:pt>
                <c:pt idx="861">
                  <c:v>-0.11724080000000001</c:v>
                </c:pt>
                <c:pt idx="862">
                  <c:v>-0.11759219999999999</c:v>
                </c:pt>
                <c:pt idx="863">
                  <c:v>-0.1179974</c:v>
                </c:pt>
                <c:pt idx="864">
                  <c:v>-0.1184645</c:v>
                </c:pt>
                <c:pt idx="865">
                  <c:v>-0.11900479999999999</c:v>
                </c:pt>
                <c:pt idx="866">
                  <c:v>-0.1196155</c:v>
                </c:pt>
                <c:pt idx="867">
                  <c:v>-0.12026920000000001</c:v>
                </c:pt>
                <c:pt idx="868">
                  <c:v>-0.1209223</c:v>
                </c:pt>
                <c:pt idx="869">
                  <c:v>-0.1215165</c:v>
                </c:pt>
                <c:pt idx="870">
                  <c:v>-0.1219847</c:v>
                </c:pt>
                <c:pt idx="871">
                  <c:v>-0.1222801</c:v>
                </c:pt>
                <c:pt idx="872">
                  <c:v>-0.1223866</c:v>
                </c:pt>
                <c:pt idx="873">
                  <c:v>-0.1223033</c:v>
                </c:pt>
                <c:pt idx="874">
                  <c:v>-0.1220474</c:v>
                </c:pt>
                <c:pt idx="875">
                  <c:v>-0.1216568</c:v>
                </c:pt>
                <c:pt idx="876">
                  <c:v>-0.12117120000000001</c:v>
                </c:pt>
                <c:pt idx="877">
                  <c:v>-0.1206221</c:v>
                </c:pt>
                <c:pt idx="878">
                  <c:v>-0.1200365</c:v>
                </c:pt>
                <c:pt idx="879">
                  <c:v>-0.1194361</c:v>
                </c:pt>
                <c:pt idx="880">
                  <c:v>-0.118836</c:v>
                </c:pt>
                <c:pt idx="881">
                  <c:v>-0.118247</c:v>
                </c:pt>
                <c:pt idx="882">
                  <c:v>-0.11768049999999999</c:v>
                </c:pt>
                <c:pt idx="883">
                  <c:v>-0.11714769999999999</c:v>
                </c:pt>
                <c:pt idx="884">
                  <c:v>-0.11665200000000001</c:v>
                </c:pt>
                <c:pt idx="885">
                  <c:v>-0.1161906</c:v>
                </c:pt>
                <c:pt idx="886">
                  <c:v>-0.1157721</c:v>
                </c:pt>
                <c:pt idx="887">
                  <c:v>-0.1154176</c:v>
                </c:pt>
                <c:pt idx="888">
                  <c:v>-0.11513660000000001</c:v>
                </c:pt>
                <c:pt idx="889">
                  <c:v>-0.11492140000000001</c:v>
                </c:pt>
                <c:pt idx="890">
                  <c:v>-0.1147673</c:v>
                </c:pt>
                <c:pt idx="891">
                  <c:v>-0.1146793</c:v>
                </c:pt>
                <c:pt idx="892">
                  <c:v>-0.1146578</c:v>
                </c:pt>
                <c:pt idx="893">
                  <c:v>-0.1146974</c:v>
                </c:pt>
                <c:pt idx="894">
                  <c:v>-0.11480020000000001</c:v>
                </c:pt>
                <c:pt idx="895">
                  <c:v>-0.1149729</c:v>
                </c:pt>
                <c:pt idx="896">
                  <c:v>-0.1152146</c:v>
                </c:pt>
                <c:pt idx="897">
                  <c:v>-0.11551699999999999</c:v>
                </c:pt>
                <c:pt idx="898">
                  <c:v>-0.11587069999999999</c:v>
                </c:pt>
                <c:pt idx="899">
                  <c:v>-0.11626209999999999</c:v>
                </c:pt>
                <c:pt idx="900">
                  <c:v>-0.1166678</c:v>
                </c:pt>
                <c:pt idx="901">
                  <c:v>-0.11705939999999999</c:v>
                </c:pt>
                <c:pt idx="902">
                  <c:v>-0.11741310000000001</c:v>
                </c:pt>
                <c:pt idx="903">
                  <c:v>-0.1177175</c:v>
                </c:pt>
                <c:pt idx="904">
                  <c:v>-0.11797870000000001</c:v>
                </c:pt>
                <c:pt idx="905">
                  <c:v>-0.1182164</c:v>
                </c:pt>
                <c:pt idx="906">
                  <c:v>-0.1184511</c:v>
                </c:pt>
                <c:pt idx="907">
                  <c:v>-0.118691</c:v>
                </c:pt>
                <c:pt idx="908">
                  <c:v>-0.1189369</c:v>
                </c:pt>
                <c:pt idx="909">
                  <c:v>-0.11919109999999999</c:v>
                </c:pt>
                <c:pt idx="910">
                  <c:v>-0.1194508</c:v>
                </c:pt>
                <c:pt idx="911">
                  <c:v>-0.1197087</c:v>
                </c:pt>
                <c:pt idx="912">
                  <c:v>-0.1199592</c:v>
                </c:pt>
                <c:pt idx="913">
                  <c:v>-0.1201981</c:v>
                </c:pt>
                <c:pt idx="914">
                  <c:v>-0.12042029999999999</c:v>
                </c:pt>
                <c:pt idx="915">
                  <c:v>-0.12062</c:v>
                </c:pt>
                <c:pt idx="916">
                  <c:v>-0.1207918</c:v>
                </c:pt>
                <c:pt idx="917">
                  <c:v>-0.1209279</c:v>
                </c:pt>
                <c:pt idx="918">
                  <c:v>-0.12101679999999999</c:v>
                </c:pt>
                <c:pt idx="919">
                  <c:v>-0.1210458</c:v>
                </c:pt>
                <c:pt idx="920">
                  <c:v>-0.1210103</c:v>
                </c:pt>
                <c:pt idx="921">
                  <c:v>-0.1209151</c:v>
                </c:pt>
                <c:pt idx="922">
                  <c:v>-0.1207657</c:v>
                </c:pt>
                <c:pt idx="923">
                  <c:v>-0.1205654</c:v>
                </c:pt>
                <c:pt idx="924">
                  <c:v>-0.1203243</c:v>
                </c:pt>
                <c:pt idx="925">
                  <c:v>-0.1200666</c:v>
                </c:pt>
                <c:pt idx="926">
                  <c:v>-0.1198178</c:v>
                </c:pt>
                <c:pt idx="927">
                  <c:v>-0.1195886</c:v>
                </c:pt>
                <c:pt idx="928">
                  <c:v>-0.1193767</c:v>
                </c:pt>
                <c:pt idx="929">
                  <c:v>-0.11918289999999999</c:v>
                </c:pt>
                <c:pt idx="930">
                  <c:v>-0.1190172</c:v>
                </c:pt>
                <c:pt idx="931">
                  <c:v>-0.11888899999999999</c:v>
                </c:pt>
                <c:pt idx="932">
                  <c:v>-0.1188019</c:v>
                </c:pt>
                <c:pt idx="933">
                  <c:v>-0.1187626</c:v>
                </c:pt>
                <c:pt idx="934">
                  <c:v>-0.1187807</c:v>
                </c:pt>
                <c:pt idx="935">
                  <c:v>-0.1188622</c:v>
                </c:pt>
                <c:pt idx="936">
                  <c:v>-0.11901399999999999</c:v>
                </c:pt>
                <c:pt idx="937">
                  <c:v>-0.1192449</c:v>
                </c:pt>
                <c:pt idx="938">
                  <c:v>-0.11955200000000001</c:v>
                </c:pt>
                <c:pt idx="939">
                  <c:v>-0.11991830000000001</c:v>
                </c:pt>
                <c:pt idx="940">
                  <c:v>-0.12032809999999999</c:v>
                </c:pt>
                <c:pt idx="941">
                  <c:v>-0.1207719</c:v>
                </c:pt>
                <c:pt idx="942">
                  <c:v>-0.12124459999999999</c:v>
                </c:pt>
                <c:pt idx="943">
                  <c:v>-0.12174790000000001</c:v>
                </c:pt>
                <c:pt idx="944">
                  <c:v>-0.12228169999999999</c:v>
                </c:pt>
                <c:pt idx="945">
                  <c:v>-0.1228419</c:v>
                </c:pt>
                <c:pt idx="946">
                  <c:v>-0.1234343</c:v>
                </c:pt>
                <c:pt idx="947">
                  <c:v>-0.12407260000000001</c:v>
                </c:pt>
                <c:pt idx="948">
                  <c:v>-0.12476379999999999</c:v>
                </c:pt>
                <c:pt idx="949">
                  <c:v>-0.12550520000000001</c:v>
                </c:pt>
                <c:pt idx="950">
                  <c:v>-0.1262884</c:v>
                </c:pt>
                <c:pt idx="951">
                  <c:v>-0.1270993</c:v>
                </c:pt>
                <c:pt idx="952">
                  <c:v>-0.12792220000000001</c:v>
                </c:pt>
                <c:pt idx="953">
                  <c:v>-0.12874050000000001</c:v>
                </c:pt>
                <c:pt idx="954">
                  <c:v>-0.12953690000000001</c:v>
                </c:pt>
                <c:pt idx="955">
                  <c:v>-0.13029830000000001</c:v>
                </c:pt>
                <c:pt idx="956">
                  <c:v>-0.1310163</c:v>
                </c:pt>
                <c:pt idx="957">
                  <c:v>-0.13168879999999999</c:v>
                </c:pt>
                <c:pt idx="958">
                  <c:v>-0.132326</c:v>
                </c:pt>
                <c:pt idx="959">
                  <c:v>-0.1329408</c:v>
                </c:pt>
                <c:pt idx="960">
                  <c:v>-0.13353580000000001</c:v>
                </c:pt>
                <c:pt idx="961">
                  <c:v>-0.13410839999999999</c:v>
                </c:pt>
                <c:pt idx="962">
                  <c:v>-0.13466030000000001</c:v>
                </c:pt>
                <c:pt idx="963">
                  <c:v>-0.1352015</c:v>
                </c:pt>
                <c:pt idx="964">
                  <c:v>-0.13574439999999999</c:v>
                </c:pt>
                <c:pt idx="965">
                  <c:v>-0.13628789999999999</c:v>
                </c:pt>
                <c:pt idx="966">
                  <c:v>-0.1368171</c:v>
                </c:pt>
                <c:pt idx="967">
                  <c:v>-0.1373173</c:v>
                </c:pt>
                <c:pt idx="968">
                  <c:v>-0.13777700000000001</c:v>
                </c:pt>
                <c:pt idx="969">
                  <c:v>-0.13818749999999999</c:v>
                </c:pt>
                <c:pt idx="970">
                  <c:v>-0.13854440000000001</c:v>
                </c:pt>
                <c:pt idx="971">
                  <c:v>-0.1388385</c:v>
                </c:pt>
                <c:pt idx="972">
                  <c:v>-0.13904839999999999</c:v>
                </c:pt>
                <c:pt idx="973">
                  <c:v>-0.13915169999999999</c:v>
                </c:pt>
                <c:pt idx="974">
                  <c:v>-0.13914299999999999</c:v>
                </c:pt>
                <c:pt idx="975">
                  <c:v>-0.13903450000000001</c:v>
                </c:pt>
                <c:pt idx="976">
                  <c:v>-0.13883889999999999</c:v>
                </c:pt>
                <c:pt idx="977">
                  <c:v>-0.1385566</c:v>
                </c:pt>
                <c:pt idx="978">
                  <c:v>-0.1381821</c:v>
                </c:pt>
                <c:pt idx="979">
                  <c:v>-0.13771990000000001</c:v>
                </c:pt>
                <c:pt idx="980">
                  <c:v>-0.13718069999999999</c:v>
                </c:pt>
                <c:pt idx="981">
                  <c:v>-0.1365693</c:v>
                </c:pt>
                <c:pt idx="982">
                  <c:v>-0.13588929999999999</c:v>
                </c:pt>
                <c:pt idx="983">
                  <c:v>-0.13515340000000001</c:v>
                </c:pt>
                <c:pt idx="984">
                  <c:v>-0.1343772</c:v>
                </c:pt>
                <c:pt idx="985">
                  <c:v>-0.1335702</c:v>
                </c:pt>
                <c:pt idx="986">
                  <c:v>-0.13273760000000001</c:v>
                </c:pt>
                <c:pt idx="987">
                  <c:v>-0.131881</c:v>
                </c:pt>
                <c:pt idx="988">
                  <c:v>-0.13100120000000001</c:v>
                </c:pt>
                <c:pt idx="989">
                  <c:v>-0.13010559999999999</c:v>
                </c:pt>
                <c:pt idx="990">
                  <c:v>-0.12920390000000001</c:v>
                </c:pt>
                <c:pt idx="991">
                  <c:v>-0.128299</c:v>
                </c:pt>
                <c:pt idx="992">
                  <c:v>-0.12739420000000001</c:v>
                </c:pt>
                <c:pt idx="993">
                  <c:v>-0.12650320000000001</c:v>
                </c:pt>
                <c:pt idx="994">
                  <c:v>-0.125641</c:v>
                </c:pt>
                <c:pt idx="995">
                  <c:v>-0.1248143</c:v>
                </c:pt>
                <c:pt idx="996">
                  <c:v>-0.1240257</c:v>
                </c:pt>
                <c:pt idx="997">
                  <c:v>-0.1232791</c:v>
                </c:pt>
                <c:pt idx="998">
                  <c:v>-0.12256930000000001</c:v>
                </c:pt>
                <c:pt idx="999">
                  <c:v>-0.1218798</c:v>
                </c:pt>
                <c:pt idx="1000">
                  <c:v>-0.1211971</c:v>
                </c:pt>
                <c:pt idx="1001">
                  <c:v>-0.12052209999999999</c:v>
                </c:pt>
                <c:pt idx="1002">
                  <c:v>-0.1198598</c:v>
                </c:pt>
                <c:pt idx="1003">
                  <c:v>-0.1192048</c:v>
                </c:pt>
                <c:pt idx="1004">
                  <c:v>-0.11854190000000001</c:v>
                </c:pt>
                <c:pt idx="1005">
                  <c:v>-0.1178539</c:v>
                </c:pt>
                <c:pt idx="1006">
                  <c:v>-0.1171258</c:v>
                </c:pt>
                <c:pt idx="1007">
                  <c:v>-0.11635719999999999</c:v>
                </c:pt>
                <c:pt idx="1008">
                  <c:v>-0.11556660000000001</c:v>
                </c:pt>
                <c:pt idx="1009">
                  <c:v>-0.114775</c:v>
                </c:pt>
                <c:pt idx="1010">
                  <c:v>-0.1139952</c:v>
                </c:pt>
                <c:pt idx="1011">
                  <c:v>-0.1132326</c:v>
                </c:pt>
                <c:pt idx="1012">
                  <c:v>-0.1124864</c:v>
                </c:pt>
                <c:pt idx="1013">
                  <c:v>-0.1117504</c:v>
                </c:pt>
                <c:pt idx="1014">
                  <c:v>-0.1110135</c:v>
                </c:pt>
                <c:pt idx="1015">
                  <c:v>-0.1102625</c:v>
                </c:pt>
                <c:pt idx="1016">
                  <c:v>-0.1094846</c:v>
                </c:pt>
                <c:pt idx="1017">
                  <c:v>-0.1086691</c:v>
                </c:pt>
                <c:pt idx="1018">
                  <c:v>-0.1078054</c:v>
                </c:pt>
                <c:pt idx="1019">
                  <c:v>-0.1068716</c:v>
                </c:pt>
                <c:pt idx="1020">
                  <c:v>-0.1058321</c:v>
                </c:pt>
                <c:pt idx="1021">
                  <c:v>-0.1046549</c:v>
                </c:pt>
                <c:pt idx="1022">
                  <c:v>-0.10331750000000001</c:v>
                </c:pt>
                <c:pt idx="1023">
                  <c:v>-0.1018068</c:v>
                </c:pt>
                <c:pt idx="1024">
                  <c:v>-0.10012260000000001</c:v>
                </c:pt>
                <c:pt idx="1025">
                  <c:v>-9.8268320000000006E-2</c:v>
                </c:pt>
                <c:pt idx="1026">
                  <c:v>-9.6251870000000003E-2</c:v>
                </c:pt>
                <c:pt idx="1027">
                  <c:v>-9.4105560000000005E-2</c:v>
                </c:pt>
                <c:pt idx="1028">
                  <c:v>-9.1883060000000003E-2</c:v>
                </c:pt>
                <c:pt idx="1029">
                  <c:v>-8.9643819999999999E-2</c:v>
                </c:pt>
                <c:pt idx="1030">
                  <c:v>-8.744992E-2</c:v>
                </c:pt>
                <c:pt idx="1031">
                  <c:v>-8.5360939999999996E-2</c:v>
                </c:pt>
                <c:pt idx="1032">
                  <c:v>-8.3431340000000007E-2</c:v>
                </c:pt>
                <c:pt idx="1033">
                  <c:v>-8.1718200000000005E-2</c:v>
                </c:pt>
                <c:pt idx="1034">
                  <c:v>-8.0284599999999998E-2</c:v>
                </c:pt>
                <c:pt idx="1035">
                  <c:v>-7.9201149999999998E-2</c:v>
                </c:pt>
                <c:pt idx="1036">
                  <c:v>-7.8539520000000002E-2</c:v>
                </c:pt>
                <c:pt idx="1037">
                  <c:v>-7.8357540000000003E-2</c:v>
                </c:pt>
                <c:pt idx="1038">
                  <c:v>-7.8701190000000004E-2</c:v>
                </c:pt>
                <c:pt idx="1039">
                  <c:v>-7.9614110000000002E-2</c:v>
                </c:pt>
                <c:pt idx="1040">
                  <c:v>-8.1128329999999999E-2</c:v>
                </c:pt>
                <c:pt idx="1041">
                  <c:v>-8.324956E-2</c:v>
                </c:pt>
                <c:pt idx="1042">
                  <c:v>-8.5960679999999998E-2</c:v>
                </c:pt>
                <c:pt idx="1043">
                  <c:v>-8.9233839999999995E-2</c:v>
                </c:pt>
                <c:pt idx="1044">
                  <c:v>-9.3030340000000003E-2</c:v>
                </c:pt>
                <c:pt idx="1045">
                  <c:v>-9.7295610000000005E-2</c:v>
                </c:pt>
                <c:pt idx="1046">
                  <c:v>-0.10196479999999999</c:v>
                </c:pt>
                <c:pt idx="1047">
                  <c:v>-0.1069712</c:v>
                </c:pt>
                <c:pt idx="1048">
                  <c:v>-0.1122461</c:v>
                </c:pt>
                <c:pt idx="1049">
                  <c:v>-0.11771959999999999</c:v>
                </c:pt>
                <c:pt idx="1050">
                  <c:v>-0.1233255</c:v>
                </c:pt>
                <c:pt idx="1051">
                  <c:v>-0.12900420000000001</c:v>
                </c:pt>
                <c:pt idx="1052">
                  <c:v>-0.1347006</c:v>
                </c:pt>
                <c:pt idx="1053">
                  <c:v>-0.1403607</c:v>
                </c:pt>
                <c:pt idx="1054">
                  <c:v>-0.145929</c:v>
                </c:pt>
                <c:pt idx="1055">
                  <c:v>-0.1513448</c:v>
                </c:pt>
                <c:pt idx="1056">
                  <c:v>-0.15653819999999999</c:v>
                </c:pt>
                <c:pt idx="1057">
                  <c:v>-0.16143399999999999</c:v>
                </c:pt>
                <c:pt idx="1058">
                  <c:v>-0.16595389999999999</c:v>
                </c:pt>
                <c:pt idx="1059">
                  <c:v>-0.17001930000000001</c:v>
                </c:pt>
                <c:pt idx="1060">
                  <c:v>-0.1735565</c:v>
                </c:pt>
                <c:pt idx="1061">
                  <c:v>-0.17650930000000001</c:v>
                </c:pt>
                <c:pt idx="1062">
                  <c:v>-0.17883769999999999</c:v>
                </c:pt>
                <c:pt idx="1063">
                  <c:v>-0.180505</c:v>
                </c:pt>
                <c:pt idx="1064">
                  <c:v>-0.1814875</c:v>
                </c:pt>
                <c:pt idx="1065">
                  <c:v>-0.18177489999999999</c:v>
                </c:pt>
                <c:pt idx="1066">
                  <c:v>-0.18135509999999999</c:v>
                </c:pt>
                <c:pt idx="1067">
                  <c:v>-0.18021789999999999</c:v>
                </c:pt>
                <c:pt idx="1068">
                  <c:v>-0.1783652</c:v>
                </c:pt>
                <c:pt idx="1069">
                  <c:v>-0.1758092</c:v>
                </c:pt>
                <c:pt idx="1070">
                  <c:v>-0.1725698</c:v>
                </c:pt>
                <c:pt idx="1071">
                  <c:v>-0.16868320000000001</c:v>
                </c:pt>
                <c:pt idx="1072">
                  <c:v>-0.16420889999999999</c:v>
                </c:pt>
                <c:pt idx="1073">
                  <c:v>-0.15920870000000001</c:v>
                </c:pt>
                <c:pt idx="1074">
                  <c:v>-0.15373800000000001</c:v>
                </c:pt>
                <c:pt idx="1075">
                  <c:v>-0.1478631</c:v>
                </c:pt>
                <c:pt idx="1076">
                  <c:v>-0.1416618</c:v>
                </c:pt>
                <c:pt idx="1077">
                  <c:v>-0.13520689999999999</c:v>
                </c:pt>
                <c:pt idx="1078">
                  <c:v>-0.12856490000000001</c:v>
                </c:pt>
                <c:pt idx="1079">
                  <c:v>-0.1218014</c:v>
                </c:pt>
                <c:pt idx="1080">
                  <c:v>-0.1149834</c:v>
                </c:pt>
                <c:pt idx="1081">
                  <c:v>-0.10817649999999999</c:v>
                </c:pt>
                <c:pt idx="1082">
                  <c:v>-0.101435</c:v>
                </c:pt>
                <c:pt idx="1083">
                  <c:v>-9.4799869999999994E-2</c:v>
                </c:pt>
                <c:pt idx="1084">
                  <c:v>-8.8306040000000002E-2</c:v>
                </c:pt>
                <c:pt idx="1085">
                  <c:v>-8.199294E-2</c:v>
                </c:pt>
                <c:pt idx="1086">
                  <c:v>-7.5909749999999998E-2</c:v>
                </c:pt>
                <c:pt idx="1087">
                  <c:v>-7.0099750000000002E-2</c:v>
                </c:pt>
                <c:pt idx="1088">
                  <c:v>-6.4592129999999998E-2</c:v>
                </c:pt>
                <c:pt idx="1089">
                  <c:v>-5.9410829999999998E-2</c:v>
                </c:pt>
                <c:pt idx="1090">
                  <c:v>-5.4572200000000001E-2</c:v>
                </c:pt>
                <c:pt idx="1091">
                  <c:v>-5.0083450000000002E-2</c:v>
                </c:pt>
                <c:pt idx="1092">
                  <c:v>-4.5954189999999999E-2</c:v>
                </c:pt>
                <c:pt idx="1093">
                  <c:v>-4.2194759999999998E-2</c:v>
                </c:pt>
                <c:pt idx="1094">
                  <c:v>-3.8807260000000003E-2</c:v>
                </c:pt>
                <c:pt idx="1095">
                  <c:v>-3.5792320000000002E-2</c:v>
                </c:pt>
                <c:pt idx="1096">
                  <c:v>-3.3149820000000003E-2</c:v>
                </c:pt>
                <c:pt idx="1097">
                  <c:v>-3.0866709999999999E-2</c:v>
                </c:pt>
                <c:pt idx="1098">
                  <c:v>-2.8920120000000001E-2</c:v>
                </c:pt>
                <c:pt idx="1099">
                  <c:v>-2.7293580000000001E-2</c:v>
                </c:pt>
                <c:pt idx="1100">
                  <c:v>-2.597884E-2</c:v>
                </c:pt>
                <c:pt idx="1101">
                  <c:v>-2.4966720000000001E-2</c:v>
                </c:pt>
                <c:pt idx="1102">
                  <c:v>-2.4240600000000001E-2</c:v>
                </c:pt>
                <c:pt idx="1103">
                  <c:v>-2.3773800000000001E-2</c:v>
                </c:pt>
                <c:pt idx="1104">
                  <c:v>-2.3537180000000001E-2</c:v>
                </c:pt>
                <c:pt idx="1105">
                  <c:v>-2.3506429999999998E-2</c:v>
                </c:pt>
                <c:pt idx="1106">
                  <c:v>-2.365714E-2</c:v>
                </c:pt>
                <c:pt idx="1107">
                  <c:v>-2.3949229999999998E-2</c:v>
                </c:pt>
                <c:pt idx="1108">
                  <c:v>-2.42775E-2</c:v>
                </c:pt>
                <c:pt idx="1109">
                  <c:v>-2.4366079999999998E-2</c:v>
                </c:pt>
                <c:pt idx="1110">
                  <c:v>-2.3629609999999999E-2</c:v>
                </c:pt>
                <c:pt idx="1111">
                  <c:v>-2.1072420000000001E-2</c:v>
                </c:pt>
                <c:pt idx="1112">
                  <c:v>-1.530158E-2</c:v>
                </c:pt>
                <c:pt idx="1113">
                  <c:v>-4.635938E-3</c:v>
                </c:pt>
                <c:pt idx="1114">
                  <c:v>1.276651E-2</c:v>
                </c:pt>
                <c:pt idx="1115">
                  <c:v>3.8779599999999997E-2</c:v>
                </c:pt>
                <c:pt idx="1116">
                  <c:v>7.5175919999999993E-2</c:v>
                </c:pt>
                <c:pt idx="1117">
                  <c:v>0.12351910000000001</c:v>
                </c:pt>
                <c:pt idx="1118">
                  <c:v>0.1850918</c:v>
                </c:pt>
                <c:pt idx="1119">
                  <c:v>0.26085009999999997</c:v>
                </c:pt>
                <c:pt idx="1120">
                  <c:v>0.35140329999999997</c:v>
                </c:pt>
                <c:pt idx="1121">
                  <c:v>0.45701609999999998</c:v>
                </c:pt>
                <c:pt idx="1122">
                  <c:v>0.5776114</c:v>
                </c:pt>
                <c:pt idx="1123">
                  <c:v>0.71277020000000002</c:v>
                </c:pt>
                <c:pt idx="1124">
                  <c:v>0.86174770000000001</c:v>
                </c:pt>
                <c:pt idx="1125">
                  <c:v>1.023504</c:v>
                </c:pt>
                <c:pt idx="1126">
                  <c:v>1.1967300000000001</c:v>
                </c:pt>
                <c:pt idx="1127">
                  <c:v>1.3798710000000001</c:v>
                </c:pt>
                <c:pt idx="1128">
                  <c:v>1.571175</c:v>
                </c:pt>
                <c:pt idx="1129">
                  <c:v>1.768745</c:v>
                </c:pt>
                <c:pt idx="1130">
                  <c:v>1.970583</c:v>
                </c:pt>
                <c:pt idx="1131">
                  <c:v>2.1746219999999998</c:v>
                </c:pt>
                <c:pt idx="1132">
                  <c:v>2.3787600000000002</c:v>
                </c:pt>
                <c:pt idx="1133">
                  <c:v>2.5809099999999998</c:v>
                </c:pt>
                <c:pt idx="1134">
                  <c:v>2.7790409999999999</c:v>
                </c:pt>
                <c:pt idx="1135">
                  <c:v>2.9712109999999998</c:v>
                </c:pt>
                <c:pt idx="1136">
                  <c:v>3.1555900000000001</c:v>
                </c:pt>
                <c:pt idx="1137">
                  <c:v>3.3305009999999999</c:v>
                </c:pt>
                <c:pt idx="1138">
                  <c:v>3.4944519999999999</c:v>
                </c:pt>
                <c:pt idx="1139">
                  <c:v>3.646166</c:v>
                </c:pt>
                <c:pt idx="1140">
                  <c:v>3.7845849999999999</c:v>
                </c:pt>
                <c:pt idx="1141">
                  <c:v>3.9088720000000001</c:v>
                </c:pt>
                <c:pt idx="1142">
                  <c:v>4.0184040000000003</c:v>
                </c:pt>
                <c:pt idx="1143">
                  <c:v>4.112781</c:v>
                </c:pt>
                <c:pt idx="1144">
                  <c:v>4.1918170000000003</c:v>
                </c:pt>
                <c:pt idx="1145">
                  <c:v>4.2555110000000003</c:v>
                </c:pt>
                <c:pt idx="1146">
                  <c:v>4.3040349999999998</c:v>
                </c:pt>
                <c:pt idx="1147">
                  <c:v>4.3377369999999997</c:v>
                </c:pt>
                <c:pt idx="1148">
                  <c:v>4.3571059999999999</c:v>
                </c:pt>
                <c:pt idx="1149">
                  <c:v>4.3627450000000003</c:v>
                </c:pt>
                <c:pt idx="1150">
                  <c:v>4.3553509999999998</c:v>
                </c:pt>
                <c:pt idx="1151">
                  <c:v>4.3357169999999998</c:v>
                </c:pt>
                <c:pt idx="1152">
                  <c:v>4.3047009999999997</c:v>
                </c:pt>
                <c:pt idx="1153">
                  <c:v>4.2632019999999997</c:v>
                </c:pt>
                <c:pt idx="1154">
                  <c:v>4.2121649999999997</c:v>
                </c:pt>
                <c:pt idx="1155">
                  <c:v>4.1525720000000002</c:v>
                </c:pt>
                <c:pt idx="1156">
                  <c:v>4.0854169999999996</c:v>
                </c:pt>
                <c:pt idx="1157">
                  <c:v>4.0116769999999997</c:v>
                </c:pt>
                <c:pt idx="1158">
                  <c:v>3.9323060000000001</c:v>
                </c:pt>
                <c:pt idx="1159">
                  <c:v>3.8482240000000001</c:v>
                </c:pt>
                <c:pt idx="1160">
                  <c:v>3.7603170000000001</c:v>
                </c:pt>
                <c:pt idx="1161">
                  <c:v>3.669422</c:v>
                </c:pt>
                <c:pt idx="1162">
                  <c:v>3.5763219999999998</c:v>
                </c:pt>
                <c:pt idx="1163">
                  <c:v>3.4817480000000001</c:v>
                </c:pt>
                <c:pt idx="1164">
                  <c:v>3.3863799999999999</c:v>
                </c:pt>
                <c:pt idx="1165">
                  <c:v>3.2908439999999999</c:v>
                </c:pt>
                <c:pt idx="1166">
                  <c:v>3.1957119999999999</c:v>
                </c:pt>
                <c:pt idx="1167">
                  <c:v>3.1014970000000002</c:v>
                </c:pt>
                <c:pt idx="1168">
                  <c:v>3.0086439999999999</c:v>
                </c:pt>
                <c:pt idx="1169">
                  <c:v>2.9175309999999999</c:v>
                </c:pt>
                <c:pt idx="1170">
                  <c:v>2.8284729999999998</c:v>
                </c:pt>
                <c:pt idx="1171">
                  <c:v>2.7417319999999998</c:v>
                </c:pt>
                <c:pt idx="1172">
                  <c:v>2.6575229999999999</c:v>
                </c:pt>
                <c:pt idx="1173">
                  <c:v>2.576006</c:v>
                </c:pt>
                <c:pt idx="1174">
                  <c:v>2.497287</c:v>
                </c:pt>
                <c:pt idx="1175">
                  <c:v>2.4214280000000001</c:v>
                </c:pt>
                <c:pt idx="1176">
                  <c:v>2.3484539999999998</c:v>
                </c:pt>
                <c:pt idx="1177">
                  <c:v>2.278362</c:v>
                </c:pt>
                <c:pt idx="1178">
                  <c:v>2.2111260000000001</c:v>
                </c:pt>
                <c:pt idx="1179">
                  <c:v>2.1467049999999999</c:v>
                </c:pt>
                <c:pt idx="1180">
                  <c:v>2.0850360000000001</c:v>
                </c:pt>
                <c:pt idx="1181">
                  <c:v>2.026024</c:v>
                </c:pt>
                <c:pt idx="1182">
                  <c:v>1.9695560000000001</c:v>
                </c:pt>
                <c:pt idx="1183">
                  <c:v>1.9155089999999999</c:v>
                </c:pt>
                <c:pt idx="1184">
                  <c:v>1.8637649999999999</c:v>
                </c:pt>
                <c:pt idx="1185">
                  <c:v>1.814201</c:v>
                </c:pt>
                <c:pt idx="1186">
                  <c:v>1.7666999999999999</c:v>
                </c:pt>
                <c:pt idx="1187">
                  <c:v>1.7211460000000001</c:v>
                </c:pt>
                <c:pt idx="1188">
                  <c:v>1.6774260000000001</c:v>
                </c:pt>
                <c:pt idx="1189">
                  <c:v>1.635424</c:v>
                </c:pt>
                <c:pt idx="1190">
                  <c:v>1.595018</c:v>
                </c:pt>
                <c:pt idx="1191">
                  <c:v>1.5560909999999999</c:v>
                </c:pt>
                <c:pt idx="1192">
                  <c:v>1.5185280000000001</c:v>
                </c:pt>
                <c:pt idx="1193">
                  <c:v>1.482219</c:v>
                </c:pt>
                <c:pt idx="1194">
                  <c:v>1.4470689999999999</c:v>
                </c:pt>
                <c:pt idx="1195">
                  <c:v>1.4129860000000001</c:v>
                </c:pt>
                <c:pt idx="1196">
                  <c:v>1.3798790000000001</c:v>
                </c:pt>
                <c:pt idx="1197">
                  <c:v>1.3476680000000001</c:v>
                </c:pt>
                <c:pt idx="1198">
                  <c:v>1.316282</c:v>
                </c:pt>
                <c:pt idx="1199">
                  <c:v>1.28566</c:v>
                </c:pt>
                <c:pt idx="1200">
                  <c:v>1.255763</c:v>
                </c:pt>
                <c:pt idx="1201">
                  <c:v>1.2265550000000001</c:v>
                </c:pt>
                <c:pt idx="1202">
                  <c:v>1.1979960000000001</c:v>
                </c:pt>
                <c:pt idx="1203">
                  <c:v>1.1700630000000001</c:v>
                </c:pt>
                <c:pt idx="1204">
                  <c:v>1.1427419999999999</c:v>
                </c:pt>
                <c:pt idx="1205">
                  <c:v>1.116012</c:v>
                </c:pt>
                <c:pt idx="1206">
                  <c:v>1.089845</c:v>
                </c:pt>
                <c:pt idx="1207">
                  <c:v>1.064214</c:v>
                </c:pt>
                <c:pt idx="1208">
                  <c:v>1.039102</c:v>
                </c:pt>
                <c:pt idx="1209">
                  <c:v>1.0144949999999999</c:v>
                </c:pt>
                <c:pt idx="1210">
                  <c:v>0.99039180000000004</c:v>
                </c:pt>
                <c:pt idx="1211">
                  <c:v>0.96680109999999997</c:v>
                </c:pt>
                <c:pt idx="1212">
                  <c:v>0.94373929999999995</c:v>
                </c:pt>
                <c:pt idx="1213">
                  <c:v>0.92121969999999997</c:v>
                </c:pt>
                <c:pt idx="1214">
                  <c:v>0.89925080000000002</c:v>
                </c:pt>
                <c:pt idx="1215">
                  <c:v>0.87783889999999998</c:v>
                </c:pt>
                <c:pt idx="1216">
                  <c:v>0.85698799999999997</c:v>
                </c:pt>
                <c:pt idx="1217">
                  <c:v>0.83669749999999998</c:v>
                </c:pt>
                <c:pt idx="1218">
                  <c:v>0.81696159999999995</c:v>
                </c:pt>
                <c:pt idx="1219">
                  <c:v>0.79777900000000002</c:v>
                </c:pt>
                <c:pt idx="1220">
                  <c:v>0.77915590000000001</c:v>
                </c:pt>
                <c:pt idx="1221">
                  <c:v>0.76109459999999995</c:v>
                </c:pt>
                <c:pt idx="1222">
                  <c:v>0.74359090000000005</c:v>
                </c:pt>
                <c:pt idx="1223">
                  <c:v>0.72663800000000001</c:v>
                </c:pt>
                <c:pt idx="1224">
                  <c:v>0.71022640000000004</c:v>
                </c:pt>
                <c:pt idx="1225">
                  <c:v>0.69434470000000004</c:v>
                </c:pt>
                <c:pt idx="1226">
                  <c:v>0.67898060000000005</c:v>
                </c:pt>
                <c:pt idx="1227">
                  <c:v>0.66412159999999998</c:v>
                </c:pt>
                <c:pt idx="1228">
                  <c:v>0.64974940000000003</c:v>
                </c:pt>
                <c:pt idx="1229">
                  <c:v>0.63583290000000003</c:v>
                </c:pt>
                <c:pt idx="1230">
                  <c:v>0.62234029999999996</c:v>
                </c:pt>
                <c:pt idx="1231">
                  <c:v>0.60925240000000003</c:v>
                </c:pt>
                <c:pt idx="1232">
                  <c:v>0.59655670000000005</c:v>
                </c:pt>
                <c:pt idx="1233">
                  <c:v>0.58423760000000002</c:v>
                </c:pt>
                <c:pt idx="1234">
                  <c:v>0.57228380000000001</c:v>
                </c:pt>
                <c:pt idx="1235">
                  <c:v>0.56068879999999999</c:v>
                </c:pt>
                <c:pt idx="1236">
                  <c:v>0.54944139999999997</c:v>
                </c:pt>
                <c:pt idx="1237">
                  <c:v>0.53853070000000003</c:v>
                </c:pt>
                <c:pt idx="1238">
                  <c:v>0.52795389999999998</c:v>
                </c:pt>
                <c:pt idx="1239">
                  <c:v>0.51771040000000002</c:v>
                </c:pt>
                <c:pt idx="1240">
                  <c:v>0.50779110000000005</c:v>
                </c:pt>
                <c:pt idx="1241">
                  <c:v>0.49817689999999998</c:v>
                </c:pt>
                <c:pt idx="1242">
                  <c:v>0.4888516</c:v>
                </c:pt>
                <c:pt idx="1243">
                  <c:v>0.47980129999999999</c:v>
                </c:pt>
                <c:pt idx="1244">
                  <c:v>0.47100799999999998</c:v>
                </c:pt>
                <c:pt idx="1245">
                  <c:v>0.46246310000000002</c:v>
                </c:pt>
                <c:pt idx="1246">
                  <c:v>0.45416960000000001</c:v>
                </c:pt>
                <c:pt idx="1247">
                  <c:v>0.44612499999999999</c:v>
                </c:pt>
                <c:pt idx="1248">
                  <c:v>0.4383145</c:v>
                </c:pt>
                <c:pt idx="1249">
                  <c:v>0.43071609999999999</c:v>
                </c:pt>
                <c:pt idx="1250">
                  <c:v>0.42331170000000001</c:v>
                </c:pt>
                <c:pt idx="1251">
                  <c:v>0.41609629999999997</c:v>
                </c:pt>
                <c:pt idx="1252">
                  <c:v>0.40907589999999999</c:v>
                </c:pt>
                <c:pt idx="1253">
                  <c:v>0.402258</c:v>
                </c:pt>
                <c:pt idx="1254">
                  <c:v>0.39564369999999999</c:v>
                </c:pt>
                <c:pt idx="1255">
                  <c:v>0.38922790000000002</c:v>
                </c:pt>
                <c:pt idx="1256">
                  <c:v>0.38300849999999997</c:v>
                </c:pt>
                <c:pt idx="1257">
                  <c:v>0.37698199999999998</c:v>
                </c:pt>
                <c:pt idx="1258">
                  <c:v>0.37113420000000003</c:v>
                </c:pt>
                <c:pt idx="1259">
                  <c:v>0.36545129999999998</c:v>
                </c:pt>
                <c:pt idx="1260">
                  <c:v>0.35993269999999999</c:v>
                </c:pt>
                <c:pt idx="1261">
                  <c:v>0.35458840000000003</c:v>
                </c:pt>
                <c:pt idx="1262">
                  <c:v>0.34943059999999998</c:v>
                </c:pt>
                <c:pt idx="1263">
                  <c:v>0.34446559999999998</c:v>
                </c:pt>
                <c:pt idx="1264">
                  <c:v>0.33968969999999998</c:v>
                </c:pt>
                <c:pt idx="1265">
                  <c:v>0.33509030000000001</c:v>
                </c:pt>
                <c:pt idx="1266">
                  <c:v>0.33065290000000003</c:v>
                </c:pt>
                <c:pt idx="1267">
                  <c:v>0.32636609999999999</c:v>
                </c:pt>
                <c:pt idx="1268">
                  <c:v>0.32222630000000002</c:v>
                </c:pt>
                <c:pt idx="1269">
                  <c:v>0.3182373</c:v>
                </c:pt>
                <c:pt idx="1270">
                  <c:v>0.31440190000000001</c:v>
                </c:pt>
                <c:pt idx="1271">
                  <c:v>0.3107162</c:v>
                </c:pt>
                <c:pt idx="1272">
                  <c:v>0.30717369999999999</c:v>
                </c:pt>
                <c:pt idx="1273">
                  <c:v>0.30376540000000002</c:v>
                </c:pt>
                <c:pt idx="1274">
                  <c:v>0.3004771</c:v>
                </c:pt>
                <c:pt idx="1275">
                  <c:v>0.29729030000000001</c:v>
                </c:pt>
                <c:pt idx="1276">
                  <c:v>0.2941899</c:v>
                </c:pt>
                <c:pt idx="1277">
                  <c:v>0.29116649999999999</c:v>
                </c:pt>
                <c:pt idx="1278">
                  <c:v>0.28820810000000002</c:v>
                </c:pt>
                <c:pt idx="1279">
                  <c:v>0.28529500000000002</c:v>
                </c:pt>
                <c:pt idx="1280">
                  <c:v>0.28240769999999998</c:v>
                </c:pt>
                <c:pt idx="1281">
                  <c:v>0.27953840000000002</c:v>
                </c:pt>
                <c:pt idx="1282">
                  <c:v>0.27669159999999998</c:v>
                </c:pt>
                <c:pt idx="1283">
                  <c:v>0.27386280000000002</c:v>
                </c:pt>
                <c:pt idx="1284">
                  <c:v>0.2710323</c:v>
                </c:pt>
                <c:pt idx="1285">
                  <c:v>0.26819490000000001</c:v>
                </c:pt>
                <c:pt idx="1286">
                  <c:v>0.26537169999999999</c:v>
                </c:pt>
                <c:pt idx="1287">
                  <c:v>0.26258599999999999</c:v>
                </c:pt>
                <c:pt idx="1288">
                  <c:v>0.25984249999999998</c:v>
                </c:pt>
                <c:pt idx="1289">
                  <c:v>0.25713160000000002</c:v>
                </c:pt>
                <c:pt idx="1290">
                  <c:v>0.25444709999999998</c:v>
                </c:pt>
                <c:pt idx="1291">
                  <c:v>0.25179489999999999</c:v>
                </c:pt>
                <c:pt idx="1292">
                  <c:v>0.2491806</c:v>
                </c:pt>
                <c:pt idx="1293">
                  <c:v>0.2465994</c:v>
                </c:pt>
                <c:pt idx="1294">
                  <c:v>0.24404890000000001</c:v>
                </c:pt>
                <c:pt idx="1295">
                  <c:v>0.24154010000000001</c:v>
                </c:pt>
                <c:pt idx="1296">
                  <c:v>0.23908019999999999</c:v>
                </c:pt>
                <c:pt idx="1297">
                  <c:v>0.2366617</c:v>
                </c:pt>
                <c:pt idx="1298">
                  <c:v>0.2342833</c:v>
                </c:pt>
                <c:pt idx="1299">
                  <c:v>0.23196240000000001</c:v>
                </c:pt>
                <c:pt idx="1300">
                  <c:v>0.2297168</c:v>
                </c:pt>
                <c:pt idx="1301">
                  <c:v>0.22755040000000001</c:v>
                </c:pt>
                <c:pt idx="1302">
                  <c:v>0.22546099999999999</c:v>
                </c:pt>
                <c:pt idx="1303">
                  <c:v>0.2234469</c:v>
                </c:pt>
                <c:pt idx="1304">
                  <c:v>0.22150239999999999</c:v>
                </c:pt>
                <c:pt idx="1305">
                  <c:v>0.21962129999999999</c:v>
                </c:pt>
                <c:pt idx="1306">
                  <c:v>0.2178069</c:v>
                </c:pt>
                <c:pt idx="1307">
                  <c:v>0.21606410000000001</c:v>
                </c:pt>
                <c:pt idx="1308">
                  <c:v>0.21439179999999999</c:v>
                </c:pt>
                <c:pt idx="1309">
                  <c:v>0.21279429999999999</c:v>
                </c:pt>
                <c:pt idx="1310">
                  <c:v>0.21128189999999999</c:v>
                </c:pt>
                <c:pt idx="1311">
                  <c:v>0.20985609999999999</c:v>
                </c:pt>
                <c:pt idx="1312">
                  <c:v>0.2085081</c:v>
                </c:pt>
                <c:pt idx="1313">
                  <c:v>0.2072281</c:v>
                </c:pt>
                <c:pt idx="1314">
                  <c:v>0.20601050000000001</c:v>
                </c:pt>
                <c:pt idx="1315">
                  <c:v>0.20485700000000001</c:v>
                </c:pt>
                <c:pt idx="1316">
                  <c:v>0.20376279999999999</c:v>
                </c:pt>
                <c:pt idx="1317">
                  <c:v>0.20270650000000001</c:v>
                </c:pt>
                <c:pt idx="1318">
                  <c:v>0.20166490000000001</c:v>
                </c:pt>
                <c:pt idx="1319">
                  <c:v>0.20062340000000001</c:v>
                </c:pt>
                <c:pt idx="1320">
                  <c:v>0.19957159999999999</c:v>
                </c:pt>
                <c:pt idx="1321">
                  <c:v>0.19850470000000001</c:v>
                </c:pt>
                <c:pt idx="1322">
                  <c:v>0.1974204</c:v>
                </c:pt>
                <c:pt idx="1323">
                  <c:v>0.1963133</c:v>
                </c:pt>
                <c:pt idx="1324">
                  <c:v>0.19518369999999999</c:v>
                </c:pt>
                <c:pt idx="1325">
                  <c:v>0.19404360000000001</c:v>
                </c:pt>
                <c:pt idx="1326">
                  <c:v>0.1929072</c:v>
                </c:pt>
                <c:pt idx="1327">
                  <c:v>0.19178100000000001</c:v>
                </c:pt>
                <c:pt idx="1328">
                  <c:v>0.190668</c:v>
                </c:pt>
                <c:pt idx="1329">
                  <c:v>0.1895684</c:v>
                </c:pt>
                <c:pt idx="1330">
                  <c:v>0.18847829999999999</c:v>
                </c:pt>
                <c:pt idx="1331">
                  <c:v>0.18739810000000001</c:v>
                </c:pt>
                <c:pt idx="1332">
                  <c:v>0.18633859999999999</c:v>
                </c:pt>
                <c:pt idx="1333">
                  <c:v>0.18531110000000001</c:v>
                </c:pt>
                <c:pt idx="1334">
                  <c:v>0.1843178</c:v>
                </c:pt>
                <c:pt idx="1335">
                  <c:v>0.18335070000000001</c:v>
                </c:pt>
                <c:pt idx="1336">
                  <c:v>0.1824006</c:v>
                </c:pt>
                <c:pt idx="1337">
                  <c:v>0.1814636</c:v>
                </c:pt>
                <c:pt idx="1338">
                  <c:v>0.1805398</c:v>
                </c:pt>
                <c:pt idx="1339">
                  <c:v>0.17962710000000001</c:v>
                </c:pt>
                <c:pt idx="1340">
                  <c:v>0.17871960000000001</c:v>
                </c:pt>
                <c:pt idx="1341">
                  <c:v>0.1778101</c:v>
                </c:pt>
                <c:pt idx="1342">
                  <c:v>0.17689579999999999</c:v>
                </c:pt>
                <c:pt idx="1343">
                  <c:v>0.17598169999999999</c:v>
                </c:pt>
                <c:pt idx="1344">
                  <c:v>0.17507300000000001</c:v>
                </c:pt>
                <c:pt idx="1345">
                  <c:v>0.1741644</c:v>
                </c:pt>
                <c:pt idx="1346">
                  <c:v>0.1732457</c:v>
                </c:pt>
                <c:pt idx="1347">
                  <c:v>0.17231920000000001</c:v>
                </c:pt>
                <c:pt idx="1348">
                  <c:v>0.17139799999999999</c:v>
                </c:pt>
                <c:pt idx="1349">
                  <c:v>0.1704949</c:v>
                </c:pt>
                <c:pt idx="1350">
                  <c:v>0.16961409999999999</c:v>
                </c:pt>
                <c:pt idx="1351">
                  <c:v>0.16875280000000001</c:v>
                </c:pt>
                <c:pt idx="1352">
                  <c:v>0.1679137</c:v>
                </c:pt>
                <c:pt idx="1353">
                  <c:v>0.16710920000000001</c:v>
                </c:pt>
                <c:pt idx="1354">
                  <c:v>0.16635330000000001</c:v>
                </c:pt>
                <c:pt idx="1355">
                  <c:v>0.16565750000000001</c:v>
                </c:pt>
                <c:pt idx="1356">
                  <c:v>0.16503019999999999</c:v>
                </c:pt>
                <c:pt idx="1357">
                  <c:v>0.1644795</c:v>
                </c:pt>
                <c:pt idx="1358">
                  <c:v>0.16401099999999999</c:v>
                </c:pt>
                <c:pt idx="1359">
                  <c:v>0.16361600000000001</c:v>
                </c:pt>
                <c:pt idx="1360">
                  <c:v>0.16327559999999999</c:v>
                </c:pt>
                <c:pt idx="1361">
                  <c:v>0.16297780000000001</c:v>
                </c:pt>
                <c:pt idx="1362">
                  <c:v>0.16271669999999999</c:v>
                </c:pt>
                <c:pt idx="1363">
                  <c:v>0.16248789999999999</c:v>
                </c:pt>
                <c:pt idx="1364">
                  <c:v>0.16229679999999999</c:v>
                </c:pt>
                <c:pt idx="1365">
                  <c:v>0.1621572</c:v>
                </c:pt>
                <c:pt idx="1366">
                  <c:v>0.16208040000000001</c:v>
                </c:pt>
                <c:pt idx="1367">
                  <c:v>0.1620722</c:v>
                </c:pt>
                <c:pt idx="1368">
                  <c:v>0.1621388</c:v>
                </c:pt>
                <c:pt idx="1369">
                  <c:v>0.1622865</c:v>
                </c:pt>
                <c:pt idx="1370">
                  <c:v>0.16251009999999999</c:v>
                </c:pt>
                <c:pt idx="1371">
                  <c:v>0.16278819999999999</c:v>
                </c:pt>
                <c:pt idx="1372">
                  <c:v>0.16309960000000001</c:v>
                </c:pt>
                <c:pt idx="1373">
                  <c:v>0.1634322</c:v>
                </c:pt>
                <c:pt idx="1374">
                  <c:v>0.1637768</c:v>
                </c:pt>
                <c:pt idx="1375">
                  <c:v>0.16412299999999999</c:v>
                </c:pt>
                <c:pt idx="1376">
                  <c:v>0.1644592</c:v>
                </c:pt>
                <c:pt idx="1377">
                  <c:v>0.16477169999999999</c:v>
                </c:pt>
                <c:pt idx="1378">
                  <c:v>0.1650451</c:v>
                </c:pt>
                <c:pt idx="1379">
                  <c:v>0.1652641</c:v>
                </c:pt>
                <c:pt idx="1380">
                  <c:v>0.16541700000000001</c:v>
                </c:pt>
                <c:pt idx="1381">
                  <c:v>0.16550029999999999</c:v>
                </c:pt>
                <c:pt idx="1382">
                  <c:v>0.16552349999999999</c:v>
                </c:pt>
                <c:pt idx="1383">
                  <c:v>0.16550619999999999</c:v>
                </c:pt>
                <c:pt idx="1384">
                  <c:v>0.16546130000000001</c:v>
                </c:pt>
                <c:pt idx="1385">
                  <c:v>0.16538700000000001</c:v>
                </c:pt>
                <c:pt idx="1386">
                  <c:v>0.16527819999999999</c:v>
                </c:pt>
                <c:pt idx="1387">
                  <c:v>0.1651358</c:v>
                </c:pt>
                <c:pt idx="1388">
                  <c:v>0.16496540000000001</c:v>
                </c:pt>
                <c:pt idx="1389">
                  <c:v>0.1647769</c:v>
                </c:pt>
                <c:pt idx="1390">
                  <c:v>0.16458420000000001</c:v>
                </c:pt>
                <c:pt idx="1391">
                  <c:v>0.16439290000000001</c:v>
                </c:pt>
                <c:pt idx="1392">
                  <c:v>0.16419810000000001</c:v>
                </c:pt>
                <c:pt idx="1393">
                  <c:v>0.16400210000000001</c:v>
                </c:pt>
                <c:pt idx="1394">
                  <c:v>0.16381609999999999</c:v>
                </c:pt>
                <c:pt idx="1395">
                  <c:v>0.1636522</c:v>
                </c:pt>
                <c:pt idx="1396">
                  <c:v>0.1635229</c:v>
                </c:pt>
                <c:pt idx="1397">
                  <c:v>0.163439</c:v>
                </c:pt>
                <c:pt idx="1398">
                  <c:v>0.16340150000000001</c:v>
                </c:pt>
                <c:pt idx="1399">
                  <c:v>0.16340299999999999</c:v>
                </c:pt>
                <c:pt idx="1400">
                  <c:v>0.16343849999999999</c:v>
                </c:pt>
                <c:pt idx="1401">
                  <c:v>0.1635115</c:v>
                </c:pt>
                <c:pt idx="1402">
                  <c:v>0.1636341</c:v>
                </c:pt>
                <c:pt idx="1403">
                  <c:v>0.16382060000000001</c:v>
                </c:pt>
                <c:pt idx="1404">
                  <c:v>0.16407659999999999</c:v>
                </c:pt>
                <c:pt idx="1405">
                  <c:v>0.16439780000000001</c:v>
                </c:pt>
                <c:pt idx="1406">
                  <c:v>0.1647768</c:v>
                </c:pt>
                <c:pt idx="1407">
                  <c:v>0.16520389999999999</c:v>
                </c:pt>
                <c:pt idx="1408">
                  <c:v>0.16566980000000001</c:v>
                </c:pt>
                <c:pt idx="1409">
                  <c:v>0.16617170000000001</c:v>
                </c:pt>
                <c:pt idx="1410">
                  <c:v>0.16671059999999999</c:v>
                </c:pt>
                <c:pt idx="1411">
                  <c:v>0.16728960000000001</c:v>
                </c:pt>
                <c:pt idx="1412">
                  <c:v>0.16791320000000001</c:v>
                </c:pt>
                <c:pt idx="1413">
                  <c:v>0.1685855</c:v>
                </c:pt>
                <c:pt idx="1414">
                  <c:v>0.16931180000000001</c:v>
                </c:pt>
                <c:pt idx="1415">
                  <c:v>0.17010069999999999</c:v>
                </c:pt>
                <c:pt idx="1416">
                  <c:v>0.17095289999999999</c:v>
                </c:pt>
                <c:pt idx="1417">
                  <c:v>0.17185880000000001</c:v>
                </c:pt>
                <c:pt idx="1418">
                  <c:v>0.1728131</c:v>
                </c:pt>
                <c:pt idx="1419">
                  <c:v>0.17381740000000001</c:v>
                </c:pt>
                <c:pt idx="1420">
                  <c:v>0.17486879999999999</c:v>
                </c:pt>
                <c:pt idx="1421">
                  <c:v>0.17595730000000001</c:v>
                </c:pt>
                <c:pt idx="1422">
                  <c:v>0.17707049999999999</c:v>
                </c:pt>
                <c:pt idx="1423">
                  <c:v>0.17819879999999999</c:v>
                </c:pt>
                <c:pt idx="1424">
                  <c:v>0.17934149999999999</c:v>
                </c:pt>
                <c:pt idx="1425">
                  <c:v>0.18050169999999999</c:v>
                </c:pt>
                <c:pt idx="1426">
                  <c:v>0.1816847</c:v>
                </c:pt>
                <c:pt idx="1427">
                  <c:v>0.18290210000000001</c:v>
                </c:pt>
                <c:pt idx="1428">
                  <c:v>0.18416289999999999</c:v>
                </c:pt>
                <c:pt idx="1429">
                  <c:v>0.18546380000000001</c:v>
                </c:pt>
                <c:pt idx="1430">
                  <c:v>0.1867945</c:v>
                </c:pt>
                <c:pt idx="1431">
                  <c:v>0.1881488</c:v>
                </c:pt>
                <c:pt idx="1432">
                  <c:v>0.18952630000000001</c:v>
                </c:pt>
                <c:pt idx="1433">
                  <c:v>0.19092300000000001</c:v>
                </c:pt>
                <c:pt idx="1434">
                  <c:v>0.1923232</c:v>
                </c:pt>
                <c:pt idx="1435">
                  <c:v>0.19370689999999999</c:v>
                </c:pt>
                <c:pt idx="1436">
                  <c:v>0.1950606</c:v>
                </c:pt>
                <c:pt idx="1437">
                  <c:v>0.19638040000000001</c:v>
                </c:pt>
                <c:pt idx="1438">
                  <c:v>0.19766739999999999</c:v>
                </c:pt>
                <c:pt idx="1439">
                  <c:v>0.19892470000000001</c:v>
                </c:pt>
                <c:pt idx="1440">
                  <c:v>0.20015930000000001</c:v>
                </c:pt>
                <c:pt idx="1441">
                  <c:v>0.20137569999999999</c:v>
                </c:pt>
                <c:pt idx="1442">
                  <c:v>0.20257259999999999</c:v>
                </c:pt>
                <c:pt idx="1443">
                  <c:v>0.20374890000000001</c:v>
                </c:pt>
                <c:pt idx="1444">
                  <c:v>0.20490069999999999</c:v>
                </c:pt>
                <c:pt idx="1445">
                  <c:v>0.20601710000000001</c:v>
                </c:pt>
                <c:pt idx="1446">
                  <c:v>0.2070844</c:v>
                </c:pt>
                <c:pt idx="1447">
                  <c:v>0.2080892</c:v>
                </c:pt>
                <c:pt idx="1448">
                  <c:v>0.20902499999999999</c:v>
                </c:pt>
                <c:pt idx="1449">
                  <c:v>0.20990349999999999</c:v>
                </c:pt>
                <c:pt idx="1450">
                  <c:v>0.21074419999999999</c:v>
                </c:pt>
                <c:pt idx="1451">
                  <c:v>0.2115599</c:v>
                </c:pt>
                <c:pt idx="1452">
                  <c:v>0.21236140000000001</c:v>
                </c:pt>
                <c:pt idx="1453">
                  <c:v>0.21316270000000001</c:v>
                </c:pt>
                <c:pt idx="1454">
                  <c:v>0.2139769</c:v>
                </c:pt>
                <c:pt idx="1455">
                  <c:v>0.21481249999999999</c:v>
                </c:pt>
                <c:pt idx="1456">
                  <c:v>0.215672</c:v>
                </c:pt>
                <c:pt idx="1457">
                  <c:v>0.2165533</c:v>
                </c:pt>
                <c:pt idx="1458">
                  <c:v>0.21745639999999999</c:v>
                </c:pt>
                <c:pt idx="1459">
                  <c:v>0.21838569999999999</c:v>
                </c:pt>
                <c:pt idx="1460">
                  <c:v>0.2193436</c:v>
                </c:pt>
                <c:pt idx="1461">
                  <c:v>0.22033059999999999</c:v>
                </c:pt>
                <c:pt idx="1462">
                  <c:v>0.22134699999999999</c:v>
                </c:pt>
                <c:pt idx="1463">
                  <c:v>0.2223897</c:v>
                </c:pt>
                <c:pt idx="1464">
                  <c:v>0.2234466</c:v>
                </c:pt>
                <c:pt idx="1465">
                  <c:v>0.22450690000000001</c:v>
                </c:pt>
                <c:pt idx="1466">
                  <c:v>0.22557530000000001</c:v>
                </c:pt>
                <c:pt idx="1467">
                  <c:v>0.22666269999999999</c:v>
                </c:pt>
                <c:pt idx="1468">
                  <c:v>0.22778080000000001</c:v>
                </c:pt>
                <c:pt idx="1469">
                  <c:v>0.22894700000000001</c:v>
                </c:pt>
                <c:pt idx="1470">
                  <c:v>0.23017550000000001</c:v>
                </c:pt>
                <c:pt idx="1471">
                  <c:v>0.2314678</c:v>
                </c:pt>
                <c:pt idx="1472">
                  <c:v>0.2328199</c:v>
                </c:pt>
                <c:pt idx="1473">
                  <c:v>0.23422519999999999</c:v>
                </c:pt>
                <c:pt idx="1474">
                  <c:v>0.23566599999999999</c:v>
                </c:pt>
                <c:pt idx="1475">
                  <c:v>0.23712030000000001</c:v>
                </c:pt>
                <c:pt idx="1476">
                  <c:v>0.2385747</c:v>
                </c:pt>
                <c:pt idx="1477">
                  <c:v>0.24002670000000001</c:v>
                </c:pt>
                <c:pt idx="1478">
                  <c:v>0.2414791</c:v>
                </c:pt>
                <c:pt idx="1479">
                  <c:v>0.24293590000000001</c:v>
                </c:pt>
                <c:pt idx="1480">
                  <c:v>0.2443988</c:v>
                </c:pt>
                <c:pt idx="1481">
                  <c:v>0.2458631</c:v>
                </c:pt>
                <c:pt idx="1482">
                  <c:v>0.2473157</c:v>
                </c:pt>
                <c:pt idx="1483">
                  <c:v>0.24874460000000001</c:v>
                </c:pt>
                <c:pt idx="1484">
                  <c:v>0.25014710000000001</c:v>
                </c:pt>
                <c:pt idx="1485">
                  <c:v>0.25152289999999999</c:v>
                </c:pt>
                <c:pt idx="1486">
                  <c:v>0.25287219999999999</c:v>
                </c:pt>
                <c:pt idx="1487">
                  <c:v>0.25419779999999997</c:v>
                </c:pt>
                <c:pt idx="1488">
                  <c:v>0.25549889999999997</c:v>
                </c:pt>
                <c:pt idx="1489">
                  <c:v>0.2567719</c:v>
                </c:pt>
                <c:pt idx="1490">
                  <c:v>0.25801499999999999</c:v>
                </c:pt>
                <c:pt idx="1491">
                  <c:v>0.25922430000000002</c:v>
                </c:pt>
                <c:pt idx="1492">
                  <c:v>0.26039269999999998</c:v>
                </c:pt>
                <c:pt idx="1493">
                  <c:v>0.26151570000000002</c:v>
                </c:pt>
                <c:pt idx="1494">
                  <c:v>0.26258569999999998</c:v>
                </c:pt>
                <c:pt idx="1495">
                  <c:v>0.26358910000000002</c:v>
                </c:pt>
                <c:pt idx="1496">
                  <c:v>0.26451360000000002</c:v>
                </c:pt>
                <c:pt idx="1497">
                  <c:v>0.26535439999999999</c:v>
                </c:pt>
                <c:pt idx="1498">
                  <c:v>0.26611760000000001</c:v>
                </c:pt>
                <c:pt idx="1499">
                  <c:v>0.26681179999999999</c:v>
                </c:pt>
                <c:pt idx="1500">
                  <c:v>0.26743919999999999</c:v>
                </c:pt>
                <c:pt idx="1501">
                  <c:v>0.2680051</c:v>
                </c:pt>
                <c:pt idx="1502">
                  <c:v>0.2685265</c:v>
                </c:pt>
                <c:pt idx="1503">
                  <c:v>0.2690206</c:v>
                </c:pt>
                <c:pt idx="1504">
                  <c:v>0.2694899</c:v>
                </c:pt>
                <c:pt idx="1505">
                  <c:v>0.26992870000000002</c:v>
                </c:pt>
                <c:pt idx="1506">
                  <c:v>0.27034409999999998</c:v>
                </c:pt>
                <c:pt idx="1507">
                  <c:v>0.27075519999999997</c:v>
                </c:pt>
                <c:pt idx="1508">
                  <c:v>0.2711711</c:v>
                </c:pt>
                <c:pt idx="1509">
                  <c:v>0.27158640000000001</c:v>
                </c:pt>
                <c:pt idx="1510">
                  <c:v>0.27200289999999999</c:v>
                </c:pt>
                <c:pt idx="1511">
                  <c:v>0.27244259999999998</c:v>
                </c:pt>
                <c:pt idx="1512">
                  <c:v>0.2729259</c:v>
                </c:pt>
                <c:pt idx="1513">
                  <c:v>0.27345199999999997</c:v>
                </c:pt>
                <c:pt idx="1514">
                  <c:v>0.2740052</c:v>
                </c:pt>
                <c:pt idx="1515">
                  <c:v>0.27457429999999999</c:v>
                </c:pt>
                <c:pt idx="1516">
                  <c:v>0.27516350000000001</c:v>
                </c:pt>
                <c:pt idx="1517">
                  <c:v>0.27578780000000003</c:v>
                </c:pt>
                <c:pt idx="1518">
                  <c:v>0.27645809999999998</c:v>
                </c:pt>
                <c:pt idx="1519">
                  <c:v>0.27717799999999998</c:v>
                </c:pt>
                <c:pt idx="1520">
                  <c:v>0.27795150000000002</c:v>
                </c:pt>
                <c:pt idx="1521">
                  <c:v>0.27877999999999997</c:v>
                </c:pt>
                <c:pt idx="1522">
                  <c:v>0.27965630000000002</c:v>
                </c:pt>
                <c:pt idx="1523">
                  <c:v>0.28057110000000002</c:v>
                </c:pt>
                <c:pt idx="1524">
                  <c:v>0.2815126</c:v>
                </c:pt>
                <c:pt idx="1525">
                  <c:v>0.28246329999999997</c:v>
                </c:pt>
                <c:pt idx="1526">
                  <c:v>0.28340569999999998</c:v>
                </c:pt>
                <c:pt idx="1527">
                  <c:v>0.28433190000000003</c:v>
                </c:pt>
                <c:pt idx="1528">
                  <c:v>0.28524549999999999</c:v>
                </c:pt>
                <c:pt idx="1529">
                  <c:v>0.28615269999999998</c:v>
                </c:pt>
                <c:pt idx="1530">
                  <c:v>0.28705360000000002</c:v>
                </c:pt>
                <c:pt idx="1531">
                  <c:v>0.28794730000000002</c:v>
                </c:pt>
                <c:pt idx="1532">
                  <c:v>0.28883799999999998</c:v>
                </c:pt>
                <c:pt idx="1533">
                  <c:v>0.28972759999999997</c:v>
                </c:pt>
                <c:pt idx="1534">
                  <c:v>0.29060960000000002</c:v>
                </c:pt>
                <c:pt idx="1535">
                  <c:v>0.2914757</c:v>
                </c:pt>
                <c:pt idx="1536">
                  <c:v>0.29231760000000001</c:v>
                </c:pt>
                <c:pt idx="1537">
                  <c:v>0.29312369999999999</c:v>
                </c:pt>
                <c:pt idx="1538">
                  <c:v>0.29388059999999999</c:v>
                </c:pt>
                <c:pt idx="1539">
                  <c:v>0.29458040000000002</c:v>
                </c:pt>
                <c:pt idx="1540">
                  <c:v>0.29522290000000001</c:v>
                </c:pt>
                <c:pt idx="1541">
                  <c:v>0.29581180000000001</c:v>
                </c:pt>
                <c:pt idx="1542">
                  <c:v>0.29635509999999998</c:v>
                </c:pt>
                <c:pt idx="1543">
                  <c:v>0.29686030000000002</c:v>
                </c:pt>
                <c:pt idx="1544">
                  <c:v>0.29732789999999998</c:v>
                </c:pt>
                <c:pt idx="1545">
                  <c:v>0.29775689999999999</c:v>
                </c:pt>
                <c:pt idx="1546">
                  <c:v>0.29815120000000001</c:v>
                </c:pt>
                <c:pt idx="1547">
                  <c:v>0.29851480000000002</c:v>
                </c:pt>
                <c:pt idx="1548">
                  <c:v>0.29885040000000002</c:v>
                </c:pt>
                <c:pt idx="1549">
                  <c:v>0.29916330000000002</c:v>
                </c:pt>
                <c:pt idx="1550">
                  <c:v>0.29946240000000002</c:v>
                </c:pt>
                <c:pt idx="1551">
                  <c:v>0.29975750000000001</c:v>
                </c:pt>
                <c:pt idx="1552">
                  <c:v>0.30005349999999997</c:v>
                </c:pt>
                <c:pt idx="1553">
                  <c:v>0.30035329999999999</c:v>
                </c:pt>
                <c:pt idx="1554">
                  <c:v>0.30066399999999999</c:v>
                </c:pt>
                <c:pt idx="1555">
                  <c:v>0.30099340000000002</c:v>
                </c:pt>
                <c:pt idx="1556">
                  <c:v>0.30134309999999997</c:v>
                </c:pt>
                <c:pt idx="1557">
                  <c:v>0.30171199999999998</c:v>
                </c:pt>
                <c:pt idx="1558">
                  <c:v>0.30210290000000001</c:v>
                </c:pt>
                <c:pt idx="1559">
                  <c:v>0.3025196</c:v>
                </c:pt>
                <c:pt idx="1560">
                  <c:v>0.30296600000000001</c:v>
                </c:pt>
                <c:pt idx="1561">
                  <c:v>0.30345349999999999</c:v>
                </c:pt>
                <c:pt idx="1562">
                  <c:v>0.30399880000000001</c:v>
                </c:pt>
                <c:pt idx="1563">
                  <c:v>0.30460890000000002</c:v>
                </c:pt>
                <c:pt idx="1564">
                  <c:v>0.30527569999999998</c:v>
                </c:pt>
                <c:pt idx="1565">
                  <c:v>0.30598239999999999</c:v>
                </c:pt>
                <c:pt idx="1566">
                  <c:v>0.30671039999999999</c:v>
                </c:pt>
                <c:pt idx="1567">
                  <c:v>0.30744549999999998</c:v>
                </c:pt>
                <c:pt idx="1568">
                  <c:v>0.30818329999999999</c:v>
                </c:pt>
                <c:pt idx="1569">
                  <c:v>0.30892419999999998</c:v>
                </c:pt>
                <c:pt idx="1570">
                  <c:v>0.30967099999999997</c:v>
                </c:pt>
                <c:pt idx="1571">
                  <c:v>0.31043579999999998</c:v>
                </c:pt>
                <c:pt idx="1572">
                  <c:v>0.31123430000000002</c:v>
                </c:pt>
                <c:pt idx="1573">
                  <c:v>0.31206980000000001</c:v>
                </c:pt>
                <c:pt idx="1574">
                  <c:v>0.31293270000000001</c:v>
                </c:pt>
                <c:pt idx="1575">
                  <c:v>0.3138126</c:v>
                </c:pt>
                <c:pt idx="1576">
                  <c:v>0.3147044</c:v>
                </c:pt>
                <c:pt idx="1577">
                  <c:v>0.31560300000000002</c:v>
                </c:pt>
                <c:pt idx="1578">
                  <c:v>0.3164961</c:v>
                </c:pt>
                <c:pt idx="1579">
                  <c:v>0.31737349999999998</c:v>
                </c:pt>
                <c:pt idx="1580">
                  <c:v>0.31823849999999998</c:v>
                </c:pt>
                <c:pt idx="1581">
                  <c:v>0.3190982</c:v>
                </c:pt>
                <c:pt idx="1582">
                  <c:v>0.31995000000000001</c:v>
                </c:pt>
                <c:pt idx="1583">
                  <c:v>0.3207854</c:v>
                </c:pt>
                <c:pt idx="1584">
                  <c:v>0.32159599999999999</c:v>
                </c:pt>
                <c:pt idx="1585">
                  <c:v>0.3223646</c:v>
                </c:pt>
                <c:pt idx="1586">
                  <c:v>0.32306289999999999</c:v>
                </c:pt>
                <c:pt idx="1587">
                  <c:v>0.32366820000000002</c:v>
                </c:pt>
                <c:pt idx="1588">
                  <c:v>0.32417489999999999</c:v>
                </c:pt>
                <c:pt idx="1589">
                  <c:v>0.32459159999999998</c:v>
                </c:pt>
                <c:pt idx="1590">
                  <c:v>0.32492969999999999</c:v>
                </c:pt>
                <c:pt idx="1591">
                  <c:v>0.32519710000000002</c:v>
                </c:pt>
                <c:pt idx="1592">
                  <c:v>0.32540180000000002</c:v>
                </c:pt>
                <c:pt idx="1593">
                  <c:v>0.32554929999999999</c:v>
                </c:pt>
                <c:pt idx="1594">
                  <c:v>0.32564110000000002</c:v>
                </c:pt>
                <c:pt idx="1595">
                  <c:v>0.32568409999999998</c:v>
                </c:pt>
                <c:pt idx="1596">
                  <c:v>0.32569629999999999</c:v>
                </c:pt>
                <c:pt idx="1597">
                  <c:v>0.32569389999999998</c:v>
                </c:pt>
                <c:pt idx="1598">
                  <c:v>0.32567839999999998</c:v>
                </c:pt>
                <c:pt idx="1599">
                  <c:v>0.3256404</c:v>
                </c:pt>
                <c:pt idx="1600">
                  <c:v>0.32557019999999998</c:v>
                </c:pt>
                <c:pt idx="1601">
                  <c:v>0.32547330000000002</c:v>
                </c:pt>
                <c:pt idx="1602">
                  <c:v>0.32537060000000001</c:v>
                </c:pt>
                <c:pt idx="1603">
                  <c:v>0.32528420000000002</c:v>
                </c:pt>
                <c:pt idx="1604">
                  <c:v>0.3252313</c:v>
                </c:pt>
                <c:pt idx="1605">
                  <c:v>0.32522570000000001</c:v>
                </c:pt>
                <c:pt idx="1606">
                  <c:v>0.32527149999999999</c:v>
                </c:pt>
                <c:pt idx="1607">
                  <c:v>0.32536159999999997</c:v>
                </c:pt>
                <c:pt idx="1608">
                  <c:v>0.32548850000000001</c:v>
                </c:pt>
                <c:pt idx="1609">
                  <c:v>0.3256464</c:v>
                </c:pt>
                <c:pt idx="1610">
                  <c:v>0.32582670000000002</c:v>
                </c:pt>
                <c:pt idx="1611">
                  <c:v>0.32602429999999999</c:v>
                </c:pt>
                <c:pt idx="1612">
                  <c:v>0.32624419999999998</c:v>
                </c:pt>
                <c:pt idx="1613">
                  <c:v>0.32649450000000002</c:v>
                </c:pt>
                <c:pt idx="1614">
                  <c:v>0.32677820000000002</c:v>
                </c:pt>
                <c:pt idx="1615">
                  <c:v>0.32709240000000001</c:v>
                </c:pt>
                <c:pt idx="1616">
                  <c:v>0.32743270000000002</c:v>
                </c:pt>
                <c:pt idx="1617">
                  <c:v>0.32779429999999998</c:v>
                </c:pt>
                <c:pt idx="1618">
                  <c:v>0.3281676</c:v>
                </c:pt>
                <c:pt idx="1619">
                  <c:v>0.32853900000000003</c:v>
                </c:pt>
                <c:pt idx="1620">
                  <c:v>0.32890039999999998</c:v>
                </c:pt>
                <c:pt idx="1621">
                  <c:v>0.32924949999999997</c:v>
                </c:pt>
                <c:pt idx="1622">
                  <c:v>0.32958929999999997</c:v>
                </c:pt>
                <c:pt idx="1623">
                  <c:v>0.32992759999999999</c:v>
                </c:pt>
                <c:pt idx="1624">
                  <c:v>0.33026739999999999</c:v>
                </c:pt>
                <c:pt idx="1625">
                  <c:v>0.33060319999999999</c:v>
                </c:pt>
                <c:pt idx="1626">
                  <c:v>0.33093339999999999</c:v>
                </c:pt>
                <c:pt idx="1627">
                  <c:v>0.3312618</c:v>
                </c:pt>
                <c:pt idx="1628">
                  <c:v>0.33158690000000002</c:v>
                </c:pt>
                <c:pt idx="1629">
                  <c:v>0.33189869999999999</c:v>
                </c:pt>
                <c:pt idx="1630">
                  <c:v>0.3321887</c:v>
                </c:pt>
                <c:pt idx="1631">
                  <c:v>0.33245789999999997</c:v>
                </c:pt>
                <c:pt idx="1632">
                  <c:v>0.3327118</c:v>
                </c:pt>
                <c:pt idx="1633">
                  <c:v>0.33295059999999999</c:v>
                </c:pt>
                <c:pt idx="1634">
                  <c:v>0.33317330000000001</c:v>
                </c:pt>
                <c:pt idx="1635">
                  <c:v>0.33338760000000001</c:v>
                </c:pt>
                <c:pt idx="1636">
                  <c:v>0.33359830000000001</c:v>
                </c:pt>
                <c:pt idx="1637">
                  <c:v>0.33379589999999998</c:v>
                </c:pt>
                <c:pt idx="1638">
                  <c:v>0.33396799999999999</c:v>
                </c:pt>
                <c:pt idx="1639">
                  <c:v>0.33411200000000002</c:v>
                </c:pt>
                <c:pt idx="1640">
                  <c:v>0.3342349</c:v>
                </c:pt>
                <c:pt idx="1641">
                  <c:v>0.33434900000000001</c:v>
                </c:pt>
                <c:pt idx="1642">
                  <c:v>0.33446609999999999</c:v>
                </c:pt>
                <c:pt idx="1643">
                  <c:v>0.33459270000000002</c:v>
                </c:pt>
                <c:pt idx="1644">
                  <c:v>0.33472669999999999</c:v>
                </c:pt>
                <c:pt idx="1645">
                  <c:v>0.3348643</c:v>
                </c:pt>
                <c:pt idx="1646">
                  <c:v>0.33500469999999999</c:v>
                </c:pt>
                <c:pt idx="1647">
                  <c:v>0.33514090000000002</c:v>
                </c:pt>
                <c:pt idx="1648">
                  <c:v>0.33526519999999999</c:v>
                </c:pt>
                <c:pt idx="1649">
                  <c:v>0.3353814</c:v>
                </c:pt>
                <c:pt idx="1650">
                  <c:v>0.33549020000000002</c:v>
                </c:pt>
                <c:pt idx="1651">
                  <c:v>0.33558169999999998</c:v>
                </c:pt>
                <c:pt idx="1652">
                  <c:v>0.33564949999999999</c:v>
                </c:pt>
                <c:pt idx="1653">
                  <c:v>0.3356982</c:v>
                </c:pt>
                <c:pt idx="1654">
                  <c:v>0.33574229999999999</c:v>
                </c:pt>
                <c:pt idx="1655">
                  <c:v>0.33579870000000001</c:v>
                </c:pt>
                <c:pt idx="1656">
                  <c:v>0.33587640000000002</c:v>
                </c:pt>
                <c:pt idx="1657">
                  <c:v>0.3359741</c:v>
                </c:pt>
                <c:pt idx="1658">
                  <c:v>0.33608450000000001</c:v>
                </c:pt>
                <c:pt idx="1659">
                  <c:v>0.3361962</c:v>
                </c:pt>
                <c:pt idx="1660">
                  <c:v>0.3363004</c:v>
                </c:pt>
                <c:pt idx="1661">
                  <c:v>0.33639849999999999</c:v>
                </c:pt>
                <c:pt idx="1662">
                  <c:v>0.3365013</c:v>
                </c:pt>
                <c:pt idx="1663">
                  <c:v>0.33661340000000001</c:v>
                </c:pt>
                <c:pt idx="1664">
                  <c:v>0.33672550000000001</c:v>
                </c:pt>
                <c:pt idx="1665">
                  <c:v>0.33683089999999999</c:v>
                </c:pt>
                <c:pt idx="1666">
                  <c:v>0.3369376</c:v>
                </c:pt>
                <c:pt idx="1667">
                  <c:v>0.33705889999999999</c:v>
                </c:pt>
                <c:pt idx="1668">
                  <c:v>0.33720060000000002</c:v>
                </c:pt>
                <c:pt idx="1669">
                  <c:v>0.33735759999999998</c:v>
                </c:pt>
                <c:pt idx="1670">
                  <c:v>0.33751959999999998</c:v>
                </c:pt>
                <c:pt idx="1671">
                  <c:v>0.33767269999999999</c:v>
                </c:pt>
                <c:pt idx="1672">
                  <c:v>0.33780120000000002</c:v>
                </c:pt>
                <c:pt idx="1673">
                  <c:v>0.3378929</c:v>
                </c:pt>
                <c:pt idx="1674">
                  <c:v>0.33793899999999999</c:v>
                </c:pt>
                <c:pt idx="1675">
                  <c:v>0.33794059999999998</c:v>
                </c:pt>
                <c:pt idx="1676">
                  <c:v>0.33791490000000002</c:v>
                </c:pt>
                <c:pt idx="1677">
                  <c:v>0.33788439999999997</c:v>
                </c:pt>
                <c:pt idx="1678">
                  <c:v>0.33786250000000001</c:v>
                </c:pt>
                <c:pt idx="1679">
                  <c:v>0.33785150000000003</c:v>
                </c:pt>
                <c:pt idx="1680">
                  <c:v>0.33784550000000002</c:v>
                </c:pt>
                <c:pt idx="1681">
                  <c:v>0.33783400000000002</c:v>
                </c:pt>
                <c:pt idx="1682">
                  <c:v>0.33781060000000002</c:v>
                </c:pt>
                <c:pt idx="1683">
                  <c:v>0.33777459999999998</c:v>
                </c:pt>
                <c:pt idx="1684">
                  <c:v>0.33771849999999998</c:v>
                </c:pt>
                <c:pt idx="1685">
                  <c:v>0.33762530000000002</c:v>
                </c:pt>
                <c:pt idx="1686">
                  <c:v>0.33748099999999998</c:v>
                </c:pt>
                <c:pt idx="1687">
                  <c:v>0.33728340000000001</c:v>
                </c:pt>
                <c:pt idx="1688">
                  <c:v>0.33704460000000003</c:v>
                </c:pt>
                <c:pt idx="1689">
                  <c:v>0.3367831</c:v>
                </c:pt>
                <c:pt idx="1690">
                  <c:v>0.33651209999999998</c:v>
                </c:pt>
                <c:pt idx="1691">
                  <c:v>0.3362347</c:v>
                </c:pt>
                <c:pt idx="1692">
                  <c:v>0.33595469999999999</c:v>
                </c:pt>
                <c:pt idx="1693">
                  <c:v>0.33568360000000003</c:v>
                </c:pt>
                <c:pt idx="1694">
                  <c:v>0.33543440000000002</c:v>
                </c:pt>
                <c:pt idx="1695">
                  <c:v>0.33521099999999998</c:v>
                </c:pt>
                <c:pt idx="1696">
                  <c:v>0.33501249999999999</c:v>
                </c:pt>
                <c:pt idx="1697">
                  <c:v>0.33484540000000002</c:v>
                </c:pt>
                <c:pt idx="1698">
                  <c:v>0.3347174</c:v>
                </c:pt>
                <c:pt idx="1699">
                  <c:v>0.33462799999999998</c:v>
                </c:pt>
                <c:pt idx="1700">
                  <c:v>0.33457249999999999</c:v>
                </c:pt>
                <c:pt idx="1701">
                  <c:v>0.3345455</c:v>
                </c:pt>
                <c:pt idx="1702">
                  <c:v>0.33453909999999998</c:v>
                </c:pt>
                <c:pt idx="1703">
                  <c:v>0.33455069999999998</c:v>
                </c:pt>
                <c:pt idx="1704">
                  <c:v>0.3345861</c:v>
                </c:pt>
                <c:pt idx="1705">
                  <c:v>0.33464519999999998</c:v>
                </c:pt>
                <c:pt idx="1706">
                  <c:v>0.33472069999999998</c:v>
                </c:pt>
                <c:pt idx="1707">
                  <c:v>0.33481519999999998</c:v>
                </c:pt>
                <c:pt idx="1708">
                  <c:v>0.33494180000000001</c:v>
                </c:pt>
                <c:pt idx="1709">
                  <c:v>0.33510590000000001</c:v>
                </c:pt>
                <c:pt idx="1710">
                  <c:v>0.33529969999999998</c:v>
                </c:pt>
                <c:pt idx="1711">
                  <c:v>0.33551520000000001</c:v>
                </c:pt>
                <c:pt idx="1712">
                  <c:v>0.33575460000000001</c:v>
                </c:pt>
                <c:pt idx="1713">
                  <c:v>0.33602019999999999</c:v>
                </c:pt>
                <c:pt idx="1714">
                  <c:v>0.33630549999999998</c:v>
                </c:pt>
                <c:pt idx="1715">
                  <c:v>0.33660479999999998</c:v>
                </c:pt>
                <c:pt idx="1716">
                  <c:v>0.3369143</c:v>
                </c:pt>
                <c:pt idx="1717">
                  <c:v>0.3372231</c:v>
                </c:pt>
                <c:pt idx="1718">
                  <c:v>0.3375166</c:v>
                </c:pt>
                <c:pt idx="1719">
                  <c:v>0.33779150000000002</c:v>
                </c:pt>
                <c:pt idx="1720">
                  <c:v>0.33805990000000002</c:v>
                </c:pt>
                <c:pt idx="1721">
                  <c:v>0.33833479999999999</c:v>
                </c:pt>
                <c:pt idx="1722">
                  <c:v>0.33861780000000002</c:v>
                </c:pt>
                <c:pt idx="1723">
                  <c:v>0.3389105</c:v>
                </c:pt>
                <c:pt idx="1724">
                  <c:v>0.33922170000000001</c:v>
                </c:pt>
                <c:pt idx="1725">
                  <c:v>0.33956029999999998</c:v>
                </c:pt>
                <c:pt idx="1726">
                  <c:v>0.33992790000000001</c:v>
                </c:pt>
                <c:pt idx="1727">
                  <c:v>0.34031529999999999</c:v>
                </c:pt>
                <c:pt idx="1728">
                  <c:v>0.34071299999999999</c:v>
                </c:pt>
                <c:pt idx="1729">
                  <c:v>0.34112480000000001</c:v>
                </c:pt>
                <c:pt idx="1730">
                  <c:v>0.34156379999999997</c:v>
                </c:pt>
                <c:pt idx="1731">
                  <c:v>0.34203860000000003</c:v>
                </c:pt>
                <c:pt idx="1732">
                  <c:v>0.34254869999999998</c:v>
                </c:pt>
                <c:pt idx="1733">
                  <c:v>0.34308460000000002</c:v>
                </c:pt>
                <c:pt idx="1734">
                  <c:v>0.34364040000000001</c:v>
                </c:pt>
                <c:pt idx="1735">
                  <c:v>0.34422849999999999</c:v>
                </c:pt>
                <c:pt idx="1736">
                  <c:v>0.34487220000000002</c:v>
                </c:pt>
                <c:pt idx="1737">
                  <c:v>0.34558840000000002</c:v>
                </c:pt>
                <c:pt idx="1738">
                  <c:v>0.34638269999999999</c:v>
                </c:pt>
                <c:pt idx="1739">
                  <c:v>0.34725810000000001</c:v>
                </c:pt>
                <c:pt idx="1740">
                  <c:v>0.34822579999999997</c:v>
                </c:pt>
                <c:pt idx="1741">
                  <c:v>0.34930319999999998</c:v>
                </c:pt>
                <c:pt idx="1742">
                  <c:v>0.35050330000000002</c:v>
                </c:pt>
                <c:pt idx="1743">
                  <c:v>0.35182780000000002</c:v>
                </c:pt>
                <c:pt idx="1744">
                  <c:v>0.35327500000000001</c:v>
                </c:pt>
                <c:pt idx="1745">
                  <c:v>0.35484909999999997</c:v>
                </c:pt>
                <c:pt idx="1746">
                  <c:v>0.3565567</c:v>
                </c:pt>
                <c:pt idx="1747">
                  <c:v>0.3584021</c:v>
                </c:pt>
                <c:pt idx="1748">
                  <c:v>0.36038989999999999</c:v>
                </c:pt>
                <c:pt idx="1749">
                  <c:v>0.3625216</c:v>
                </c:pt>
                <c:pt idx="1750">
                  <c:v>0.36479590000000001</c:v>
                </c:pt>
                <c:pt idx="1751">
                  <c:v>0.36721690000000001</c:v>
                </c:pt>
                <c:pt idx="1752">
                  <c:v>0.36979620000000002</c:v>
                </c:pt>
                <c:pt idx="1753">
                  <c:v>0.37254019999999999</c:v>
                </c:pt>
                <c:pt idx="1754">
                  <c:v>0.3754439</c:v>
                </c:pt>
                <c:pt idx="1755">
                  <c:v>0.37850109999999998</c:v>
                </c:pt>
                <c:pt idx="1756">
                  <c:v>0.3817025</c:v>
                </c:pt>
                <c:pt idx="1757">
                  <c:v>0.38502609999999998</c:v>
                </c:pt>
                <c:pt idx="1758">
                  <c:v>0.38844980000000001</c:v>
                </c:pt>
                <c:pt idx="1759">
                  <c:v>0.3919646</c:v>
                </c:pt>
                <c:pt idx="1760">
                  <c:v>0.39556580000000002</c:v>
                </c:pt>
                <c:pt idx="1761">
                  <c:v>0.39924359999999998</c:v>
                </c:pt>
                <c:pt idx="1762">
                  <c:v>0.40298089999999998</c:v>
                </c:pt>
                <c:pt idx="1763">
                  <c:v>0.40675919999999999</c:v>
                </c:pt>
                <c:pt idx="1764">
                  <c:v>0.41056569999999998</c:v>
                </c:pt>
                <c:pt idx="1765">
                  <c:v>0.41438750000000002</c:v>
                </c:pt>
                <c:pt idx="1766">
                  <c:v>0.41821009999999997</c:v>
                </c:pt>
                <c:pt idx="1767">
                  <c:v>0.42202919999999999</c:v>
                </c:pt>
                <c:pt idx="1768">
                  <c:v>0.4258479</c:v>
                </c:pt>
                <c:pt idx="1769">
                  <c:v>0.42966330000000003</c:v>
                </c:pt>
                <c:pt idx="1770">
                  <c:v>0.43346309999999999</c:v>
                </c:pt>
                <c:pt idx="1771">
                  <c:v>0.4372335</c:v>
                </c:pt>
                <c:pt idx="1772">
                  <c:v>0.44096079999999999</c:v>
                </c:pt>
                <c:pt idx="1773">
                  <c:v>0.44462610000000002</c:v>
                </c:pt>
                <c:pt idx="1774">
                  <c:v>0.4482083</c:v>
                </c:pt>
                <c:pt idx="1775">
                  <c:v>0.45169399999999998</c:v>
                </c:pt>
                <c:pt idx="1776">
                  <c:v>0.45507969999999998</c:v>
                </c:pt>
                <c:pt idx="1777">
                  <c:v>0.45836130000000003</c:v>
                </c:pt>
                <c:pt idx="1778">
                  <c:v>0.4615206</c:v>
                </c:pt>
                <c:pt idx="1779">
                  <c:v>0.46453369999999999</c:v>
                </c:pt>
                <c:pt idx="1780">
                  <c:v>0.46739150000000002</c:v>
                </c:pt>
                <c:pt idx="1781">
                  <c:v>0.4701033</c:v>
                </c:pt>
                <c:pt idx="1782">
                  <c:v>0.47267930000000002</c:v>
                </c:pt>
                <c:pt idx="1783">
                  <c:v>0.4751205</c:v>
                </c:pt>
                <c:pt idx="1784">
                  <c:v>0.47742289999999998</c:v>
                </c:pt>
                <c:pt idx="1785">
                  <c:v>0.47958729999999999</c:v>
                </c:pt>
                <c:pt idx="1786">
                  <c:v>0.48161809999999999</c:v>
                </c:pt>
                <c:pt idx="1787">
                  <c:v>0.48351569999999999</c:v>
                </c:pt>
                <c:pt idx="1788">
                  <c:v>0.48527749999999997</c:v>
                </c:pt>
                <c:pt idx="1789">
                  <c:v>0.48690280000000002</c:v>
                </c:pt>
                <c:pt idx="1790">
                  <c:v>0.48840030000000001</c:v>
                </c:pt>
                <c:pt idx="1791">
                  <c:v>0.48978709999999998</c:v>
                </c:pt>
                <c:pt idx="1792">
                  <c:v>0.49107830000000002</c:v>
                </c:pt>
                <c:pt idx="1793">
                  <c:v>0.4922858</c:v>
                </c:pt>
                <c:pt idx="1794">
                  <c:v>0.49342380000000002</c:v>
                </c:pt>
                <c:pt idx="1795">
                  <c:v>0.49450810000000001</c:v>
                </c:pt>
                <c:pt idx="1796">
                  <c:v>0.49555169999999998</c:v>
                </c:pt>
                <c:pt idx="1797">
                  <c:v>0.49656719999999999</c:v>
                </c:pt>
                <c:pt idx="1798">
                  <c:v>0.4975675</c:v>
                </c:pt>
                <c:pt idx="1799">
                  <c:v>0.49855919999999998</c:v>
                </c:pt>
                <c:pt idx="1800">
                  <c:v>0.49954809999999999</c:v>
                </c:pt>
                <c:pt idx="1801">
                  <c:v>0.50054750000000003</c:v>
                </c:pt>
                <c:pt idx="1802">
                  <c:v>0.50157059999999998</c:v>
                </c:pt>
                <c:pt idx="1803">
                  <c:v>0.50262260000000003</c:v>
                </c:pt>
                <c:pt idx="1804">
                  <c:v>0.50369870000000005</c:v>
                </c:pt>
                <c:pt idx="1805">
                  <c:v>0.50478829999999997</c:v>
                </c:pt>
                <c:pt idx="1806">
                  <c:v>0.5058878</c:v>
                </c:pt>
                <c:pt idx="1807">
                  <c:v>0.50700440000000002</c:v>
                </c:pt>
                <c:pt idx="1808">
                  <c:v>0.5081407</c:v>
                </c:pt>
                <c:pt idx="1809">
                  <c:v>0.50929020000000003</c:v>
                </c:pt>
                <c:pt idx="1810">
                  <c:v>0.51045010000000002</c:v>
                </c:pt>
                <c:pt idx="1811">
                  <c:v>0.51161719999999999</c:v>
                </c:pt>
                <c:pt idx="1812">
                  <c:v>0.51277969999999995</c:v>
                </c:pt>
                <c:pt idx="1813">
                  <c:v>0.51392570000000004</c:v>
                </c:pt>
                <c:pt idx="1814">
                  <c:v>0.51505120000000004</c:v>
                </c:pt>
                <c:pt idx="1815">
                  <c:v>0.51615140000000004</c:v>
                </c:pt>
                <c:pt idx="1816">
                  <c:v>0.51721260000000002</c:v>
                </c:pt>
                <c:pt idx="1817">
                  <c:v>0.51822080000000004</c:v>
                </c:pt>
                <c:pt idx="1818">
                  <c:v>0.51917210000000003</c:v>
                </c:pt>
                <c:pt idx="1819">
                  <c:v>0.52006779999999997</c:v>
                </c:pt>
                <c:pt idx="1820">
                  <c:v>0.52089790000000002</c:v>
                </c:pt>
                <c:pt idx="1821">
                  <c:v>0.52164560000000004</c:v>
                </c:pt>
                <c:pt idx="1822">
                  <c:v>0.52229440000000005</c:v>
                </c:pt>
                <c:pt idx="1823">
                  <c:v>0.52282410000000001</c:v>
                </c:pt>
                <c:pt idx="1824">
                  <c:v>0.52322210000000002</c:v>
                </c:pt>
                <c:pt idx="1825">
                  <c:v>0.52349389999999996</c:v>
                </c:pt>
                <c:pt idx="1826">
                  <c:v>0.52364580000000005</c:v>
                </c:pt>
                <c:pt idx="1827">
                  <c:v>0.52367059999999999</c:v>
                </c:pt>
                <c:pt idx="1828">
                  <c:v>0.52355649999999998</c:v>
                </c:pt>
                <c:pt idx="1829">
                  <c:v>0.52329829999999999</c:v>
                </c:pt>
                <c:pt idx="1830">
                  <c:v>0.52289070000000004</c:v>
                </c:pt>
                <c:pt idx="1831">
                  <c:v>0.52232710000000004</c:v>
                </c:pt>
                <c:pt idx="1832">
                  <c:v>0.52161369999999996</c:v>
                </c:pt>
                <c:pt idx="1833">
                  <c:v>0.52076860000000003</c:v>
                </c:pt>
                <c:pt idx="1834">
                  <c:v>0.51980059999999995</c:v>
                </c:pt>
                <c:pt idx="1835">
                  <c:v>0.51870210000000005</c:v>
                </c:pt>
                <c:pt idx="1836">
                  <c:v>0.51746349999999997</c:v>
                </c:pt>
                <c:pt idx="1837">
                  <c:v>0.51608589999999999</c:v>
                </c:pt>
                <c:pt idx="1838">
                  <c:v>0.51458139999999997</c:v>
                </c:pt>
                <c:pt idx="1839">
                  <c:v>0.51296249999999999</c:v>
                </c:pt>
                <c:pt idx="1840">
                  <c:v>0.51123450000000004</c:v>
                </c:pt>
                <c:pt idx="1841">
                  <c:v>0.50940050000000003</c:v>
                </c:pt>
                <c:pt idx="1842">
                  <c:v>0.50746519999999995</c:v>
                </c:pt>
                <c:pt idx="1843">
                  <c:v>0.50543910000000003</c:v>
                </c:pt>
                <c:pt idx="1844">
                  <c:v>0.50333799999999995</c:v>
                </c:pt>
                <c:pt idx="1845">
                  <c:v>0.5011795</c:v>
                </c:pt>
                <c:pt idx="1846">
                  <c:v>0.49898599999999999</c:v>
                </c:pt>
                <c:pt idx="1847">
                  <c:v>0.4967838</c:v>
                </c:pt>
                <c:pt idx="1848">
                  <c:v>0.49459720000000001</c:v>
                </c:pt>
                <c:pt idx="1849">
                  <c:v>0.49244599999999999</c:v>
                </c:pt>
                <c:pt idx="1850">
                  <c:v>0.4903479</c:v>
                </c:pt>
                <c:pt idx="1851">
                  <c:v>0.48831190000000002</c:v>
                </c:pt>
                <c:pt idx="1852">
                  <c:v>0.4863325</c:v>
                </c:pt>
                <c:pt idx="1853">
                  <c:v>0.48440280000000002</c:v>
                </c:pt>
                <c:pt idx="1854">
                  <c:v>0.48252220000000001</c:v>
                </c:pt>
                <c:pt idx="1855">
                  <c:v>0.48068959999999999</c:v>
                </c:pt>
                <c:pt idx="1856">
                  <c:v>0.47890300000000002</c:v>
                </c:pt>
                <c:pt idx="1857">
                  <c:v>0.47716039999999998</c:v>
                </c:pt>
                <c:pt idx="1858">
                  <c:v>0.47545920000000003</c:v>
                </c:pt>
                <c:pt idx="1859">
                  <c:v>0.47379660000000001</c:v>
                </c:pt>
                <c:pt idx="1860">
                  <c:v>0.47216350000000001</c:v>
                </c:pt>
                <c:pt idx="1861">
                  <c:v>0.47054430000000003</c:v>
                </c:pt>
                <c:pt idx="1862">
                  <c:v>0.46893099999999999</c:v>
                </c:pt>
                <c:pt idx="1863">
                  <c:v>0.46732679999999999</c:v>
                </c:pt>
                <c:pt idx="1864">
                  <c:v>0.4657384</c:v>
                </c:pt>
                <c:pt idx="1865">
                  <c:v>0.46416400000000002</c:v>
                </c:pt>
                <c:pt idx="1866">
                  <c:v>0.46259620000000001</c:v>
                </c:pt>
                <c:pt idx="1867">
                  <c:v>0.46103820000000001</c:v>
                </c:pt>
                <c:pt idx="1868">
                  <c:v>0.45949800000000002</c:v>
                </c:pt>
                <c:pt idx="1869">
                  <c:v>0.45797179999999998</c:v>
                </c:pt>
                <c:pt idx="1870">
                  <c:v>0.45644709999999999</c:v>
                </c:pt>
                <c:pt idx="1871">
                  <c:v>0.45491039999999999</c:v>
                </c:pt>
                <c:pt idx="1872">
                  <c:v>0.453351</c:v>
                </c:pt>
                <c:pt idx="1873">
                  <c:v>0.4517602</c:v>
                </c:pt>
                <c:pt idx="1874">
                  <c:v>0.45012550000000001</c:v>
                </c:pt>
                <c:pt idx="1875">
                  <c:v>0.4484322</c:v>
                </c:pt>
                <c:pt idx="1876">
                  <c:v>0.44666820000000002</c:v>
                </c:pt>
                <c:pt idx="1877">
                  <c:v>0.44482549999999998</c:v>
                </c:pt>
                <c:pt idx="1878">
                  <c:v>0.4429033</c:v>
                </c:pt>
                <c:pt idx="1879">
                  <c:v>0.44090610000000002</c:v>
                </c:pt>
                <c:pt idx="1880">
                  <c:v>0.4388379</c:v>
                </c:pt>
                <c:pt idx="1881">
                  <c:v>0.43670350000000002</c:v>
                </c:pt>
                <c:pt idx="1882">
                  <c:v>0.4345079</c:v>
                </c:pt>
                <c:pt idx="1883">
                  <c:v>0.43225069999999999</c:v>
                </c:pt>
                <c:pt idx="1884">
                  <c:v>0.4299249</c:v>
                </c:pt>
                <c:pt idx="1885">
                  <c:v>0.4275254</c:v>
                </c:pt>
                <c:pt idx="1886">
                  <c:v>0.42506349999999998</c:v>
                </c:pt>
                <c:pt idx="1887">
                  <c:v>0.42256369999999999</c:v>
                </c:pt>
                <c:pt idx="1888">
                  <c:v>0.42004160000000001</c:v>
                </c:pt>
                <c:pt idx="1889">
                  <c:v>0.41749960000000003</c:v>
                </c:pt>
                <c:pt idx="1890">
                  <c:v>0.41494370000000003</c:v>
                </c:pt>
                <c:pt idx="1891">
                  <c:v>0.41238520000000001</c:v>
                </c:pt>
                <c:pt idx="1892">
                  <c:v>0.40983160000000002</c:v>
                </c:pt>
                <c:pt idx="1893">
                  <c:v>0.40728979999999998</c:v>
                </c:pt>
                <c:pt idx="1894">
                  <c:v>0.40477570000000002</c:v>
                </c:pt>
                <c:pt idx="1895">
                  <c:v>0.40230159999999998</c:v>
                </c:pt>
                <c:pt idx="1896">
                  <c:v>0.399864</c:v>
                </c:pt>
                <c:pt idx="1897">
                  <c:v>0.39745560000000002</c:v>
                </c:pt>
                <c:pt idx="1898">
                  <c:v>0.39507890000000001</c:v>
                </c:pt>
                <c:pt idx="1899">
                  <c:v>0.3927465</c:v>
                </c:pt>
                <c:pt idx="1900">
                  <c:v>0.39047779999999999</c:v>
                </c:pt>
                <c:pt idx="1901">
                  <c:v>0.38828859999999998</c:v>
                </c:pt>
                <c:pt idx="1902">
                  <c:v>0.38618000000000002</c:v>
                </c:pt>
                <c:pt idx="1903">
                  <c:v>0.38413900000000001</c:v>
                </c:pt>
                <c:pt idx="1904">
                  <c:v>0.38214710000000002</c:v>
                </c:pt>
                <c:pt idx="1905">
                  <c:v>0.38018610000000003</c:v>
                </c:pt>
                <c:pt idx="1906">
                  <c:v>0.37824669999999999</c:v>
                </c:pt>
                <c:pt idx="1907">
                  <c:v>0.37632840000000001</c:v>
                </c:pt>
                <c:pt idx="1908">
                  <c:v>0.37443130000000002</c:v>
                </c:pt>
                <c:pt idx="1909">
                  <c:v>0.37255899999999997</c:v>
                </c:pt>
                <c:pt idx="1910">
                  <c:v>0.37072300000000002</c:v>
                </c:pt>
                <c:pt idx="1911">
                  <c:v>0.36893399999999998</c:v>
                </c:pt>
                <c:pt idx="1912">
                  <c:v>0.3671953</c:v>
                </c:pt>
                <c:pt idx="1913">
                  <c:v>0.36550139999999998</c:v>
                </c:pt>
                <c:pt idx="1914">
                  <c:v>0.36384329999999998</c:v>
                </c:pt>
                <c:pt idx="1915">
                  <c:v>0.3622167</c:v>
                </c:pt>
                <c:pt idx="1916">
                  <c:v>0.3606241</c:v>
                </c:pt>
                <c:pt idx="1917">
                  <c:v>0.3590739</c:v>
                </c:pt>
                <c:pt idx="1918">
                  <c:v>0.35757169999999999</c:v>
                </c:pt>
                <c:pt idx="1919">
                  <c:v>0.35611150000000003</c:v>
                </c:pt>
                <c:pt idx="1920">
                  <c:v>0.35468189999999999</c:v>
                </c:pt>
                <c:pt idx="1921">
                  <c:v>0.35327649999999999</c:v>
                </c:pt>
                <c:pt idx="1922">
                  <c:v>0.35189419999999999</c:v>
                </c:pt>
                <c:pt idx="1923">
                  <c:v>0.3505356</c:v>
                </c:pt>
                <c:pt idx="1924">
                  <c:v>0.34919800000000001</c:v>
                </c:pt>
                <c:pt idx="1925">
                  <c:v>0.34787390000000001</c:v>
                </c:pt>
                <c:pt idx="1926">
                  <c:v>0.34655399999999997</c:v>
                </c:pt>
                <c:pt idx="1927">
                  <c:v>0.34523189999999998</c:v>
                </c:pt>
                <c:pt idx="1928">
                  <c:v>0.3439083</c:v>
                </c:pt>
                <c:pt idx="1929">
                  <c:v>0.3425919</c:v>
                </c:pt>
                <c:pt idx="1930">
                  <c:v>0.34128960000000003</c:v>
                </c:pt>
                <c:pt idx="1931">
                  <c:v>0.33999689999999999</c:v>
                </c:pt>
                <c:pt idx="1932">
                  <c:v>0.33870129999999998</c:v>
                </c:pt>
                <c:pt idx="1933">
                  <c:v>0.33738790000000002</c:v>
                </c:pt>
                <c:pt idx="1934">
                  <c:v>0.33604299999999998</c:v>
                </c:pt>
                <c:pt idx="1935">
                  <c:v>0.33465060000000002</c:v>
                </c:pt>
                <c:pt idx="1936">
                  <c:v>0.3331887</c:v>
                </c:pt>
                <c:pt idx="1937">
                  <c:v>0.33163690000000001</c:v>
                </c:pt>
                <c:pt idx="1938">
                  <c:v>0.32998660000000002</c:v>
                </c:pt>
                <c:pt idx="1939">
                  <c:v>0.32824330000000002</c:v>
                </c:pt>
                <c:pt idx="1940">
                  <c:v>0.32642569999999999</c:v>
                </c:pt>
                <c:pt idx="1941">
                  <c:v>0.32455430000000002</c:v>
                </c:pt>
                <c:pt idx="1942">
                  <c:v>0.32264340000000002</c:v>
                </c:pt>
                <c:pt idx="1943">
                  <c:v>0.32071080000000002</c:v>
                </c:pt>
                <c:pt idx="1944">
                  <c:v>0.31877729999999999</c:v>
                </c:pt>
                <c:pt idx="1945">
                  <c:v>0.31685920000000001</c:v>
                </c:pt>
                <c:pt idx="1946">
                  <c:v>0.31497789999999998</c:v>
                </c:pt>
                <c:pt idx="1947">
                  <c:v>0.31316490000000002</c:v>
                </c:pt>
                <c:pt idx="1948">
                  <c:v>0.31144309999999997</c:v>
                </c:pt>
                <c:pt idx="1949">
                  <c:v>0.3098127</c:v>
                </c:pt>
                <c:pt idx="1950">
                  <c:v>0.3082607</c:v>
                </c:pt>
                <c:pt idx="1951">
                  <c:v>0.30677700000000002</c:v>
                </c:pt>
                <c:pt idx="1952">
                  <c:v>0.30536439999999998</c:v>
                </c:pt>
                <c:pt idx="1953">
                  <c:v>0.3040408</c:v>
                </c:pt>
                <c:pt idx="1954">
                  <c:v>0.30282409999999998</c:v>
                </c:pt>
                <c:pt idx="1955">
                  <c:v>0.30171680000000001</c:v>
                </c:pt>
                <c:pt idx="1956">
                  <c:v>0.30071170000000003</c:v>
                </c:pt>
                <c:pt idx="1957">
                  <c:v>0.2998016</c:v>
                </c:pt>
                <c:pt idx="1958">
                  <c:v>0.29898160000000001</c:v>
                </c:pt>
                <c:pt idx="1959">
                  <c:v>0.2982436</c:v>
                </c:pt>
                <c:pt idx="1960">
                  <c:v>0.29757519999999998</c:v>
                </c:pt>
                <c:pt idx="1961">
                  <c:v>0.29696739999999999</c:v>
                </c:pt>
                <c:pt idx="1962">
                  <c:v>0.2964215</c:v>
                </c:pt>
                <c:pt idx="1963">
                  <c:v>0.2959425</c:v>
                </c:pt>
                <c:pt idx="1964">
                  <c:v>0.29552620000000002</c:v>
                </c:pt>
                <c:pt idx="1965">
                  <c:v>0.2951626</c:v>
                </c:pt>
                <c:pt idx="1966">
                  <c:v>0.2948462</c:v>
                </c:pt>
                <c:pt idx="1967">
                  <c:v>0.29457270000000002</c:v>
                </c:pt>
                <c:pt idx="1968">
                  <c:v>0.29433540000000002</c:v>
                </c:pt>
                <c:pt idx="1969">
                  <c:v>0.29412719999999998</c:v>
                </c:pt>
                <c:pt idx="1970">
                  <c:v>0.29393979999999997</c:v>
                </c:pt>
                <c:pt idx="1971">
                  <c:v>0.29376150000000001</c:v>
                </c:pt>
                <c:pt idx="1972">
                  <c:v>0.2935798</c:v>
                </c:pt>
                <c:pt idx="1973">
                  <c:v>0.29338550000000002</c:v>
                </c:pt>
                <c:pt idx="1974">
                  <c:v>0.29317330000000003</c:v>
                </c:pt>
                <c:pt idx="1975">
                  <c:v>0.29293580000000002</c:v>
                </c:pt>
                <c:pt idx="1976">
                  <c:v>0.29265669999999999</c:v>
                </c:pt>
                <c:pt idx="1977">
                  <c:v>0.29231560000000001</c:v>
                </c:pt>
                <c:pt idx="1978">
                  <c:v>0.29189959999999998</c:v>
                </c:pt>
                <c:pt idx="1979">
                  <c:v>0.29141050000000002</c:v>
                </c:pt>
                <c:pt idx="1980">
                  <c:v>0.29085470000000002</c:v>
                </c:pt>
                <c:pt idx="1981">
                  <c:v>0.29023110000000002</c:v>
                </c:pt>
                <c:pt idx="1982">
                  <c:v>0.28953420000000002</c:v>
                </c:pt>
                <c:pt idx="1983">
                  <c:v>0.28876370000000001</c:v>
                </c:pt>
                <c:pt idx="1984">
                  <c:v>0.28792380000000001</c:v>
                </c:pt>
                <c:pt idx="1985">
                  <c:v>0.28701710000000002</c:v>
                </c:pt>
                <c:pt idx="1986">
                  <c:v>0.2860471</c:v>
                </c:pt>
                <c:pt idx="1987">
                  <c:v>0.28502450000000001</c:v>
                </c:pt>
                <c:pt idx="1988">
                  <c:v>0.28396349999999998</c:v>
                </c:pt>
                <c:pt idx="1989">
                  <c:v>0.28287649999999998</c:v>
                </c:pt>
                <c:pt idx="1990">
                  <c:v>0.28177419999999997</c:v>
                </c:pt>
                <c:pt idx="1991">
                  <c:v>0.28066829999999998</c:v>
                </c:pt>
                <c:pt idx="1992">
                  <c:v>0.27956399999999998</c:v>
                </c:pt>
                <c:pt idx="1993">
                  <c:v>0.27845900000000001</c:v>
                </c:pt>
                <c:pt idx="1994">
                  <c:v>0.2773603</c:v>
                </c:pt>
                <c:pt idx="1995">
                  <c:v>0.27628370000000002</c:v>
                </c:pt>
                <c:pt idx="1996">
                  <c:v>0.27524270000000001</c:v>
                </c:pt>
                <c:pt idx="1997">
                  <c:v>0.27424900000000002</c:v>
                </c:pt>
                <c:pt idx="1998">
                  <c:v>0.2733061</c:v>
                </c:pt>
                <c:pt idx="1999">
                  <c:v>0.27240379999999997</c:v>
                </c:pt>
                <c:pt idx="2000">
                  <c:v>0.27153680000000002</c:v>
                </c:pt>
                <c:pt idx="2001">
                  <c:v>0.27071240000000002</c:v>
                </c:pt>
                <c:pt idx="2002">
                  <c:v>0.26993859999999997</c:v>
                </c:pt>
                <c:pt idx="2003">
                  <c:v>0.26921780000000001</c:v>
                </c:pt>
                <c:pt idx="2004">
                  <c:v>0.26854889999999998</c:v>
                </c:pt>
                <c:pt idx="2005">
                  <c:v>0.26793450000000002</c:v>
                </c:pt>
                <c:pt idx="2006">
                  <c:v>0.26738479999999998</c:v>
                </c:pt>
                <c:pt idx="2007">
                  <c:v>0.2669086</c:v>
                </c:pt>
                <c:pt idx="2008">
                  <c:v>0.26650449999999998</c:v>
                </c:pt>
                <c:pt idx="2009">
                  <c:v>0.26616240000000002</c:v>
                </c:pt>
                <c:pt idx="2010">
                  <c:v>0.26586759999999998</c:v>
                </c:pt>
                <c:pt idx="2011">
                  <c:v>0.26560929999999999</c:v>
                </c:pt>
                <c:pt idx="2012">
                  <c:v>0.2653837</c:v>
                </c:pt>
                <c:pt idx="2013">
                  <c:v>0.26518700000000001</c:v>
                </c:pt>
                <c:pt idx="2014">
                  <c:v>0.26501219999999998</c:v>
                </c:pt>
                <c:pt idx="2015">
                  <c:v>0.26485069999999999</c:v>
                </c:pt>
                <c:pt idx="2016">
                  <c:v>0.26468920000000001</c:v>
                </c:pt>
                <c:pt idx="2017">
                  <c:v>0.26450750000000001</c:v>
                </c:pt>
                <c:pt idx="2018">
                  <c:v>0.2642835</c:v>
                </c:pt>
                <c:pt idx="2019">
                  <c:v>0.26400200000000001</c:v>
                </c:pt>
                <c:pt idx="2020">
                  <c:v>0.26365810000000001</c:v>
                </c:pt>
                <c:pt idx="2021">
                  <c:v>0.2632504</c:v>
                </c:pt>
                <c:pt idx="2022">
                  <c:v>0.26277529999999999</c:v>
                </c:pt>
                <c:pt idx="2023">
                  <c:v>0.26223590000000002</c:v>
                </c:pt>
                <c:pt idx="2024">
                  <c:v>0.26164569999999998</c:v>
                </c:pt>
                <c:pt idx="2025">
                  <c:v>0.26101809999999998</c:v>
                </c:pt>
                <c:pt idx="2026">
                  <c:v>0.26036100000000001</c:v>
                </c:pt>
                <c:pt idx="2027">
                  <c:v>0.25968160000000001</c:v>
                </c:pt>
                <c:pt idx="2028">
                  <c:v>0.25899220000000001</c:v>
                </c:pt>
                <c:pt idx="2029">
                  <c:v>0.25830999999999998</c:v>
                </c:pt>
                <c:pt idx="2030">
                  <c:v>0.25765880000000002</c:v>
                </c:pt>
                <c:pt idx="2031">
                  <c:v>0.25706770000000001</c:v>
                </c:pt>
                <c:pt idx="2032">
                  <c:v>0.25655790000000001</c:v>
                </c:pt>
                <c:pt idx="2033">
                  <c:v>0.25613469999999999</c:v>
                </c:pt>
                <c:pt idx="2034">
                  <c:v>0.25579689999999999</c:v>
                </c:pt>
                <c:pt idx="2035">
                  <c:v>0.25554900000000003</c:v>
                </c:pt>
                <c:pt idx="2036">
                  <c:v>0.25539899999999999</c:v>
                </c:pt>
                <c:pt idx="2037">
                  <c:v>0.25535000000000002</c:v>
                </c:pt>
                <c:pt idx="2038">
                  <c:v>0.25539339999999999</c:v>
                </c:pt>
                <c:pt idx="2039">
                  <c:v>0.2555095</c:v>
                </c:pt>
                <c:pt idx="2040">
                  <c:v>0.25567790000000001</c:v>
                </c:pt>
                <c:pt idx="2041">
                  <c:v>0.25588420000000001</c:v>
                </c:pt>
                <c:pt idx="2042">
                  <c:v>0.25611719999999999</c:v>
                </c:pt>
                <c:pt idx="2043">
                  <c:v>0.25636560000000003</c:v>
                </c:pt>
                <c:pt idx="2044">
                  <c:v>0.25661509999999998</c:v>
                </c:pt>
                <c:pt idx="2045">
                  <c:v>0.25684899999999999</c:v>
                </c:pt>
                <c:pt idx="2046">
                  <c:v>0.25705470000000002</c:v>
                </c:pt>
                <c:pt idx="2047">
                  <c:v>0.2572218</c:v>
                </c:pt>
                <c:pt idx="2048">
                  <c:v>0.25733470000000003</c:v>
                </c:pt>
                <c:pt idx="2049">
                  <c:v>0.25737189999999999</c:v>
                </c:pt>
                <c:pt idx="2050">
                  <c:v>0.25731179999999998</c:v>
                </c:pt>
                <c:pt idx="2051">
                  <c:v>0.2571407</c:v>
                </c:pt>
                <c:pt idx="2052">
                  <c:v>0.25684659999999998</c:v>
                </c:pt>
                <c:pt idx="2053">
                  <c:v>0.25639820000000002</c:v>
                </c:pt>
                <c:pt idx="2054">
                  <c:v>0.25573570000000001</c:v>
                </c:pt>
                <c:pt idx="2055">
                  <c:v>0.25478220000000001</c:v>
                </c:pt>
                <c:pt idx="2056">
                  <c:v>0.25345659999999998</c:v>
                </c:pt>
                <c:pt idx="2057">
                  <c:v>0.25168259999999998</c:v>
                </c:pt>
                <c:pt idx="2058">
                  <c:v>0.2494035</c:v>
                </c:pt>
                <c:pt idx="2059">
                  <c:v>0.24658530000000001</c:v>
                </c:pt>
                <c:pt idx="2060">
                  <c:v>0.2431992</c:v>
                </c:pt>
                <c:pt idx="2061">
                  <c:v>0.23920949999999999</c:v>
                </c:pt>
                <c:pt idx="2062">
                  <c:v>0.23458180000000001</c:v>
                </c:pt>
                <c:pt idx="2063">
                  <c:v>0.229299</c:v>
                </c:pt>
                <c:pt idx="2064">
                  <c:v>0.22336900000000001</c:v>
                </c:pt>
                <c:pt idx="2065">
                  <c:v>0.21682090000000001</c:v>
                </c:pt>
                <c:pt idx="2066">
                  <c:v>0.2097031</c:v>
                </c:pt>
                <c:pt idx="2067">
                  <c:v>0.2020874</c:v>
                </c:pt>
                <c:pt idx="2068">
                  <c:v>0.1940704</c:v>
                </c:pt>
                <c:pt idx="2069">
                  <c:v>0.1857616</c:v>
                </c:pt>
                <c:pt idx="2070">
                  <c:v>0.1772658</c:v>
                </c:pt>
                <c:pt idx="2071">
                  <c:v>0.16867940000000001</c:v>
                </c:pt>
                <c:pt idx="2072">
                  <c:v>0.1600946</c:v>
                </c:pt>
                <c:pt idx="2073">
                  <c:v>0.15160360000000001</c:v>
                </c:pt>
                <c:pt idx="2074">
                  <c:v>0.14330599999999999</c:v>
                </c:pt>
                <c:pt idx="2075">
                  <c:v>0.13530310000000001</c:v>
                </c:pt>
                <c:pt idx="2076">
                  <c:v>0.1276909</c:v>
                </c:pt>
                <c:pt idx="2077">
                  <c:v>0.12056119999999999</c:v>
                </c:pt>
                <c:pt idx="2078">
                  <c:v>0.1139944</c:v>
                </c:pt>
                <c:pt idx="2079">
                  <c:v>0.1080424</c:v>
                </c:pt>
                <c:pt idx="2080">
                  <c:v>0.1027366</c:v>
                </c:pt>
                <c:pt idx="2081">
                  <c:v>9.8112000000000005E-2</c:v>
                </c:pt>
                <c:pt idx="2082">
                  <c:v>9.4207449999999998E-2</c:v>
                </c:pt>
                <c:pt idx="2083">
                  <c:v>9.10469E-2</c:v>
                </c:pt>
                <c:pt idx="2084">
                  <c:v>8.8636110000000004E-2</c:v>
                </c:pt>
                <c:pt idx="2085">
                  <c:v>8.6975250000000004E-2</c:v>
                </c:pt>
                <c:pt idx="2086">
                  <c:v>8.6064169999999995E-2</c:v>
                </c:pt>
                <c:pt idx="2087">
                  <c:v>8.589331E-2</c:v>
                </c:pt>
                <c:pt idx="2088">
                  <c:v>8.6440530000000002E-2</c:v>
                </c:pt>
                <c:pt idx="2089">
                  <c:v>8.7675829999999996E-2</c:v>
                </c:pt>
                <c:pt idx="2090">
                  <c:v>8.9558970000000002E-2</c:v>
                </c:pt>
                <c:pt idx="2091">
                  <c:v>9.2042890000000002E-2</c:v>
                </c:pt>
                <c:pt idx="2092">
                  <c:v>9.5085779999999995E-2</c:v>
                </c:pt>
                <c:pt idx="2093">
                  <c:v>9.8653660000000004E-2</c:v>
                </c:pt>
                <c:pt idx="2094">
                  <c:v>0.10271280000000001</c:v>
                </c:pt>
                <c:pt idx="2095">
                  <c:v>0.107223</c:v>
                </c:pt>
                <c:pt idx="2096">
                  <c:v>0.112136</c:v>
                </c:pt>
                <c:pt idx="2097">
                  <c:v>0.1173966</c:v>
                </c:pt>
                <c:pt idx="2098">
                  <c:v>0.12295109999999999</c:v>
                </c:pt>
                <c:pt idx="2099">
                  <c:v>0.1287546</c:v>
                </c:pt>
                <c:pt idx="2100">
                  <c:v>0.1347603</c:v>
                </c:pt>
                <c:pt idx="2101">
                  <c:v>0.14091139999999999</c:v>
                </c:pt>
                <c:pt idx="2102">
                  <c:v>0.14714959999999999</c:v>
                </c:pt>
                <c:pt idx="2103">
                  <c:v>0.15341579999999999</c:v>
                </c:pt>
                <c:pt idx="2104">
                  <c:v>0.15964349999999999</c:v>
                </c:pt>
                <c:pt idx="2105">
                  <c:v>0.1657661</c:v>
                </c:pt>
                <c:pt idx="2106">
                  <c:v>0.17172580000000001</c:v>
                </c:pt>
                <c:pt idx="2107">
                  <c:v>0.17747270000000001</c:v>
                </c:pt>
                <c:pt idx="2108">
                  <c:v>0.18296490000000001</c:v>
                </c:pt>
                <c:pt idx="2109">
                  <c:v>0.18817349999999999</c:v>
                </c:pt>
                <c:pt idx="2110">
                  <c:v>0.19308449999999999</c:v>
                </c:pt>
                <c:pt idx="2111">
                  <c:v>0.19768810000000001</c:v>
                </c:pt>
                <c:pt idx="2112">
                  <c:v>0.20195930000000001</c:v>
                </c:pt>
                <c:pt idx="2113">
                  <c:v>0.20583950000000001</c:v>
                </c:pt>
                <c:pt idx="2114">
                  <c:v>0.20920839999999999</c:v>
                </c:pt>
                <c:pt idx="2115">
                  <c:v>0.21186479999999999</c:v>
                </c:pt>
                <c:pt idx="2116">
                  <c:v>0.2135321</c:v>
                </c:pt>
                <c:pt idx="2117">
                  <c:v>0.21387310000000001</c:v>
                </c:pt>
                <c:pt idx="2118">
                  <c:v>0.21250350000000001</c:v>
                </c:pt>
                <c:pt idx="2119">
                  <c:v>0.2089983</c:v>
                </c:pt>
                <c:pt idx="2120">
                  <c:v>0.2028981</c:v>
                </c:pt>
                <c:pt idx="2121">
                  <c:v>0.1937159</c:v>
                </c:pt>
                <c:pt idx="2122">
                  <c:v>0.18094070000000001</c:v>
                </c:pt>
                <c:pt idx="2123">
                  <c:v>0.1640452</c:v>
                </c:pt>
                <c:pt idx="2124">
                  <c:v>0.1425025</c:v>
                </c:pt>
                <c:pt idx="2125">
                  <c:v>0.1158101</c:v>
                </c:pt>
                <c:pt idx="2126">
                  <c:v>8.3509520000000004E-2</c:v>
                </c:pt>
                <c:pt idx="2127">
                  <c:v>4.5189890000000003E-2</c:v>
                </c:pt>
                <c:pt idx="2128">
                  <c:v>5.0247520000000002E-4</c:v>
                </c:pt>
                <c:pt idx="2129">
                  <c:v>-5.0802630000000001E-2</c:v>
                </c:pt>
                <c:pt idx="2130">
                  <c:v>-0.1088557</c:v>
                </c:pt>
                <c:pt idx="2131">
                  <c:v>-0.1736712</c:v>
                </c:pt>
                <c:pt idx="2132">
                  <c:v>-0.24515490000000001</c:v>
                </c:pt>
                <c:pt idx="2133">
                  <c:v>-0.32310280000000002</c:v>
                </c:pt>
                <c:pt idx="2134">
                  <c:v>-0.40719159999999999</c:v>
                </c:pt>
                <c:pt idx="2135">
                  <c:v>-0.49697140000000001</c:v>
                </c:pt>
                <c:pt idx="2136">
                  <c:v>-0.59186570000000005</c:v>
                </c:pt>
                <c:pt idx="2137">
                  <c:v>-0.6911794</c:v>
                </c:pt>
                <c:pt idx="2138">
                  <c:v>-0.7941222</c:v>
                </c:pt>
                <c:pt idx="2139">
                  <c:v>-0.89984609999999998</c:v>
                </c:pt>
                <c:pt idx="2140">
                  <c:v>-1.0074719999999999</c:v>
                </c:pt>
                <c:pt idx="2141">
                  <c:v>-1.1161049999999999</c:v>
                </c:pt>
                <c:pt idx="2142">
                  <c:v>-1.224855</c:v>
                </c:pt>
                <c:pt idx="2143">
                  <c:v>-1.3328390000000001</c:v>
                </c:pt>
                <c:pt idx="2144">
                  <c:v>-1.43919</c:v>
                </c:pt>
                <c:pt idx="2145">
                  <c:v>-1.5430630000000001</c:v>
                </c:pt>
                <c:pt idx="2146">
                  <c:v>-1.643659</c:v>
                </c:pt>
                <c:pt idx="2147">
                  <c:v>-1.740238</c:v>
                </c:pt>
                <c:pt idx="2148">
                  <c:v>-1.832131</c:v>
                </c:pt>
                <c:pt idx="2149">
                  <c:v>-1.918741</c:v>
                </c:pt>
                <c:pt idx="2150">
                  <c:v>-1.9995590000000001</c:v>
                </c:pt>
                <c:pt idx="2151">
                  <c:v>-2.074182</c:v>
                </c:pt>
                <c:pt idx="2152">
                  <c:v>-2.1423239999999999</c:v>
                </c:pt>
                <c:pt idx="2153">
                  <c:v>-2.203808</c:v>
                </c:pt>
                <c:pt idx="2154">
                  <c:v>-2.2585639999999998</c:v>
                </c:pt>
                <c:pt idx="2155">
                  <c:v>-2.3066270000000002</c:v>
                </c:pt>
                <c:pt idx="2156">
                  <c:v>-2.3481390000000002</c:v>
                </c:pt>
                <c:pt idx="2157">
                  <c:v>-2.3833099999999998</c:v>
                </c:pt>
                <c:pt idx="2158">
                  <c:v>-2.4123869999999998</c:v>
                </c:pt>
                <c:pt idx="2159">
                  <c:v>-2.4356450000000001</c:v>
                </c:pt>
                <c:pt idx="2160">
                  <c:v>-2.4533779999999998</c:v>
                </c:pt>
                <c:pt idx="2161">
                  <c:v>-2.4658799999999998</c:v>
                </c:pt>
                <c:pt idx="2162">
                  <c:v>-2.4734509999999998</c:v>
                </c:pt>
                <c:pt idx="2163">
                  <c:v>-2.4763899999999999</c:v>
                </c:pt>
                <c:pt idx="2164">
                  <c:v>-2.4750009999999998</c:v>
                </c:pt>
                <c:pt idx="2165">
                  <c:v>-2.4695809999999998</c:v>
                </c:pt>
                <c:pt idx="2166">
                  <c:v>-2.4604219999999999</c:v>
                </c:pt>
                <c:pt idx="2167">
                  <c:v>-2.4478209999999998</c:v>
                </c:pt>
                <c:pt idx="2168">
                  <c:v>-2.4320819999999999</c:v>
                </c:pt>
                <c:pt idx="2169">
                  <c:v>-2.4135140000000002</c:v>
                </c:pt>
                <c:pt idx="2170">
                  <c:v>-2.3924159999999999</c:v>
                </c:pt>
                <c:pt idx="2171">
                  <c:v>-2.369084</c:v>
                </c:pt>
                <c:pt idx="2172">
                  <c:v>-2.3438180000000002</c:v>
                </c:pt>
                <c:pt idx="2173">
                  <c:v>-2.3169119999999999</c:v>
                </c:pt>
                <c:pt idx="2174">
                  <c:v>-2.288646</c:v>
                </c:pt>
                <c:pt idx="2175">
                  <c:v>-2.2592979999999998</c:v>
                </c:pt>
                <c:pt idx="2176">
                  <c:v>-2.229136</c:v>
                </c:pt>
                <c:pt idx="2177">
                  <c:v>-2.198407</c:v>
                </c:pt>
                <c:pt idx="2178">
                  <c:v>-2.1673309999999999</c:v>
                </c:pt>
                <c:pt idx="2179">
                  <c:v>-2.1361050000000001</c:v>
                </c:pt>
                <c:pt idx="2180">
                  <c:v>-2.1049000000000002</c:v>
                </c:pt>
                <c:pt idx="2181">
                  <c:v>-2.073861</c:v>
                </c:pt>
                <c:pt idx="2182">
                  <c:v>-2.0431089999999998</c:v>
                </c:pt>
                <c:pt idx="2183">
                  <c:v>-2.0127429999999999</c:v>
                </c:pt>
                <c:pt idx="2184">
                  <c:v>-1.982842</c:v>
                </c:pt>
                <c:pt idx="2185">
                  <c:v>-1.9534659999999999</c:v>
                </c:pt>
                <c:pt idx="2186">
                  <c:v>-1.9246460000000001</c:v>
                </c:pt>
                <c:pt idx="2187">
                  <c:v>-1.896379</c:v>
                </c:pt>
                <c:pt idx="2188">
                  <c:v>-1.868644</c:v>
                </c:pt>
                <c:pt idx="2189">
                  <c:v>-1.8414239999999999</c:v>
                </c:pt>
                <c:pt idx="2190">
                  <c:v>-1.8147070000000001</c:v>
                </c:pt>
                <c:pt idx="2191">
                  <c:v>-1.7884530000000001</c:v>
                </c:pt>
                <c:pt idx="2192">
                  <c:v>-1.762599</c:v>
                </c:pt>
                <c:pt idx="2193">
                  <c:v>-1.737093</c:v>
                </c:pt>
                <c:pt idx="2194">
                  <c:v>-1.711902</c:v>
                </c:pt>
                <c:pt idx="2195">
                  <c:v>-1.6870149999999999</c:v>
                </c:pt>
                <c:pt idx="2196">
                  <c:v>-1.6624350000000001</c:v>
                </c:pt>
                <c:pt idx="2197">
                  <c:v>-1.6381939999999999</c:v>
                </c:pt>
                <c:pt idx="2198">
                  <c:v>-1.6143540000000001</c:v>
                </c:pt>
                <c:pt idx="2199">
                  <c:v>-1.5909899999999999</c:v>
                </c:pt>
                <c:pt idx="2200">
                  <c:v>-1.5682</c:v>
                </c:pt>
                <c:pt idx="2201">
                  <c:v>-1.5461039999999999</c:v>
                </c:pt>
                <c:pt idx="2202">
                  <c:v>-1.524832</c:v>
                </c:pt>
                <c:pt idx="2203">
                  <c:v>-1.504499</c:v>
                </c:pt>
                <c:pt idx="2204">
                  <c:v>-1.4852160000000001</c:v>
                </c:pt>
                <c:pt idx="2205">
                  <c:v>-1.4670810000000001</c:v>
                </c:pt>
                <c:pt idx="2206">
                  <c:v>-1.450178</c:v>
                </c:pt>
                <c:pt idx="2207">
                  <c:v>-1.4345749999999999</c:v>
                </c:pt>
                <c:pt idx="2208">
                  <c:v>-1.420312</c:v>
                </c:pt>
                <c:pt idx="2209">
                  <c:v>-1.407403</c:v>
                </c:pt>
                <c:pt idx="2210">
                  <c:v>-1.3958440000000001</c:v>
                </c:pt>
                <c:pt idx="2211">
                  <c:v>-1.3856090000000001</c:v>
                </c:pt>
                <c:pt idx="2212">
                  <c:v>-1.3766419999999999</c:v>
                </c:pt>
                <c:pt idx="2213">
                  <c:v>-1.368859</c:v>
                </c:pt>
                <c:pt idx="2214">
                  <c:v>-1.3621570000000001</c:v>
                </c:pt>
                <c:pt idx="2215">
                  <c:v>-1.3564130000000001</c:v>
                </c:pt>
                <c:pt idx="2216">
                  <c:v>-1.3514870000000001</c:v>
                </c:pt>
                <c:pt idx="2217">
                  <c:v>-1.3472299999999999</c:v>
                </c:pt>
                <c:pt idx="2218">
                  <c:v>-1.343478</c:v>
                </c:pt>
                <c:pt idx="2219">
                  <c:v>-1.3400479999999999</c:v>
                </c:pt>
                <c:pt idx="2220">
                  <c:v>-1.3367340000000001</c:v>
                </c:pt>
                <c:pt idx="2221">
                  <c:v>-1.3333390000000001</c:v>
                </c:pt>
                <c:pt idx="2222">
                  <c:v>-1.3296889999999999</c:v>
                </c:pt>
                <c:pt idx="2223">
                  <c:v>-1.3256300000000001</c:v>
                </c:pt>
                <c:pt idx="2224">
                  <c:v>-1.321018</c:v>
                </c:pt>
                <c:pt idx="2225">
                  <c:v>-1.315723</c:v>
                </c:pt>
                <c:pt idx="2226">
                  <c:v>-1.3096410000000001</c:v>
                </c:pt>
                <c:pt idx="2227">
                  <c:v>-1.302694</c:v>
                </c:pt>
                <c:pt idx="2228">
                  <c:v>-1.2948249999999999</c:v>
                </c:pt>
                <c:pt idx="2229">
                  <c:v>-1.285995</c:v>
                </c:pt>
                <c:pt idx="2230">
                  <c:v>-1.2761830000000001</c:v>
                </c:pt>
                <c:pt idx="2231">
                  <c:v>-1.2653989999999999</c:v>
                </c:pt>
                <c:pt idx="2232">
                  <c:v>-1.2536860000000001</c:v>
                </c:pt>
                <c:pt idx="2233">
                  <c:v>-1.241101</c:v>
                </c:pt>
                <c:pt idx="2234">
                  <c:v>-1.2277149999999999</c:v>
                </c:pt>
                <c:pt idx="2235">
                  <c:v>-1.2136130000000001</c:v>
                </c:pt>
                <c:pt idx="2236">
                  <c:v>-1.1989019999999999</c:v>
                </c:pt>
                <c:pt idx="2237">
                  <c:v>-1.1836949999999999</c:v>
                </c:pt>
                <c:pt idx="2238">
                  <c:v>-1.1681060000000001</c:v>
                </c:pt>
                <c:pt idx="2239">
                  <c:v>-1.152255</c:v>
                </c:pt>
                <c:pt idx="2240">
                  <c:v>-1.13628</c:v>
                </c:pt>
                <c:pt idx="2241">
                  <c:v>-1.1203339999999999</c:v>
                </c:pt>
                <c:pt idx="2242">
                  <c:v>-1.1045640000000001</c:v>
                </c:pt>
                <c:pt idx="2243">
                  <c:v>-1.0890979999999999</c:v>
                </c:pt>
                <c:pt idx="2244">
                  <c:v>-1.0740529999999999</c:v>
                </c:pt>
                <c:pt idx="2245">
                  <c:v>-1.059545</c:v>
                </c:pt>
                <c:pt idx="2246">
                  <c:v>-1.0456859999999999</c:v>
                </c:pt>
                <c:pt idx="2247">
                  <c:v>-1.0325679999999999</c:v>
                </c:pt>
                <c:pt idx="2248">
                  <c:v>-1.0202599999999999</c:v>
                </c:pt>
                <c:pt idx="2249">
                  <c:v>-1.0088140000000001</c:v>
                </c:pt>
                <c:pt idx="2250">
                  <c:v>-0.99826369999999998</c:v>
                </c:pt>
                <c:pt idx="2251">
                  <c:v>-0.9886182</c:v>
                </c:pt>
                <c:pt idx="2252">
                  <c:v>-0.97987219999999997</c:v>
                </c:pt>
                <c:pt idx="2253">
                  <c:v>-0.97200949999999997</c:v>
                </c:pt>
                <c:pt idx="2254">
                  <c:v>-0.96499999999999997</c:v>
                </c:pt>
                <c:pt idx="2255">
                  <c:v>-0.95879769999999997</c:v>
                </c:pt>
                <c:pt idx="2256">
                  <c:v>-0.95334370000000002</c:v>
                </c:pt>
                <c:pt idx="2257">
                  <c:v>-0.94856560000000001</c:v>
                </c:pt>
                <c:pt idx="2258">
                  <c:v>-0.94438390000000005</c:v>
                </c:pt>
                <c:pt idx="2259">
                  <c:v>-0.94071990000000005</c:v>
                </c:pt>
                <c:pt idx="2260">
                  <c:v>-0.93749159999999998</c:v>
                </c:pt>
                <c:pt idx="2261">
                  <c:v>-0.93460880000000002</c:v>
                </c:pt>
                <c:pt idx="2262">
                  <c:v>-0.93197399999999997</c:v>
                </c:pt>
                <c:pt idx="2263">
                  <c:v>-0.92948260000000005</c:v>
                </c:pt>
                <c:pt idx="2264">
                  <c:v>-0.92702220000000002</c:v>
                </c:pt>
                <c:pt idx="2265">
                  <c:v>-0.92447170000000001</c:v>
                </c:pt>
                <c:pt idx="2266">
                  <c:v>-0.9217052</c:v>
                </c:pt>
                <c:pt idx="2267">
                  <c:v>-0.91861349999999997</c:v>
                </c:pt>
                <c:pt idx="2268">
                  <c:v>-0.91511319999999996</c:v>
                </c:pt>
                <c:pt idx="2269">
                  <c:v>-0.91112890000000002</c:v>
                </c:pt>
                <c:pt idx="2270">
                  <c:v>-0.90658349999999999</c:v>
                </c:pt>
                <c:pt idx="2271">
                  <c:v>-0.90140529999999996</c:v>
                </c:pt>
                <c:pt idx="2272">
                  <c:v>-0.89553939999999999</c:v>
                </c:pt>
                <c:pt idx="2273">
                  <c:v>-0.88895230000000003</c:v>
                </c:pt>
                <c:pt idx="2274">
                  <c:v>-0.88162870000000004</c:v>
                </c:pt>
                <c:pt idx="2275">
                  <c:v>-0.87356940000000005</c:v>
                </c:pt>
                <c:pt idx="2276">
                  <c:v>-0.86479240000000002</c:v>
                </c:pt>
                <c:pt idx="2277">
                  <c:v>-0.8553307</c:v>
                </c:pt>
                <c:pt idx="2278">
                  <c:v>-0.84523360000000003</c:v>
                </c:pt>
                <c:pt idx="2279">
                  <c:v>-0.83456710000000001</c:v>
                </c:pt>
                <c:pt idx="2280">
                  <c:v>-0.82340219999999997</c:v>
                </c:pt>
                <c:pt idx="2281">
                  <c:v>-0.81180960000000002</c:v>
                </c:pt>
                <c:pt idx="2282">
                  <c:v>-0.79986239999999997</c:v>
                </c:pt>
                <c:pt idx="2283">
                  <c:v>-0.78763099999999997</c:v>
                </c:pt>
                <c:pt idx="2284">
                  <c:v>-0.77518200000000004</c:v>
                </c:pt>
                <c:pt idx="2285">
                  <c:v>-0.76258150000000002</c:v>
                </c:pt>
                <c:pt idx="2286">
                  <c:v>-0.7498958</c:v>
                </c:pt>
                <c:pt idx="2287">
                  <c:v>-0.73719429999999997</c:v>
                </c:pt>
                <c:pt idx="2288">
                  <c:v>-0.7245547</c:v>
                </c:pt>
                <c:pt idx="2289">
                  <c:v>-0.71205419999999997</c:v>
                </c:pt>
                <c:pt idx="2290">
                  <c:v>-0.6997584</c:v>
                </c:pt>
                <c:pt idx="2291">
                  <c:v>-0.68772290000000003</c:v>
                </c:pt>
                <c:pt idx="2292">
                  <c:v>-0.6760024</c:v>
                </c:pt>
                <c:pt idx="2293">
                  <c:v>-0.66464860000000003</c:v>
                </c:pt>
                <c:pt idx="2294">
                  <c:v>-0.65370099999999998</c:v>
                </c:pt>
                <c:pt idx="2295">
                  <c:v>-0.6431907</c:v>
                </c:pt>
                <c:pt idx="2296">
                  <c:v>-0.63314680000000001</c:v>
                </c:pt>
                <c:pt idx="2297">
                  <c:v>-0.62358290000000005</c:v>
                </c:pt>
                <c:pt idx="2298">
                  <c:v>-0.6144927</c:v>
                </c:pt>
                <c:pt idx="2299">
                  <c:v>-0.60587069999999998</c:v>
                </c:pt>
                <c:pt idx="2300">
                  <c:v>-0.59771770000000002</c:v>
                </c:pt>
                <c:pt idx="2301">
                  <c:v>-0.59002719999999997</c:v>
                </c:pt>
                <c:pt idx="2302">
                  <c:v>-0.58277699999999999</c:v>
                </c:pt>
                <c:pt idx="2303">
                  <c:v>-0.57593050000000001</c:v>
                </c:pt>
                <c:pt idx="2304">
                  <c:v>-0.56944969999999995</c:v>
                </c:pt>
                <c:pt idx="2305">
                  <c:v>-0.56329859999999998</c:v>
                </c:pt>
                <c:pt idx="2306">
                  <c:v>-0.55743279999999995</c:v>
                </c:pt>
                <c:pt idx="2307">
                  <c:v>-0.55180090000000004</c:v>
                </c:pt>
                <c:pt idx="2308">
                  <c:v>-0.54635900000000004</c:v>
                </c:pt>
                <c:pt idx="2309">
                  <c:v>-0.54107059999999996</c:v>
                </c:pt>
                <c:pt idx="2310">
                  <c:v>-0.53589410000000004</c:v>
                </c:pt>
                <c:pt idx="2311">
                  <c:v>-0.53078060000000005</c:v>
                </c:pt>
                <c:pt idx="2312">
                  <c:v>-0.52568349999999997</c:v>
                </c:pt>
                <c:pt idx="2313">
                  <c:v>-0.5205649</c:v>
                </c:pt>
                <c:pt idx="2314">
                  <c:v>-0.51538919999999999</c:v>
                </c:pt>
                <c:pt idx="2315">
                  <c:v>-0.51012259999999998</c:v>
                </c:pt>
                <c:pt idx="2316">
                  <c:v>-0.50473699999999999</c:v>
                </c:pt>
                <c:pt idx="2317">
                  <c:v>-0.49919659999999999</c:v>
                </c:pt>
                <c:pt idx="2318">
                  <c:v>-0.49345689999999998</c:v>
                </c:pt>
                <c:pt idx="2319">
                  <c:v>-0.48748760000000002</c:v>
                </c:pt>
                <c:pt idx="2320">
                  <c:v>-0.4812786</c:v>
                </c:pt>
                <c:pt idx="2321">
                  <c:v>-0.47482570000000002</c:v>
                </c:pt>
                <c:pt idx="2322">
                  <c:v>-0.46812429999999999</c:v>
                </c:pt>
                <c:pt idx="2323">
                  <c:v>-0.46117320000000001</c:v>
                </c:pt>
                <c:pt idx="2324">
                  <c:v>-0.45397989999999999</c:v>
                </c:pt>
                <c:pt idx="2325">
                  <c:v>-0.4465652</c:v>
                </c:pt>
                <c:pt idx="2326">
                  <c:v>-0.43895479999999998</c:v>
                </c:pt>
                <c:pt idx="2327">
                  <c:v>-0.4311701</c:v>
                </c:pt>
                <c:pt idx="2328">
                  <c:v>-0.4232281</c:v>
                </c:pt>
                <c:pt idx="2329">
                  <c:v>-0.41514810000000002</c:v>
                </c:pt>
                <c:pt idx="2330">
                  <c:v>-0.4069506</c:v>
                </c:pt>
                <c:pt idx="2331">
                  <c:v>-0.3986556</c:v>
                </c:pt>
                <c:pt idx="2332">
                  <c:v>-0.39028669999999999</c:v>
                </c:pt>
                <c:pt idx="2333">
                  <c:v>-0.38186769999999998</c:v>
                </c:pt>
                <c:pt idx="2334">
                  <c:v>-0.37341930000000001</c:v>
                </c:pt>
                <c:pt idx="2335">
                  <c:v>-0.36496529999999999</c:v>
                </c:pt>
                <c:pt idx="2336">
                  <c:v>-0.35653879999999999</c:v>
                </c:pt>
                <c:pt idx="2337">
                  <c:v>-0.34817809999999999</c:v>
                </c:pt>
                <c:pt idx="2338">
                  <c:v>-0.3399161</c:v>
                </c:pt>
                <c:pt idx="2339">
                  <c:v>-0.33178000000000002</c:v>
                </c:pt>
                <c:pt idx="2340">
                  <c:v>-0.32380340000000002</c:v>
                </c:pt>
                <c:pt idx="2341">
                  <c:v>-0.3160269</c:v>
                </c:pt>
                <c:pt idx="2342">
                  <c:v>-0.30848920000000002</c:v>
                </c:pt>
                <c:pt idx="2343">
                  <c:v>-0.30122949999999998</c:v>
                </c:pt>
                <c:pt idx="2344">
                  <c:v>-0.29429119999999998</c:v>
                </c:pt>
                <c:pt idx="2345">
                  <c:v>-0.28771560000000002</c:v>
                </c:pt>
                <c:pt idx="2346">
                  <c:v>-0.28153400000000001</c:v>
                </c:pt>
                <c:pt idx="2347">
                  <c:v>-0.2757676</c:v>
                </c:pt>
                <c:pt idx="2348">
                  <c:v>-0.27043260000000002</c:v>
                </c:pt>
                <c:pt idx="2349">
                  <c:v>-0.26554509999999998</c:v>
                </c:pt>
                <c:pt idx="2350">
                  <c:v>-0.26111980000000001</c:v>
                </c:pt>
                <c:pt idx="2351">
                  <c:v>-0.25716909999999998</c:v>
                </c:pt>
                <c:pt idx="2352">
                  <c:v>-0.25370219999999999</c:v>
                </c:pt>
                <c:pt idx="2353">
                  <c:v>-0.25071779999999999</c:v>
                </c:pt>
                <c:pt idx="2354">
                  <c:v>-0.2482056</c:v>
                </c:pt>
                <c:pt idx="2355">
                  <c:v>-0.24615600000000001</c:v>
                </c:pt>
                <c:pt idx="2356">
                  <c:v>-0.24456820000000001</c:v>
                </c:pt>
                <c:pt idx="2357">
                  <c:v>-0.2434492</c:v>
                </c:pt>
                <c:pt idx="2358">
                  <c:v>-0.24279790000000001</c:v>
                </c:pt>
                <c:pt idx="2359">
                  <c:v>-0.24259600000000001</c:v>
                </c:pt>
                <c:pt idx="2360">
                  <c:v>-0.24281659999999999</c:v>
                </c:pt>
                <c:pt idx="2361">
                  <c:v>-0.24343139999999999</c:v>
                </c:pt>
                <c:pt idx="2362">
                  <c:v>-0.24441350000000001</c:v>
                </c:pt>
                <c:pt idx="2363">
                  <c:v>-0.2457338</c:v>
                </c:pt>
                <c:pt idx="2364">
                  <c:v>-0.24735309999999999</c:v>
                </c:pt>
                <c:pt idx="2365">
                  <c:v>-0.24922079999999999</c:v>
                </c:pt>
                <c:pt idx="2366">
                  <c:v>-0.25128060000000002</c:v>
                </c:pt>
                <c:pt idx="2367">
                  <c:v>-0.2534826</c:v>
                </c:pt>
                <c:pt idx="2368">
                  <c:v>-0.2557875</c:v>
                </c:pt>
                <c:pt idx="2369">
                  <c:v>-0.25816410000000001</c:v>
                </c:pt>
                <c:pt idx="2370">
                  <c:v>-0.2605884</c:v>
                </c:pt>
                <c:pt idx="2371">
                  <c:v>-0.26303339999999997</c:v>
                </c:pt>
                <c:pt idx="2372">
                  <c:v>-0.2654629</c:v>
                </c:pt>
                <c:pt idx="2373">
                  <c:v>-0.26784409999999997</c:v>
                </c:pt>
                <c:pt idx="2374">
                  <c:v>-0.27015539999999999</c:v>
                </c:pt>
                <c:pt idx="2375">
                  <c:v>-0.27237650000000002</c:v>
                </c:pt>
                <c:pt idx="2376">
                  <c:v>-0.27448499999999998</c:v>
                </c:pt>
                <c:pt idx="2377">
                  <c:v>-0.27646920000000003</c:v>
                </c:pt>
                <c:pt idx="2378">
                  <c:v>-0.27832770000000001</c:v>
                </c:pt>
                <c:pt idx="2379">
                  <c:v>-0.28005370000000002</c:v>
                </c:pt>
                <c:pt idx="2380">
                  <c:v>-0.281638</c:v>
                </c:pt>
                <c:pt idx="2381">
                  <c:v>-0.28308349999999999</c:v>
                </c:pt>
                <c:pt idx="2382">
                  <c:v>-0.28440690000000002</c:v>
                </c:pt>
                <c:pt idx="2383">
                  <c:v>-0.28562850000000001</c:v>
                </c:pt>
                <c:pt idx="2384">
                  <c:v>-0.28676190000000001</c:v>
                </c:pt>
                <c:pt idx="2385">
                  <c:v>-0.2878213</c:v>
                </c:pt>
                <c:pt idx="2386">
                  <c:v>-0.28883029999999998</c:v>
                </c:pt>
                <c:pt idx="2387">
                  <c:v>-0.28981020000000002</c:v>
                </c:pt>
                <c:pt idx="2388">
                  <c:v>-0.29077649999999999</c:v>
                </c:pt>
                <c:pt idx="2389">
                  <c:v>-0.29175180000000001</c:v>
                </c:pt>
                <c:pt idx="2390">
                  <c:v>-0.29276659999999999</c:v>
                </c:pt>
                <c:pt idx="2391">
                  <c:v>-0.2938519</c:v>
                </c:pt>
                <c:pt idx="2392">
                  <c:v>-0.29503109999999999</c:v>
                </c:pt>
                <c:pt idx="2393">
                  <c:v>-0.29631239999999998</c:v>
                </c:pt>
                <c:pt idx="2394">
                  <c:v>-0.29769950000000001</c:v>
                </c:pt>
                <c:pt idx="2395">
                  <c:v>-0.29920049999999998</c:v>
                </c:pt>
                <c:pt idx="2396">
                  <c:v>-0.30081619999999998</c:v>
                </c:pt>
                <c:pt idx="2397">
                  <c:v>-0.30252970000000001</c:v>
                </c:pt>
                <c:pt idx="2398">
                  <c:v>-0.30431950000000002</c:v>
                </c:pt>
                <c:pt idx="2399">
                  <c:v>-0.30616890000000002</c:v>
                </c:pt>
                <c:pt idx="2400">
                  <c:v>-0.30806030000000001</c:v>
                </c:pt>
                <c:pt idx="2401">
                  <c:v>-0.30997849999999999</c:v>
                </c:pt>
                <c:pt idx="2402">
                  <c:v>-0.31190889999999999</c:v>
                </c:pt>
                <c:pt idx="2403">
                  <c:v>-0.31383339999999998</c:v>
                </c:pt>
                <c:pt idx="2404">
                  <c:v>-0.31573590000000001</c:v>
                </c:pt>
                <c:pt idx="2405">
                  <c:v>-0.317606</c:v>
                </c:pt>
                <c:pt idx="2406">
                  <c:v>-0.3194361</c:v>
                </c:pt>
                <c:pt idx="2407">
                  <c:v>-0.321216</c:v>
                </c:pt>
                <c:pt idx="2408">
                  <c:v>-0.32293040000000001</c:v>
                </c:pt>
                <c:pt idx="2409">
                  <c:v>-0.3245654</c:v>
                </c:pt>
                <c:pt idx="2410">
                  <c:v>-0.32611590000000001</c:v>
                </c:pt>
                <c:pt idx="2411">
                  <c:v>-0.32758100000000001</c:v>
                </c:pt>
                <c:pt idx="2412">
                  <c:v>-0.32894990000000002</c:v>
                </c:pt>
                <c:pt idx="2413">
                  <c:v>-0.3302041</c:v>
                </c:pt>
                <c:pt idx="2414">
                  <c:v>-0.33133200000000002</c:v>
                </c:pt>
                <c:pt idx="2415">
                  <c:v>-0.33233180000000001</c:v>
                </c:pt>
                <c:pt idx="2416">
                  <c:v>-0.3332019</c:v>
                </c:pt>
                <c:pt idx="2417">
                  <c:v>-0.33393309999999998</c:v>
                </c:pt>
                <c:pt idx="2418">
                  <c:v>-0.33451150000000002</c:v>
                </c:pt>
                <c:pt idx="2419">
                  <c:v>-0.33492870000000002</c:v>
                </c:pt>
                <c:pt idx="2420">
                  <c:v>-0.33519120000000002</c:v>
                </c:pt>
                <c:pt idx="2421">
                  <c:v>-0.335314</c:v>
                </c:pt>
                <c:pt idx="2422">
                  <c:v>-0.33531159999999999</c:v>
                </c:pt>
                <c:pt idx="2423">
                  <c:v>-0.33519339999999997</c:v>
                </c:pt>
                <c:pt idx="2424">
                  <c:v>-0.33496340000000002</c:v>
                </c:pt>
                <c:pt idx="2425">
                  <c:v>-0.33462449999999999</c:v>
                </c:pt>
                <c:pt idx="2426">
                  <c:v>-0.3341807</c:v>
                </c:pt>
                <c:pt idx="2427">
                  <c:v>-0.33364250000000001</c:v>
                </c:pt>
                <c:pt idx="2428">
                  <c:v>-0.33302520000000002</c:v>
                </c:pt>
                <c:pt idx="2429">
                  <c:v>-0.33233940000000001</c:v>
                </c:pt>
                <c:pt idx="2430">
                  <c:v>-0.33159339999999998</c:v>
                </c:pt>
                <c:pt idx="2431">
                  <c:v>-0.33079609999999998</c:v>
                </c:pt>
                <c:pt idx="2432">
                  <c:v>-0.32995940000000001</c:v>
                </c:pt>
                <c:pt idx="2433">
                  <c:v>-0.32910109999999998</c:v>
                </c:pt>
                <c:pt idx="2434">
                  <c:v>-0.32823980000000003</c:v>
                </c:pt>
                <c:pt idx="2435">
                  <c:v>-0.32738650000000002</c:v>
                </c:pt>
                <c:pt idx="2436">
                  <c:v>-0.32654529999999998</c:v>
                </c:pt>
                <c:pt idx="2437">
                  <c:v>-0.32572659999999998</c:v>
                </c:pt>
                <c:pt idx="2438">
                  <c:v>-0.32494600000000001</c:v>
                </c:pt>
                <c:pt idx="2439">
                  <c:v>-0.32421149999999999</c:v>
                </c:pt>
                <c:pt idx="2440">
                  <c:v>-0.3235209</c:v>
                </c:pt>
                <c:pt idx="2441">
                  <c:v>-0.32287379999999999</c:v>
                </c:pt>
                <c:pt idx="2442">
                  <c:v>-0.32227749999999999</c:v>
                </c:pt>
                <c:pt idx="2443">
                  <c:v>-0.3217352</c:v>
                </c:pt>
                <c:pt idx="2444">
                  <c:v>-0.32124130000000001</c:v>
                </c:pt>
                <c:pt idx="2445">
                  <c:v>-0.3207875</c:v>
                </c:pt>
                <c:pt idx="2446">
                  <c:v>-0.32035780000000003</c:v>
                </c:pt>
                <c:pt idx="2447">
                  <c:v>-0.31993339999999998</c:v>
                </c:pt>
                <c:pt idx="2448">
                  <c:v>-0.31950659999999997</c:v>
                </c:pt>
                <c:pt idx="2449">
                  <c:v>-0.3190713</c:v>
                </c:pt>
                <c:pt idx="2450">
                  <c:v>-0.3186041</c:v>
                </c:pt>
                <c:pt idx="2451">
                  <c:v>-0.31807089999999999</c:v>
                </c:pt>
                <c:pt idx="2452">
                  <c:v>-0.31745259999999997</c:v>
                </c:pt>
                <c:pt idx="2453">
                  <c:v>-0.3167393</c:v>
                </c:pt>
                <c:pt idx="2454">
                  <c:v>-0.31590849999999998</c:v>
                </c:pt>
                <c:pt idx="2455">
                  <c:v>-0.31492399999999998</c:v>
                </c:pt>
                <c:pt idx="2456">
                  <c:v>-0.31374740000000001</c:v>
                </c:pt>
                <c:pt idx="2457">
                  <c:v>-0.31233509999999998</c:v>
                </c:pt>
                <c:pt idx="2458">
                  <c:v>-0.31061939999999999</c:v>
                </c:pt>
                <c:pt idx="2459">
                  <c:v>-0.30850250000000001</c:v>
                </c:pt>
                <c:pt idx="2460">
                  <c:v>-0.30586980000000002</c:v>
                </c:pt>
                <c:pt idx="2461">
                  <c:v>-0.30260199999999998</c:v>
                </c:pt>
                <c:pt idx="2462">
                  <c:v>-0.29858190000000001</c:v>
                </c:pt>
                <c:pt idx="2463">
                  <c:v>-0.29369630000000002</c:v>
                </c:pt>
                <c:pt idx="2464">
                  <c:v>-0.28783750000000002</c:v>
                </c:pt>
                <c:pt idx="2465">
                  <c:v>-0.28090900000000002</c:v>
                </c:pt>
                <c:pt idx="2466">
                  <c:v>-0.27282889999999999</c:v>
                </c:pt>
                <c:pt idx="2467">
                  <c:v>-0.26351859999999999</c:v>
                </c:pt>
                <c:pt idx="2468">
                  <c:v>-0.25289590000000001</c:v>
                </c:pt>
                <c:pt idx="2469">
                  <c:v>-0.2408834</c:v>
                </c:pt>
                <c:pt idx="2470">
                  <c:v>-0.22741130000000001</c:v>
                </c:pt>
                <c:pt idx="2471">
                  <c:v>-0.2124086</c:v>
                </c:pt>
                <c:pt idx="2472">
                  <c:v>-0.19580610000000001</c:v>
                </c:pt>
                <c:pt idx="2473">
                  <c:v>-0.17753940000000001</c:v>
                </c:pt>
                <c:pt idx="2474">
                  <c:v>-0.1575337</c:v>
                </c:pt>
                <c:pt idx="2475">
                  <c:v>-0.13569510000000001</c:v>
                </c:pt>
                <c:pt idx="2476">
                  <c:v>-0.1119121</c:v>
                </c:pt>
                <c:pt idx="2477">
                  <c:v>-8.6043549999999996E-2</c:v>
                </c:pt>
                <c:pt idx="2478">
                  <c:v>-5.7909139999999998E-2</c:v>
                </c:pt>
                <c:pt idx="2479">
                  <c:v>-2.7296669999999999E-2</c:v>
                </c:pt>
                <c:pt idx="2480">
                  <c:v>6.0345210000000002E-3</c:v>
                </c:pt>
                <c:pt idx="2481">
                  <c:v>4.2352389999999997E-2</c:v>
                </c:pt>
                <c:pt idx="2482">
                  <c:v>8.1942639999999997E-2</c:v>
                </c:pt>
                <c:pt idx="2483">
                  <c:v>0.1251005</c:v>
                </c:pt>
                <c:pt idx="2484">
                  <c:v>0.17211879999999999</c:v>
                </c:pt>
                <c:pt idx="2485">
                  <c:v>0.22326570000000001</c:v>
                </c:pt>
                <c:pt idx="2486">
                  <c:v>0.27876659999999998</c:v>
                </c:pt>
                <c:pt idx="2487">
                  <c:v>0.33879130000000002</c:v>
                </c:pt>
                <c:pt idx="2488">
                  <c:v>0.40343950000000001</c:v>
                </c:pt>
                <c:pt idx="2489">
                  <c:v>0.47273349999999997</c:v>
                </c:pt>
                <c:pt idx="2490">
                  <c:v>0.54662290000000002</c:v>
                </c:pt>
                <c:pt idx="2491">
                  <c:v>0.62498889999999996</c:v>
                </c:pt>
                <c:pt idx="2492">
                  <c:v>0.7076403</c:v>
                </c:pt>
                <c:pt idx="2493">
                  <c:v>0.79431090000000004</c:v>
                </c:pt>
                <c:pt idx="2494">
                  <c:v>0.88466389999999995</c:v>
                </c:pt>
                <c:pt idx="2495">
                  <c:v>0.97829359999999999</c:v>
                </c:pt>
                <c:pt idx="2496">
                  <c:v>1.074735</c:v>
                </c:pt>
                <c:pt idx="2497">
                  <c:v>1.1734849999999999</c:v>
                </c:pt>
                <c:pt idx="2498">
                  <c:v>1.274011</c:v>
                </c:pt>
                <c:pt idx="2499">
                  <c:v>1.3757550000000001</c:v>
                </c:pt>
                <c:pt idx="2500">
                  <c:v>1.4781439999999999</c:v>
                </c:pt>
                <c:pt idx="2501">
                  <c:v>1.580606</c:v>
                </c:pt>
                <c:pt idx="2502">
                  <c:v>1.6825779999999999</c:v>
                </c:pt>
                <c:pt idx="2503">
                  <c:v>1.7835080000000001</c:v>
                </c:pt>
                <c:pt idx="2504">
                  <c:v>1.882854</c:v>
                </c:pt>
                <c:pt idx="2505">
                  <c:v>1.9800949999999999</c:v>
                </c:pt>
                <c:pt idx="2506">
                  <c:v>2.0747450000000001</c:v>
                </c:pt>
                <c:pt idx="2507">
                  <c:v>2.1663459999999999</c:v>
                </c:pt>
                <c:pt idx="2508">
                  <c:v>2.2544719999999998</c:v>
                </c:pt>
                <c:pt idx="2509">
                  <c:v>2.3387319999999998</c:v>
                </c:pt>
                <c:pt idx="2510">
                  <c:v>2.4187889999999999</c:v>
                </c:pt>
                <c:pt idx="2511">
                  <c:v>2.4943520000000001</c:v>
                </c:pt>
                <c:pt idx="2512">
                  <c:v>2.5651660000000001</c:v>
                </c:pt>
                <c:pt idx="2513">
                  <c:v>2.6310069999999999</c:v>
                </c:pt>
                <c:pt idx="2514">
                  <c:v>2.6916540000000002</c:v>
                </c:pt>
                <c:pt idx="2515">
                  <c:v>2.7467730000000001</c:v>
                </c:pt>
                <c:pt idx="2516">
                  <c:v>2.7958409999999998</c:v>
                </c:pt>
                <c:pt idx="2517">
                  <c:v>2.8382749999999999</c:v>
                </c:pt>
                <c:pt idx="2518">
                  <c:v>2.873659</c:v>
                </c:pt>
                <c:pt idx="2519">
                  <c:v>2.9018139999999999</c:v>
                </c:pt>
                <c:pt idx="2520">
                  <c:v>2.922755</c:v>
                </c:pt>
                <c:pt idx="2521">
                  <c:v>2.9366590000000001</c:v>
                </c:pt>
                <c:pt idx="2522">
                  <c:v>2.9438339999999998</c:v>
                </c:pt>
                <c:pt idx="2523">
                  <c:v>2.9446659999999998</c:v>
                </c:pt>
                <c:pt idx="2524">
                  <c:v>2.9395630000000001</c:v>
                </c:pt>
                <c:pt idx="2525">
                  <c:v>2.9289139999999998</c:v>
                </c:pt>
                <c:pt idx="2526">
                  <c:v>2.9130509999999998</c:v>
                </c:pt>
                <c:pt idx="2527">
                  <c:v>2.8922340000000002</c:v>
                </c:pt>
                <c:pt idx="2528">
                  <c:v>2.8666019999999999</c:v>
                </c:pt>
                <c:pt idx="2529">
                  <c:v>2.8361510000000001</c:v>
                </c:pt>
                <c:pt idx="2530">
                  <c:v>2.8007399999999998</c:v>
                </c:pt>
                <c:pt idx="2531">
                  <c:v>2.760148</c:v>
                </c:pt>
                <c:pt idx="2532">
                  <c:v>2.714127</c:v>
                </c:pt>
                <c:pt idx="2533">
                  <c:v>2.6624300000000001</c:v>
                </c:pt>
                <c:pt idx="2534">
                  <c:v>2.604813</c:v>
                </c:pt>
                <c:pt idx="2535">
                  <c:v>2.5410400000000002</c:v>
                </c:pt>
                <c:pt idx="2536">
                  <c:v>2.4708909999999999</c:v>
                </c:pt>
                <c:pt idx="2537">
                  <c:v>2.3941940000000002</c:v>
                </c:pt>
                <c:pt idx="2538">
                  <c:v>2.3108309999999999</c:v>
                </c:pt>
                <c:pt idx="2539">
                  <c:v>2.220755</c:v>
                </c:pt>
                <c:pt idx="2540">
                  <c:v>2.1239910000000002</c:v>
                </c:pt>
                <c:pt idx="2541">
                  <c:v>2.0206240000000002</c:v>
                </c:pt>
                <c:pt idx="2542">
                  <c:v>1.9107909999999999</c:v>
                </c:pt>
                <c:pt idx="2543">
                  <c:v>1.7946679999999999</c:v>
                </c:pt>
                <c:pt idx="2544">
                  <c:v>1.6724859999999999</c:v>
                </c:pt>
                <c:pt idx="2545">
                  <c:v>1.544543</c:v>
                </c:pt>
                <c:pt idx="2546">
                  <c:v>1.4111880000000001</c:v>
                </c:pt>
                <c:pt idx="2547">
                  <c:v>1.2728250000000001</c:v>
                </c:pt>
                <c:pt idx="2548">
                  <c:v>1.129912</c:v>
                </c:pt>
                <c:pt idx="2549">
                  <c:v>0.98295949999999999</c:v>
                </c:pt>
                <c:pt idx="2550">
                  <c:v>0.83252999999999999</c:v>
                </c:pt>
                <c:pt idx="2551">
                  <c:v>0.6792395</c:v>
                </c:pt>
                <c:pt idx="2552">
                  <c:v>0.52377260000000003</c:v>
                </c:pt>
                <c:pt idx="2553">
                  <c:v>0.36686000000000002</c:v>
                </c:pt>
                <c:pt idx="2554">
                  <c:v>0.20924190000000001</c:v>
                </c:pt>
                <c:pt idx="2555">
                  <c:v>5.1656569999999999E-2</c:v>
                </c:pt>
                <c:pt idx="2556">
                  <c:v>-0.10516159999999999</c:v>
                </c:pt>
                <c:pt idx="2557">
                  <c:v>-0.26048149999999998</c:v>
                </c:pt>
                <c:pt idx="2558">
                  <c:v>-0.41358010000000001</c:v>
                </c:pt>
                <c:pt idx="2559">
                  <c:v>-0.56376159999999997</c:v>
                </c:pt>
                <c:pt idx="2560">
                  <c:v>-0.71037220000000001</c:v>
                </c:pt>
                <c:pt idx="2561">
                  <c:v>-0.85280480000000003</c:v>
                </c:pt>
                <c:pt idx="2562">
                  <c:v>-0.99050689999999997</c:v>
                </c:pt>
                <c:pt idx="2563">
                  <c:v>-1.1229830000000001</c:v>
                </c:pt>
                <c:pt idx="2564">
                  <c:v>-1.2497849999999999</c:v>
                </c:pt>
                <c:pt idx="2565">
                  <c:v>-1.3705210000000001</c:v>
                </c:pt>
                <c:pt idx="2566">
                  <c:v>-1.4848699999999999</c:v>
                </c:pt>
                <c:pt idx="2567">
                  <c:v>-1.5925769999999999</c:v>
                </c:pt>
                <c:pt idx="2568">
                  <c:v>-1.693438</c:v>
                </c:pt>
                <c:pt idx="2569">
                  <c:v>-1.7873030000000001</c:v>
                </c:pt>
                <c:pt idx="2570">
                  <c:v>-1.8741049999999999</c:v>
                </c:pt>
                <c:pt idx="2571">
                  <c:v>-1.9538409999999999</c:v>
                </c:pt>
                <c:pt idx="2572">
                  <c:v>-2.0265499999999999</c:v>
                </c:pt>
                <c:pt idx="2573">
                  <c:v>-2.0923060000000002</c:v>
                </c:pt>
                <c:pt idx="2574">
                  <c:v>-2.15123</c:v>
                </c:pt>
                <c:pt idx="2575">
                  <c:v>-2.2034820000000002</c:v>
                </c:pt>
                <c:pt idx="2576">
                  <c:v>-2.24926</c:v>
                </c:pt>
                <c:pt idx="2577">
                  <c:v>-2.2887979999999999</c:v>
                </c:pt>
                <c:pt idx="2578">
                  <c:v>-2.3223539999999998</c:v>
                </c:pt>
                <c:pt idx="2579">
                  <c:v>-2.350203</c:v>
                </c:pt>
                <c:pt idx="2580">
                  <c:v>-2.3726310000000002</c:v>
                </c:pt>
                <c:pt idx="2581">
                  <c:v>-2.389939</c:v>
                </c:pt>
                <c:pt idx="2582">
                  <c:v>-2.4024480000000001</c:v>
                </c:pt>
                <c:pt idx="2583">
                  <c:v>-2.4104860000000001</c:v>
                </c:pt>
                <c:pt idx="2584">
                  <c:v>-2.4143780000000001</c:v>
                </c:pt>
                <c:pt idx="2585">
                  <c:v>-2.4144480000000001</c:v>
                </c:pt>
                <c:pt idx="2586">
                  <c:v>-2.4110260000000001</c:v>
                </c:pt>
                <c:pt idx="2587">
                  <c:v>-2.4044349999999999</c:v>
                </c:pt>
                <c:pt idx="2588">
                  <c:v>-2.3949919999999998</c:v>
                </c:pt>
                <c:pt idx="2589">
                  <c:v>-2.3830100000000001</c:v>
                </c:pt>
                <c:pt idx="2590">
                  <c:v>-2.3687800000000001</c:v>
                </c:pt>
                <c:pt idx="2591">
                  <c:v>-2.3525680000000002</c:v>
                </c:pt>
                <c:pt idx="2592">
                  <c:v>-2.3346300000000002</c:v>
                </c:pt>
                <c:pt idx="2593">
                  <c:v>-2.3152200000000001</c:v>
                </c:pt>
                <c:pt idx="2594">
                  <c:v>-2.294584</c:v>
                </c:pt>
                <c:pt idx="2595">
                  <c:v>-2.2729460000000001</c:v>
                </c:pt>
                <c:pt idx="2596">
                  <c:v>-2.250515</c:v>
                </c:pt>
                <c:pt idx="2597">
                  <c:v>-2.22749</c:v>
                </c:pt>
                <c:pt idx="2598">
                  <c:v>-2.2040479999999998</c:v>
                </c:pt>
                <c:pt idx="2599">
                  <c:v>-2.180339</c:v>
                </c:pt>
                <c:pt idx="2600">
                  <c:v>-2.156488</c:v>
                </c:pt>
                <c:pt idx="2601">
                  <c:v>-2.1326130000000001</c:v>
                </c:pt>
                <c:pt idx="2602">
                  <c:v>-2.1088260000000001</c:v>
                </c:pt>
                <c:pt idx="2603">
                  <c:v>-2.0852309999999998</c:v>
                </c:pt>
                <c:pt idx="2604">
                  <c:v>-2.061903</c:v>
                </c:pt>
                <c:pt idx="2605">
                  <c:v>-2.0388920000000001</c:v>
                </c:pt>
                <c:pt idx="2606">
                  <c:v>-2.0162239999999998</c:v>
                </c:pt>
                <c:pt idx="2607">
                  <c:v>-1.9939150000000001</c:v>
                </c:pt>
                <c:pt idx="2608">
                  <c:v>-1.971984</c:v>
                </c:pt>
                <c:pt idx="2609">
                  <c:v>-1.95045</c:v>
                </c:pt>
                <c:pt idx="2610">
                  <c:v>-1.929316</c:v>
                </c:pt>
                <c:pt idx="2611">
                  <c:v>-1.9085749999999999</c:v>
                </c:pt>
                <c:pt idx="2612">
                  <c:v>-1.888209</c:v>
                </c:pt>
                <c:pt idx="2613">
                  <c:v>-1.8681950000000001</c:v>
                </c:pt>
                <c:pt idx="2614">
                  <c:v>-1.848508</c:v>
                </c:pt>
                <c:pt idx="2615">
                  <c:v>-1.8291329999999999</c:v>
                </c:pt>
                <c:pt idx="2616">
                  <c:v>-1.8100590000000001</c:v>
                </c:pt>
                <c:pt idx="2617">
                  <c:v>-1.7912779999999999</c:v>
                </c:pt>
                <c:pt idx="2618">
                  <c:v>-1.7727759999999999</c:v>
                </c:pt>
                <c:pt idx="2619">
                  <c:v>-1.7545379999999999</c:v>
                </c:pt>
                <c:pt idx="2620">
                  <c:v>-1.7365489999999999</c:v>
                </c:pt>
                <c:pt idx="2621">
                  <c:v>-1.7187939999999999</c:v>
                </c:pt>
                <c:pt idx="2622">
                  <c:v>-1.7012560000000001</c:v>
                </c:pt>
                <c:pt idx="2623">
                  <c:v>-1.683921</c:v>
                </c:pt>
                <c:pt idx="2624">
                  <c:v>-1.6667810000000001</c:v>
                </c:pt>
                <c:pt idx="2625">
                  <c:v>-1.649834</c:v>
                </c:pt>
                <c:pt idx="2626">
                  <c:v>-1.6330800000000001</c:v>
                </c:pt>
                <c:pt idx="2627">
                  <c:v>-1.616522</c:v>
                </c:pt>
                <c:pt idx="2628">
                  <c:v>-1.600155</c:v>
                </c:pt>
                <c:pt idx="2629">
                  <c:v>-1.5839730000000001</c:v>
                </c:pt>
                <c:pt idx="2630">
                  <c:v>-1.567977</c:v>
                </c:pt>
                <c:pt idx="2631">
                  <c:v>-1.5521670000000001</c:v>
                </c:pt>
                <c:pt idx="2632">
                  <c:v>-1.536537</c:v>
                </c:pt>
                <c:pt idx="2633">
                  <c:v>-1.521083</c:v>
                </c:pt>
                <c:pt idx="2634">
                  <c:v>-1.5058020000000001</c:v>
                </c:pt>
                <c:pt idx="2635">
                  <c:v>-1.4906950000000001</c:v>
                </c:pt>
                <c:pt idx="2636">
                  <c:v>-1.47576</c:v>
                </c:pt>
                <c:pt idx="2637">
                  <c:v>-1.4609909999999999</c:v>
                </c:pt>
                <c:pt idx="2638">
                  <c:v>-1.4463919999999999</c:v>
                </c:pt>
                <c:pt idx="2639">
                  <c:v>-1.431983</c:v>
                </c:pt>
                <c:pt idx="2640">
                  <c:v>-1.417775</c:v>
                </c:pt>
                <c:pt idx="2641">
                  <c:v>-1.403762</c:v>
                </c:pt>
                <c:pt idx="2642">
                  <c:v>-1.389939</c:v>
                </c:pt>
                <c:pt idx="2643">
                  <c:v>-1.376314</c:v>
                </c:pt>
                <c:pt idx="2644">
                  <c:v>-1.3628979999999999</c:v>
                </c:pt>
                <c:pt idx="2645">
                  <c:v>-1.349701</c:v>
                </c:pt>
                <c:pt idx="2646">
                  <c:v>-1.3367279999999999</c:v>
                </c:pt>
                <c:pt idx="2647">
                  <c:v>-1.3239730000000001</c:v>
                </c:pt>
                <c:pt idx="2648">
                  <c:v>-1.311428</c:v>
                </c:pt>
                <c:pt idx="2649">
                  <c:v>-1.2990809999999999</c:v>
                </c:pt>
                <c:pt idx="2650">
                  <c:v>-1.286923</c:v>
                </c:pt>
                <c:pt idx="2651">
                  <c:v>-1.2749459999999999</c:v>
                </c:pt>
                <c:pt idx="2652">
                  <c:v>-1.2631410000000001</c:v>
                </c:pt>
                <c:pt idx="2653">
                  <c:v>-1.2514989999999999</c:v>
                </c:pt>
                <c:pt idx="2654">
                  <c:v>-1.2400150000000001</c:v>
                </c:pt>
                <c:pt idx="2655">
                  <c:v>-1.228674</c:v>
                </c:pt>
                <c:pt idx="2656">
                  <c:v>-1.2174469999999999</c:v>
                </c:pt>
                <c:pt idx="2657">
                  <c:v>-1.206304</c:v>
                </c:pt>
                <c:pt idx="2658">
                  <c:v>-1.1952259999999999</c:v>
                </c:pt>
                <c:pt idx="2659">
                  <c:v>-1.184191</c:v>
                </c:pt>
                <c:pt idx="2660">
                  <c:v>-1.173179</c:v>
                </c:pt>
                <c:pt idx="2661">
                  <c:v>-1.162177</c:v>
                </c:pt>
                <c:pt idx="2662">
                  <c:v>-1.1511750000000001</c:v>
                </c:pt>
                <c:pt idx="2663">
                  <c:v>-1.140158</c:v>
                </c:pt>
                <c:pt idx="2664">
                  <c:v>-1.1291089999999999</c:v>
                </c:pt>
                <c:pt idx="2665">
                  <c:v>-1.1180129999999999</c:v>
                </c:pt>
                <c:pt idx="2666">
                  <c:v>-1.10686</c:v>
                </c:pt>
                <c:pt idx="2667">
                  <c:v>-1.0956539999999999</c:v>
                </c:pt>
                <c:pt idx="2668">
                  <c:v>-1.084406</c:v>
                </c:pt>
                <c:pt idx="2669">
                  <c:v>-1.073116</c:v>
                </c:pt>
                <c:pt idx="2670">
                  <c:v>-1.061777</c:v>
                </c:pt>
                <c:pt idx="2671">
                  <c:v>-1.050378</c:v>
                </c:pt>
                <c:pt idx="2672">
                  <c:v>-1.0389189999999999</c:v>
                </c:pt>
                <c:pt idx="2673">
                  <c:v>-1.027404</c:v>
                </c:pt>
                <c:pt idx="2674">
                  <c:v>-1.0158510000000001</c:v>
                </c:pt>
                <c:pt idx="2675">
                  <c:v>-1.0042819999999999</c:v>
                </c:pt>
                <c:pt idx="2676">
                  <c:v>-0.99272229999999995</c:v>
                </c:pt>
                <c:pt idx="2677">
                  <c:v>-0.98121230000000004</c:v>
                </c:pt>
                <c:pt idx="2678">
                  <c:v>-0.96980120000000003</c:v>
                </c:pt>
                <c:pt idx="2679">
                  <c:v>-0.95853849999999996</c:v>
                </c:pt>
                <c:pt idx="2680">
                  <c:v>-0.94747499999999996</c:v>
                </c:pt>
                <c:pt idx="2681">
                  <c:v>-0.93665759999999998</c:v>
                </c:pt>
                <c:pt idx="2682">
                  <c:v>-0.92611940000000004</c:v>
                </c:pt>
                <c:pt idx="2683">
                  <c:v>-0.91588069999999999</c:v>
                </c:pt>
                <c:pt idx="2684">
                  <c:v>-0.9059547</c:v>
                </c:pt>
                <c:pt idx="2685">
                  <c:v>-0.89634789999999998</c:v>
                </c:pt>
                <c:pt idx="2686">
                  <c:v>-0.88706010000000002</c:v>
                </c:pt>
                <c:pt idx="2687">
                  <c:v>-0.87808379999999997</c:v>
                </c:pt>
                <c:pt idx="2688">
                  <c:v>-0.86940050000000002</c:v>
                </c:pt>
                <c:pt idx="2689">
                  <c:v>-0.86098039999999998</c:v>
                </c:pt>
                <c:pt idx="2690">
                  <c:v>-0.85279780000000005</c:v>
                </c:pt>
                <c:pt idx="2691">
                  <c:v>-0.84483980000000003</c:v>
                </c:pt>
                <c:pt idx="2692">
                  <c:v>-0.83709630000000002</c:v>
                </c:pt>
                <c:pt idx="2693">
                  <c:v>-0.82955350000000005</c:v>
                </c:pt>
                <c:pt idx="2694">
                  <c:v>-0.82220150000000003</c:v>
                </c:pt>
                <c:pt idx="2695">
                  <c:v>-0.81503130000000001</c:v>
                </c:pt>
                <c:pt idx="2696">
                  <c:v>-0.80802839999999998</c:v>
                </c:pt>
                <c:pt idx="2697">
                  <c:v>-0.80117919999999998</c:v>
                </c:pt>
                <c:pt idx="2698">
                  <c:v>-0.79446989999999995</c:v>
                </c:pt>
                <c:pt idx="2699">
                  <c:v>-0.787883</c:v>
                </c:pt>
                <c:pt idx="2700">
                  <c:v>-0.78140160000000003</c:v>
                </c:pt>
                <c:pt idx="2701">
                  <c:v>-0.77501129999999996</c:v>
                </c:pt>
                <c:pt idx="2702">
                  <c:v>-0.76870870000000002</c:v>
                </c:pt>
                <c:pt idx="2703">
                  <c:v>-0.76250390000000001</c:v>
                </c:pt>
                <c:pt idx="2704">
                  <c:v>-0.7564073</c:v>
                </c:pt>
                <c:pt idx="2705">
                  <c:v>-0.75042039999999999</c:v>
                </c:pt>
                <c:pt idx="2706">
                  <c:v>-0.74453460000000005</c:v>
                </c:pt>
                <c:pt idx="2707">
                  <c:v>-0.73873310000000003</c:v>
                </c:pt>
                <c:pt idx="2708">
                  <c:v>-0.73299360000000002</c:v>
                </c:pt>
                <c:pt idx="2709">
                  <c:v>-0.72729160000000004</c:v>
                </c:pt>
                <c:pt idx="2710">
                  <c:v>-0.72160340000000001</c:v>
                </c:pt>
                <c:pt idx="2711">
                  <c:v>-0.71591539999999998</c:v>
                </c:pt>
                <c:pt idx="2712">
                  <c:v>-0.71022799999999997</c:v>
                </c:pt>
                <c:pt idx="2713">
                  <c:v>-0.70454680000000003</c:v>
                </c:pt>
                <c:pt idx="2714">
                  <c:v>-0.6988704</c:v>
                </c:pt>
                <c:pt idx="2715">
                  <c:v>-0.69319209999999998</c:v>
                </c:pt>
                <c:pt idx="2716">
                  <c:v>-0.68751139999999999</c:v>
                </c:pt>
                <c:pt idx="2717">
                  <c:v>-0.68183629999999995</c:v>
                </c:pt>
                <c:pt idx="2718">
                  <c:v>-0.67617649999999996</c:v>
                </c:pt>
                <c:pt idx="2719">
                  <c:v>-0.67054000000000002</c:v>
                </c:pt>
                <c:pt idx="2720">
                  <c:v>-0.66493559999999996</c:v>
                </c:pt>
                <c:pt idx="2721">
                  <c:v>-0.65936530000000004</c:v>
                </c:pt>
                <c:pt idx="2722">
                  <c:v>-0.65381940000000005</c:v>
                </c:pt>
                <c:pt idx="2723">
                  <c:v>-0.64828520000000001</c:v>
                </c:pt>
                <c:pt idx="2724">
                  <c:v>-0.64275170000000004</c:v>
                </c:pt>
                <c:pt idx="2725">
                  <c:v>-0.63720679999999996</c:v>
                </c:pt>
                <c:pt idx="2726">
                  <c:v>-0.63163349999999996</c:v>
                </c:pt>
                <c:pt idx="2727">
                  <c:v>-0.62600920000000004</c:v>
                </c:pt>
                <c:pt idx="2728">
                  <c:v>-0.62031860000000005</c:v>
                </c:pt>
                <c:pt idx="2729">
                  <c:v>-0.61457130000000004</c:v>
                </c:pt>
                <c:pt idx="2730">
                  <c:v>-0.60879439999999996</c:v>
                </c:pt>
                <c:pt idx="2731">
                  <c:v>-0.60301300000000002</c:v>
                </c:pt>
                <c:pt idx="2732">
                  <c:v>-0.59725229999999996</c:v>
                </c:pt>
                <c:pt idx="2733">
                  <c:v>-0.59154410000000002</c:v>
                </c:pt>
                <c:pt idx="2734">
                  <c:v>-0.58591910000000003</c:v>
                </c:pt>
                <c:pt idx="2735">
                  <c:v>-0.58039779999999996</c:v>
                </c:pt>
                <c:pt idx="2736">
                  <c:v>-0.57499299999999998</c:v>
                </c:pt>
                <c:pt idx="2737">
                  <c:v>-0.56971499999999997</c:v>
                </c:pt>
                <c:pt idx="2738">
                  <c:v>-0.56457069999999998</c:v>
                </c:pt>
                <c:pt idx="2739">
                  <c:v>-0.55956229999999996</c:v>
                </c:pt>
                <c:pt idx="2740">
                  <c:v>-0.55468810000000002</c:v>
                </c:pt>
                <c:pt idx="2741">
                  <c:v>-0.54994739999999998</c:v>
                </c:pt>
                <c:pt idx="2742">
                  <c:v>-0.54534119999999997</c:v>
                </c:pt>
                <c:pt idx="2743">
                  <c:v>-0.54087459999999998</c:v>
                </c:pt>
                <c:pt idx="2744">
                  <c:v>-0.5365529</c:v>
                </c:pt>
                <c:pt idx="2745">
                  <c:v>-0.5323715</c:v>
                </c:pt>
                <c:pt idx="2746">
                  <c:v>-0.52831620000000001</c:v>
                </c:pt>
                <c:pt idx="2747">
                  <c:v>-0.52437469999999997</c:v>
                </c:pt>
                <c:pt idx="2748">
                  <c:v>-0.52054270000000002</c:v>
                </c:pt>
                <c:pt idx="2749">
                  <c:v>-0.51681639999999995</c:v>
                </c:pt>
                <c:pt idx="2750">
                  <c:v>-0.51319349999999997</c:v>
                </c:pt>
                <c:pt idx="2751">
                  <c:v>-0.50967510000000005</c:v>
                </c:pt>
                <c:pt idx="2752">
                  <c:v>-0.50625690000000001</c:v>
                </c:pt>
                <c:pt idx="2753">
                  <c:v>-0.50293100000000002</c:v>
                </c:pt>
                <c:pt idx="2754">
                  <c:v>-0.49969980000000003</c:v>
                </c:pt>
                <c:pt idx="2755">
                  <c:v>-0.49657109999999999</c:v>
                </c:pt>
                <c:pt idx="2756">
                  <c:v>-0.49354680000000001</c:v>
                </c:pt>
                <c:pt idx="2757">
                  <c:v>-0.49062210000000001</c:v>
                </c:pt>
                <c:pt idx="2758">
                  <c:v>-0.48779240000000001</c:v>
                </c:pt>
                <c:pt idx="2759">
                  <c:v>-0.48505379999999998</c:v>
                </c:pt>
                <c:pt idx="2760">
                  <c:v>-0.48239739999999998</c:v>
                </c:pt>
                <c:pt idx="2761">
                  <c:v>-0.47980820000000002</c:v>
                </c:pt>
                <c:pt idx="2762">
                  <c:v>-0.47727520000000001</c:v>
                </c:pt>
                <c:pt idx="2763">
                  <c:v>-0.47479359999999998</c:v>
                </c:pt>
                <c:pt idx="2764">
                  <c:v>-0.47235539999999998</c:v>
                </c:pt>
                <c:pt idx="2765">
                  <c:v>-0.46995239999999999</c:v>
                </c:pt>
                <c:pt idx="2766">
                  <c:v>-0.46758129999999998</c:v>
                </c:pt>
                <c:pt idx="2767">
                  <c:v>-0.46524019999999999</c:v>
                </c:pt>
                <c:pt idx="2768">
                  <c:v>-0.46292080000000002</c:v>
                </c:pt>
                <c:pt idx="2769">
                  <c:v>-0.46060830000000003</c:v>
                </c:pt>
                <c:pt idx="2770">
                  <c:v>-0.45828679999999999</c:v>
                </c:pt>
                <c:pt idx="2771">
                  <c:v>-0.4559453</c:v>
                </c:pt>
                <c:pt idx="2772">
                  <c:v>-0.45358320000000002</c:v>
                </c:pt>
                <c:pt idx="2773">
                  <c:v>-0.45120149999999998</c:v>
                </c:pt>
                <c:pt idx="2774">
                  <c:v>-0.44879390000000002</c:v>
                </c:pt>
                <c:pt idx="2775">
                  <c:v>-0.44635619999999998</c:v>
                </c:pt>
                <c:pt idx="2776">
                  <c:v>-0.44389129999999999</c:v>
                </c:pt>
                <c:pt idx="2777">
                  <c:v>-0.44140839999999998</c:v>
                </c:pt>
                <c:pt idx="2778">
                  <c:v>-0.43892819999999999</c:v>
                </c:pt>
                <c:pt idx="2779">
                  <c:v>-0.43647429999999998</c:v>
                </c:pt>
                <c:pt idx="2780">
                  <c:v>-0.4340562</c:v>
                </c:pt>
                <c:pt idx="2781">
                  <c:v>-0.43167610000000001</c:v>
                </c:pt>
                <c:pt idx="2782">
                  <c:v>-0.4293439</c:v>
                </c:pt>
                <c:pt idx="2783">
                  <c:v>-0.42707630000000002</c:v>
                </c:pt>
                <c:pt idx="2784">
                  <c:v>-0.42488930000000003</c:v>
                </c:pt>
                <c:pt idx="2785">
                  <c:v>-0.42279030000000001</c:v>
                </c:pt>
                <c:pt idx="2786">
                  <c:v>-0.4207806</c:v>
                </c:pt>
                <c:pt idx="2787">
                  <c:v>-0.41886269999999998</c:v>
                </c:pt>
                <c:pt idx="2788">
                  <c:v>-0.4170354</c:v>
                </c:pt>
                <c:pt idx="2789">
                  <c:v>-0.41529199999999999</c:v>
                </c:pt>
                <c:pt idx="2790">
                  <c:v>-0.41363139999999998</c:v>
                </c:pt>
                <c:pt idx="2791">
                  <c:v>-0.41206219999999999</c:v>
                </c:pt>
                <c:pt idx="2792">
                  <c:v>-0.41059639999999997</c:v>
                </c:pt>
                <c:pt idx="2793">
                  <c:v>-0.4092422</c:v>
                </c:pt>
                <c:pt idx="2794">
                  <c:v>-0.40799669999999999</c:v>
                </c:pt>
                <c:pt idx="2795">
                  <c:v>-0.40684520000000002</c:v>
                </c:pt>
                <c:pt idx="2796">
                  <c:v>-0.40577390000000002</c:v>
                </c:pt>
                <c:pt idx="2797">
                  <c:v>-0.40477540000000001</c:v>
                </c:pt>
                <c:pt idx="2798">
                  <c:v>-0.40383760000000002</c:v>
                </c:pt>
                <c:pt idx="2799">
                  <c:v>-0.40294639999999998</c:v>
                </c:pt>
                <c:pt idx="2800">
                  <c:v>-0.40209220000000001</c:v>
                </c:pt>
                <c:pt idx="2801">
                  <c:v>-0.40125759999999999</c:v>
                </c:pt>
                <c:pt idx="2802">
                  <c:v>-0.40041719999999997</c:v>
                </c:pt>
                <c:pt idx="2803">
                  <c:v>-0.39955479999999999</c:v>
                </c:pt>
                <c:pt idx="2804">
                  <c:v>-0.39866780000000002</c:v>
                </c:pt>
                <c:pt idx="2805">
                  <c:v>-0.3977562</c:v>
                </c:pt>
                <c:pt idx="2806">
                  <c:v>-0.39681490000000003</c:v>
                </c:pt>
                <c:pt idx="2807">
                  <c:v>-0.39583249999999998</c:v>
                </c:pt>
                <c:pt idx="2808">
                  <c:v>-0.39480019999999999</c:v>
                </c:pt>
                <c:pt idx="2809">
                  <c:v>-0.39371699999999998</c:v>
                </c:pt>
                <c:pt idx="2810">
                  <c:v>-0.39258359999999998</c:v>
                </c:pt>
                <c:pt idx="2811">
                  <c:v>-0.39140209999999998</c:v>
                </c:pt>
                <c:pt idx="2812">
                  <c:v>-0.39017839999999998</c:v>
                </c:pt>
                <c:pt idx="2813">
                  <c:v>-0.38891730000000002</c:v>
                </c:pt>
                <c:pt idx="2814">
                  <c:v>-0.38761109999999999</c:v>
                </c:pt>
                <c:pt idx="2815">
                  <c:v>-0.38624409999999998</c:v>
                </c:pt>
                <c:pt idx="2816">
                  <c:v>-0.38481340000000003</c:v>
                </c:pt>
                <c:pt idx="2817">
                  <c:v>-0.38333590000000001</c:v>
                </c:pt>
                <c:pt idx="2818">
                  <c:v>-0.38182850000000002</c:v>
                </c:pt>
                <c:pt idx="2819">
                  <c:v>-0.38029750000000001</c:v>
                </c:pt>
                <c:pt idx="2820">
                  <c:v>-0.37874150000000001</c:v>
                </c:pt>
                <c:pt idx="2821">
                  <c:v>-0.37715120000000002</c:v>
                </c:pt>
                <c:pt idx="2822">
                  <c:v>-0.37551319999999999</c:v>
                </c:pt>
                <c:pt idx="2823">
                  <c:v>-0.37381900000000001</c:v>
                </c:pt>
                <c:pt idx="2824">
                  <c:v>-0.37206410000000001</c:v>
                </c:pt>
                <c:pt idx="2825">
                  <c:v>-0.37024489999999999</c:v>
                </c:pt>
                <c:pt idx="2826">
                  <c:v>-0.36836049999999998</c:v>
                </c:pt>
                <c:pt idx="2827">
                  <c:v>-0.36641780000000002</c:v>
                </c:pt>
                <c:pt idx="2828">
                  <c:v>-0.3644288</c:v>
                </c:pt>
                <c:pt idx="2829">
                  <c:v>-0.36239830000000001</c:v>
                </c:pt>
                <c:pt idx="2830">
                  <c:v>-0.36032340000000002</c:v>
                </c:pt>
                <c:pt idx="2831">
                  <c:v>-0.35821160000000002</c:v>
                </c:pt>
                <c:pt idx="2832">
                  <c:v>-0.35608299999999998</c:v>
                </c:pt>
                <c:pt idx="2833">
                  <c:v>-0.35395389999999999</c:v>
                </c:pt>
                <c:pt idx="2834">
                  <c:v>-0.35183310000000001</c:v>
                </c:pt>
                <c:pt idx="2835">
                  <c:v>-0.34973140000000003</c:v>
                </c:pt>
                <c:pt idx="2836">
                  <c:v>-0.34766570000000002</c:v>
                </c:pt>
                <c:pt idx="2837">
                  <c:v>-0.34565839999999998</c:v>
                </c:pt>
                <c:pt idx="2838">
                  <c:v>-0.34373730000000002</c:v>
                </c:pt>
                <c:pt idx="2839">
                  <c:v>-0.3419334</c:v>
                </c:pt>
                <c:pt idx="2840">
                  <c:v>-0.34028150000000001</c:v>
                </c:pt>
                <c:pt idx="2841">
                  <c:v>-0.33881630000000001</c:v>
                </c:pt>
                <c:pt idx="2842">
                  <c:v>-0.3375628</c:v>
                </c:pt>
                <c:pt idx="2843">
                  <c:v>-0.33653870000000002</c:v>
                </c:pt>
                <c:pt idx="2844">
                  <c:v>-0.3357559</c:v>
                </c:pt>
                <c:pt idx="2845">
                  <c:v>-0.33520840000000002</c:v>
                </c:pt>
                <c:pt idx="2846">
                  <c:v>-0.33487339999999999</c:v>
                </c:pt>
                <c:pt idx="2847">
                  <c:v>-0.33471509999999999</c:v>
                </c:pt>
                <c:pt idx="2848">
                  <c:v>-0.33469169999999998</c:v>
                </c:pt>
                <c:pt idx="2849">
                  <c:v>-0.3347736</c:v>
                </c:pt>
                <c:pt idx="2850">
                  <c:v>-0.33494010000000002</c:v>
                </c:pt>
                <c:pt idx="2851">
                  <c:v>-0.33516430000000003</c:v>
                </c:pt>
                <c:pt idx="2852">
                  <c:v>-0.33541510000000002</c:v>
                </c:pt>
                <c:pt idx="2853">
                  <c:v>-0.33566889999999999</c:v>
                </c:pt>
                <c:pt idx="2854">
                  <c:v>-0.33590520000000001</c:v>
                </c:pt>
                <c:pt idx="2855">
                  <c:v>-0.33609899999999998</c:v>
                </c:pt>
                <c:pt idx="2856">
                  <c:v>-0.3362309</c:v>
                </c:pt>
                <c:pt idx="2857">
                  <c:v>-0.33629379999999998</c:v>
                </c:pt>
                <c:pt idx="2858">
                  <c:v>-0.33628380000000002</c:v>
                </c:pt>
                <c:pt idx="2859">
                  <c:v>-0.33619680000000002</c:v>
                </c:pt>
                <c:pt idx="2860">
                  <c:v>-0.33603450000000001</c:v>
                </c:pt>
                <c:pt idx="2861">
                  <c:v>-0.33580330000000003</c:v>
                </c:pt>
                <c:pt idx="2862">
                  <c:v>-0.33550859999999999</c:v>
                </c:pt>
                <c:pt idx="2863">
                  <c:v>-0.33514870000000002</c:v>
                </c:pt>
                <c:pt idx="2864">
                  <c:v>-0.33471509999999999</c:v>
                </c:pt>
                <c:pt idx="2865">
                  <c:v>-0.33420040000000001</c:v>
                </c:pt>
                <c:pt idx="2866">
                  <c:v>-0.33360689999999998</c:v>
                </c:pt>
                <c:pt idx="2867">
                  <c:v>-0.33293590000000001</c:v>
                </c:pt>
                <c:pt idx="2868">
                  <c:v>-0.33217639999999998</c:v>
                </c:pt>
                <c:pt idx="2869">
                  <c:v>-0.33132050000000002</c:v>
                </c:pt>
                <c:pt idx="2870">
                  <c:v>-0.33037630000000001</c:v>
                </c:pt>
                <c:pt idx="2871">
                  <c:v>-0.32935809999999999</c:v>
                </c:pt>
                <c:pt idx="2872">
                  <c:v>-0.3282853</c:v>
                </c:pt>
                <c:pt idx="2873">
                  <c:v>-0.32717970000000002</c:v>
                </c:pt>
                <c:pt idx="2874">
                  <c:v>-0.32605260000000003</c:v>
                </c:pt>
                <c:pt idx="2875">
                  <c:v>-0.3249068</c:v>
                </c:pt>
                <c:pt idx="2876">
                  <c:v>-0.3237466</c:v>
                </c:pt>
                <c:pt idx="2877">
                  <c:v>-0.3225807</c:v>
                </c:pt>
                <c:pt idx="2878">
                  <c:v>-0.3214185</c:v>
                </c:pt>
                <c:pt idx="2879">
                  <c:v>-0.32026559999999998</c:v>
                </c:pt>
                <c:pt idx="2880">
                  <c:v>-0.3191253</c:v>
                </c:pt>
                <c:pt idx="2881">
                  <c:v>-0.3180057</c:v>
                </c:pt>
                <c:pt idx="2882">
                  <c:v>-0.31692340000000002</c:v>
                </c:pt>
                <c:pt idx="2883">
                  <c:v>-0.31588880000000003</c:v>
                </c:pt>
                <c:pt idx="2884">
                  <c:v>-0.31489139999999999</c:v>
                </c:pt>
                <c:pt idx="2885">
                  <c:v>-0.3139112</c:v>
                </c:pt>
                <c:pt idx="2886">
                  <c:v>-0.3129323</c:v>
                </c:pt>
                <c:pt idx="2887">
                  <c:v>-0.31193880000000002</c:v>
                </c:pt>
                <c:pt idx="2888">
                  <c:v>-0.31091489999999999</c:v>
                </c:pt>
                <c:pt idx="2889">
                  <c:v>-0.30985560000000001</c:v>
                </c:pt>
                <c:pt idx="2890">
                  <c:v>-0.30876779999999998</c:v>
                </c:pt>
                <c:pt idx="2891">
                  <c:v>-0.3076604</c:v>
                </c:pt>
                <c:pt idx="2892">
                  <c:v>-0.30653770000000002</c:v>
                </c:pt>
                <c:pt idx="2893">
                  <c:v>-0.30540050000000002</c:v>
                </c:pt>
                <c:pt idx="2894">
                  <c:v>-0.30424830000000003</c:v>
                </c:pt>
                <c:pt idx="2895">
                  <c:v>-0.30308550000000001</c:v>
                </c:pt>
                <c:pt idx="2896">
                  <c:v>-0.30191970000000001</c:v>
                </c:pt>
                <c:pt idx="2897">
                  <c:v>-0.30075420000000003</c:v>
                </c:pt>
                <c:pt idx="2898">
                  <c:v>-0.29959839999999999</c:v>
                </c:pt>
                <c:pt idx="2899">
                  <c:v>-0.2984773</c:v>
                </c:pt>
                <c:pt idx="2900">
                  <c:v>-0.29742289999999999</c:v>
                </c:pt>
                <c:pt idx="2901">
                  <c:v>-0.29646260000000002</c:v>
                </c:pt>
                <c:pt idx="2902">
                  <c:v>-0.2956145</c:v>
                </c:pt>
                <c:pt idx="2903">
                  <c:v>-0.29488189999999997</c:v>
                </c:pt>
                <c:pt idx="2904">
                  <c:v>-0.29425649999999998</c:v>
                </c:pt>
                <c:pt idx="2905">
                  <c:v>-0.29372959999999998</c:v>
                </c:pt>
                <c:pt idx="2906">
                  <c:v>-0.29329899999999998</c:v>
                </c:pt>
                <c:pt idx="2907">
                  <c:v>-0.2929657</c:v>
                </c:pt>
                <c:pt idx="2908">
                  <c:v>-0.29272710000000002</c:v>
                </c:pt>
                <c:pt idx="2909">
                  <c:v>-0.2925777</c:v>
                </c:pt>
                <c:pt idx="2910">
                  <c:v>-0.29251359999999998</c:v>
                </c:pt>
                <c:pt idx="2911">
                  <c:v>-0.2925315</c:v>
                </c:pt>
                <c:pt idx="2912">
                  <c:v>-0.29262090000000002</c:v>
                </c:pt>
                <c:pt idx="2913">
                  <c:v>-0.29276010000000002</c:v>
                </c:pt>
                <c:pt idx="2914">
                  <c:v>-0.29293370000000002</c:v>
                </c:pt>
                <c:pt idx="2915">
                  <c:v>-0.29314220000000002</c:v>
                </c:pt>
                <c:pt idx="2916">
                  <c:v>-0.29338570000000003</c:v>
                </c:pt>
                <c:pt idx="2917">
                  <c:v>-0.29364990000000002</c:v>
                </c:pt>
                <c:pt idx="2918">
                  <c:v>-0.29391519999999999</c:v>
                </c:pt>
                <c:pt idx="2919">
                  <c:v>-0.29417189999999999</c:v>
                </c:pt>
                <c:pt idx="2920">
                  <c:v>-0.2944234</c:v>
                </c:pt>
                <c:pt idx="2921">
                  <c:v>-0.29467660000000001</c:v>
                </c:pt>
                <c:pt idx="2922">
                  <c:v>-0.29493520000000001</c:v>
                </c:pt>
                <c:pt idx="2923">
                  <c:v>-0.29519620000000002</c:v>
                </c:pt>
                <c:pt idx="2924">
                  <c:v>-0.29545270000000001</c:v>
                </c:pt>
                <c:pt idx="2925">
                  <c:v>-0.29569990000000002</c:v>
                </c:pt>
                <c:pt idx="2926">
                  <c:v>-0.29593199999999997</c:v>
                </c:pt>
                <c:pt idx="2927">
                  <c:v>-0.29614590000000002</c:v>
                </c:pt>
                <c:pt idx="2928">
                  <c:v>-0.29635010000000001</c:v>
                </c:pt>
                <c:pt idx="2929">
                  <c:v>-0.29656060000000001</c:v>
                </c:pt>
                <c:pt idx="2930">
                  <c:v>-0.29678529999999997</c:v>
                </c:pt>
                <c:pt idx="2931">
                  <c:v>-0.29701610000000001</c:v>
                </c:pt>
                <c:pt idx="2932">
                  <c:v>-0.2972397</c:v>
                </c:pt>
                <c:pt idx="2933">
                  <c:v>-0.29745389999999999</c:v>
                </c:pt>
                <c:pt idx="2934">
                  <c:v>-0.2976646</c:v>
                </c:pt>
                <c:pt idx="2935">
                  <c:v>-0.29788019999999998</c:v>
                </c:pt>
                <c:pt idx="2936">
                  <c:v>-0.29810730000000002</c:v>
                </c:pt>
                <c:pt idx="2937">
                  <c:v>-0.29834270000000002</c:v>
                </c:pt>
                <c:pt idx="2938">
                  <c:v>-0.29858319999999999</c:v>
                </c:pt>
                <c:pt idx="2939">
                  <c:v>-0.2988285</c:v>
                </c:pt>
                <c:pt idx="2940">
                  <c:v>-0.29906749999999999</c:v>
                </c:pt>
                <c:pt idx="2941">
                  <c:v>-0.29927589999999998</c:v>
                </c:pt>
                <c:pt idx="2942">
                  <c:v>-0.2994214</c:v>
                </c:pt>
                <c:pt idx="2943">
                  <c:v>-0.29946499999999998</c:v>
                </c:pt>
                <c:pt idx="2944">
                  <c:v>-0.29935349999999999</c:v>
                </c:pt>
                <c:pt idx="2945">
                  <c:v>-0.29901250000000001</c:v>
                </c:pt>
                <c:pt idx="2946">
                  <c:v>-0.29835889999999998</c:v>
                </c:pt>
                <c:pt idx="2947">
                  <c:v>-0.29732500000000001</c:v>
                </c:pt>
                <c:pt idx="2948">
                  <c:v>-0.2958557</c:v>
                </c:pt>
                <c:pt idx="2949">
                  <c:v>-0.29389399999999999</c:v>
                </c:pt>
                <c:pt idx="2950">
                  <c:v>-0.29138380000000003</c:v>
                </c:pt>
                <c:pt idx="2951">
                  <c:v>-0.28828490000000001</c:v>
                </c:pt>
                <c:pt idx="2952">
                  <c:v>-0.284578</c:v>
                </c:pt>
                <c:pt idx="2953">
                  <c:v>-0.28025800000000001</c:v>
                </c:pt>
                <c:pt idx="2954">
                  <c:v>-0.27532689999999999</c:v>
                </c:pt>
                <c:pt idx="2955">
                  <c:v>-0.26979500000000001</c:v>
                </c:pt>
                <c:pt idx="2956">
                  <c:v>-0.26368710000000001</c:v>
                </c:pt>
                <c:pt idx="2957">
                  <c:v>-0.25704900000000003</c:v>
                </c:pt>
                <c:pt idx="2958">
                  <c:v>-0.24994649999999999</c:v>
                </c:pt>
                <c:pt idx="2959">
                  <c:v>-0.24245320000000001</c:v>
                </c:pt>
                <c:pt idx="2960">
                  <c:v>-0.2346328</c:v>
                </c:pt>
                <c:pt idx="2961">
                  <c:v>-0.22652800000000001</c:v>
                </c:pt>
                <c:pt idx="2962">
                  <c:v>-0.2181671</c:v>
                </c:pt>
                <c:pt idx="2963">
                  <c:v>-0.20957780000000001</c:v>
                </c:pt>
                <c:pt idx="2964">
                  <c:v>-0.20079240000000001</c:v>
                </c:pt>
                <c:pt idx="2965">
                  <c:v>-0.1918472</c:v>
                </c:pt>
                <c:pt idx="2966">
                  <c:v>-0.18277940000000001</c:v>
                </c:pt>
                <c:pt idx="2967">
                  <c:v>-0.17362259999999999</c:v>
                </c:pt>
                <c:pt idx="2968">
                  <c:v>-0.16440450000000001</c:v>
                </c:pt>
                <c:pt idx="2969">
                  <c:v>-0.1551526</c:v>
                </c:pt>
                <c:pt idx="2970">
                  <c:v>-0.1459038</c:v>
                </c:pt>
                <c:pt idx="2971">
                  <c:v>-0.13670950000000001</c:v>
                </c:pt>
                <c:pt idx="2972">
                  <c:v>-0.12763060000000001</c:v>
                </c:pt>
                <c:pt idx="2973">
                  <c:v>-0.118727</c:v>
                </c:pt>
                <c:pt idx="2974">
                  <c:v>-0.11005330000000001</c:v>
                </c:pt>
                <c:pt idx="2975">
                  <c:v>-0.10165490000000001</c:v>
                </c:pt>
                <c:pt idx="2976">
                  <c:v>-9.3550700000000001E-2</c:v>
                </c:pt>
                <c:pt idx="2977">
                  <c:v>-8.573095E-2</c:v>
                </c:pt>
                <c:pt idx="2978">
                  <c:v>-7.8171740000000003E-2</c:v>
                </c:pt>
                <c:pt idx="2979">
                  <c:v>-7.0838310000000002E-2</c:v>
                </c:pt>
                <c:pt idx="2980">
                  <c:v>-6.3680210000000001E-2</c:v>
                </c:pt>
                <c:pt idx="2981">
                  <c:v>-5.6638040000000001E-2</c:v>
                </c:pt>
                <c:pt idx="2982">
                  <c:v>-4.9663100000000002E-2</c:v>
                </c:pt>
                <c:pt idx="2983">
                  <c:v>-4.2721809999999999E-2</c:v>
                </c:pt>
                <c:pt idx="2984">
                  <c:v>-3.5769670000000003E-2</c:v>
                </c:pt>
                <c:pt idx="2985">
                  <c:v>-2.8724980000000001E-2</c:v>
                </c:pt>
                <c:pt idx="2986">
                  <c:v>-2.1473900000000001E-2</c:v>
                </c:pt>
                <c:pt idx="2987">
                  <c:v>-1.3894739999999999E-2</c:v>
                </c:pt>
                <c:pt idx="2988">
                  <c:v>-5.8708600000000003E-3</c:v>
                </c:pt>
                <c:pt idx="2989">
                  <c:v>2.6964760000000002E-3</c:v>
                </c:pt>
                <c:pt idx="2990">
                  <c:v>1.1863240000000001E-2</c:v>
                </c:pt>
                <c:pt idx="2991">
                  <c:v>2.163029E-2</c:v>
                </c:pt>
                <c:pt idx="2992">
                  <c:v>3.1950640000000002E-2</c:v>
                </c:pt>
                <c:pt idx="2993">
                  <c:v>4.2745119999999998E-2</c:v>
                </c:pt>
                <c:pt idx="2994">
                  <c:v>5.3908640000000001E-2</c:v>
                </c:pt>
                <c:pt idx="2995">
                  <c:v>6.5304150000000005E-2</c:v>
                </c:pt>
                <c:pt idx="2996">
                  <c:v>7.6766580000000001E-2</c:v>
                </c:pt>
                <c:pt idx="2997">
                  <c:v>8.811795E-2</c:v>
                </c:pt>
                <c:pt idx="2998">
                  <c:v>9.9179370000000003E-2</c:v>
                </c:pt>
                <c:pt idx="2999">
                  <c:v>0.109773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3-8350-4985-B012-A39421FA0E9F}"/>
            </c:ext>
          </c:extLst>
        </c:ser>
        <c:ser>
          <c:idx val="4"/>
          <c:order val="4"/>
          <c:tx>
            <c:v>H318A</c:v>
          </c:tx>
          <c:spPr>
            <a:ln w="635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'Figure 2 - Twin-His'!$AK$8:$AK$3007</c:f>
              <c:numCache>
                <c:formatCode>0.00E+00</c:formatCode>
                <c:ptCount val="3000"/>
                <c:pt idx="0">
                  <c:v>-4.9999999999998934E-3</c:v>
                </c:pt>
                <c:pt idx="1">
                  <c:v>-3.9999999999998934E-3</c:v>
                </c:pt>
                <c:pt idx="2">
                  <c:v>-2.9999999999998934E-3</c:v>
                </c:pt>
                <c:pt idx="3">
                  <c:v>-1.9999999999998934E-3</c:v>
                </c:pt>
                <c:pt idx="4">
                  <c:v>-9.9999999999989334E-4</c:v>
                </c:pt>
                <c:pt idx="5">
                  <c:v>1.0668549377257364E-16</c:v>
                </c:pt>
                <c:pt idx="6">
                  <c:v>1.0000000000001067E-3</c:v>
                </c:pt>
                <c:pt idx="7">
                  <c:v>2.0000000000001067E-3</c:v>
                </c:pt>
                <c:pt idx="8">
                  <c:v>3.0000000000001067E-3</c:v>
                </c:pt>
                <c:pt idx="9">
                  <c:v>4.0000000000001059E-3</c:v>
                </c:pt>
                <c:pt idx="10">
                  <c:v>5.0000000000001068E-3</c:v>
                </c:pt>
                <c:pt idx="11">
                  <c:v>6.0000000000001059E-3</c:v>
                </c:pt>
                <c:pt idx="12">
                  <c:v>7.0000000000001068E-3</c:v>
                </c:pt>
                <c:pt idx="13">
                  <c:v>8.000000000000106E-3</c:v>
                </c:pt>
                <c:pt idx="14">
                  <c:v>9.0000000000001069E-3</c:v>
                </c:pt>
                <c:pt idx="15">
                  <c:v>1.0000000000000106E-2</c:v>
                </c:pt>
                <c:pt idx="16">
                  <c:v>1.1000000000000107E-2</c:v>
                </c:pt>
                <c:pt idx="17">
                  <c:v>1.2000000000000108E-2</c:v>
                </c:pt>
                <c:pt idx="18">
                  <c:v>1.3000000000000105E-2</c:v>
                </c:pt>
                <c:pt idx="19">
                  <c:v>1.4000000000000106E-2</c:v>
                </c:pt>
                <c:pt idx="20">
                  <c:v>1.5000000000000107E-2</c:v>
                </c:pt>
                <c:pt idx="21">
                  <c:v>1.6000000000000108E-2</c:v>
                </c:pt>
                <c:pt idx="22">
                  <c:v>1.7000000000000105E-2</c:v>
                </c:pt>
                <c:pt idx="23">
                  <c:v>1.8000000000000106E-2</c:v>
                </c:pt>
                <c:pt idx="24">
                  <c:v>1.9000000000000107E-2</c:v>
                </c:pt>
                <c:pt idx="25">
                  <c:v>2.0000000000000108E-2</c:v>
                </c:pt>
                <c:pt idx="26">
                  <c:v>2.1000000000000105E-2</c:v>
                </c:pt>
                <c:pt idx="27">
                  <c:v>2.2000000000000106E-2</c:v>
                </c:pt>
                <c:pt idx="28">
                  <c:v>2.3000000000000107E-2</c:v>
                </c:pt>
                <c:pt idx="29">
                  <c:v>2.4000000000000108E-2</c:v>
                </c:pt>
                <c:pt idx="30">
                  <c:v>2.5000000000000105E-2</c:v>
                </c:pt>
                <c:pt idx="31">
                  <c:v>2.6000000000000106E-2</c:v>
                </c:pt>
                <c:pt idx="32">
                  <c:v>2.7000000000000107E-2</c:v>
                </c:pt>
                <c:pt idx="33">
                  <c:v>2.8000000000000108E-2</c:v>
                </c:pt>
                <c:pt idx="34">
                  <c:v>2.9000000000000109E-2</c:v>
                </c:pt>
                <c:pt idx="35">
                  <c:v>3.000000000000011E-2</c:v>
                </c:pt>
                <c:pt idx="36">
                  <c:v>3.1000000000000104E-2</c:v>
                </c:pt>
                <c:pt idx="37">
                  <c:v>3.2000000000000105E-2</c:v>
                </c:pt>
                <c:pt idx="38">
                  <c:v>3.3000000000000106E-2</c:v>
                </c:pt>
                <c:pt idx="39">
                  <c:v>3.4000000000000107E-2</c:v>
                </c:pt>
                <c:pt idx="40">
                  <c:v>3.5000000000000107E-2</c:v>
                </c:pt>
                <c:pt idx="41">
                  <c:v>3.6000000000000108E-2</c:v>
                </c:pt>
                <c:pt idx="42">
                  <c:v>3.7000000000000109E-2</c:v>
                </c:pt>
                <c:pt idx="43">
                  <c:v>3.8000000000000103E-2</c:v>
                </c:pt>
                <c:pt idx="44">
                  <c:v>3.9000000000000104E-2</c:v>
                </c:pt>
                <c:pt idx="45">
                  <c:v>4.0000000000000105E-2</c:v>
                </c:pt>
                <c:pt idx="46">
                  <c:v>4.1000000000000106E-2</c:v>
                </c:pt>
                <c:pt idx="47">
                  <c:v>4.2000000000000107E-2</c:v>
                </c:pt>
                <c:pt idx="48">
                  <c:v>4.3000000000000108E-2</c:v>
                </c:pt>
                <c:pt idx="49">
                  <c:v>4.4000000000000108E-2</c:v>
                </c:pt>
                <c:pt idx="50">
                  <c:v>4.5000000000000109E-2</c:v>
                </c:pt>
                <c:pt idx="51">
                  <c:v>4.6000000000000103E-2</c:v>
                </c:pt>
                <c:pt idx="52">
                  <c:v>4.7000000000000104E-2</c:v>
                </c:pt>
                <c:pt idx="53">
                  <c:v>4.8000000000000105E-2</c:v>
                </c:pt>
                <c:pt idx="54">
                  <c:v>4.9000000000000106E-2</c:v>
                </c:pt>
                <c:pt idx="55">
                  <c:v>5.0000000000000107E-2</c:v>
                </c:pt>
                <c:pt idx="56">
                  <c:v>5.1000000000000108E-2</c:v>
                </c:pt>
                <c:pt idx="57">
                  <c:v>5.2000000000000109E-2</c:v>
                </c:pt>
                <c:pt idx="58">
                  <c:v>5.300000000000011E-2</c:v>
                </c:pt>
                <c:pt idx="59">
                  <c:v>5.4000000000000103E-2</c:v>
                </c:pt>
                <c:pt idx="60">
                  <c:v>5.5000000000000104E-2</c:v>
                </c:pt>
                <c:pt idx="61">
                  <c:v>5.6000000000000105E-2</c:v>
                </c:pt>
                <c:pt idx="62">
                  <c:v>5.7000000000000106E-2</c:v>
                </c:pt>
                <c:pt idx="63">
                  <c:v>5.8000000000000107E-2</c:v>
                </c:pt>
                <c:pt idx="64">
                  <c:v>5.9000000000000108E-2</c:v>
                </c:pt>
                <c:pt idx="65">
                  <c:v>6.0000000000000109E-2</c:v>
                </c:pt>
                <c:pt idx="66">
                  <c:v>6.100000000000011E-2</c:v>
                </c:pt>
                <c:pt idx="67">
                  <c:v>6.2000000000000111E-2</c:v>
                </c:pt>
                <c:pt idx="68">
                  <c:v>6.3000000000000111E-2</c:v>
                </c:pt>
                <c:pt idx="69">
                  <c:v>6.4000000000000112E-2</c:v>
                </c:pt>
                <c:pt idx="70">
                  <c:v>6.5000000000000113E-2</c:v>
                </c:pt>
                <c:pt idx="71">
                  <c:v>6.60000000000001E-2</c:v>
                </c:pt>
                <c:pt idx="72">
                  <c:v>6.7000000000000101E-2</c:v>
                </c:pt>
                <c:pt idx="73">
                  <c:v>6.8000000000000102E-2</c:v>
                </c:pt>
                <c:pt idx="74">
                  <c:v>6.9000000000000103E-2</c:v>
                </c:pt>
                <c:pt idx="75">
                  <c:v>7.0000000000000104E-2</c:v>
                </c:pt>
                <c:pt idx="76">
                  <c:v>7.1000000000000105E-2</c:v>
                </c:pt>
                <c:pt idx="77">
                  <c:v>7.2000000000000106E-2</c:v>
                </c:pt>
                <c:pt idx="78">
                  <c:v>7.3000000000000106E-2</c:v>
                </c:pt>
                <c:pt idx="79">
                  <c:v>7.4000000000000107E-2</c:v>
                </c:pt>
                <c:pt idx="80">
                  <c:v>7.5000000000000108E-2</c:v>
                </c:pt>
                <c:pt idx="81">
                  <c:v>7.6000000000000109E-2</c:v>
                </c:pt>
                <c:pt idx="82">
                  <c:v>7.700000000000011E-2</c:v>
                </c:pt>
                <c:pt idx="83">
                  <c:v>7.8000000000000111E-2</c:v>
                </c:pt>
                <c:pt idx="84">
                  <c:v>7.9000000000000112E-2</c:v>
                </c:pt>
                <c:pt idx="85">
                  <c:v>8.0000000000000113E-2</c:v>
                </c:pt>
                <c:pt idx="86">
                  <c:v>8.10000000000001E-2</c:v>
                </c:pt>
                <c:pt idx="87">
                  <c:v>8.2000000000000101E-2</c:v>
                </c:pt>
                <c:pt idx="88">
                  <c:v>8.3000000000000101E-2</c:v>
                </c:pt>
                <c:pt idx="89">
                  <c:v>8.4000000000000102E-2</c:v>
                </c:pt>
                <c:pt idx="90">
                  <c:v>8.5000000000000103E-2</c:v>
                </c:pt>
                <c:pt idx="91">
                  <c:v>8.6000000000000104E-2</c:v>
                </c:pt>
                <c:pt idx="92">
                  <c:v>8.7000000000000105E-2</c:v>
                </c:pt>
                <c:pt idx="93">
                  <c:v>8.8000000000000106E-2</c:v>
                </c:pt>
                <c:pt idx="94">
                  <c:v>8.9000000000000107E-2</c:v>
                </c:pt>
                <c:pt idx="95">
                  <c:v>9.0000000000000108E-2</c:v>
                </c:pt>
                <c:pt idx="96">
                  <c:v>9.1000000000000109E-2</c:v>
                </c:pt>
                <c:pt idx="97">
                  <c:v>9.2000000000000109E-2</c:v>
                </c:pt>
                <c:pt idx="98">
                  <c:v>9.300000000000011E-2</c:v>
                </c:pt>
                <c:pt idx="99">
                  <c:v>9.4000000000000111E-2</c:v>
                </c:pt>
                <c:pt idx="100">
                  <c:v>9.5000000000000112E-2</c:v>
                </c:pt>
                <c:pt idx="101">
                  <c:v>9.6000000000000113E-2</c:v>
                </c:pt>
                <c:pt idx="102">
                  <c:v>9.70000000000001E-2</c:v>
                </c:pt>
                <c:pt idx="103">
                  <c:v>9.8000000000000101E-2</c:v>
                </c:pt>
                <c:pt idx="104">
                  <c:v>9.9000000000000102E-2</c:v>
                </c:pt>
                <c:pt idx="105">
                  <c:v>0.1000000000000001</c:v>
                </c:pt>
                <c:pt idx="106">
                  <c:v>0.1010000000000001</c:v>
                </c:pt>
                <c:pt idx="107">
                  <c:v>0.1020000000000001</c:v>
                </c:pt>
                <c:pt idx="108">
                  <c:v>0.10300000000000011</c:v>
                </c:pt>
                <c:pt idx="109">
                  <c:v>0.10400000000000011</c:v>
                </c:pt>
                <c:pt idx="110">
                  <c:v>0.10500000000000011</c:v>
                </c:pt>
                <c:pt idx="111">
                  <c:v>0.10600000000000011</c:v>
                </c:pt>
                <c:pt idx="112">
                  <c:v>0.10700000000000011</c:v>
                </c:pt>
                <c:pt idx="113">
                  <c:v>0.10800000000000011</c:v>
                </c:pt>
                <c:pt idx="114">
                  <c:v>0.10900000000000011</c:v>
                </c:pt>
                <c:pt idx="115">
                  <c:v>0.11000000000000011</c:v>
                </c:pt>
                <c:pt idx="116">
                  <c:v>0.11100000000000011</c:v>
                </c:pt>
                <c:pt idx="117">
                  <c:v>0.11200000000000011</c:v>
                </c:pt>
                <c:pt idx="118">
                  <c:v>0.1130000000000001</c:v>
                </c:pt>
                <c:pt idx="119">
                  <c:v>0.1140000000000001</c:v>
                </c:pt>
                <c:pt idx="120">
                  <c:v>0.1150000000000001</c:v>
                </c:pt>
                <c:pt idx="121">
                  <c:v>0.1160000000000001</c:v>
                </c:pt>
                <c:pt idx="122">
                  <c:v>0.1170000000000001</c:v>
                </c:pt>
                <c:pt idx="123">
                  <c:v>0.1180000000000001</c:v>
                </c:pt>
                <c:pt idx="124">
                  <c:v>0.11900000000000011</c:v>
                </c:pt>
                <c:pt idx="125">
                  <c:v>0.12000000000000011</c:v>
                </c:pt>
                <c:pt idx="126">
                  <c:v>0.12100000000000011</c:v>
                </c:pt>
                <c:pt idx="127">
                  <c:v>0.12200000000000011</c:v>
                </c:pt>
                <c:pt idx="128">
                  <c:v>0.12300000000000011</c:v>
                </c:pt>
                <c:pt idx="129">
                  <c:v>0.12400000000000011</c:v>
                </c:pt>
                <c:pt idx="130">
                  <c:v>0.12500000000000011</c:v>
                </c:pt>
                <c:pt idx="131">
                  <c:v>0.12600000000000011</c:v>
                </c:pt>
                <c:pt idx="132">
                  <c:v>0.12700000000000011</c:v>
                </c:pt>
                <c:pt idx="133">
                  <c:v>0.12800000000000011</c:v>
                </c:pt>
                <c:pt idx="134">
                  <c:v>0.12900000000000011</c:v>
                </c:pt>
                <c:pt idx="135">
                  <c:v>0.13000000000000012</c:v>
                </c:pt>
                <c:pt idx="136">
                  <c:v>0.13100000000000012</c:v>
                </c:pt>
                <c:pt idx="137">
                  <c:v>0.13200000000000012</c:v>
                </c:pt>
                <c:pt idx="138">
                  <c:v>0.13300000000000012</c:v>
                </c:pt>
                <c:pt idx="139">
                  <c:v>0.13400000000000012</c:v>
                </c:pt>
                <c:pt idx="140">
                  <c:v>0.13500000000000012</c:v>
                </c:pt>
                <c:pt idx="141">
                  <c:v>0.13600000000000009</c:v>
                </c:pt>
                <c:pt idx="142">
                  <c:v>0.13700000000000009</c:v>
                </c:pt>
                <c:pt idx="143">
                  <c:v>0.13800000000000009</c:v>
                </c:pt>
                <c:pt idx="144">
                  <c:v>0.1390000000000001</c:v>
                </c:pt>
                <c:pt idx="145">
                  <c:v>0.1400000000000001</c:v>
                </c:pt>
                <c:pt idx="146">
                  <c:v>0.1410000000000001</c:v>
                </c:pt>
                <c:pt idx="147">
                  <c:v>0.1420000000000001</c:v>
                </c:pt>
                <c:pt idx="148">
                  <c:v>0.1430000000000001</c:v>
                </c:pt>
                <c:pt idx="149">
                  <c:v>0.1440000000000001</c:v>
                </c:pt>
                <c:pt idx="150">
                  <c:v>0.1450000000000001</c:v>
                </c:pt>
                <c:pt idx="151">
                  <c:v>0.1460000000000001</c:v>
                </c:pt>
                <c:pt idx="152">
                  <c:v>0.1470000000000001</c:v>
                </c:pt>
                <c:pt idx="153">
                  <c:v>0.1480000000000001</c:v>
                </c:pt>
                <c:pt idx="154">
                  <c:v>0.1490000000000001</c:v>
                </c:pt>
                <c:pt idx="155">
                  <c:v>0.15000000000000011</c:v>
                </c:pt>
                <c:pt idx="156">
                  <c:v>0.15100000000000011</c:v>
                </c:pt>
                <c:pt idx="157">
                  <c:v>0.15200000000000011</c:v>
                </c:pt>
                <c:pt idx="158">
                  <c:v>0.15300000000000011</c:v>
                </c:pt>
                <c:pt idx="159">
                  <c:v>0.15400000000000011</c:v>
                </c:pt>
                <c:pt idx="160">
                  <c:v>0.15500000000000011</c:v>
                </c:pt>
                <c:pt idx="161">
                  <c:v>0.15600000000000011</c:v>
                </c:pt>
                <c:pt idx="162">
                  <c:v>0.15700000000000011</c:v>
                </c:pt>
                <c:pt idx="163">
                  <c:v>0.15800000000000011</c:v>
                </c:pt>
                <c:pt idx="164">
                  <c:v>0.15900000000000011</c:v>
                </c:pt>
                <c:pt idx="165">
                  <c:v>0.16000000000000011</c:v>
                </c:pt>
                <c:pt idx="166">
                  <c:v>0.16100000000000012</c:v>
                </c:pt>
                <c:pt idx="167">
                  <c:v>0.16200000000000012</c:v>
                </c:pt>
                <c:pt idx="168">
                  <c:v>0.16300000000000012</c:v>
                </c:pt>
                <c:pt idx="169">
                  <c:v>0.16400000000000012</c:v>
                </c:pt>
                <c:pt idx="170">
                  <c:v>0.16500000000000012</c:v>
                </c:pt>
                <c:pt idx="171">
                  <c:v>0.16600000000000012</c:v>
                </c:pt>
                <c:pt idx="172">
                  <c:v>0.16700000000000009</c:v>
                </c:pt>
                <c:pt idx="173">
                  <c:v>0.16800000000000009</c:v>
                </c:pt>
                <c:pt idx="174">
                  <c:v>0.16900000000000009</c:v>
                </c:pt>
                <c:pt idx="175">
                  <c:v>0.1700000000000001</c:v>
                </c:pt>
                <c:pt idx="176">
                  <c:v>0.1710000000000001</c:v>
                </c:pt>
                <c:pt idx="177">
                  <c:v>0.1720000000000001</c:v>
                </c:pt>
                <c:pt idx="178">
                  <c:v>0.1730000000000001</c:v>
                </c:pt>
                <c:pt idx="179">
                  <c:v>0.1740000000000001</c:v>
                </c:pt>
                <c:pt idx="180">
                  <c:v>0.1750000000000001</c:v>
                </c:pt>
                <c:pt idx="181">
                  <c:v>0.1760000000000001</c:v>
                </c:pt>
                <c:pt idx="182">
                  <c:v>0.1770000000000001</c:v>
                </c:pt>
                <c:pt idx="183">
                  <c:v>0.1780000000000001</c:v>
                </c:pt>
                <c:pt idx="184">
                  <c:v>0.1790000000000001</c:v>
                </c:pt>
                <c:pt idx="185">
                  <c:v>0.1800000000000001</c:v>
                </c:pt>
                <c:pt idx="186">
                  <c:v>0.18100000000000011</c:v>
                </c:pt>
                <c:pt idx="187">
                  <c:v>0.18200000000000011</c:v>
                </c:pt>
                <c:pt idx="188">
                  <c:v>0.18300000000000011</c:v>
                </c:pt>
                <c:pt idx="189">
                  <c:v>0.18400000000000011</c:v>
                </c:pt>
                <c:pt idx="190">
                  <c:v>0.18500000000000011</c:v>
                </c:pt>
                <c:pt idx="191">
                  <c:v>0.18600000000000011</c:v>
                </c:pt>
                <c:pt idx="192">
                  <c:v>0.18700000000000011</c:v>
                </c:pt>
                <c:pt idx="193">
                  <c:v>0.18800000000000011</c:v>
                </c:pt>
                <c:pt idx="194">
                  <c:v>0.18900000000000011</c:v>
                </c:pt>
                <c:pt idx="195">
                  <c:v>0.19000000000000011</c:v>
                </c:pt>
                <c:pt idx="196">
                  <c:v>0.19100000000000011</c:v>
                </c:pt>
                <c:pt idx="197">
                  <c:v>0.19200000000000012</c:v>
                </c:pt>
                <c:pt idx="198">
                  <c:v>0.19300000000000012</c:v>
                </c:pt>
                <c:pt idx="199">
                  <c:v>0.19400000000000012</c:v>
                </c:pt>
                <c:pt idx="200">
                  <c:v>0.19500000000000012</c:v>
                </c:pt>
                <c:pt idx="201">
                  <c:v>0.19600000000000012</c:v>
                </c:pt>
                <c:pt idx="202">
                  <c:v>0.19700000000000012</c:v>
                </c:pt>
                <c:pt idx="203">
                  <c:v>0.19800000000000012</c:v>
                </c:pt>
                <c:pt idx="204">
                  <c:v>0.19900000000000009</c:v>
                </c:pt>
                <c:pt idx="205">
                  <c:v>0.20000000000000009</c:v>
                </c:pt>
                <c:pt idx="206">
                  <c:v>0.2010000000000001</c:v>
                </c:pt>
                <c:pt idx="207">
                  <c:v>0.2020000000000001</c:v>
                </c:pt>
                <c:pt idx="208">
                  <c:v>0.2030000000000001</c:v>
                </c:pt>
                <c:pt idx="209">
                  <c:v>0.2040000000000001</c:v>
                </c:pt>
                <c:pt idx="210">
                  <c:v>0.2050000000000001</c:v>
                </c:pt>
                <c:pt idx="211">
                  <c:v>0.2060000000000001</c:v>
                </c:pt>
                <c:pt idx="212">
                  <c:v>0.2070000000000001</c:v>
                </c:pt>
                <c:pt idx="213">
                  <c:v>0.2080000000000001</c:v>
                </c:pt>
                <c:pt idx="214">
                  <c:v>0.2090000000000001</c:v>
                </c:pt>
                <c:pt idx="215">
                  <c:v>0.2100000000000001</c:v>
                </c:pt>
                <c:pt idx="216">
                  <c:v>0.2110000000000001</c:v>
                </c:pt>
                <c:pt idx="217">
                  <c:v>0.21200000000000011</c:v>
                </c:pt>
                <c:pt idx="218">
                  <c:v>0.21300000000000011</c:v>
                </c:pt>
                <c:pt idx="219">
                  <c:v>0.21400000000000011</c:v>
                </c:pt>
                <c:pt idx="220">
                  <c:v>0.21500000000000011</c:v>
                </c:pt>
                <c:pt idx="221">
                  <c:v>0.21600000000000011</c:v>
                </c:pt>
                <c:pt idx="222">
                  <c:v>0.21700000000000011</c:v>
                </c:pt>
                <c:pt idx="223">
                  <c:v>0.21800000000000011</c:v>
                </c:pt>
                <c:pt idx="224">
                  <c:v>0.21900000000000011</c:v>
                </c:pt>
                <c:pt idx="225">
                  <c:v>0.22000000000000011</c:v>
                </c:pt>
                <c:pt idx="226">
                  <c:v>0.22100000000000011</c:v>
                </c:pt>
                <c:pt idx="227">
                  <c:v>0.22200000000000011</c:v>
                </c:pt>
                <c:pt idx="228">
                  <c:v>0.22300000000000011</c:v>
                </c:pt>
                <c:pt idx="229">
                  <c:v>0.22400000000000012</c:v>
                </c:pt>
                <c:pt idx="230">
                  <c:v>0.22500000000000012</c:v>
                </c:pt>
                <c:pt idx="231">
                  <c:v>0.22600000000000012</c:v>
                </c:pt>
                <c:pt idx="232">
                  <c:v>0.22700000000000012</c:v>
                </c:pt>
                <c:pt idx="233">
                  <c:v>0.22800000000000012</c:v>
                </c:pt>
                <c:pt idx="234">
                  <c:v>0.22900000000000012</c:v>
                </c:pt>
                <c:pt idx="235">
                  <c:v>0.23000000000000009</c:v>
                </c:pt>
                <c:pt idx="236">
                  <c:v>0.23100000000000009</c:v>
                </c:pt>
                <c:pt idx="237">
                  <c:v>0.2320000000000001</c:v>
                </c:pt>
                <c:pt idx="238">
                  <c:v>0.2330000000000001</c:v>
                </c:pt>
                <c:pt idx="239">
                  <c:v>0.2340000000000001</c:v>
                </c:pt>
                <c:pt idx="240">
                  <c:v>0.2350000000000001</c:v>
                </c:pt>
                <c:pt idx="241">
                  <c:v>0.2360000000000001</c:v>
                </c:pt>
                <c:pt idx="242">
                  <c:v>0.2370000000000001</c:v>
                </c:pt>
                <c:pt idx="243">
                  <c:v>0.2380000000000001</c:v>
                </c:pt>
                <c:pt idx="244">
                  <c:v>0.2390000000000001</c:v>
                </c:pt>
                <c:pt idx="245">
                  <c:v>0.2400000000000001</c:v>
                </c:pt>
                <c:pt idx="246">
                  <c:v>0.2410000000000001</c:v>
                </c:pt>
                <c:pt idx="247">
                  <c:v>0.2420000000000001</c:v>
                </c:pt>
                <c:pt idx="248">
                  <c:v>0.2430000000000001</c:v>
                </c:pt>
                <c:pt idx="249">
                  <c:v>0.24400000000000011</c:v>
                </c:pt>
                <c:pt idx="250">
                  <c:v>0.24500000000000011</c:v>
                </c:pt>
                <c:pt idx="251">
                  <c:v>0.24600000000000011</c:v>
                </c:pt>
                <c:pt idx="252">
                  <c:v>0.24700000000000011</c:v>
                </c:pt>
                <c:pt idx="253">
                  <c:v>0.24800000000000011</c:v>
                </c:pt>
                <c:pt idx="254">
                  <c:v>0.24900000000000011</c:v>
                </c:pt>
                <c:pt idx="255">
                  <c:v>0.25000000000000011</c:v>
                </c:pt>
                <c:pt idx="256">
                  <c:v>0.25100000000000011</c:v>
                </c:pt>
                <c:pt idx="257">
                  <c:v>0.25200000000000011</c:v>
                </c:pt>
                <c:pt idx="258">
                  <c:v>0.25300000000000011</c:v>
                </c:pt>
                <c:pt idx="259">
                  <c:v>0.25400000000000011</c:v>
                </c:pt>
                <c:pt idx="260">
                  <c:v>0.25500000000000012</c:v>
                </c:pt>
                <c:pt idx="261">
                  <c:v>0.25600000000000012</c:v>
                </c:pt>
                <c:pt idx="262">
                  <c:v>0.25700000000000012</c:v>
                </c:pt>
                <c:pt idx="263">
                  <c:v>0.25800000000000012</c:v>
                </c:pt>
                <c:pt idx="264">
                  <c:v>0.25900000000000012</c:v>
                </c:pt>
                <c:pt idx="265">
                  <c:v>0.26000000000000012</c:v>
                </c:pt>
                <c:pt idx="266">
                  <c:v>0.26100000000000012</c:v>
                </c:pt>
                <c:pt idx="267">
                  <c:v>0.26200000000000012</c:v>
                </c:pt>
                <c:pt idx="268">
                  <c:v>0.26300000000000012</c:v>
                </c:pt>
                <c:pt idx="269">
                  <c:v>0.26400000000000012</c:v>
                </c:pt>
                <c:pt idx="270">
                  <c:v>0.26500000000000012</c:v>
                </c:pt>
                <c:pt idx="271">
                  <c:v>0.26600000000000013</c:v>
                </c:pt>
                <c:pt idx="272">
                  <c:v>0.26700000000000013</c:v>
                </c:pt>
                <c:pt idx="273">
                  <c:v>0.26800000000000013</c:v>
                </c:pt>
                <c:pt idx="274">
                  <c:v>0.26900000000000013</c:v>
                </c:pt>
                <c:pt idx="275">
                  <c:v>0.27000000000000013</c:v>
                </c:pt>
                <c:pt idx="276">
                  <c:v>0.27100000000000013</c:v>
                </c:pt>
                <c:pt idx="277">
                  <c:v>0.27200000000000013</c:v>
                </c:pt>
                <c:pt idx="278">
                  <c:v>0.27300000000000013</c:v>
                </c:pt>
                <c:pt idx="279">
                  <c:v>0.27400000000000013</c:v>
                </c:pt>
                <c:pt idx="280">
                  <c:v>0.27500000000000013</c:v>
                </c:pt>
                <c:pt idx="281">
                  <c:v>0.27600000000000013</c:v>
                </c:pt>
                <c:pt idx="282">
                  <c:v>0.27700000000000008</c:v>
                </c:pt>
                <c:pt idx="283">
                  <c:v>0.27800000000000008</c:v>
                </c:pt>
                <c:pt idx="284">
                  <c:v>0.27900000000000008</c:v>
                </c:pt>
                <c:pt idx="285">
                  <c:v>0.28000000000000008</c:v>
                </c:pt>
                <c:pt idx="286">
                  <c:v>0.28100000000000008</c:v>
                </c:pt>
                <c:pt idx="287">
                  <c:v>0.28200000000000008</c:v>
                </c:pt>
                <c:pt idx="288">
                  <c:v>0.28300000000000008</c:v>
                </c:pt>
                <c:pt idx="289">
                  <c:v>0.28400000000000009</c:v>
                </c:pt>
                <c:pt idx="290">
                  <c:v>0.28500000000000009</c:v>
                </c:pt>
                <c:pt idx="291">
                  <c:v>0.28600000000000009</c:v>
                </c:pt>
                <c:pt idx="292">
                  <c:v>0.28700000000000009</c:v>
                </c:pt>
                <c:pt idx="293">
                  <c:v>0.28800000000000009</c:v>
                </c:pt>
                <c:pt idx="294">
                  <c:v>0.28900000000000009</c:v>
                </c:pt>
                <c:pt idx="295">
                  <c:v>0.29000000000000009</c:v>
                </c:pt>
                <c:pt idx="296">
                  <c:v>0.29100000000000009</c:v>
                </c:pt>
                <c:pt idx="297">
                  <c:v>0.29200000000000009</c:v>
                </c:pt>
                <c:pt idx="298">
                  <c:v>0.29300000000000009</c:v>
                </c:pt>
                <c:pt idx="299">
                  <c:v>0.29400000000000009</c:v>
                </c:pt>
                <c:pt idx="300">
                  <c:v>0.2950000000000001</c:v>
                </c:pt>
                <c:pt idx="301">
                  <c:v>0.2960000000000001</c:v>
                </c:pt>
                <c:pt idx="302">
                  <c:v>0.2970000000000001</c:v>
                </c:pt>
                <c:pt idx="303">
                  <c:v>0.2980000000000001</c:v>
                </c:pt>
                <c:pt idx="304">
                  <c:v>0.2990000000000001</c:v>
                </c:pt>
                <c:pt idx="305">
                  <c:v>0.3000000000000001</c:v>
                </c:pt>
                <c:pt idx="306">
                  <c:v>0.3010000000000001</c:v>
                </c:pt>
                <c:pt idx="307">
                  <c:v>0.3020000000000001</c:v>
                </c:pt>
                <c:pt idx="308">
                  <c:v>0.3030000000000001</c:v>
                </c:pt>
                <c:pt idx="309">
                  <c:v>0.3040000000000001</c:v>
                </c:pt>
                <c:pt idx="310">
                  <c:v>0.3050000000000001</c:v>
                </c:pt>
                <c:pt idx="311">
                  <c:v>0.30600000000000011</c:v>
                </c:pt>
                <c:pt idx="312">
                  <c:v>0.30700000000000011</c:v>
                </c:pt>
                <c:pt idx="313">
                  <c:v>0.30800000000000011</c:v>
                </c:pt>
                <c:pt idx="314">
                  <c:v>0.30900000000000011</c:v>
                </c:pt>
                <c:pt idx="315">
                  <c:v>0.31000000000000011</c:v>
                </c:pt>
                <c:pt idx="316">
                  <c:v>0.31100000000000011</c:v>
                </c:pt>
                <c:pt idx="317">
                  <c:v>0.31200000000000011</c:v>
                </c:pt>
                <c:pt idx="318">
                  <c:v>0.31300000000000011</c:v>
                </c:pt>
                <c:pt idx="319">
                  <c:v>0.31400000000000011</c:v>
                </c:pt>
                <c:pt idx="320">
                  <c:v>0.31500000000000011</c:v>
                </c:pt>
                <c:pt idx="321">
                  <c:v>0.31600000000000011</c:v>
                </c:pt>
                <c:pt idx="322">
                  <c:v>0.31700000000000012</c:v>
                </c:pt>
                <c:pt idx="323">
                  <c:v>0.31800000000000012</c:v>
                </c:pt>
                <c:pt idx="324">
                  <c:v>0.31900000000000012</c:v>
                </c:pt>
                <c:pt idx="325">
                  <c:v>0.32000000000000012</c:v>
                </c:pt>
                <c:pt idx="326">
                  <c:v>0.32100000000000012</c:v>
                </c:pt>
                <c:pt idx="327">
                  <c:v>0.32200000000000012</c:v>
                </c:pt>
                <c:pt idx="328">
                  <c:v>0.32300000000000012</c:v>
                </c:pt>
                <c:pt idx="329">
                  <c:v>0.32400000000000012</c:v>
                </c:pt>
                <c:pt idx="330">
                  <c:v>0.32500000000000012</c:v>
                </c:pt>
                <c:pt idx="331">
                  <c:v>0.32600000000000012</c:v>
                </c:pt>
                <c:pt idx="332">
                  <c:v>0.32700000000000012</c:v>
                </c:pt>
                <c:pt idx="333">
                  <c:v>0.32800000000000012</c:v>
                </c:pt>
                <c:pt idx="334">
                  <c:v>0.32900000000000013</c:v>
                </c:pt>
                <c:pt idx="335">
                  <c:v>0.33000000000000013</c:v>
                </c:pt>
                <c:pt idx="336">
                  <c:v>0.33100000000000013</c:v>
                </c:pt>
                <c:pt idx="337">
                  <c:v>0.33200000000000013</c:v>
                </c:pt>
                <c:pt idx="338">
                  <c:v>0.33300000000000013</c:v>
                </c:pt>
                <c:pt idx="339">
                  <c:v>0.33400000000000013</c:v>
                </c:pt>
                <c:pt idx="340">
                  <c:v>0.33500000000000013</c:v>
                </c:pt>
                <c:pt idx="341">
                  <c:v>0.33600000000000013</c:v>
                </c:pt>
                <c:pt idx="342">
                  <c:v>0.33700000000000013</c:v>
                </c:pt>
                <c:pt idx="343">
                  <c:v>0.33800000000000013</c:v>
                </c:pt>
                <c:pt idx="344">
                  <c:v>0.33900000000000008</c:v>
                </c:pt>
                <c:pt idx="345">
                  <c:v>0.34000000000000008</c:v>
                </c:pt>
                <c:pt idx="346">
                  <c:v>0.34100000000000008</c:v>
                </c:pt>
                <c:pt idx="347">
                  <c:v>0.34200000000000008</c:v>
                </c:pt>
                <c:pt idx="348">
                  <c:v>0.34300000000000008</c:v>
                </c:pt>
                <c:pt idx="349">
                  <c:v>0.34400000000000008</c:v>
                </c:pt>
                <c:pt idx="350">
                  <c:v>0.34500000000000008</c:v>
                </c:pt>
                <c:pt idx="351">
                  <c:v>0.34600000000000009</c:v>
                </c:pt>
                <c:pt idx="352">
                  <c:v>0.34700000000000009</c:v>
                </c:pt>
                <c:pt idx="353">
                  <c:v>0.34800000000000009</c:v>
                </c:pt>
                <c:pt idx="354">
                  <c:v>0.34900000000000009</c:v>
                </c:pt>
                <c:pt idx="355">
                  <c:v>0.35000000000000009</c:v>
                </c:pt>
                <c:pt idx="356">
                  <c:v>0.35100000000000009</c:v>
                </c:pt>
                <c:pt idx="357">
                  <c:v>0.35200000000000009</c:v>
                </c:pt>
                <c:pt idx="358">
                  <c:v>0.35300000000000009</c:v>
                </c:pt>
                <c:pt idx="359">
                  <c:v>0.35400000000000009</c:v>
                </c:pt>
                <c:pt idx="360">
                  <c:v>0.35500000000000009</c:v>
                </c:pt>
                <c:pt idx="361">
                  <c:v>0.35600000000000009</c:v>
                </c:pt>
                <c:pt idx="362">
                  <c:v>0.3570000000000001</c:v>
                </c:pt>
                <c:pt idx="363">
                  <c:v>0.3580000000000001</c:v>
                </c:pt>
                <c:pt idx="364">
                  <c:v>0.3590000000000001</c:v>
                </c:pt>
                <c:pt idx="365">
                  <c:v>0.3600000000000001</c:v>
                </c:pt>
                <c:pt idx="366">
                  <c:v>0.3610000000000001</c:v>
                </c:pt>
                <c:pt idx="367">
                  <c:v>0.3620000000000001</c:v>
                </c:pt>
                <c:pt idx="368">
                  <c:v>0.3630000000000001</c:v>
                </c:pt>
                <c:pt idx="369">
                  <c:v>0.3640000000000001</c:v>
                </c:pt>
                <c:pt idx="370">
                  <c:v>0.3650000000000001</c:v>
                </c:pt>
                <c:pt idx="371">
                  <c:v>0.3660000000000001</c:v>
                </c:pt>
                <c:pt idx="372">
                  <c:v>0.3670000000000001</c:v>
                </c:pt>
                <c:pt idx="373">
                  <c:v>0.3680000000000001</c:v>
                </c:pt>
                <c:pt idx="374">
                  <c:v>0.36900000000000011</c:v>
                </c:pt>
                <c:pt idx="375">
                  <c:v>0.37000000000000011</c:v>
                </c:pt>
                <c:pt idx="376">
                  <c:v>0.37100000000000011</c:v>
                </c:pt>
                <c:pt idx="377">
                  <c:v>0.37200000000000011</c:v>
                </c:pt>
                <c:pt idx="378">
                  <c:v>0.37300000000000011</c:v>
                </c:pt>
                <c:pt idx="379">
                  <c:v>0.37400000000000011</c:v>
                </c:pt>
                <c:pt idx="380">
                  <c:v>0.37500000000000011</c:v>
                </c:pt>
                <c:pt idx="381">
                  <c:v>0.37600000000000011</c:v>
                </c:pt>
                <c:pt idx="382">
                  <c:v>0.37700000000000011</c:v>
                </c:pt>
                <c:pt idx="383">
                  <c:v>0.37800000000000011</c:v>
                </c:pt>
                <c:pt idx="384">
                  <c:v>0.37900000000000011</c:v>
                </c:pt>
                <c:pt idx="385">
                  <c:v>0.38000000000000012</c:v>
                </c:pt>
                <c:pt idx="386">
                  <c:v>0.38100000000000012</c:v>
                </c:pt>
                <c:pt idx="387">
                  <c:v>0.38200000000000012</c:v>
                </c:pt>
                <c:pt idx="388">
                  <c:v>0.38300000000000012</c:v>
                </c:pt>
                <c:pt idx="389">
                  <c:v>0.38400000000000012</c:v>
                </c:pt>
                <c:pt idx="390">
                  <c:v>0.38500000000000012</c:v>
                </c:pt>
                <c:pt idx="391">
                  <c:v>0.38600000000000012</c:v>
                </c:pt>
                <c:pt idx="392">
                  <c:v>0.38700000000000012</c:v>
                </c:pt>
                <c:pt idx="393">
                  <c:v>0.38800000000000012</c:v>
                </c:pt>
                <c:pt idx="394">
                  <c:v>0.38900000000000012</c:v>
                </c:pt>
                <c:pt idx="395">
                  <c:v>0.39000000000000012</c:v>
                </c:pt>
                <c:pt idx="396">
                  <c:v>0.39100000000000013</c:v>
                </c:pt>
                <c:pt idx="397">
                  <c:v>0.39200000000000013</c:v>
                </c:pt>
                <c:pt idx="398">
                  <c:v>0.39300000000000013</c:v>
                </c:pt>
                <c:pt idx="399">
                  <c:v>0.39400000000000013</c:v>
                </c:pt>
                <c:pt idx="400">
                  <c:v>0.39500000000000013</c:v>
                </c:pt>
                <c:pt idx="401">
                  <c:v>0.39600000000000013</c:v>
                </c:pt>
                <c:pt idx="402">
                  <c:v>0.39700000000000013</c:v>
                </c:pt>
                <c:pt idx="403">
                  <c:v>0.39800000000000013</c:v>
                </c:pt>
                <c:pt idx="404">
                  <c:v>0.39900000000000013</c:v>
                </c:pt>
                <c:pt idx="405">
                  <c:v>0.40000000000000013</c:v>
                </c:pt>
                <c:pt idx="406">
                  <c:v>0.40100000000000013</c:v>
                </c:pt>
                <c:pt idx="407">
                  <c:v>0.40200000000000008</c:v>
                </c:pt>
                <c:pt idx="408">
                  <c:v>0.40300000000000008</c:v>
                </c:pt>
                <c:pt idx="409">
                  <c:v>0.40400000000000008</c:v>
                </c:pt>
                <c:pt idx="410">
                  <c:v>0.40500000000000008</c:v>
                </c:pt>
                <c:pt idx="411">
                  <c:v>0.40600000000000008</c:v>
                </c:pt>
                <c:pt idx="412">
                  <c:v>0.40700000000000008</c:v>
                </c:pt>
                <c:pt idx="413">
                  <c:v>0.40800000000000008</c:v>
                </c:pt>
                <c:pt idx="414">
                  <c:v>0.40900000000000009</c:v>
                </c:pt>
                <c:pt idx="415">
                  <c:v>0.41000000000000009</c:v>
                </c:pt>
                <c:pt idx="416">
                  <c:v>0.41100000000000009</c:v>
                </c:pt>
                <c:pt idx="417">
                  <c:v>0.41200000000000009</c:v>
                </c:pt>
                <c:pt idx="418">
                  <c:v>0.41300000000000009</c:v>
                </c:pt>
                <c:pt idx="419">
                  <c:v>0.41400000000000009</c:v>
                </c:pt>
                <c:pt idx="420">
                  <c:v>0.41500000000000009</c:v>
                </c:pt>
                <c:pt idx="421">
                  <c:v>0.41600000000000009</c:v>
                </c:pt>
                <c:pt idx="422">
                  <c:v>0.41700000000000009</c:v>
                </c:pt>
                <c:pt idx="423">
                  <c:v>0.41800000000000009</c:v>
                </c:pt>
                <c:pt idx="424">
                  <c:v>0.41900000000000009</c:v>
                </c:pt>
                <c:pt idx="425">
                  <c:v>0.4200000000000001</c:v>
                </c:pt>
                <c:pt idx="426">
                  <c:v>0.4210000000000001</c:v>
                </c:pt>
                <c:pt idx="427">
                  <c:v>0.4220000000000001</c:v>
                </c:pt>
                <c:pt idx="428">
                  <c:v>0.4230000000000001</c:v>
                </c:pt>
                <c:pt idx="429">
                  <c:v>0.4240000000000001</c:v>
                </c:pt>
                <c:pt idx="430">
                  <c:v>0.4250000000000001</c:v>
                </c:pt>
                <c:pt idx="431">
                  <c:v>0.4260000000000001</c:v>
                </c:pt>
                <c:pt idx="432">
                  <c:v>0.4270000000000001</c:v>
                </c:pt>
                <c:pt idx="433">
                  <c:v>0.4280000000000001</c:v>
                </c:pt>
                <c:pt idx="434">
                  <c:v>0.4290000000000001</c:v>
                </c:pt>
                <c:pt idx="435">
                  <c:v>0.4300000000000001</c:v>
                </c:pt>
                <c:pt idx="436">
                  <c:v>0.43100000000000011</c:v>
                </c:pt>
                <c:pt idx="437">
                  <c:v>0.43200000000000011</c:v>
                </c:pt>
                <c:pt idx="438">
                  <c:v>0.43300000000000011</c:v>
                </c:pt>
                <c:pt idx="439">
                  <c:v>0.43400000000000011</c:v>
                </c:pt>
                <c:pt idx="440">
                  <c:v>0.43500000000000011</c:v>
                </c:pt>
                <c:pt idx="441">
                  <c:v>0.43600000000000011</c:v>
                </c:pt>
                <c:pt idx="442">
                  <c:v>0.43700000000000011</c:v>
                </c:pt>
                <c:pt idx="443">
                  <c:v>0.43800000000000011</c:v>
                </c:pt>
                <c:pt idx="444">
                  <c:v>0.43900000000000011</c:v>
                </c:pt>
                <c:pt idx="445">
                  <c:v>0.44000000000000011</c:v>
                </c:pt>
                <c:pt idx="446">
                  <c:v>0.44100000000000011</c:v>
                </c:pt>
                <c:pt idx="447">
                  <c:v>0.44200000000000012</c:v>
                </c:pt>
                <c:pt idx="448">
                  <c:v>0.44300000000000012</c:v>
                </c:pt>
                <c:pt idx="449">
                  <c:v>0.44400000000000012</c:v>
                </c:pt>
                <c:pt idx="450">
                  <c:v>0.44500000000000012</c:v>
                </c:pt>
                <c:pt idx="451">
                  <c:v>0.44600000000000012</c:v>
                </c:pt>
                <c:pt idx="452">
                  <c:v>0.44700000000000012</c:v>
                </c:pt>
                <c:pt idx="453">
                  <c:v>0.44800000000000012</c:v>
                </c:pt>
                <c:pt idx="454">
                  <c:v>0.44900000000000012</c:v>
                </c:pt>
                <c:pt idx="455">
                  <c:v>0.45000000000000012</c:v>
                </c:pt>
                <c:pt idx="456">
                  <c:v>0.45100000000000012</c:v>
                </c:pt>
                <c:pt idx="457">
                  <c:v>0.45200000000000012</c:v>
                </c:pt>
                <c:pt idx="458">
                  <c:v>0.45300000000000012</c:v>
                </c:pt>
                <c:pt idx="459">
                  <c:v>0.45400000000000013</c:v>
                </c:pt>
                <c:pt idx="460">
                  <c:v>0.45500000000000013</c:v>
                </c:pt>
                <c:pt idx="461">
                  <c:v>0.45600000000000013</c:v>
                </c:pt>
                <c:pt idx="462">
                  <c:v>0.45700000000000013</c:v>
                </c:pt>
                <c:pt idx="463">
                  <c:v>0.45800000000000013</c:v>
                </c:pt>
                <c:pt idx="464">
                  <c:v>0.45900000000000013</c:v>
                </c:pt>
                <c:pt idx="465">
                  <c:v>0.46000000000000013</c:v>
                </c:pt>
                <c:pt idx="466">
                  <c:v>0.46100000000000013</c:v>
                </c:pt>
                <c:pt idx="467">
                  <c:v>0.46200000000000013</c:v>
                </c:pt>
                <c:pt idx="468">
                  <c:v>0.46300000000000013</c:v>
                </c:pt>
                <c:pt idx="469">
                  <c:v>0.46400000000000008</c:v>
                </c:pt>
                <c:pt idx="470">
                  <c:v>0.46500000000000008</c:v>
                </c:pt>
                <c:pt idx="471">
                  <c:v>0.46600000000000008</c:v>
                </c:pt>
                <c:pt idx="472">
                  <c:v>0.46700000000000008</c:v>
                </c:pt>
                <c:pt idx="473">
                  <c:v>0.46800000000000008</c:v>
                </c:pt>
                <c:pt idx="474">
                  <c:v>0.46900000000000008</c:v>
                </c:pt>
                <c:pt idx="475">
                  <c:v>0.47000000000000008</c:v>
                </c:pt>
                <c:pt idx="476">
                  <c:v>0.47100000000000009</c:v>
                </c:pt>
                <c:pt idx="477">
                  <c:v>0.47200000000000009</c:v>
                </c:pt>
                <c:pt idx="478">
                  <c:v>0.47300000000000009</c:v>
                </c:pt>
                <c:pt idx="479">
                  <c:v>0.47400000000000009</c:v>
                </c:pt>
                <c:pt idx="480">
                  <c:v>0.47500000000000009</c:v>
                </c:pt>
                <c:pt idx="481">
                  <c:v>0.47600000000000009</c:v>
                </c:pt>
                <c:pt idx="482">
                  <c:v>0.47700000000000009</c:v>
                </c:pt>
                <c:pt idx="483">
                  <c:v>0.47800000000000009</c:v>
                </c:pt>
                <c:pt idx="484">
                  <c:v>0.47900000000000009</c:v>
                </c:pt>
                <c:pt idx="485">
                  <c:v>0.48000000000000009</c:v>
                </c:pt>
                <c:pt idx="486">
                  <c:v>0.48100000000000009</c:v>
                </c:pt>
                <c:pt idx="487">
                  <c:v>0.4820000000000001</c:v>
                </c:pt>
                <c:pt idx="488">
                  <c:v>0.4830000000000001</c:v>
                </c:pt>
                <c:pt idx="489">
                  <c:v>0.4840000000000001</c:v>
                </c:pt>
                <c:pt idx="490">
                  <c:v>0.4850000000000001</c:v>
                </c:pt>
                <c:pt idx="491">
                  <c:v>0.4860000000000001</c:v>
                </c:pt>
                <c:pt idx="492">
                  <c:v>0.4870000000000001</c:v>
                </c:pt>
                <c:pt idx="493">
                  <c:v>0.4880000000000001</c:v>
                </c:pt>
                <c:pt idx="494">
                  <c:v>0.4890000000000001</c:v>
                </c:pt>
                <c:pt idx="495">
                  <c:v>0.4900000000000001</c:v>
                </c:pt>
                <c:pt idx="496">
                  <c:v>0.4910000000000001</c:v>
                </c:pt>
                <c:pt idx="497">
                  <c:v>0.4920000000000001</c:v>
                </c:pt>
                <c:pt idx="498">
                  <c:v>0.4930000000000001</c:v>
                </c:pt>
                <c:pt idx="499">
                  <c:v>0.49400000000000011</c:v>
                </c:pt>
                <c:pt idx="500">
                  <c:v>0.49500000000000011</c:v>
                </c:pt>
                <c:pt idx="501">
                  <c:v>0.49600000000000011</c:v>
                </c:pt>
                <c:pt idx="502">
                  <c:v>0.49700000000000011</c:v>
                </c:pt>
                <c:pt idx="503">
                  <c:v>0.49800000000000011</c:v>
                </c:pt>
                <c:pt idx="504">
                  <c:v>0.49900000000000011</c:v>
                </c:pt>
                <c:pt idx="505">
                  <c:v>0.50000000000000011</c:v>
                </c:pt>
                <c:pt idx="506">
                  <c:v>0.50100000000000011</c:v>
                </c:pt>
                <c:pt idx="507">
                  <c:v>0.50200000000000011</c:v>
                </c:pt>
                <c:pt idx="508">
                  <c:v>0.50300000000000011</c:v>
                </c:pt>
                <c:pt idx="509">
                  <c:v>0.50400000000000011</c:v>
                </c:pt>
                <c:pt idx="510">
                  <c:v>0.50500000000000012</c:v>
                </c:pt>
                <c:pt idx="511">
                  <c:v>0.50600000000000012</c:v>
                </c:pt>
                <c:pt idx="512">
                  <c:v>0.50700000000000012</c:v>
                </c:pt>
                <c:pt idx="513">
                  <c:v>0.50800000000000012</c:v>
                </c:pt>
                <c:pt idx="514">
                  <c:v>0.50900000000000012</c:v>
                </c:pt>
                <c:pt idx="515">
                  <c:v>0.51000000000000012</c:v>
                </c:pt>
                <c:pt idx="516">
                  <c:v>0.51100000000000012</c:v>
                </c:pt>
                <c:pt idx="517">
                  <c:v>0.51200000000000012</c:v>
                </c:pt>
                <c:pt idx="518">
                  <c:v>0.51300000000000012</c:v>
                </c:pt>
                <c:pt idx="519">
                  <c:v>0.51400000000000012</c:v>
                </c:pt>
                <c:pt idx="520">
                  <c:v>0.51500000000000012</c:v>
                </c:pt>
                <c:pt idx="521">
                  <c:v>0.51600000000000013</c:v>
                </c:pt>
                <c:pt idx="522">
                  <c:v>0.51700000000000013</c:v>
                </c:pt>
                <c:pt idx="523">
                  <c:v>0.51800000000000013</c:v>
                </c:pt>
                <c:pt idx="524">
                  <c:v>0.51900000000000013</c:v>
                </c:pt>
                <c:pt idx="525">
                  <c:v>0.52000000000000013</c:v>
                </c:pt>
                <c:pt idx="526">
                  <c:v>0.52100000000000013</c:v>
                </c:pt>
                <c:pt idx="527">
                  <c:v>0.52200000000000013</c:v>
                </c:pt>
                <c:pt idx="528">
                  <c:v>0.52300000000000013</c:v>
                </c:pt>
                <c:pt idx="529">
                  <c:v>0.52400000000000013</c:v>
                </c:pt>
                <c:pt idx="530">
                  <c:v>0.52500000000000013</c:v>
                </c:pt>
                <c:pt idx="531">
                  <c:v>0.52600000000000013</c:v>
                </c:pt>
                <c:pt idx="532">
                  <c:v>0.52700000000000014</c:v>
                </c:pt>
                <c:pt idx="533">
                  <c:v>0.52800000000000014</c:v>
                </c:pt>
                <c:pt idx="534">
                  <c:v>0.52900000000000014</c:v>
                </c:pt>
                <c:pt idx="535">
                  <c:v>0.53000000000000014</c:v>
                </c:pt>
                <c:pt idx="536">
                  <c:v>0.53100000000000014</c:v>
                </c:pt>
                <c:pt idx="537">
                  <c:v>0.53200000000000014</c:v>
                </c:pt>
                <c:pt idx="538">
                  <c:v>0.53300000000000014</c:v>
                </c:pt>
                <c:pt idx="539">
                  <c:v>0.53400000000000014</c:v>
                </c:pt>
                <c:pt idx="540">
                  <c:v>0.53500000000000014</c:v>
                </c:pt>
                <c:pt idx="541">
                  <c:v>0.53600000000000014</c:v>
                </c:pt>
                <c:pt idx="542">
                  <c:v>0.53700000000000014</c:v>
                </c:pt>
                <c:pt idx="543">
                  <c:v>0.53800000000000014</c:v>
                </c:pt>
                <c:pt idx="544">
                  <c:v>0.53900000000000015</c:v>
                </c:pt>
                <c:pt idx="545">
                  <c:v>0.54000000000000015</c:v>
                </c:pt>
                <c:pt idx="546">
                  <c:v>0.54100000000000015</c:v>
                </c:pt>
                <c:pt idx="547">
                  <c:v>0.54200000000000015</c:v>
                </c:pt>
                <c:pt idx="548">
                  <c:v>0.54300000000000015</c:v>
                </c:pt>
                <c:pt idx="549">
                  <c:v>0.54400000000000015</c:v>
                </c:pt>
                <c:pt idx="550">
                  <c:v>0.54500000000000015</c:v>
                </c:pt>
                <c:pt idx="551">
                  <c:v>0.54600000000000015</c:v>
                </c:pt>
                <c:pt idx="552">
                  <c:v>0.54700000000000015</c:v>
                </c:pt>
                <c:pt idx="553">
                  <c:v>0.54800000000000015</c:v>
                </c:pt>
                <c:pt idx="554">
                  <c:v>0.54900000000000015</c:v>
                </c:pt>
                <c:pt idx="555">
                  <c:v>0.55000000000000016</c:v>
                </c:pt>
                <c:pt idx="556">
                  <c:v>0.55100000000000016</c:v>
                </c:pt>
                <c:pt idx="557">
                  <c:v>0.55200000000000016</c:v>
                </c:pt>
                <c:pt idx="558">
                  <c:v>0.55300000000000016</c:v>
                </c:pt>
                <c:pt idx="559">
                  <c:v>0.55400000000000016</c:v>
                </c:pt>
                <c:pt idx="560">
                  <c:v>0.55500000000000016</c:v>
                </c:pt>
                <c:pt idx="561">
                  <c:v>0.55600000000000016</c:v>
                </c:pt>
                <c:pt idx="562">
                  <c:v>0.55700000000000016</c:v>
                </c:pt>
                <c:pt idx="563">
                  <c:v>0.55800000000000005</c:v>
                </c:pt>
                <c:pt idx="564">
                  <c:v>0.55900000000000005</c:v>
                </c:pt>
                <c:pt idx="565">
                  <c:v>0.56000000000000005</c:v>
                </c:pt>
                <c:pt idx="566">
                  <c:v>0.56100000000000005</c:v>
                </c:pt>
                <c:pt idx="567">
                  <c:v>0.56200000000000006</c:v>
                </c:pt>
                <c:pt idx="568">
                  <c:v>0.56300000000000006</c:v>
                </c:pt>
                <c:pt idx="569">
                  <c:v>0.56400000000000006</c:v>
                </c:pt>
                <c:pt idx="570">
                  <c:v>0.56500000000000006</c:v>
                </c:pt>
                <c:pt idx="571">
                  <c:v>0.56600000000000006</c:v>
                </c:pt>
                <c:pt idx="572">
                  <c:v>0.56700000000000006</c:v>
                </c:pt>
                <c:pt idx="573">
                  <c:v>0.56800000000000006</c:v>
                </c:pt>
                <c:pt idx="574">
                  <c:v>0.56900000000000006</c:v>
                </c:pt>
                <c:pt idx="575">
                  <c:v>0.57000000000000006</c:v>
                </c:pt>
                <c:pt idx="576">
                  <c:v>0.57100000000000006</c:v>
                </c:pt>
                <c:pt idx="577">
                  <c:v>0.57200000000000006</c:v>
                </c:pt>
                <c:pt idx="578">
                  <c:v>0.57300000000000006</c:v>
                </c:pt>
                <c:pt idx="579">
                  <c:v>0.57400000000000007</c:v>
                </c:pt>
                <c:pt idx="580">
                  <c:v>0.57500000000000007</c:v>
                </c:pt>
                <c:pt idx="581">
                  <c:v>0.57600000000000007</c:v>
                </c:pt>
                <c:pt idx="582">
                  <c:v>0.57700000000000007</c:v>
                </c:pt>
                <c:pt idx="583">
                  <c:v>0.57800000000000007</c:v>
                </c:pt>
                <c:pt idx="584">
                  <c:v>0.57900000000000007</c:v>
                </c:pt>
                <c:pt idx="585">
                  <c:v>0.58000000000000007</c:v>
                </c:pt>
                <c:pt idx="586">
                  <c:v>0.58100000000000007</c:v>
                </c:pt>
                <c:pt idx="587">
                  <c:v>0.58200000000000007</c:v>
                </c:pt>
                <c:pt idx="588">
                  <c:v>0.58300000000000007</c:v>
                </c:pt>
                <c:pt idx="589">
                  <c:v>0.58400000000000007</c:v>
                </c:pt>
                <c:pt idx="590">
                  <c:v>0.58500000000000008</c:v>
                </c:pt>
                <c:pt idx="591">
                  <c:v>0.58600000000000008</c:v>
                </c:pt>
                <c:pt idx="592">
                  <c:v>0.58700000000000008</c:v>
                </c:pt>
                <c:pt idx="593">
                  <c:v>0.58800000000000008</c:v>
                </c:pt>
                <c:pt idx="594">
                  <c:v>0.58900000000000008</c:v>
                </c:pt>
                <c:pt idx="595">
                  <c:v>0.59000000000000008</c:v>
                </c:pt>
                <c:pt idx="596">
                  <c:v>0.59100000000000008</c:v>
                </c:pt>
                <c:pt idx="597">
                  <c:v>0.59200000000000008</c:v>
                </c:pt>
                <c:pt idx="598">
                  <c:v>0.59300000000000008</c:v>
                </c:pt>
                <c:pt idx="599">
                  <c:v>0.59400000000000008</c:v>
                </c:pt>
                <c:pt idx="600">
                  <c:v>0.59500000000000008</c:v>
                </c:pt>
                <c:pt idx="601">
                  <c:v>0.59600000000000009</c:v>
                </c:pt>
                <c:pt idx="602">
                  <c:v>0.59700000000000009</c:v>
                </c:pt>
                <c:pt idx="603">
                  <c:v>0.59800000000000009</c:v>
                </c:pt>
                <c:pt idx="604">
                  <c:v>0.59900000000000009</c:v>
                </c:pt>
                <c:pt idx="605">
                  <c:v>0.60000000000000009</c:v>
                </c:pt>
                <c:pt idx="606">
                  <c:v>0.60100000000000009</c:v>
                </c:pt>
                <c:pt idx="607">
                  <c:v>0.60200000000000009</c:v>
                </c:pt>
                <c:pt idx="608">
                  <c:v>0.60300000000000009</c:v>
                </c:pt>
                <c:pt idx="609">
                  <c:v>0.60400000000000009</c:v>
                </c:pt>
                <c:pt idx="610">
                  <c:v>0.60500000000000009</c:v>
                </c:pt>
                <c:pt idx="611">
                  <c:v>0.60600000000000009</c:v>
                </c:pt>
                <c:pt idx="612">
                  <c:v>0.6070000000000001</c:v>
                </c:pt>
                <c:pt idx="613">
                  <c:v>0.6080000000000001</c:v>
                </c:pt>
                <c:pt idx="614">
                  <c:v>0.6090000000000001</c:v>
                </c:pt>
                <c:pt idx="615">
                  <c:v>0.6100000000000001</c:v>
                </c:pt>
                <c:pt idx="616">
                  <c:v>0.6110000000000001</c:v>
                </c:pt>
                <c:pt idx="617">
                  <c:v>0.6120000000000001</c:v>
                </c:pt>
                <c:pt idx="618">
                  <c:v>0.6130000000000001</c:v>
                </c:pt>
                <c:pt idx="619">
                  <c:v>0.6140000000000001</c:v>
                </c:pt>
                <c:pt idx="620">
                  <c:v>0.6150000000000001</c:v>
                </c:pt>
                <c:pt idx="621">
                  <c:v>0.6160000000000001</c:v>
                </c:pt>
                <c:pt idx="622">
                  <c:v>0.6170000000000001</c:v>
                </c:pt>
                <c:pt idx="623">
                  <c:v>0.6180000000000001</c:v>
                </c:pt>
                <c:pt idx="624">
                  <c:v>0.61900000000000011</c:v>
                </c:pt>
                <c:pt idx="625">
                  <c:v>0.62000000000000011</c:v>
                </c:pt>
                <c:pt idx="626">
                  <c:v>0.62100000000000011</c:v>
                </c:pt>
                <c:pt idx="627">
                  <c:v>0.62200000000000011</c:v>
                </c:pt>
                <c:pt idx="628">
                  <c:v>0.62300000000000011</c:v>
                </c:pt>
                <c:pt idx="629">
                  <c:v>0.62400000000000011</c:v>
                </c:pt>
                <c:pt idx="630">
                  <c:v>0.62500000000000011</c:v>
                </c:pt>
                <c:pt idx="631">
                  <c:v>0.62600000000000011</c:v>
                </c:pt>
                <c:pt idx="632">
                  <c:v>0.62700000000000011</c:v>
                </c:pt>
                <c:pt idx="633">
                  <c:v>0.62800000000000011</c:v>
                </c:pt>
                <c:pt idx="634">
                  <c:v>0.62900000000000011</c:v>
                </c:pt>
                <c:pt idx="635">
                  <c:v>0.63000000000000012</c:v>
                </c:pt>
                <c:pt idx="636">
                  <c:v>0.63100000000000012</c:v>
                </c:pt>
                <c:pt idx="637">
                  <c:v>0.63200000000000012</c:v>
                </c:pt>
                <c:pt idx="638">
                  <c:v>0.63300000000000012</c:v>
                </c:pt>
                <c:pt idx="639">
                  <c:v>0.63400000000000012</c:v>
                </c:pt>
                <c:pt idx="640">
                  <c:v>0.63500000000000012</c:v>
                </c:pt>
                <c:pt idx="641">
                  <c:v>0.63600000000000012</c:v>
                </c:pt>
                <c:pt idx="642">
                  <c:v>0.63700000000000012</c:v>
                </c:pt>
                <c:pt idx="643">
                  <c:v>0.63800000000000012</c:v>
                </c:pt>
                <c:pt idx="644">
                  <c:v>0.63900000000000012</c:v>
                </c:pt>
                <c:pt idx="645">
                  <c:v>0.64000000000000012</c:v>
                </c:pt>
                <c:pt idx="646">
                  <c:v>0.64100000000000013</c:v>
                </c:pt>
                <c:pt idx="647">
                  <c:v>0.64200000000000013</c:v>
                </c:pt>
                <c:pt idx="648">
                  <c:v>0.64300000000000013</c:v>
                </c:pt>
                <c:pt idx="649">
                  <c:v>0.64400000000000013</c:v>
                </c:pt>
                <c:pt idx="650">
                  <c:v>0.64500000000000013</c:v>
                </c:pt>
                <c:pt idx="651">
                  <c:v>0.64600000000000013</c:v>
                </c:pt>
                <c:pt idx="652">
                  <c:v>0.64700000000000013</c:v>
                </c:pt>
                <c:pt idx="653">
                  <c:v>0.64800000000000013</c:v>
                </c:pt>
                <c:pt idx="654">
                  <c:v>0.64900000000000013</c:v>
                </c:pt>
                <c:pt idx="655">
                  <c:v>0.65000000000000013</c:v>
                </c:pt>
                <c:pt idx="656">
                  <c:v>0.65100000000000013</c:v>
                </c:pt>
                <c:pt idx="657">
                  <c:v>0.65200000000000014</c:v>
                </c:pt>
                <c:pt idx="658">
                  <c:v>0.65300000000000014</c:v>
                </c:pt>
                <c:pt idx="659">
                  <c:v>0.65400000000000014</c:v>
                </c:pt>
                <c:pt idx="660">
                  <c:v>0.65500000000000014</c:v>
                </c:pt>
                <c:pt idx="661">
                  <c:v>0.65600000000000014</c:v>
                </c:pt>
                <c:pt idx="662">
                  <c:v>0.65700000000000014</c:v>
                </c:pt>
                <c:pt idx="663">
                  <c:v>0.65800000000000014</c:v>
                </c:pt>
                <c:pt idx="664">
                  <c:v>0.65900000000000014</c:v>
                </c:pt>
                <c:pt idx="665">
                  <c:v>0.66000000000000014</c:v>
                </c:pt>
                <c:pt idx="666">
                  <c:v>0.66100000000000014</c:v>
                </c:pt>
                <c:pt idx="667">
                  <c:v>0.66200000000000014</c:v>
                </c:pt>
                <c:pt idx="668">
                  <c:v>0.66300000000000014</c:v>
                </c:pt>
                <c:pt idx="669">
                  <c:v>0.66400000000000015</c:v>
                </c:pt>
                <c:pt idx="670">
                  <c:v>0.66500000000000015</c:v>
                </c:pt>
                <c:pt idx="671">
                  <c:v>0.66600000000000015</c:v>
                </c:pt>
                <c:pt idx="672">
                  <c:v>0.66700000000000015</c:v>
                </c:pt>
                <c:pt idx="673">
                  <c:v>0.66800000000000015</c:v>
                </c:pt>
                <c:pt idx="674">
                  <c:v>0.66900000000000015</c:v>
                </c:pt>
                <c:pt idx="675">
                  <c:v>0.67000000000000015</c:v>
                </c:pt>
                <c:pt idx="676">
                  <c:v>0.67100000000000015</c:v>
                </c:pt>
                <c:pt idx="677">
                  <c:v>0.67200000000000015</c:v>
                </c:pt>
                <c:pt idx="678">
                  <c:v>0.67300000000000015</c:v>
                </c:pt>
                <c:pt idx="679">
                  <c:v>0.67400000000000015</c:v>
                </c:pt>
                <c:pt idx="680">
                  <c:v>0.67500000000000016</c:v>
                </c:pt>
                <c:pt idx="681">
                  <c:v>0.67600000000000016</c:v>
                </c:pt>
                <c:pt idx="682">
                  <c:v>0.67700000000000016</c:v>
                </c:pt>
                <c:pt idx="683">
                  <c:v>0.67800000000000016</c:v>
                </c:pt>
                <c:pt idx="684">
                  <c:v>0.67900000000000016</c:v>
                </c:pt>
                <c:pt idx="685">
                  <c:v>0.68000000000000016</c:v>
                </c:pt>
                <c:pt idx="686">
                  <c:v>0.68100000000000016</c:v>
                </c:pt>
                <c:pt idx="687">
                  <c:v>0.68200000000000016</c:v>
                </c:pt>
                <c:pt idx="688">
                  <c:v>0.68300000000000005</c:v>
                </c:pt>
                <c:pt idx="689">
                  <c:v>0.68400000000000005</c:v>
                </c:pt>
                <c:pt idx="690">
                  <c:v>0.68500000000000005</c:v>
                </c:pt>
                <c:pt idx="691">
                  <c:v>0.68600000000000005</c:v>
                </c:pt>
                <c:pt idx="692">
                  <c:v>0.68700000000000006</c:v>
                </c:pt>
                <c:pt idx="693">
                  <c:v>0.68800000000000006</c:v>
                </c:pt>
                <c:pt idx="694">
                  <c:v>0.68900000000000006</c:v>
                </c:pt>
                <c:pt idx="695">
                  <c:v>0.69000000000000006</c:v>
                </c:pt>
                <c:pt idx="696">
                  <c:v>0.69100000000000006</c:v>
                </c:pt>
                <c:pt idx="697">
                  <c:v>0.69200000000000006</c:v>
                </c:pt>
                <c:pt idx="698">
                  <c:v>0.69300000000000006</c:v>
                </c:pt>
                <c:pt idx="699">
                  <c:v>0.69400000000000006</c:v>
                </c:pt>
                <c:pt idx="700">
                  <c:v>0.69500000000000006</c:v>
                </c:pt>
                <c:pt idx="701">
                  <c:v>0.69600000000000006</c:v>
                </c:pt>
                <c:pt idx="702">
                  <c:v>0.69700000000000006</c:v>
                </c:pt>
                <c:pt idx="703">
                  <c:v>0.69800000000000006</c:v>
                </c:pt>
                <c:pt idx="704">
                  <c:v>0.69900000000000007</c:v>
                </c:pt>
                <c:pt idx="705">
                  <c:v>0.70000000000000007</c:v>
                </c:pt>
                <c:pt idx="706">
                  <c:v>0.70100000000000007</c:v>
                </c:pt>
                <c:pt idx="707">
                  <c:v>0.70200000000000007</c:v>
                </c:pt>
                <c:pt idx="708">
                  <c:v>0.70300000000000007</c:v>
                </c:pt>
                <c:pt idx="709">
                  <c:v>0.70400000000000007</c:v>
                </c:pt>
                <c:pt idx="710">
                  <c:v>0.70500000000000007</c:v>
                </c:pt>
                <c:pt idx="711">
                  <c:v>0.70600000000000007</c:v>
                </c:pt>
                <c:pt idx="712">
                  <c:v>0.70700000000000007</c:v>
                </c:pt>
                <c:pt idx="713">
                  <c:v>0.70800000000000007</c:v>
                </c:pt>
                <c:pt idx="714">
                  <c:v>0.70900000000000007</c:v>
                </c:pt>
                <c:pt idx="715">
                  <c:v>0.71000000000000008</c:v>
                </c:pt>
                <c:pt idx="716">
                  <c:v>0.71100000000000008</c:v>
                </c:pt>
                <c:pt idx="717">
                  <c:v>0.71200000000000008</c:v>
                </c:pt>
                <c:pt idx="718">
                  <c:v>0.71300000000000008</c:v>
                </c:pt>
                <c:pt idx="719">
                  <c:v>0.71400000000000008</c:v>
                </c:pt>
                <c:pt idx="720">
                  <c:v>0.71500000000000008</c:v>
                </c:pt>
                <c:pt idx="721">
                  <c:v>0.71600000000000008</c:v>
                </c:pt>
                <c:pt idx="722">
                  <c:v>0.71700000000000008</c:v>
                </c:pt>
                <c:pt idx="723">
                  <c:v>0.71800000000000008</c:v>
                </c:pt>
                <c:pt idx="724">
                  <c:v>0.71900000000000008</c:v>
                </c:pt>
                <c:pt idx="725">
                  <c:v>0.72000000000000008</c:v>
                </c:pt>
                <c:pt idx="726">
                  <c:v>0.72100000000000009</c:v>
                </c:pt>
                <c:pt idx="727">
                  <c:v>0.72200000000000009</c:v>
                </c:pt>
                <c:pt idx="728">
                  <c:v>0.72300000000000009</c:v>
                </c:pt>
                <c:pt idx="729">
                  <c:v>0.72400000000000009</c:v>
                </c:pt>
                <c:pt idx="730">
                  <c:v>0.72500000000000009</c:v>
                </c:pt>
                <c:pt idx="731">
                  <c:v>0.72600000000000009</c:v>
                </c:pt>
                <c:pt idx="732">
                  <c:v>0.72700000000000009</c:v>
                </c:pt>
                <c:pt idx="733">
                  <c:v>0.72800000000000009</c:v>
                </c:pt>
                <c:pt idx="734">
                  <c:v>0.72900000000000009</c:v>
                </c:pt>
                <c:pt idx="735">
                  <c:v>0.73000000000000009</c:v>
                </c:pt>
                <c:pt idx="736">
                  <c:v>0.73100000000000009</c:v>
                </c:pt>
                <c:pt idx="737">
                  <c:v>0.7320000000000001</c:v>
                </c:pt>
                <c:pt idx="738">
                  <c:v>0.7330000000000001</c:v>
                </c:pt>
                <c:pt idx="739">
                  <c:v>0.7340000000000001</c:v>
                </c:pt>
                <c:pt idx="740">
                  <c:v>0.7350000000000001</c:v>
                </c:pt>
                <c:pt idx="741">
                  <c:v>0.7360000000000001</c:v>
                </c:pt>
                <c:pt idx="742">
                  <c:v>0.7370000000000001</c:v>
                </c:pt>
                <c:pt idx="743">
                  <c:v>0.7380000000000001</c:v>
                </c:pt>
                <c:pt idx="744">
                  <c:v>0.7390000000000001</c:v>
                </c:pt>
                <c:pt idx="745">
                  <c:v>0.7400000000000001</c:v>
                </c:pt>
                <c:pt idx="746">
                  <c:v>0.7410000000000001</c:v>
                </c:pt>
                <c:pt idx="747">
                  <c:v>0.7420000000000001</c:v>
                </c:pt>
                <c:pt idx="748">
                  <c:v>0.7430000000000001</c:v>
                </c:pt>
                <c:pt idx="749">
                  <c:v>0.74400000000000011</c:v>
                </c:pt>
                <c:pt idx="750">
                  <c:v>0.74500000000000011</c:v>
                </c:pt>
                <c:pt idx="751">
                  <c:v>0.74600000000000011</c:v>
                </c:pt>
                <c:pt idx="752">
                  <c:v>0.74700000000000011</c:v>
                </c:pt>
                <c:pt idx="753">
                  <c:v>0.74800000000000011</c:v>
                </c:pt>
                <c:pt idx="754">
                  <c:v>0.74900000000000011</c:v>
                </c:pt>
                <c:pt idx="755">
                  <c:v>0.75000000000000011</c:v>
                </c:pt>
                <c:pt idx="756">
                  <c:v>0.75100000000000011</c:v>
                </c:pt>
                <c:pt idx="757">
                  <c:v>0.75200000000000011</c:v>
                </c:pt>
                <c:pt idx="758">
                  <c:v>0.75300000000000011</c:v>
                </c:pt>
                <c:pt idx="759">
                  <c:v>0.75400000000000011</c:v>
                </c:pt>
                <c:pt idx="760">
                  <c:v>0.75500000000000012</c:v>
                </c:pt>
                <c:pt idx="761">
                  <c:v>0.75600000000000012</c:v>
                </c:pt>
                <c:pt idx="762">
                  <c:v>0.75700000000000012</c:v>
                </c:pt>
                <c:pt idx="763">
                  <c:v>0.75800000000000012</c:v>
                </c:pt>
                <c:pt idx="764">
                  <c:v>0.75900000000000012</c:v>
                </c:pt>
                <c:pt idx="765">
                  <c:v>0.76000000000000012</c:v>
                </c:pt>
                <c:pt idx="766">
                  <c:v>0.76100000000000012</c:v>
                </c:pt>
                <c:pt idx="767">
                  <c:v>0.76200000000000012</c:v>
                </c:pt>
                <c:pt idx="768">
                  <c:v>0.76300000000000012</c:v>
                </c:pt>
                <c:pt idx="769">
                  <c:v>0.76400000000000012</c:v>
                </c:pt>
                <c:pt idx="770">
                  <c:v>0.76500000000000012</c:v>
                </c:pt>
                <c:pt idx="771">
                  <c:v>0.76600000000000013</c:v>
                </c:pt>
                <c:pt idx="772">
                  <c:v>0.76700000000000013</c:v>
                </c:pt>
                <c:pt idx="773">
                  <c:v>0.76800000000000013</c:v>
                </c:pt>
                <c:pt idx="774">
                  <c:v>0.76900000000000013</c:v>
                </c:pt>
                <c:pt idx="775">
                  <c:v>0.77000000000000013</c:v>
                </c:pt>
                <c:pt idx="776">
                  <c:v>0.77100000000000013</c:v>
                </c:pt>
                <c:pt idx="777">
                  <c:v>0.77200000000000013</c:v>
                </c:pt>
                <c:pt idx="778">
                  <c:v>0.77300000000000013</c:v>
                </c:pt>
                <c:pt idx="779">
                  <c:v>0.77400000000000013</c:v>
                </c:pt>
                <c:pt idx="780">
                  <c:v>0.77500000000000013</c:v>
                </c:pt>
                <c:pt idx="781">
                  <c:v>0.77600000000000013</c:v>
                </c:pt>
                <c:pt idx="782">
                  <c:v>0.77700000000000014</c:v>
                </c:pt>
                <c:pt idx="783">
                  <c:v>0.77800000000000014</c:v>
                </c:pt>
                <c:pt idx="784">
                  <c:v>0.77900000000000014</c:v>
                </c:pt>
                <c:pt idx="785">
                  <c:v>0.78000000000000014</c:v>
                </c:pt>
                <c:pt idx="786">
                  <c:v>0.78100000000000014</c:v>
                </c:pt>
                <c:pt idx="787">
                  <c:v>0.78200000000000014</c:v>
                </c:pt>
                <c:pt idx="788">
                  <c:v>0.78300000000000014</c:v>
                </c:pt>
                <c:pt idx="789">
                  <c:v>0.78400000000000014</c:v>
                </c:pt>
                <c:pt idx="790">
                  <c:v>0.78500000000000014</c:v>
                </c:pt>
                <c:pt idx="791">
                  <c:v>0.78600000000000014</c:v>
                </c:pt>
                <c:pt idx="792">
                  <c:v>0.78700000000000014</c:v>
                </c:pt>
                <c:pt idx="793">
                  <c:v>0.78800000000000014</c:v>
                </c:pt>
                <c:pt idx="794">
                  <c:v>0.78900000000000015</c:v>
                </c:pt>
                <c:pt idx="795">
                  <c:v>0.79000000000000015</c:v>
                </c:pt>
                <c:pt idx="796">
                  <c:v>0.79100000000000015</c:v>
                </c:pt>
                <c:pt idx="797">
                  <c:v>0.79200000000000015</c:v>
                </c:pt>
                <c:pt idx="798">
                  <c:v>0.79300000000000015</c:v>
                </c:pt>
                <c:pt idx="799">
                  <c:v>0.79400000000000015</c:v>
                </c:pt>
                <c:pt idx="800">
                  <c:v>0.79500000000000015</c:v>
                </c:pt>
                <c:pt idx="801">
                  <c:v>0.79600000000000015</c:v>
                </c:pt>
                <c:pt idx="802">
                  <c:v>0.79700000000000015</c:v>
                </c:pt>
                <c:pt idx="803">
                  <c:v>0.79800000000000015</c:v>
                </c:pt>
                <c:pt idx="804">
                  <c:v>0.79900000000000015</c:v>
                </c:pt>
                <c:pt idx="805">
                  <c:v>0.80000000000000016</c:v>
                </c:pt>
                <c:pt idx="806">
                  <c:v>0.80100000000000016</c:v>
                </c:pt>
                <c:pt idx="807">
                  <c:v>0.80200000000000016</c:v>
                </c:pt>
                <c:pt idx="808">
                  <c:v>0.80300000000000016</c:v>
                </c:pt>
                <c:pt idx="809">
                  <c:v>0.80400000000000016</c:v>
                </c:pt>
                <c:pt idx="810">
                  <c:v>0.80500000000000016</c:v>
                </c:pt>
                <c:pt idx="811">
                  <c:v>0.80600000000000016</c:v>
                </c:pt>
                <c:pt idx="812">
                  <c:v>0.80700000000000016</c:v>
                </c:pt>
                <c:pt idx="813">
                  <c:v>0.80800000000000005</c:v>
                </c:pt>
                <c:pt idx="814">
                  <c:v>0.80900000000000005</c:v>
                </c:pt>
                <c:pt idx="815">
                  <c:v>0.81</c:v>
                </c:pt>
                <c:pt idx="816">
                  <c:v>0.81100000000000005</c:v>
                </c:pt>
                <c:pt idx="817">
                  <c:v>0.81200000000000006</c:v>
                </c:pt>
                <c:pt idx="818">
                  <c:v>0.81300000000000006</c:v>
                </c:pt>
                <c:pt idx="819">
                  <c:v>0.81400000000000006</c:v>
                </c:pt>
                <c:pt idx="820">
                  <c:v>0.81500000000000006</c:v>
                </c:pt>
                <c:pt idx="821">
                  <c:v>0.81600000000000006</c:v>
                </c:pt>
                <c:pt idx="822">
                  <c:v>0.81700000000000006</c:v>
                </c:pt>
                <c:pt idx="823">
                  <c:v>0.81800000000000006</c:v>
                </c:pt>
                <c:pt idx="824">
                  <c:v>0.81900000000000006</c:v>
                </c:pt>
                <c:pt idx="825">
                  <c:v>0.82000000000000006</c:v>
                </c:pt>
                <c:pt idx="826">
                  <c:v>0.82100000000000006</c:v>
                </c:pt>
                <c:pt idx="827">
                  <c:v>0.82200000000000006</c:v>
                </c:pt>
                <c:pt idx="828">
                  <c:v>0.82300000000000006</c:v>
                </c:pt>
                <c:pt idx="829">
                  <c:v>0.82400000000000007</c:v>
                </c:pt>
                <c:pt idx="830">
                  <c:v>0.82500000000000007</c:v>
                </c:pt>
                <c:pt idx="831">
                  <c:v>0.82600000000000007</c:v>
                </c:pt>
                <c:pt idx="832">
                  <c:v>0.82700000000000007</c:v>
                </c:pt>
                <c:pt idx="833">
                  <c:v>0.82800000000000007</c:v>
                </c:pt>
                <c:pt idx="834">
                  <c:v>0.82900000000000007</c:v>
                </c:pt>
                <c:pt idx="835">
                  <c:v>0.83000000000000007</c:v>
                </c:pt>
                <c:pt idx="836">
                  <c:v>0.83100000000000007</c:v>
                </c:pt>
                <c:pt idx="837">
                  <c:v>0.83200000000000007</c:v>
                </c:pt>
                <c:pt idx="838">
                  <c:v>0.83300000000000007</c:v>
                </c:pt>
                <c:pt idx="839">
                  <c:v>0.83400000000000007</c:v>
                </c:pt>
                <c:pt idx="840">
                  <c:v>0.83500000000000008</c:v>
                </c:pt>
                <c:pt idx="841">
                  <c:v>0.83600000000000008</c:v>
                </c:pt>
                <c:pt idx="842">
                  <c:v>0.83700000000000008</c:v>
                </c:pt>
                <c:pt idx="843">
                  <c:v>0.83800000000000008</c:v>
                </c:pt>
                <c:pt idx="844">
                  <c:v>0.83900000000000008</c:v>
                </c:pt>
                <c:pt idx="845">
                  <c:v>0.84000000000000008</c:v>
                </c:pt>
                <c:pt idx="846">
                  <c:v>0.84100000000000008</c:v>
                </c:pt>
                <c:pt idx="847">
                  <c:v>0.84200000000000008</c:v>
                </c:pt>
                <c:pt idx="848">
                  <c:v>0.84300000000000008</c:v>
                </c:pt>
                <c:pt idx="849">
                  <c:v>0.84400000000000008</c:v>
                </c:pt>
                <c:pt idx="850">
                  <c:v>0.84500000000000008</c:v>
                </c:pt>
                <c:pt idx="851">
                  <c:v>0.84600000000000009</c:v>
                </c:pt>
                <c:pt idx="852">
                  <c:v>0.84700000000000009</c:v>
                </c:pt>
                <c:pt idx="853">
                  <c:v>0.84800000000000009</c:v>
                </c:pt>
                <c:pt idx="854">
                  <c:v>0.84900000000000009</c:v>
                </c:pt>
                <c:pt idx="855">
                  <c:v>0.85000000000000009</c:v>
                </c:pt>
                <c:pt idx="856">
                  <c:v>0.85100000000000009</c:v>
                </c:pt>
                <c:pt idx="857">
                  <c:v>0.85200000000000009</c:v>
                </c:pt>
                <c:pt idx="858">
                  <c:v>0.85300000000000009</c:v>
                </c:pt>
                <c:pt idx="859">
                  <c:v>0.85400000000000009</c:v>
                </c:pt>
                <c:pt idx="860">
                  <c:v>0.85500000000000009</c:v>
                </c:pt>
                <c:pt idx="861">
                  <c:v>0.85600000000000009</c:v>
                </c:pt>
                <c:pt idx="862">
                  <c:v>0.8570000000000001</c:v>
                </c:pt>
                <c:pt idx="863">
                  <c:v>0.8580000000000001</c:v>
                </c:pt>
                <c:pt idx="864">
                  <c:v>0.8590000000000001</c:v>
                </c:pt>
                <c:pt idx="865">
                  <c:v>0.8600000000000001</c:v>
                </c:pt>
                <c:pt idx="866">
                  <c:v>0.8610000000000001</c:v>
                </c:pt>
                <c:pt idx="867">
                  <c:v>0.8620000000000001</c:v>
                </c:pt>
                <c:pt idx="868">
                  <c:v>0.8630000000000001</c:v>
                </c:pt>
                <c:pt idx="869">
                  <c:v>0.8640000000000001</c:v>
                </c:pt>
                <c:pt idx="870">
                  <c:v>0.8650000000000001</c:v>
                </c:pt>
                <c:pt idx="871">
                  <c:v>0.8660000000000001</c:v>
                </c:pt>
                <c:pt idx="872">
                  <c:v>0.8670000000000001</c:v>
                </c:pt>
                <c:pt idx="873">
                  <c:v>0.8680000000000001</c:v>
                </c:pt>
                <c:pt idx="874">
                  <c:v>0.86900000000000011</c:v>
                </c:pt>
                <c:pt idx="875">
                  <c:v>0.87000000000000011</c:v>
                </c:pt>
                <c:pt idx="876">
                  <c:v>0.87100000000000011</c:v>
                </c:pt>
                <c:pt idx="877">
                  <c:v>0.87200000000000011</c:v>
                </c:pt>
                <c:pt idx="878">
                  <c:v>0.87300000000000011</c:v>
                </c:pt>
                <c:pt idx="879">
                  <c:v>0.87400000000000011</c:v>
                </c:pt>
                <c:pt idx="880">
                  <c:v>0.87500000000000011</c:v>
                </c:pt>
                <c:pt idx="881">
                  <c:v>0.87600000000000011</c:v>
                </c:pt>
                <c:pt idx="882">
                  <c:v>0.87700000000000011</c:v>
                </c:pt>
                <c:pt idx="883">
                  <c:v>0.87800000000000011</c:v>
                </c:pt>
                <c:pt idx="884">
                  <c:v>0.87900000000000011</c:v>
                </c:pt>
                <c:pt idx="885">
                  <c:v>0.88000000000000012</c:v>
                </c:pt>
                <c:pt idx="886">
                  <c:v>0.88100000000000012</c:v>
                </c:pt>
                <c:pt idx="887">
                  <c:v>0.88200000000000012</c:v>
                </c:pt>
                <c:pt idx="888">
                  <c:v>0.88300000000000012</c:v>
                </c:pt>
                <c:pt idx="889">
                  <c:v>0.88400000000000012</c:v>
                </c:pt>
                <c:pt idx="890">
                  <c:v>0.88500000000000012</c:v>
                </c:pt>
                <c:pt idx="891">
                  <c:v>0.88600000000000012</c:v>
                </c:pt>
                <c:pt idx="892">
                  <c:v>0.88700000000000012</c:v>
                </c:pt>
                <c:pt idx="893">
                  <c:v>0.88800000000000012</c:v>
                </c:pt>
                <c:pt idx="894">
                  <c:v>0.88900000000000012</c:v>
                </c:pt>
                <c:pt idx="895">
                  <c:v>0.89000000000000012</c:v>
                </c:pt>
                <c:pt idx="896">
                  <c:v>0.89100000000000013</c:v>
                </c:pt>
                <c:pt idx="897">
                  <c:v>0.89200000000000013</c:v>
                </c:pt>
                <c:pt idx="898">
                  <c:v>0.89300000000000013</c:v>
                </c:pt>
                <c:pt idx="899">
                  <c:v>0.89400000000000013</c:v>
                </c:pt>
                <c:pt idx="900">
                  <c:v>0.89500000000000013</c:v>
                </c:pt>
                <c:pt idx="901">
                  <c:v>0.89600000000000013</c:v>
                </c:pt>
                <c:pt idx="902">
                  <c:v>0.89700000000000013</c:v>
                </c:pt>
                <c:pt idx="903">
                  <c:v>0.89800000000000013</c:v>
                </c:pt>
                <c:pt idx="904">
                  <c:v>0.89900000000000013</c:v>
                </c:pt>
                <c:pt idx="905">
                  <c:v>0.90000000000000013</c:v>
                </c:pt>
                <c:pt idx="906">
                  <c:v>0.90100000000000013</c:v>
                </c:pt>
                <c:pt idx="907">
                  <c:v>0.90200000000000014</c:v>
                </c:pt>
                <c:pt idx="908">
                  <c:v>0.90300000000000014</c:v>
                </c:pt>
                <c:pt idx="909">
                  <c:v>0.90400000000000014</c:v>
                </c:pt>
                <c:pt idx="910">
                  <c:v>0.90500000000000014</c:v>
                </c:pt>
                <c:pt idx="911">
                  <c:v>0.90600000000000014</c:v>
                </c:pt>
                <c:pt idx="912">
                  <c:v>0.90700000000000014</c:v>
                </c:pt>
                <c:pt idx="913">
                  <c:v>0.90800000000000014</c:v>
                </c:pt>
                <c:pt idx="914">
                  <c:v>0.90900000000000014</c:v>
                </c:pt>
                <c:pt idx="915">
                  <c:v>0.91000000000000014</c:v>
                </c:pt>
                <c:pt idx="916">
                  <c:v>0.91100000000000014</c:v>
                </c:pt>
                <c:pt idx="917">
                  <c:v>0.91200000000000014</c:v>
                </c:pt>
                <c:pt idx="918">
                  <c:v>0.91300000000000014</c:v>
                </c:pt>
                <c:pt idx="919">
                  <c:v>0.91400000000000015</c:v>
                </c:pt>
                <c:pt idx="920">
                  <c:v>0.91500000000000015</c:v>
                </c:pt>
                <c:pt idx="921">
                  <c:v>0.91600000000000015</c:v>
                </c:pt>
                <c:pt idx="922">
                  <c:v>0.91700000000000015</c:v>
                </c:pt>
                <c:pt idx="923">
                  <c:v>0.91800000000000015</c:v>
                </c:pt>
                <c:pt idx="924">
                  <c:v>0.91900000000000015</c:v>
                </c:pt>
                <c:pt idx="925">
                  <c:v>0.92000000000000015</c:v>
                </c:pt>
                <c:pt idx="926">
                  <c:v>0.92100000000000015</c:v>
                </c:pt>
                <c:pt idx="927">
                  <c:v>0.92200000000000015</c:v>
                </c:pt>
                <c:pt idx="928">
                  <c:v>0.92300000000000015</c:v>
                </c:pt>
                <c:pt idx="929">
                  <c:v>0.92400000000000015</c:v>
                </c:pt>
                <c:pt idx="930">
                  <c:v>0.92500000000000016</c:v>
                </c:pt>
                <c:pt idx="931">
                  <c:v>0.92600000000000016</c:v>
                </c:pt>
                <c:pt idx="932">
                  <c:v>0.92700000000000016</c:v>
                </c:pt>
                <c:pt idx="933">
                  <c:v>0.92800000000000016</c:v>
                </c:pt>
                <c:pt idx="934">
                  <c:v>0.92900000000000016</c:v>
                </c:pt>
                <c:pt idx="935">
                  <c:v>0.93000000000000016</c:v>
                </c:pt>
                <c:pt idx="936">
                  <c:v>0.93100000000000016</c:v>
                </c:pt>
                <c:pt idx="937">
                  <c:v>0.93200000000000016</c:v>
                </c:pt>
                <c:pt idx="938">
                  <c:v>0.93300000000000005</c:v>
                </c:pt>
                <c:pt idx="939">
                  <c:v>0.93400000000000005</c:v>
                </c:pt>
                <c:pt idx="940">
                  <c:v>0.93500000000000005</c:v>
                </c:pt>
                <c:pt idx="941">
                  <c:v>0.93600000000000005</c:v>
                </c:pt>
                <c:pt idx="942">
                  <c:v>0.93700000000000006</c:v>
                </c:pt>
                <c:pt idx="943">
                  <c:v>0.93800000000000006</c:v>
                </c:pt>
                <c:pt idx="944">
                  <c:v>0.93900000000000006</c:v>
                </c:pt>
                <c:pt idx="945">
                  <c:v>0.94000000000000006</c:v>
                </c:pt>
                <c:pt idx="946">
                  <c:v>0.94100000000000006</c:v>
                </c:pt>
                <c:pt idx="947">
                  <c:v>0.94200000000000006</c:v>
                </c:pt>
                <c:pt idx="948">
                  <c:v>0.94300000000000006</c:v>
                </c:pt>
                <c:pt idx="949">
                  <c:v>0.94400000000000006</c:v>
                </c:pt>
                <c:pt idx="950">
                  <c:v>0.94500000000000006</c:v>
                </c:pt>
                <c:pt idx="951">
                  <c:v>0.94600000000000006</c:v>
                </c:pt>
                <c:pt idx="952">
                  <c:v>0.94700000000000006</c:v>
                </c:pt>
                <c:pt idx="953">
                  <c:v>0.94800000000000006</c:v>
                </c:pt>
                <c:pt idx="954">
                  <c:v>0.94900000000000007</c:v>
                </c:pt>
                <c:pt idx="955">
                  <c:v>0.95000000000000007</c:v>
                </c:pt>
                <c:pt idx="956">
                  <c:v>0.95100000000000007</c:v>
                </c:pt>
                <c:pt idx="957">
                  <c:v>0.95200000000000007</c:v>
                </c:pt>
                <c:pt idx="958">
                  <c:v>0.95300000000000007</c:v>
                </c:pt>
                <c:pt idx="959">
                  <c:v>0.95400000000000007</c:v>
                </c:pt>
                <c:pt idx="960">
                  <c:v>0.95500000000000007</c:v>
                </c:pt>
                <c:pt idx="961">
                  <c:v>0.95600000000000007</c:v>
                </c:pt>
                <c:pt idx="962">
                  <c:v>0.95700000000000007</c:v>
                </c:pt>
                <c:pt idx="963">
                  <c:v>0.95800000000000007</c:v>
                </c:pt>
                <c:pt idx="964">
                  <c:v>0.95900000000000007</c:v>
                </c:pt>
                <c:pt idx="965">
                  <c:v>0.96000000000000008</c:v>
                </c:pt>
                <c:pt idx="966">
                  <c:v>0.96100000000000008</c:v>
                </c:pt>
                <c:pt idx="967">
                  <c:v>0.96200000000000008</c:v>
                </c:pt>
                <c:pt idx="968">
                  <c:v>0.96300000000000008</c:v>
                </c:pt>
                <c:pt idx="969">
                  <c:v>0.96400000000000008</c:v>
                </c:pt>
                <c:pt idx="970">
                  <c:v>0.96500000000000008</c:v>
                </c:pt>
                <c:pt idx="971">
                  <c:v>0.96600000000000008</c:v>
                </c:pt>
                <c:pt idx="972">
                  <c:v>0.96700000000000008</c:v>
                </c:pt>
                <c:pt idx="973">
                  <c:v>0.96800000000000008</c:v>
                </c:pt>
                <c:pt idx="974">
                  <c:v>0.96900000000000008</c:v>
                </c:pt>
                <c:pt idx="975">
                  <c:v>0.97000000000000008</c:v>
                </c:pt>
                <c:pt idx="976">
                  <c:v>0.97100000000000009</c:v>
                </c:pt>
                <c:pt idx="977">
                  <c:v>0.97200000000000009</c:v>
                </c:pt>
                <c:pt idx="978">
                  <c:v>0.97300000000000009</c:v>
                </c:pt>
                <c:pt idx="979">
                  <c:v>0.97400000000000009</c:v>
                </c:pt>
                <c:pt idx="980">
                  <c:v>0.97500000000000009</c:v>
                </c:pt>
                <c:pt idx="981">
                  <c:v>0.97600000000000009</c:v>
                </c:pt>
                <c:pt idx="982">
                  <c:v>0.97700000000000009</c:v>
                </c:pt>
                <c:pt idx="983">
                  <c:v>0.97800000000000009</c:v>
                </c:pt>
                <c:pt idx="984">
                  <c:v>0.97900000000000009</c:v>
                </c:pt>
                <c:pt idx="985">
                  <c:v>0.98000000000000009</c:v>
                </c:pt>
                <c:pt idx="986">
                  <c:v>0.98100000000000009</c:v>
                </c:pt>
                <c:pt idx="987">
                  <c:v>0.9820000000000001</c:v>
                </c:pt>
                <c:pt idx="988">
                  <c:v>0.9830000000000001</c:v>
                </c:pt>
                <c:pt idx="989">
                  <c:v>0.9840000000000001</c:v>
                </c:pt>
                <c:pt idx="990">
                  <c:v>0.9850000000000001</c:v>
                </c:pt>
                <c:pt idx="991">
                  <c:v>0.9860000000000001</c:v>
                </c:pt>
                <c:pt idx="992">
                  <c:v>0.9870000000000001</c:v>
                </c:pt>
                <c:pt idx="993">
                  <c:v>0.9880000000000001</c:v>
                </c:pt>
                <c:pt idx="994">
                  <c:v>0.9890000000000001</c:v>
                </c:pt>
                <c:pt idx="995">
                  <c:v>0.9900000000000001</c:v>
                </c:pt>
                <c:pt idx="996">
                  <c:v>0.9910000000000001</c:v>
                </c:pt>
                <c:pt idx="997">
                  <c:v>0.9920000000000001</c:v>
                </c:pt>
                <c:pt idx="998">
                  <c:v>0.9930000000000001</c:v>
                </c:pt>
                <c:pt idx="999">
                  <c:v>0.99400000000000011</c:v>
                </c:pt>
                <c:pt idx="1000">
                  <c:v>0.99500000000000011</c:v>
                </c:pt>
                <c:pt idx="1001">
                  <c:v>0.996</c:v>
                </c:pt>
                <c:pt idx="1002">
                  <c:v>0.99700000000000011</c:v>
                </c:pt>
                <c:pt idx="1003">
                  <c:v>0.998</c:v>
                </c:pt>
                <c:pt idx="1004">
                  <c:v>0.99900000000000011</c:v>
                </c:pt>
                <c:pt idx="1005">
                  <c:v>1</c:v>
                </c:pt>
                <c:pt idx="1006">
                  <c:v>1.0010000000000001</c:v>
                </c:pt>
                <c:pt idx="1007">
                  <c:v>1.002</c:v>
                </c:pt>
                <c:pt idx="1008">
                  <c:v>1.0030000000000001</c:v>
                </c:pt>
                <c:pt idx="1009">
                  <c:v>1.004</c:v>
                </c:pt>
                <c:pt idx="1010">
                  <c:v>1.0050000000000001</c:v>
                </c:pt>
                <c:pt idx="1011">
                  <c:v>1.006</c:v>
                </c:pt>
                <c:pt idx="1012">
                  <c:v>1.0070000000000001</c:v>
                </c:pt>
                <c:pt idx="1013">
                  <c:v>1.008</c:v>
                </c:pt>
                <c:pt idx="1014">
                  <c:v>1.0090000000000001</c:v>
                </c:pt>
                <c:pt idx="1015">
                  <c:v>1.01</c:v>
                </c:pt>
                <c:pt idx="1016">
                  <c:v>1.0110000000000001</c:v>
                </c:pt>
                <c:pt idx="1017">
                  <c:v>1.012</c:v>
                </c:pt>
                <c:pt idx="1018">
                  <c:v>1.0130000000000001</c:v>
                </c:pt>
                <c:pt idx="1019">
                  <c:v>1.014</c:v>
                </c:pt>
                <c:pt idx="1020">
                  <c:v>1.0150000000000001</c:v>
                </c:pt>
                <c:pt idx="1021">
                  <c:v>1.016</c:v>
                </c:pt>
                <c:pt idx="1022">
                  <c:v>1.0170000000000001</c:v>
                </c:pt>
                <c:pt idx="1023">
                  <c:v>1.018</c:v>
                </c:pt>
                <c:pt idx="1024">
                  <c:v>1.0190000000000001</c:v>
                </c:pt>
                <c:pt idx="1025">
                  <c:v>1.02</c:v>
                </c:pt>
                <c:pt idx="1026">
                  <c:v>1.0210000000000001</c:v>
                </c:pt>
                <c:pt idx="1027">
                  <c:v>1.022</c:v>
                </c:pt>
                <c:pt idx="1028">
                  <c:v>1.0230000000000001</c:v>
                </c:pt>
                <c:pt idx="1029">
                  <c:v>1.024</c:v>
                </c:pt>
                <c:pt idx="1030">
                  <c:v>1.0250000000000001</c:v>
                </c:pt>
                <c:pt idx="1031">
                  <c:v>1.026</c:v>
                </c:pt>
                <c:pt idx="1032">
                  <c:v>1.0270000000000001</c:v>
                </c:pt>
                <c:pt idx="1033">
                  <c:v>1.028</c:v>
                </c:pt>
                <c:pt idx="1034">
                  <c:v>1.0290000000000001</c:v>
                </c:pt>
                <c:pt idx="1035">
                  <c:v>1.03</c:v>
                </c:pt>
                <c:pt idx="1036">
                  <c:v>1.0310000000000001</c:v>
                </c:pt>
                <c:pt idx="1037">
                  <c:v>1.032</c:v>
                </c:pt>
                <c:pt idx="1038">
                  <c:v>1.0330000000000001</c:v>
                </c:pt>
                <c:pt idx="1039">
                  <c:v>1.034</c:v>
                </c:pt>
                <c:pt idx="1040">
                  <c:v>1.0350000000000001</c:v>
                </c:pt>
                <c:pt idx="1041">
                  <c:v>1.036</c:v>
                </c:pt>
                <c:pt idx="1042">
                  <c:v>1.0370000000000001</c:v>
                </c:pt>
                <c:pt idx="1043">
                  <c:v>1.038</c:v>
                </c:pt>
                <c:pt idx="1044">
                  <c:v>1.0390000000000001</c:v>
                </c:pt>
                <c:pt idx="1045">
                  <c:v>1.04</c:v>
                </c:pt>
                <c:pt idx="1046">
                  <c:v>1.0410000000000001</c:v>
                </c:pt>
                <c:pt idx="1047">
                  <c:v>1.042</c:v>
                </c:pt>
                <c:pt idx="1048">
                  <c:v>1.0430000000000001</c:v>
                </c:pt>
                <c:pt idx="1049">
                  <c:v>1.044</c:v>
                </c:pt>
                <c:pt idx="1050">
                  <c:v>1.0450000000000002</c:v>
                </c:pt>
                <c:pt idx="1051">
                  <c:v>1.046</c:v>
                </c:pt>
                <c:pt idx="1052">
                  <c:v>1.0470000000000002</c:v>
                </c:pt>
                <c:pt idx="1053">
                  <c:v>1.048</c:v>
                </c:pt>
                <c:pt idx="1054">
                  <c:v>1.0490000000000002</c:v>
                </c:pt>
                <c:pt idx="1055">
                  <c:v>1.05</c:v>
                </c:pt>
                <c:pt idx="1056">
                  <c:v>1.0510000000000002</c:v>
                </c:pt>
                <c:pt idx="1057">
                  <c:v>1.052</c:v>
                </c:pt>
                <c:pt idx="1058">
                  <c:v>1.0530000000000002</c:v>
                </c:pt>
                <c:pt idx="1059">
                  <c:v>1.054</c:v>
                </c:pt>
                <c:pt idx="1060">
                  <c:v>1.0550000000000002</c:v>
                </c:pt>
                <c:pt idx="1061">
                  <c:v>1.056</c:v>
                </c:pt>
                <c:pt idx="1062">
                  <c:v>1.0570000000000002</c:v>
                </c:pt>
                <c:pt idx="1063">
                  <c:v>1.0580000000000001</c:v>
                </c:pt>
                <c:pt idx="1064">
                  <c:v>1.0590000000000002</c:v>
                </c:pt>
                <c:pt idx="1065">
                  <c:v>1.06</c:v>
                </c:pt>
                <c:pt idx="1066">
                  <c:v>1.0610000000000002</c:v>
                </c:pt>
                <c:pt idx="1067">
                  <c:v>1.0620000000000001</c:v>
                </c:pt>
                <c:pt idx="1068">
                  <c:v>1.0630000000000002</c:v>
                </c:pt>
                <c:pt idx="1069">
                  <c:v>1.0640000000000001</c:v>
                </c:pt>
                <c:pt idx="1070">
                  <c:v>1.0650000000000002</c:v>
                </c:pt>
                <c:pt idx="1071">
                  <c:v>1.0660000000000001</c:v>
                </c:pt>
                <c:pt idx="1072">
                  <c:v>1.0670000000000002</c:v>
                </c:pt>
                <c:pt idx="1073">
                  <c:v>1.0680000000000001</c:v>
                </c:pt>
                <c:pt idx="1074">
                  <c:v>1.0690000000000002</c:v>
                </c:pt>
                <c:pt idx="1075">
                  <c:v>1.07</c:v>
                </c:pt>
                <c:pt idx="1076">
                  <c:v>1.0710000000000002</c:v>
                </c:pt>
                <c:pt idx="1077">
                  <c:v>1.0720000000000001</c:v>
                </c:pt>
                <c:pt idx="1078">
                  <c:v>1.0730000000000002</c:v>
                </c:pt>
                <c:pt idx="1079">
                  <c:v>1.0740000000000001</c:v>
                </c:pt>
                <c:pt idx="1080">
                  <c:v>1.0750000000000002</c:v>
                </c:pt>
                <c:pt idx="1081">
                  <c:v>1.0760000000000001</c:v>
                </c:pt>
                <c:pt idx="1082">
                  <c:v>1.0770000000000002</c:v>
                </c:pt>
                <c:pt idx="1083">
                  <c:v>1.0780000000000001</c:v>
                </c:pt>
                <c:pt idx="1084">
                  <c:v>1.0790000000000002</c:v>
                </c:pt>
                <c:pt idx="1085">
                  <c:v>1.08</c:v>
                </c:pt>
                <c:pt idx="1086">
                  <c:v>1.0810000000000002</c:v>
                </c:pt>
                <c:pt idx="1087">
                  <c:v>1.0820000000000001</c:v>
                </c:pt>
                <c:pt idx="1088">
                  <c:v>1.0830000000000002</c:v>
                </c:pt>
                <c:pt idx="1089">
                  <c:v>1.0840000000000001</c:v>
                </c:pt>
                <c:pt idx="1090">
                  <c:v>1.0850000000000002</c:v>
                </c:pt>
                <c:pt idx="1091">
                  <c:v>1.0860000000000001</c:v>
                </c:pt>
                <c:pt idx="1092">
                  <c:v>1.0870000000000002</c:v>
                </c:pt>
                <c:pt idx="1093">
                  <c:v>1.0880000000000001</c:v>
                </c:pt>
                <c:pt idx="1094">
                  <c:v>1.0890000000000002</c:v>
                </c:pt>
                <c:pt idx="1095">
                  <c:v>1.0900000000000001</c:v>
                </c:pt>
                <c:pt idx="1096">
                  <c:v>1.0910000000000002</c:v>
                </c:pt>
                <c:pt idx="1097">
                  <c:v>1.0920000000000001</c:v>
                </c:pt>
                <c:pt idx="1098">
                  <c:v>1.0930000000000002</c:v>
                </c:pt>
                <c:pt idx="1099">
                  <c:v>1.0940000000000001</c:v>
                </c:pt>
                <c:pt idx="1100">
                  <c:v>1.0950000000000002</c:v>
                </c:pt>
                <c:pt idx="1101">
                  <c:v>1.0960000000000001</c:v>
                </c:pt>
                <c:pt idx="1102">
                  <c:v>1.0970000000000002</c:v>
                </c:pt>
                <c:pt idx="1103">
                  <c:v>1.0980000000000001</c:v>
                </c:pt>
                <c:pt idx="1104">
                  <c:v>1.0990000000000002</c:v>
                </c:pt>
                <c:pt idx="1105">
                  <c:v>1.1000000000000001</c:v>
                </c:pt>
                <c:pt idx="1106">
                  <c:v>1.1010000000000002</c:v>
                </c:pt>
                <c:pt idx="1107">
                  <c:v>1.1020000000000001</c:v>
                </c:pt>
                <c:pt idx="1108">
                  <c:v>1.1030000000000002</c:v>
                </c:pt>
                <c:pt idx="1109">
                  <c:v>1.1040000000000001</c:v>
                </c:pt>
                <c:pt idx="1110">
                  <c:v>1.1050000000000002</c:v>
                </c:pt>
                <c:pt idx="1111">
                  <c:v>1.1060000000000001</c:v>
                </c:pt>
                <c:pt idx="1112">
                  <c:v>1.1070000000000002</c:v>
                </c:pt>
                <c:pt idx="1113">
                  <c:v>1.1080000000000001</c:v>
                </c:pt>
                <c:pt idx="1114">
                  <c:v>1.1090000000000002</c:v>
                </c:pt>
                <c:pt idx="1115">
                  <c:v>1.1100000000000001</c:v>
                </c:pt>
                <c:pt idx="1116">
                  <c:v>1.1110000000000002</c:v>
                </c:pt>
                <c:pt idx="1117">
                  <c:v>1.1120000000000001</c:v>
                </c:pt>
                <c:pt idx="1118">
                  <c:v>1.1130000000000002</c:v>
                </c:pt>
                <c:pt idx="1119">
                  <c:v>1.1140000000000001</c:v>
                </c:pt>
                <c:pt idx="1120">
                  <c:v>1.1150000000000002</c:v>
                </c:pt>
                <c:pt idx="1121">
                  <c:v>1.1160000000000001</c:v>
                </c:pt>
                <c:pt idx="1122">
                  <c:v>1.1170000000000002</c:v>
                </c:pt>
                <c:pt idx="1123">
                  <c:v>1.1180000000000001</c:v>
                </c:pt>
                <c:pt idx="1124">
                  <c:v>1.1190000000000002</c:v>
                </c:pt>
                <c:pt idx="1125">
                  <c:v>1.1200000000000001</c:v>
                </c:pt>
                <c:pt idx="1126">
                  <c:v>1.121</c:v>
                </c:pt>
                <c:pt idx="1127">
                  <c:v>1.1220000000000001</c:v>
                </c:pt>
                <c:pt idx="1128">
                  <c:v>1.123</c:v>
                </c:pt>
                <c:pt idx="1129">
                  <c:v>1.1240000000000001</c:v>
                </c:pt>
                <c:pt idx="1130">
                  <c:v>1.125</c:v>
                </c:pt>
                <c:pt idx="1131">
                  <c:v>1.1260000000000001</c:v>
                </c:pt>
                <c:pt idx="1132">
                  <c:v>1.127</c:v>
                </c:pt>
                <c:pt idx="1133">
                  <c:v>1.1280000000000001</c:v>
                </c:pt>
                <c:pt idx="1134">
                  <c:v>1.129</c:v>
                </c:pt>
                <c:pt idx="1135">
                  <c:v>1.1300000000000001</c:v>
                </c:pt>
                <c:pt idx="1136">
                  <c:v>1.131</c:v>
                </c:pt>
                <c:pt idx="1137">
                  <c:v>1.1320000000000001</c:v>
                </c:pt>
                <c:pt idx="1138">
                  <c:v>1.133</c:v>
                </c:pt>
                <c:pt idx="1139">
                  <c:v>1.1340000000000001</c:v>
                </c:pt>
                <c:pt idx="1140">
                  <c:v>1.135</c:v>
                </c:pt>
                <c:pt idx="1141">
                  <c:v>1.1360000000000001</c:v>
                </c:pt>
                <c:pt idx="1142">
                  <c:v>1.137</c:v>
                </c:pt>
                <c:pt idx="1143">
                  <c:v>1.1380000000000001</c:v>
                </c:pt>
                <c:pt idx="1144">
                  <c:v>1.139</c:v>
                </c:pt>
                <c:pt idx="1145">
                  <c:v>1.1400000000000001</c:v>
                </c:pt>
                <c:pt idx="1146">
                  <c:v>1.141</c:v>
                </c:pt>
                <c:pt idx="1147">
                  <c:v>1.1420000000000001</c:v>
                </c:pt>
                <c:pt idx="1148">
                  <c:v>1.143</c:v>
                </c:pt>
                <c:pt idx="1149">
                  <c:v>1.1440000000000001</c:v>
                </c:pt>
                <c:pt idx="1150">
                  <c:v>1.145</c:v>
                </c:pt>
                <c:pt idx="1151">
                  <c:v>1.1460000000000001</c:v>
                </c:pt>
                <c:pt idx="1152">
                  <c:v>1.147</c:v>
                </c:pt>
                <c:pt idx="1153">
                  <c:v>1.1480000000000001</c:v>
                </c:pt>
                <c:pt idx="1154">
                  <c:v>1.149</c:v>
                </c:pt>
                <c:pt idx="1155">
                  <c:v>1.1500000000000001</c:v>
                </c:pt>
                <c:pt idx="1156">
                  <c:v>1.151</c:v>
                </c:pt>
                <c:pt idx="1157">
                  <c:v>1.1520000000000001</c:v>
                </c:pt>
                <c:pt idx="1158">
                  <c:v>1.153</c:v>
                </c:pt>
                <c:pt idx="1159">
                  <c:v>1.1540000000000001</c:v>
                </c:pt>
                <c:pt idx="1160">
                  <c:v>1.155</c:v>
                </c:pt>
                <c:pt idx="1161">
                  <c:v>1.1560000000000001</c:v>
                </c:pt>
                <c:pt idx="1162">
                  <c:v>1.157</c:v>
                </c:pt>
                <c:pt idx="1163">
                  <c:v>1.1580000000000001</c:v>
                </c:pt>
                <c:pt idx="1164">
                  <c:v>1.159</c:v>
                </c:pt>
                <c:pt idx="1165">
                  <c:v>1.1600000000000001</c:v>
                </c:pt>
                <c:pt idx="1166">
                  <c:v>1.161</c:v>
                </c:pt>
                <c:pt idx="1167">
                  <c:v>1.1620000000000001</c:v>
                </c:pt>
                <c:pt idx="1168">
                  <c:v>1.163</c:v>
                </c:pt>
                <c:pt idx="1169">
                  <c:v>1.1640000000000001</c:v>
                </c:pt>
                <c:pt idx="1170">
                  <c:v>1.165</c:v>
                </c:pt>
                <c:pt idx="1171">
                  <c:v>1.1660000000000001</c:v>
                </c:pt>
                <c:pt idx="1172">
                  <c:v>1.167</c:v>
                </c:pt>
                <c:pt idx="1173">
                  <c:v>1.1680000000000001</c:v>
                </c:pt>
                <c:pt idx="1174">
                  <c:v>1.169</c:v>
                </c:pt>
                <c:pt idx="1175">
                  <c:v>1.1700000000000002</c:v>
                </c:pt>
                <c:pt idx="1176">
                  <c:v>1.171</c:v>
                </c:pt>
                <c:pt idx="1177">
                  <c:v>1.1720000000000002</c:v>
                </c:pt>
                <c:pt idx="1178">
                  <c:v>1.173</c:v>
                </c:pt>
                <c:pt idx="1179">
                  <c:v>1.1740000000000002</c:v>
                </c:pt>
                <c:pt idx="1180">
                  <c:v>1.175</c:v>
                </c:pt>
                <c:pt idx="1181">
                  <c:v>1.1760000000000002</c:v>
                </c:pt>
                <c:pt idx="1182">
                  <c:v>1.177</c:v>
                </c:pt>
                <c:pt idx="1183">
                  <c:v>1.1780000000000002</c:v>
                </c:pt>
                <c:pt idx="1184">
                  <c:v>1.179</c:v>
                </c:pt>
                <c:pt idx="1185">
                  <c:v>1.1800000000000002</c:v>
                </c:pt>
                <c:pt idx="1186">
                  <c:v>1.181</c:v>
                </c:pt>
                <c:pt idx="1187">
                  <c:v>1.1820000000000002</c:v>
                </c:pt>
                <c:pt idx="1188">
                  <c:v>1.1830000000000001</c:v>
                </c:pt>
                <c:pt idx="1189">
                  <c:v>1.1840000000000002</c:v>
                </c:pt>
                <c:pt idx="1190">
                  <c:v>1.1850000000000001</c:v>
                </c:pt>
                <c:pt idx="1191">
                  <c:v>1.1860000000000002</c:v>
                </c:pt>
                <c:pt idx="1192">
                  <c:v>1.1870000000000001</c:v>
                </c:pt>
                <c:pt idx="1193">
                  <c:v>1.1880000000000002</c:v>
                </c:pt>
                <c:pt idx="1194">
                  <c:v>1.1890000000000001</c:v>
                </c:pt>
                <c:pt idx="1195">
                  <c:v>1.1900000000000002</c:v>
                </c:pt>
                <c:pt idx="1196">
                  <c:v>1.1910000000000001</c:v>
                </c:pt>
                <c:pt idx="1197">
                  <c:v>1.1920000000000002</c:v>
                </c:pt>
                <c:pt idx="1198">
                  <c:v>1.1930000000000001</c:v>
                </c:pt>
                <c:pt idx="1199">
                  <c:v>1.1940000000000002</c:v>
                </c:pt>
                <c:pt idx="1200">
                  <c:v>1.1950000000000001</c:v>
                </c:pt>
                <c:pt idx="1201">
                  <c:v>1.1960000000000002</c:v>
                </c:pt>
                <c:pt idx="1202">
                  <c:v>1.1970000000000001</c:v>
                </c:pt>
                <c:pt idx="1203">
                  <c:v>1.1980000000000002</c:v>
                </c:pt>
                <c:pt idx="1204">
                  <c:v>1.1990000000000001</c:v>
                </c:pt>
                <c:pt idx="1205">
                  <c:v>1.2000000000000002</c:v>
                </c:pt>
                <c:pt idx="1206">
                  <c:v>1.2010000000000001</c:v>
                </c:pt>
                <c:pt idx="1207">
                  <c:v>1.2020000000000002</c:v>
                </c:pt>
                <c:pt idx="1208">
                  <c:v>1.2030000000000001</c:v>
                </c:pt>
                <c:pt idx="1209">
                  <c:v>1.2040000000000002</c:v>
                </c:pt>
                <c:pt idx="1210">
                  <c:v>1.2050000000000001</c:v>
                </c:pt>
                <c:pt idx="1211">
                  <c:v>1.2060000000000002</c:v>
                </c:pt>
                <c:pt idx="1212">
                  <c:v>1.2070000000000001</c:v>
                </c:pt>
                <c:pt idx="1213">
                  <c:v>1.2080000000000002</c:v>
                </c:pt>
                <c:pt idx="1214">
                  <c:v>1.2090000000000001</c:v>
                </c:pt>
                <c:pt idx="1215">
                  <c:v>1.2100000000000002</c:v>
                </c:pt>
                <c:pt idx="1216">
                  <c:v>1.2110000000000001</c:v>
                </c:pt>
                <c:pt idx="1217">
                  <c:v>1.2120000000000002</c:v>
                </c:pt>
                <c:pt idx="1218">
                  <c:v>1.2130000000000001</c:v>
                </c:pt>
                <c:pt idx="1219">
                  <c:v>1.2140000000000002</c:v>
                </c:pt>
                <c:pt idx="1220">
                  <c:v>1.2150000000000001</c:v>
                </c:pt>
                <c:pt idx="1221">
                  <c:v>1.2160000000000002</c:v>
                </c:pt>
                <c:pt idx="1222">
                  <c:v>1.2170000000000001</c:v>
                </c:pt>
                <c:pt idx="1223">
                  <c:v>1.2180000000000002</c:v>
                </c:pt>
                <c:pt idx="1224">
                  <c:v>1.2190000000000001</c:v>
                </c:pt>
                <c:pt idx="1225">
                  <c:v>1.2200000000000002</c:v>
                </c:pt>
                <c:pt idx="1226">
                  <c:v>1.2210000000000001</c:v>
                </c:pt>
                <c:pt idx="1227">
                  <c:v>1.2220000000000002</c:v>
                </c:pt>
                <c:pt idx="1228">
                  <c:v>1.2230000000000001</c:v>
                </c:pt>
                <c:pt idx="1229">
                  <c:v>1.2240000000000002</c:v>
                </c:pt>
                <c:pt idx="1230">
                  <c:v>1.2250000000000001</c:v>
                </c:pt>
                <c:pt idx="1231">
                  <c:v>1.2260000000000002</c:v>
                </c:pt>
                <c:pt idx="1232">
                  <c:v>1.2270000000000001</c:v>
                </c:pt>
                <c:pt idx="1233">
                  <c:v>1.2280000000000002</c:v>
                </c:pt>
                <c:pt idx="1234">
                  <c:v>1.2290000000000001</c:v>
                </c:pt>
                <c:pt idx="1235">
                  <c:v>1.2300000000000002</c:v>
                </c:pt>
                <c:pt idx="1236">
                  <c:v>1.2310000000000001</c:v>
                </c:pt>
                <c:pt idx="1237">
                  <c:v>1.2320000000000002</c:v>
                </c:pt>
                <c:pt idx="1238">
                  <c:v>1.2330000000000001</c:v>
                </c:pt>
                <c:pt idx="1239">
                  <c:v>1.2340000000000002</c:v>
                </c:pt>
                <c:pt idx="1240">
                  <c:v>1.2350000000000001</c:v>
                </c:pt>
                <c:pt idx="1241">
                  <c:v>1.2360000000000002</c:v>
                </c:pt>
                <c:pt idx="1242">
                  <c:v>1.2370000000000001</c:v>
                </c:pt>
                <c:pt idx="1243">
                  <c:v>1.2380000000000002</c:v>
                </c:pt>
                <c:pt idx="1244">
                  <c:v>1.2390000000000001</c:v>
                </c:pt>
                <c:pt idx="1245">
                  <c:v>1.2400000000000002</c:v>
                </c:pt>
                <c:pt idx="1246">
                  <c:v>1.2410000000000001</c:v>
                </c:pt>
                <c:pt idx="1247">
                  <c:v>1.2420000000000002</c:v>
                </c:pt>
                <c:pt idx="1248">
                  <c:v>1.2430000000000001</c:v>
                </c:pt>
                <c:pt idx="1249">
                  <c:v>1.2440000000000002</c:v>
                </c:pt>
                <c:pt idx="1250">
                  <c:v>1.2450000000000001</c:v>
                </c:pt>
                <c:pt idx="1251">
                  <c:v>1.246</c:v>
                </c:pt>
                <c:pt idx="1252">
                  <c:v>1.2470000000000001</c:v>
                </c:pt>
                <c:pt idx="1253">
                  <c:v>1.248</c:v>
                </c:pt>
                <c:pt idx="1254">
                  <c:v>1.2490000000000001</c:v>
                </c:pt>
                <c:pt idx="1255">
                  <c:v>1.25</c:v>
                </c:pt>
                <c:pt idx="1256">
                  <c:v>1.2510000000000001</c:v>
                </c:pt>
                <c:pt idx="1257">
                  <c:v>1.252</c:v>
                </c:pt>
                <c:pt idx="1258">
                  <c:v>1.2530000000000001</c:v>
                </c:pt>
                <c:pt idx="1259">
                  <c:v>1.254</c:v>
                </c:pt>
                <c:pt idx="1260">
                  <c:v>1.2550000000000001</c:v>
                </c:pt>
                <c:pt idx="1261">
                  <c:v>1.256</c:v>
                </c:pt>
                <c:pt idx="1262">
                  <c:v>1.2570000000000001</c:v>
                </c:pt>
                <c:pt idx="1263">
                  <c:v>1.258</c:v>
                </c:pt>
                <c:pt idx="1264">
                  <c:v>1.2590000000000001</c:v>
                </c:pt>
                <c:pt idx="1265">
                  <c:v>1.26</c:v>
                </c:pt>
                <c:pt idx="1266">
                  <c:v>1.2610000000000001</c:v>
                </c:pt>
                <c:pt idx="1267">
                  <c:v>1.262</c:v>
                </c:pt>
                <c:pt idx="1268">
                  <c:v>1.2630000000000001</c:v>
                </c:pt>
                <c:pt idx="1269">
                  <c:v>1.264</c:v>
                </c:pt>
                <c:pt idx="1270">
                  <c:v>1.2650000000000001</c:v>
                </c:pt>
                <c:pt idx="1271">
                  <c:v>1.266</c:v>
                </c:pt>
                <c:pt idx="1272">
                  <c:v>1.2670000000000001</c:v>
                </c:pt>
                <c:pt idx="1273">
                  <c:v>1.268</c:v>
                </c:pt>
                <c:pt idx="1274">
                  <c:v>1.2690000000000001</c:v>
                </c:pt>
                <c:pt idx="1275">
                  <c:v>1.27</c:v>
                </c:pt>
                <c:pt idx="1276">
                  <c:v>1.2710000000000001</c:v>
                </c:pt>
                <c:pt idx="1277">
                  <c:v>1.272</c:v>
                </c:pt>
                <c:pt idx="1278">
                  <c:v>1.2730000000000001</c:v>
                </c:pt>
                <c:pt idx="1279">
                  <c:v>1.274</c:v>
                </c:pt>
                <c:pt idx="1280">
                  <c:v>1.2750000000000001</c:v>
                </c:pt>
                <c:pt idx="1281">
                  <c:v>1.276</c:v>
                </c:pt>
                <c:pt idx="1282">
                  <c:v>1.2770000000000001</c:v>
                </c:pt>
                <c:pt idx="1283">
                  <c:v>1.278</c:v>
                </c:pt>
                <c:pt idx="1284">
                  <c:v>1.2790000000000001</c:v>
                </c:pt>
                <c:pt idx="1285">
                  <c:v>1.28</c:v>
                </c:pt>
                <c:pt idx="1286">
                  <c:v>1.2810000000000001</c:v>
                </c:pt>
                <c:pt idx="1287">
                  <c:v>1.282</c:v>
                </c:pt>
                <c:pt idx="1288">
                  <c:v>1.2830000000000001</c:v>
                </c:pt>
                <c:pt idx="1289">
                  <c:v>1.284</c:v>
                </c:pt>
                <c:pt idx="1290">
                  <c:v>1.2850000000000001</c:v>
                </c:pt>
                <c:pt idx="1291">
                  <c:v>1.286</c:v>
                </c:pt>
                <c:pt idx="1292">
                  <c:v>1.2870000000000001</c:v>
                </c:pt>
                <c:pt idx="1293">
                  <c:v>1.288</c:v>
                </c:pt>
                <c:pt idx="1294">
                  <c:v>1.2890000000000001</c:v>
                </c:pt>
                <c:pt idx="1295">
                  <c:v>1.29</c:v>
                </c:pt>
                <c:pt idx="1296">
                  <c:v>1.2910000000000001</c:v>
                </c:pt>
                <c:pt idx="1297">
                  <c:v>1.292</c:v>
                </c:pt>
                <c:pt idx="1298">
                  <c:v>1.2930000000000001</c:v>
                </c:pt>
                <c:pt idx="1299">
                  <c:v>1.294</c:v>
                </c:pt>
                <c:pt idx="1300">
                  <c:v>1.2950000000000002</c:v>
                </c:pt>
                <c:pt idx="1301">
                  <c:v>1.296</c:v>
                </c:pt>
                <c:pt idx="1302">
                  <c:v>1.2970000000000002</c:v>
                </c:pt>
                <c:pt idx="1303">
                  <c:v>1.298</c:v>
                </c:pt>
                <c:pt idx="1304">
                  <c:v>1.2990000000000002</c:v>
                </c:pt>
                <c:pt idx="1305">
                  <c:v>1.3</c:v>
                </c:pt>
                <c:pt idx="1306">
                  <c:v>1.3010000000000002</c:v>
                </c:pt>
                <c:pt idx="1307">
                  <c:v>1.302</c:v>
                </c:pt>
                <c:pt idx="1308">
                  <c:v>1.3030000000000002</c:v>
                </c:pt>
                <c:pt idx="1309">
                  <c:v>1.304</c:v>
                </c:pt>
                <c:pt idx="1310">
                  <c:v>1.3050000000000002</c:v>
                </c:pt>
                <c:pt idx="1311">
                  <c:v>1.306</c:v>
                </c:pt>
                <c:pt idx="1312">
                  <c:v>1.3070000000000002</c:v>
                </c:pt>
                <c:pt idx="1313">
                  <c:v>1.3080000000000001</c:v>
                </c:pt>
                <c:pt idx="1314">
                  <c:v>1.3090000000000002</c:v>
                </c:pt>
                <c:pt idx="1315">
                  <c:v>1.31</c:v>
                </c:pt>
                <c:pt idx="1316">
                  <c:v>1.3110000000000002</c:v>
                </c:pt>
                <c:pt idx="1317">
                  <c:v>1.3120000000000001</c:v>
                </c:pt>
                <c:pt idx="1318">
                  <c:v>1.3130000000000002</c:v>
                </c:pt>
                <c:pt idx="1319">
                  <c:v>1.3140000000000001</c:v>
                </c:pt>
                <c:pt idx="1320">
                  <c:v>1.3150000000000002</c:v>
                </c:pt>
                <c:pt idx="1321">
                  <c:v>1.3160000000000001</c:v>
                </c:pt>
                <c:pt idx="1322">
                  <c:v>1.3170000000000002</c:v>
                </c:pt>
                <c:pt idx="1323">
                  <c:v>1.3180000000000001</c:v>
                </c:pt>
                <c:pt idx="1324">
                  <c:v>1.3190000000000002</c:v>
                </c:pt>
                <c:pt idx="1325">
                  <c:v>1.32</c:v>
                </c:pt>
                <c:pt idx="1326">
                  <c:v>1.3210000000000002</c:v>
                </c:pt>
                <c:pt idx="1327">
                  <c:v>1.3220000000000001</c:v>
                </c:pt>
                <c:pt idx="1328">
                  <c:v>1.3230000000000002</c:v>
                </c:pt>
                <c:pt idx="1329">
                  <c:v>1.3240000000000001</c:v>
                </c:pt>
                <c:pt idx="1330">
                  <c:v>1.3250000000000002</c:v>
                </c:pt>
                <c:pt idx="1331">
                  <c:v>1.3260000000000001</c:v>
                </c:pt>
                <c:pt idx="1332">
                  <c:v>1.3270000000000002</c:v>
                </c:pt>
                <c:pt idx="1333">
                  <c:v>1.3280000000000001</c:v>
                </c:pt>
                <c:pt idx="1334">
                  <c:v>1.3290000000000002</c:v>
                </c:pt>
                <c:pt idx="1335">
                  <c:v>1.33</c:v>
                </c:pt>
                <c:pt idx="1336">
                  <c:v>1.3310000000000002</c:v>
                </c:pt>
                <c:pt idx="1337">
                  <c:v>1.3320000000000001</c:v>
                </c:pt>
                <c:pt idx="1338">
                  <c:v>1.3330000000000002</c:v>
                </c:pt>
                <c:pt idx="1339">
                  <c:v>1.3340000000000001</c:v>
                </c:pt>
                <c:pt idx="1340">
                  <c:v>1.3350000000000002</c:v>
                </c:pt>
                <c:pt idx="1341">
                  <c:v>1.3360000000000001</c:v>
                </c:pt>
                <c:pt idx="1342">
                  <c:v>1.3370000000000002</c:v>
                </c:pt>
                <c:pt idx="1343">
                  <c:v>1.3380000000000001</c:v>
                </c:pt>
                <c:pt idx="1344">
                  <c:v>1.3390000000000002</c:v>
                </c:pt>
                <c:pt idx="1345">
                  <c:v>1.34</c:v>
                </c:pt>
                <c:pt idx="1346">
                  <c:v>1.3410000000000002</c:v>
                </c:pt>
                <c:pt idx="1347">
                  <c:v>1.3420000000000001</c:v>
                </c:pt>
                <c:pt idx="1348">
                  <c:v>1.3430000000000002</c:v>
                </c:pt>
                <c:pt idx="1349">
                  <c:v>1.3440000000000001</c:v>
                </c:pt>
                <c:pt idx="1350">
                  <c:v>1.3450000000000002</c:v>
                </c:pt>
                <c:pt idx="1351">
                  <c:v>1.3460000000000001</c:v>
                </c:pt>
                <c:pt idx="1352">
                  <c:v>1.3470000000000002</c:v>
                </c:pt>
                <c:pt idx="1353">
                  <c:v>1.3480000000000001</c:v>
                </c:pt>
                <c:pt idx="1354">
                  <c:v>1.3490000000000002</c:v>
                </c:pt>
                <c:pt idx="1355">
                  <c:v>1.35</c:v>
                </c:pt>
                <c:pt idx="1356">
                  <c:v>1.3510000000000002</c:v>
                </c:pt>
                <c:pt idx="1357">
                  <c:v>1.3520000000000001</c:v>
                </c:pt>
                <c:pt idx="1358">
                  <c:v>1.3530000000000002</c:v>
                </c:pt>
                <c:pt idx="1359">
                  <c:v>1.3540000000000001</c:v>
                </c:pt>
                <c:pt idx="1360">
                  <c:v>1.3550000000000002</c:v>
                </c:pt>
                <c:pt idx="1361">
                  <c:v>1.3560000000000001</c:v>
                </c:pt>
                <c:pt idx="1362">
                  <c:v>1.3570000000000002</c:v>
                </c:pt>
                <c:pt idx="1363">
                  <c:v>1.3580000000000001</c:v>
                </c:pt>
                <c:pt idx="1364">
                  <c:v>1.3590000000000002</c:v>
                </c:pt>
                <c:pt idx="1365">
                  <c:v>1.36</c:v>
                </c:pt>
                <c:pt idx="1366">
                  <c:v>1.3610000000000002</c:v>
                </c:pt>
                <c:pt idx="1367">
                  <c:v>1.3620000000000001</c:v>
                </c:pt>
                <c:pt idx="1368">
                  <c:v>1.3630000000000002</c:v>
                </c:pt>
                <c:pt idx="1369">
                  <c:v>1.3640000000000001</c:v>
                </c:pt>
                <c:pt idx="1370">
                  <c:v>1.3650000000000002</c:v>
                </c:pt>
                <c:pt idx="1371">
                  <c:v>1.3660000000000001</c:v>
                </c:pt>
                <c:pt idx="1372">
                  <c:v>1.3670000000000002</c:v>
                </c:pt>
                <c:pt idx="1373">
                  <c:v>1.3680000000000001</c:v>
                </c:pt>
                <c:pt idx="1374">
                  <c:v>1.3690000000000002</c:v>
                </c:pt>
                <c:pt idx="1375">
                  <c:v>1.37</c:v>
                </c:pt>
                <c:pt idx="1376">
                  <c:v>1.371</c:v>
                </c:pt>
                <c:pt idx="1377">
                  <c:v>1.3720000000000001</c:v>
                </c:pt>
                <c:pt idx="1378">
                  <c:v>1.373</c:v>
                </c:pt>
                <c:pt idx="1379">
                  <c:v>1.3740000000000001</c:v>
                </c:pt>
                <c:pt idx="1380">
                  <c:v>1.375</c:v>
                </c:pt>
                <c:pt idx="1381">
                  <c:v>1.3760000000000001</c:v>
                </c:pt>
                <c:pt idx="1382">
                  <c:v>1.377</c:v>
                </c:pt>
                <c:pt idx="1383">
                  <c:v>1.3780000000000001</c:v>
                </c:pt>
                <c:pt idx="1384">
                  <c:v>1.379</c:v>
                </c:pt>
                <c:pt idx="1385">
                  <c:v>1.3800000000000001</c:v>
                </c:pt>
                <c:pt idx="1386">
                  <c:v>1.381</c:v>
                </c:pt>
                <c:pt idx="1387">
                  <c:v>1.3820000000000001</c:v>
                </c:pt>
                <c:pt idx="1388">
                  <c:v>1.383</c:v>
                </c:pt>
                <c:pt idx="1389">
                  <c:v>1.3840000000000001</c:v>
                </c:pt>
                <c:pt idx="1390">
                  <c:v>1.385</c:v>
                </c:pt>
                <c:pt idx="1391">
                  <c:v>1.3860000000000001</c:v>
                </c:pt>
                <c:pt idx="1392">
                  <c:v>1.387</c:v>
                </c:pt>
                <c:pt idx="1393">
                  <c:v>1.3880000000000001</c:v>
                </c:pt>
                <c:pt idx="1394">
                  <c:v>1.389</c:v>
                </c:pt>
                <c:pt idx="1395">
                  <c:v>1.3900000000000001</c:v>
                </c:pt>
                <c:pt idx="1396">
                  <c:v>1.391</c:v>
                </c:pt>
                <c:pt idx="1397">
                  <c:v>1.3920000000000001</c:v>
                </c:pt>
                <c:pt idx="1398">
                  <c:v>1.393</c:v>
                </c:pt>
                <c:pt idx="1399">
                  <c:v>1.3940000000000001</c:v>
                </c:pt>
                <c:pt idx="1400">
                  <c:v>1.395</c:v>
                </c:pt>
                <c:pt idx="1401">
                  <c:v>1.3960000000000001</c:v>
                </c:pt>
                <c:pt idx="1402">
                  <c:v>1.397</c:v>
                </c:pt>
                <c:pt idx="1403">
                  <c:v>1.3980000000000001</c:v>
                </c:pt>
                <c:pt idx="1404">
                  <c:v>1.399</c:v>
                </c:pt>
                <c:pt idx="1405">
                  <c:v>1.4000000000000001</c:v>
                </c:pt>
                <c:pt idx="1406">
                  <c:v>1.401</c:v>
                </c:pt>
                <c:pt idx="1407">
                  <c:v>1.4020000000000001</c:v>
                </c:pt>
                <c:pt idx="1408">
                  <c:v>1.403</c:v>
                </c:pt>
                <c:pt idx="1409">
                  <c:v>1.4040000000000001</c:v>
                </c:pt>
                <c:pt idx="1410">
                  <c:v>1.405</c:v>
                </c:pt>
                <c:pt idx="1411">
                  <c:v>1.4060000000000001</c:v>
                </c:pt>
                <c:pt idx="1412">
                  <c:v>1.407</c:v>
                </c:pt>
                <c:pt idx="1413">
                  <c:v>1.4080000000000001</c:v>
                </c:pt>
                <c:pt idx="1414">
                  <c:v>1.409</c:v>
                </c:pt>
                <c:pt idx="1415">
                  <c:v>1.4100000000000001</c:v>
                </c:pt>
                <c:pt idx="1416">
                  <c:v>1.411</c:v>
                </c:pt>
                <c:pt idx="1417">
                  <c:v>1.4120000000000001</c:v>
                </c:pt>
                <c:pt idx="1418">
                  <c:v>1.413</c:v>
                </c:pt>
                <c:pt idx="1419">
                  <c:v>1.4140000000000001</c:v>
                </c:pt>
                <c:pt idx="1420">
                  <c:v>1.415</c:v>
                </c:pt>
                <c:pt idx="1421">
                  <c:v>1.4160000000000001</c:v>
                </c:pt>
                <c:pt idx="1422">
                  <c:v>1.417</c:v>
                </c:pt>
                <c:pt idx="1423">
                  <c:v>1.4180000000000001</c:v>
                </c:pt>
                <c:pt idx="1424">
                  <c:v>1.419</c:v>
                </c:pt>
                <c:pt idx="1425">
                  <c:v>1.4200000000000002</c:v>
                </c:pt>
                <c:pt idx="1426">
                  <c:v>1.421</c:v>
                </c:pt>
                <c:pt idx="1427">
                  <c:v>1.4220000000000002</c:v>
                </c:pt>
                <c:pt idx="1428">
                  <c:v>1.423</c:v>
                </c:pt>
                <c:pt idx="1429">
                  <c:v>1.4240000000000002</c:v>
                </c:pt>
                <c:pt idx="1430">
                  <c:v>1.425</c:v>
                </c:pt>
                <c:pt idx="1431">
                  <c:v>1.4260000000000002</c:v>
                </c:pt>
                <c:pt idx="1432">
                  <c:v>1.427</c:v>
                </c:pt>
                <c:pt idx="1433">
                  <c:v>1.4280000000000002</c:v>
                </c:pt>
                <c:pt idx="1434">
                  <c:v>1.429</c:v>
                </c:pt>
                <c:pt idx="1435">
                  <c:v>1.4300000000000002</c:v>
                </c:pt>
                <c:pt idx="1436">
                  <c:v>1.431</c:v>
                </c:pt>
                <c:pt idx="1437">
                  <c:v>1.4320000000000002</c:v>
                </c:pt>
                <c:pt idx="1438">
                  <c:v>1.4330000000000001</c:v>
                </c:pt>
                <c:pt idx="1439">
                  <c:v>1.4340000000000002</c:v>
                </c:pt>
                <c:pt idx="1440">
                  <c:v>1.4350000000000001</c:v>
                </c:pt>
                <c:pt idx="1441">
                  <c:v>1.4360000000000002</c:v>
                </c:pt>
                <c:pt idx="1442">
                  <c:v>1.4370000000000001</c:v>
                </c:pt>
                <c:pt idx="1443">
                  <c:v>1.4380000000000002</c:v>
                </c:pt>
                <c:pt idx="1444">
                  <c:v>1.4390000000000001</c:v>
                </c:pt>
                <c:pt idx="1445">
                  <c:v>1.4400000000000002</c:v>
                </c:pt>
                <c:pt idx="1446">
                  <c:v>1.4410000000000001</c:v>
                </c:pt>
                <c:pt idx="1447">
                  <c:v>1.4420000000000002</c:v>
                </c:pt>
                <c:pt idx="1448">
                  <c:v>1.4430000000000001</c:v>
                </c:pt>
                <c:pt idx="1449">
                  <c:v>1.4440000000000002</c:v>
                </c:pt>
                <c:pt idx="1450">
                  <c:v>1.4450000000000001</c:v>
                </c:pt>
                <c:pt idx="1451">
                  <c:v>1.4460000000000002</c:v>
                </c:pt>
                <c:pt idx="1452">
                  <c:v>1.4470000000000001</c:v>
                </c:pt>
                <c:pt idx="1453">
                  <c:v>1.4480000000000002</c:v>
                </c:pt>
                <c:pt idx="1454">
                  <c:v>1.4490000000000001</c:v>
                </c:pt>
                <c:pt idx="1455">
                  <c:v>1.4500000000000002</c:v>
                </c:pt>
                <c:pt idx="1456">
                  <c:v>1.4510000000000001</c:v>
                </c:pt>
                <c:pt idx="1457">
                  <c:v>1.4520000000000002</c:v>
                </c:pt>
                <c:pt idx="1458">
                  <c:v>1.4530000000000001</c:v>
                </c:pt>
                <c:pt idx="1459">
                  <c:v>1.4540000000000002</c:v>
                </c:pt>
                <c:pt idx="1460">
                  <c:v>1.4550000000000001</c:v>
                </c:pt>
                <c:pt idx="1461">
                  <c:v>1.4560000000000002</c:v>
                </c:pt>
                <c:pt idx="1462">
                  <c:v>1.4570000000000001</c:v>
                </c:pt>
                <c:pt idx="1463">
                  <c:v>1.4580000000000002</c:v>
                </c:pt>
                <c:pt idx="1464">
                  <c:v>1.4590000000000001</c:v>
                </c:pt>
                <c:pt idx="1465">
                  <c:v>1.4600000000000002</c:v>
                </c:pt>
                <c:pt idx="1466">
                  <c:v>1.4610000000000001</c:v>
                </c:pt>
                <c:pt idx="1467">
                  <c:v>1.4620000000000002</c:v>
                </c:pt>
                <c:pt idx="1468">
                  <c:v>1.4630000000000001</c:v>
                </c:pt>
                <c:pt idx="1469">
                  <c:v>1.4640000000000002</c:v>
                </c:pt>
                <c:pt idx="1470">
                  <c:v>1.4650000000000001</c:v>
                </c:pt>
                <c:pt idx="1471">
                  <c:v>1.4660000000000002</c:v>
                </c:pt>
                <c:pt idx="1472">
                  <c:v>1.4670000000000001</c:v>
                </c:pt>
                <c:pt idx="1473">
                  <c:v>1.4680000000000002</c:v>
                </c:pt>
                <c:pt idx="1474">
                  <c:v>1.4690000000000001</c:v>
                </c:pt>
                <c:pt idx="1475">
                  <c:v>1.4700000000000002</c:v>
                </c:pt>
                <c:pt idx="1476">
                  <c:v>1.4710000000000001</c:v>
                </c:pt>
                <c:pt idx="1477">
                  <c:v>1.4720000000000002</c:v>
                </c:pt>
                <c:pt idx="1478">
                  <c:v>1.4730000000000001</c:v>
                </c:pt>
                <c:pt idx="1479">
                  <c:v>1.4740000000000002</c:v>
                </c:pt>
                <c:pt idx="1480">
                  <c:v>1.4750000000000001</c:v>
                </c:pt>
                <c:pt idx="1481">
                  <c:v>1.4760000000000002</c:v>
                </c:pt>
                <c:pt idx="1482">
                  <c:v>1.4770000000000001</c:v>
                </c:pt>
                <c:pt idx="1483">
                  <c:v>1.4780000000000002</c:v>
                </c:pt>
                <c:pt idx="1484">
                  <c:v>1.4790000000000001</c:v>
                </c:pt>
                <c:pt idx="1485">
                  <c:v>1.4800000000000002</c:v>
                </c:pt>
                <c:pt idx="1486">
                  <c:v>1.4810000000000001</c:v>
                </c:pt>
                <c:pt idx="1487">
                  <c:v>1.4820000000000002</c:v>
                </c:pt>
                <c:pt idx="1488">
                  <c:v>1.4830000000000001</c:v>
                </c:pt>
                <c:pt idx="1489">
                  <c:v>1.4840000000000002</c:v>
                </c:pt>
                <c:pt idx="1490">
                  <c:v>1.4850000000000001</c:v>
                </c:pt>
                <c:pt idx="1491">
                  <c:v>1.4860000000000002</c:v>
                </c:pt>
                <c:pt idx="1492">
                  <c:v>1.4870000000000001</c:v>
                </c:pt>
                <c:pt idx="1493">
                  <c:v>1.4880000000000002</c:v>
                </c:pt>
                <c:pt idx="1494">
                  <c:v>1.4890000000000001</c:v>
                </c:pt>
                <c:pt idx="1495">
                  <c:v>1.4900000000000002</c:v>
                </c:pt>
                <c:pt idx="1496">
                  <c:v>1.4910000000000001</c:v>
                </c:pt>
                <c:pt idx="1497">
                  <c:v>1.4920000000000002</c:v>
                </c:pt>
                <c:pt idx="1498">
                  <c:v>1.4930000000000001</c:v>
                </c:pt>
                <c:pt idx="1499">
                  <c:v>1.4940000000000002</c:v>
                </c:pt>
                <c:pt idx="1500">
                  <c:v>1.4950000000000001</c:v>
                </c:pt>
                <c:pt idx="1501">
                  <c:v>1.496</c:v>
                </c:pt>
                <c:pt idx="1502">
                  <c:v>1.4970000000000001</c:v>
                </c:pt>
                <c:pt idx="1503">
                  <c:v>1.498</c:v>
                </c:pt>
                <c:pt idx="1504">
                  <c:v>1.4990000000000001</c:v>
                </c:pt>
                <c:pt idx="1505">
                  <c:v>1.5</c:v>
                </c:pt>
                <c:pt idx="1506">
                  <c:v>1.5010000000000001</c:v>
                </c:pt>
                <c:pt idx="1507">
                  <c:v>1.502</c:v>
                </c:pt>
                <c:pt idx="1508">
                  <c:v>1.5030000000000001</c:v>
                </c:pt>
                <c:pt idx="1509">
                  <c:v>1.504</c:v>
                </c:pt>
                <c:pt idx="1510">
                  <c:v>1.5050000000000001</c:v>
                </c:pt>
                <c:pt idx="1511">
                  <c:v>1.506</c:v>
                </c:pt>
                <c:pt idx="1512">
                  <c:v>1.5070000000000001</c:v>
                </c:pt>
                <c:pt idx="1513">
                  <c:v>1.508</c:v>
                </c:pt>
                <c:pt idx="1514">
                  <c:v>1.5090000000000001</c:v>
                </c:pt>
                <c:pt idx="1515">
                  <c:v>1.51</c:v>
                </c:pt>
                <c:pt idx="1516">
                  <c:v>1.5110000000000001</c:v>
                </c:pt>
                <c:pt idx="1517">
                  <c:v>1.512</c:v>
                </c:pt>
                <c:pt idx="1518">
                  <c:v>1.5130000000000001</c:v>
                </c:pt>
                <c:pt idx="1519">
                  <c:v>1.514</c:v>
                </c:pt>
                <c:pt idx="1520">
                  <c:v>1.5150000000000001</c:v>
                </c:pt>
                <c:pt idx="1521">
                  <c:v>1.516</c:v>
                </c:pt>
                <c:pt idx="1522">
                  <c:v>1.5170000000000001</c:v>
                </c:pt>
                <c:pt idx="1523">
                  <c:v>1.518</c:v>
                </c:pt>
                <c:pt idx="1524">
                  <c:v>1.5190000000000001</c:v>
                </c:pt>
                <c:pt idx="1525">
                  <c:v>1.52</c:v>
                </c:pt>
                <c:pt idx="1526">
                  <c:v>1.5210000000000001</c:v>
                </c:pt>
                <c:pt idx="1527">
                  <c:v>1.522</c:v>
                </c:pt>
                <c:pt idx="1528">
                  <c:v>1.5230000000000001</c:v>
                </c:pt>
                <c:pt idx="1529">
                  <c:v>1.524</c:v>
                </c:pt>
                <c:pt idx="1530">
                  <c:v>1.5250000000000001</c:v>
                </c:pt>
                <c:pt idx="1531">
                  <c:v>1.526</c:v>
                </c:pt>
                <c:pt idx="1532">
                  <c:v>1.5270000000000001</c:v>
                </c:pt>
                <c:pt idx="1533">
                  <c:v>1.528</c:v>
                </c:pt>
                <c:pt idx="1534">
                  <c:v>1.5290000000000001</c:v>
                </c:pt>
                <c:pt idx="1535">
                  <c:v>1.53</c:v>
                </c:pt>
                <c:pt idx="1536">
                  <c:v>1.5310000000000001</c:v>
                </c:pt>
                <c:pt idx="1537">
                  <c:v>1.532</c:v>
                </c:pt>
                <c:pt idx="1538">
                  <c:v>1.5330000000000001</c:v>
                </c:pt>
                <c:pt idx="1539">
                  <c:v>1.534</c:v>
                </c:pt>
                <c:pt idx="1540">
                  <c:v>1.5350000000000001</c:v>
                </c:pt>
                <c:pt idx="1541">
                  <c:v>1.536</c:v>
                </c:pt>
                <c:pt idx="1542">
                  <c:v>1.5370000000000001</c:v>
                </c:pt>
                <c:pt idx="1543">
                  <c:v>1.538</c:v>
                </c:pt>
                <c:pt idx="1544">
                  <c:v>1.5390000000000001</c:v>
                </c:pt>
                <c:pt idx="1545">
                  <c:v>1.54</c:v>
                </c:pt>
                <c:pt idx="1546">
                  <c:v>1.5410000000000001</c:v>
                </c:pt>
                <c:pt idx="1547">
                  <c:v>1.542</c:v>
                </c:pt>
                <c:pt idx="1548">
                  <c:v>1.5430000000000001</c:v>
                </c:pt>
                <c:pt idx="1549">
                  <c:v>1.544</c:v>
                </c:pt>
                <c:pt idx="1550">
                  <c:v>1.5450000000000002</c:v>
                </c:pt>
                <c:pt idx="1551">
                  <c:v>1.546</c:v>
                </c:pt>
                <c:pt idx="1552">
                  <c:v>1.5470000000000002</c:v>
                </c:pt>
                <c:pt idx="1553">
                  <c:v>1.548</c:v>
                </c:pt>
                <c:pt idx="1554">
                  <c:v>1.5490000000000002</c:v>
                </c:pt>
                <c:pt idx="1555">
                  <c:v>1.55</c:v>
                </c:pt>
                <c:pt idx="1556">
                  <c:v>1.5510000000000002</c:v>
                </c:pt>
                <c:pt idx="1557">
                  <c:v>1.552</c:v>
                </c:pt>
                <c:pt idx="1558">
                  <c:v>1.5530000000000002</c:v>
                </c:pt>
                <c:pt idx="1559">
                  <c:v>1.554</c:v>
                </c:pt>
                <c:pt idx="1560">
                  <c:v>1.5550000000000002</c:v>
                </c:pt>
                <c:pt idx="1561">
                  <c:v>1.556</c:v>
                </c:pt>
                <c:pt idx="1562">
                  <c:v>1.5570000000000002</c:v>
                </c:pt>
                <c:pt idx="1563">
                  <c:v>1.5580000000000001</c:v>
                </c:pt>
                <c:pt idx="1564">
                  <c:v>1.5590000000000002</c:v>
                </c:pt>
                <c:pt idx="1565">
                  <c:v>1.56</c:v>
                </c:pt>
                <c:pt idx="1566">
                  <c:v>1.5610000000000002</c:v>
                </c:pt>
                <c:pt idx="1567">
                  <c:v>1.5620000000000001</c:v>
                </c:pt>
                <c:pt idx="1568">
                  <c:v>1.5630000000000002</c:v>
                </c:pt>
                <c:pt idx="1569">
                  <c:v>1.5640000000000001</c:v>
                </c:pt>
                <c:pt idx="1570">
                  <c:v>1.5650000000000002</c:v>
                </c:pt>
                <c:pt idx="1571">
                  <c:v>1.5660000000000001</c:v>
                </c:pt>
                <c:pt idx="1572">
                  <c:v>1.5670000000000002</c:v>
                </c:pt>
                <c:pt idx="1573">
                  <c:v>1.5680000000000001</c:v>
                </c:pt>
                <c:pt idx="1574">
                  <c:v>1.5690000000000002</c:v>
                </c:pt>
                <c:pt idx="1575">
                  <c:v>1.57</c:v>
                </c:pt>
                <c:pt idx="1576">
                  <c:v>1.5710000000000002</c:v>
                </c:pt>
                <c:pt idx="1577">
                  <c:v>1.5720000000000001</c:v>
                </c:pt>
                <c:pt idx="1578">
                  <c:v>1.5730000000000002</c:v>
                </c:pt>
                <c:pt idx="1579">
                  <c:v>1.5740000000000001</c:v>
                </c:pt>
                <c:pt idx="1580">
                  <c:v>1.5750000000000002</c:v>
                </c:pt>
                <c:pt idx="1581">
                  <c:v>1.5760000000000001</c:v>
                </c:pt>
                <c:pt idx="1582">
                  <c:v>1.5770000000000002</c:v>
                </c:pt>
                <c:pt idx="1583">
                  <c:v>1.5780000000000001</c:v>
                </c:pt>
                <c:pt idx="1584">
                  <c:v>1.5790000000000002</c:v>
                </c:pt>
                <c:pt idx="1585">
                  <c:v>1.58</c:v>
                </c:pt>
                <c:pt idx="1586">
                  <c:v>1.5810000000000002</c:v>
                </c:pt>
                <c:pt idx="1587">
                  <c:v>1.5820000000000001</c:v>
                </c:pt>
                <c:pt idx="1588">
                  <c:v>1.5830000000000002</c:v>
                </c:pt>
                <c:pt idx="1589">
                  <c:v>1.5840000000000001</c:v>
                </c:pt>
                <c:pt idx="1590">
                  <c:v>1.5850000000000002</c:v>
                </c:pt>
                <c:pt idx="1591">
                  <c:v>1.5860000000000001</c:v>
                </c:pt>
                <c:pt idx="1592">
                  <c:v>1.5870000000000002</c:v>
                </c:pt>
                <c:pt idx="1593">
                  <c:v>1.5880000000000001</c:v>
                </c:pt>
                <c:pt idx="1594">
                  <c:v>1.5890000000000002</c:v>
                </c:pt>
                <c:pt idx="1595">
                  <c:v>1.59</c:v>
                </c:pt>
                <c:pt idx="1596">
                  <c:v>1.5910000000000002</c:v>
                </c:pt>
                <c:pt idx="1597">
                  <c:v>1.5920000000000001</c:v>
                </c:pt>
                <c:pt idx="1598">
                  <c:v>1.5930000000000002</c:v>
                </c:pt>
                <c:pt idx="1599">
                  <c:v>1.5940000000000001</c:v>
                </c:pt>
                <c:pt idx="1600">
                  <c:v>1.5950000000000002</c:v>
                </c:pt>
                <c:pt idx="1601">
                  <c:v>1.5960000000000001</c:v>
                </c:pt>
                <c:pt idx="1602">
                  <c:v>1.5970000000000002</c:v>
                </c:pt>
                <c:pt idx="1603">
                  <c:v>1.5980000000000001</c:v>
                </c:pt>
                <c:pt idx="1604">
                  <c:v>1.5990000000000002</c:v>
                </c:pt>
                <c:pt idx="1605">
                  <c:v>1.6</c:v>
                </c:pt>
                <c:pt idx="1606">
                  <c:v>1.6010000000000002</c:v>
                </c:pt>
                <c:pt idx="1607">
                  <c:v>1.6020000000000001</c:v>
                </c:pt>
                <c:pt idx="1608">
                  <c:v>1.6030000000000002</c:v>
                </c:pt>
                <c:pt idx="1609">
                  <c:v>1.6040000000000001</c:v>
                </c:pt>
                <c:pt idx="1610">
                  <c:v>1.6050000000000002</c:v>
                </c:pt>
                <c:pt idx="1611">
                  <c:v>1.6060000000000001</c:v>
                </c:pt>
                <c:pt idx="1612">
                  <c:v>1.6070000000000002</c:v>
                </c:pt>
                <c:pt idx="1613">
                  <c:v>1.6080000000000001</c:v>
                </c:pt>
                <c:pt idx="1614">
                  <c:v>1.6090000000000002</c:v>
                </c:pt>
                <c:pt idx="1615">
                  <c:v>1.61</c:v>
                </c:pt>
                <c:pt idx="1616">
                  <c:v>1.6110000000000002</c:v>
                </c:pt>
                <c:pt idx="1617">
                  <c:v>1.6120000000000001</c:v>
                </c:pt>
                <c:pt idx="1618">
                  <c:v>1.6130000000000002</c:v>
                </c:pt>
                <c:pt idx="1619">
                  <c:v>1.6140000000000001</c:v>
                </c:pt>
                <c:pt idx="1620">
                  <c:v>1.6150000000000002</c:v>
                </c:pt>
                <c:pt idx="1621">
                  <c:v>1.6160000000000001</c:v>
                </c:pt>
                <c:pt idx="1622">
                  <c:v>1.6170000000000002</c:v>
                </c:pt>
                <c:pt idx="1623">
                  <c:v>1.6180000000000001</c:v>
                </c:pt>
                <c:pt idx="1624">
                  <c:v>1.6190000000000002</c:v>
                </c:pt>
                <c:pt idx="1625">
                  <c:v>1.62</c:v>
                </c:pt>
                <c:pt idx="1626">
                  <c:v>1.621</c:v>
                </c:pt>
                <c:pt idx="1627">
                  <c:v>1.6220000000000001</c:v>
                </c:pt>
                <c:pt idx="1628">
                  <c:v>1.623</c:v>
                </c:pt>
                <c:pt idx="1629">
                  <c:v>1.6240000000000001</c:v>
                </c:pt>
                <c:pt idx="1630">
                  <c:v>1.625</c:v>
                </c:pt>
                <c:pt idx="1631">
                  <c:v>1.6260000000000001</c:v>
                </c:pt>
                <c:pt idx="1632">
                  <c:v>1.627</c:v>
                </c:pt>
                <c:pt idx="1633">
                  <c:v>1.6280000000000001</c:v>
                </c:pt>
                <c:pt idx="1634">
                  <c:v>1.629</c:v>
                </c:pt>
                <c:pt idx="1635">
                  <c:v>1.6300000000000001</c:v>
                </c:pt>
                <c:pt idx="1636">
                  <c:v>1.631</c:v>
                </c:pt>
                <c:pt idx="1637">
                  <c:v>1.6320000000000001</c:v>
                </c:pt>
                <c:pt idx="1638">
                  <c:v>1.633</c:v>
                </c:pt>
                <c:pt idx="1639">
                  <c:v>1.6340000000000001</c:v>
                </c:pt>
                <c:pt idx="1640">
                  <c:v>1.635</c:v>
                </c:pt>
                <c:pt idx="1641">
                  <c:v>1.6360000000000001</c:v>
                </c:pt>
                <c:pt idx="1642">
                  <c:v>1.637</c:v>
                </c:pt>
                <c:pt idx="1643">
                  <c:v>1.6380000000000001</c:v>
                </c:pt>
                <c:pt idx="1644">
                  <c:v>1.639</c:v>
                </c:pt>
                <c:pt idx="1645">
                  <c:v>1.6400000000000001</c:v>
                </c:pt>
                <c:pt idx="1646">
                  <c:v>1.641</c:v>
                </c:pt>
                <c:pt idx="1647">
                  <c:v>1.6420000000000001</c:v>
                </c:pt>
                <c:pt idx="1648">
                  <c:v>1.643</c:v>
                </c:pt>
                <c:pt idx="1649">
                  <c:v>1.6440000000000001</c:v>
                </c:pt>
                <c:pt idx="1650">
                  <c:v>1.645</c:v>
                </c:pt>
                <c:pt idx="1651">
                  <c:v>1.6460000000000001</c:v>
                </c:pt>
                <c:pt idx="1652">
                  <c:v>1.647</c:v>
                </c:pt>
                <c:pt idx="1653">
                  <c:v>1.6480000000000001</c:v>
                </c:pt>
                <c:pt idx="1654">
                  <c:v>1.649</c:v>
                </c:pt>
                <c:pt idx="1655">
                  <c:v>1.6500000000000001</c:v>
                </c:pt>
                <c:pt idx="1656">
                  <c:v>1.651</c:v>
                </c:pt>
                <c:pt idx="1657">
                  <c:v>1.6520000000000001</c:v>
                </c:pt>
                <c:pt idx="1658">
                  <c:v>1.653</c:v>
                </c:pt>
                <c:pt idx="1659">
                  <c:v>1.6540000000000001</c:v>
                </c:pt>
                <c:pt idx="1660">
                  <c:v>1.655</c:v>
                </c:pt>
                <c:pt idx="1661">
                  <c:v>1.6560000000000001</c:v>
                </c:pt>
                <c:pt idx="1662">
                  <c:v>1.657</c:v>
                </c:pt>
                <c:pt idx="1663">
                  <c:v>1.6580000000000001</c:v>
                </c:pt>
                <c:pt idx="1664">
                  <c:v>1.659</c:v>
                </c:pt>
                <c:pt idx="1665">
                  <c:v>1.6600000000000001</c:v>
                </c:pt>
                <c:pt idx="1666">
                  <c:v>1.661</c:v>
                </c:pt>
                <c:pt idx="1667">
                  <c:v>1.6620000000000001</c:v>
                </c:pt>
                <c:pt idx="1668">
                  <c:v>1.663</c:v>
                </c:pt>
                <c:pt idx="1669">
                  <c:v>1.6640000000000001</c:v>
                </c:pt>
                <c:pt idx="1670">
                  <c:v>1.665</c:v>
                </c:pt>
                <c:pt idx="1671">
                  <c:v>1.6660000000000001</c:v>
                </c:pt>
                <c:pt idx="1672">
                  <c:v>1.667</c:v>
                </c:pt>
                <c:pt idx="1673">
                  <c:v>1.6680000000000001</c:v>
                </c:pt>
                <c:pt idx="1674">
                  <c:v>1.669</c:v>
                </c:pt>
                <c:pt idx="1675">
                  <c:v>1.6700000000000002</c:v>
                </c:pt>
                <c:pt idx="1676">
                  <c:v>1.671</c:v>
                </c:pt>
                <c:pt idx="1677">
                  <c:v>1.6720000000000002</c:v>
                </c:pt>
                <c:pt idx="1678">
                  <c:v>1.673</c:v>
                </c:pt>
                <c:pt idx="1679">
                  <c:v>1.6740000000000002</c:v>
                </c:pt>
                <c:pt idx="1680">
                  <c:v>1.675</c:v>
                </c:pt>
                <c:pt idx="1681">
                  <c:v>1.6760000000000002</c:v>
                </c:pt>
                <c:pt idx="1682">
                  <c:v>1.677</c:v>
                </c:pt>
                <c:pt idx="1683">
                  <c:v>1.6780000000000002</c:v>
                </c:pt>
                <c:pt idx="1684">
                  <c:v>1.679</c:v>
                </c:pt>
                <c:pt idx="1685">
                  <c:v>1.6800000000000002</c:v>
                </c:pt>
                <c:pt idx="1686">
                  <c:v>1.681</c:v>
                </c:pt>
                <c:pt idx="1687">
                  <c:v>1.6820000000000002</c:v>
                </c:pt>
                <c:pt idx="1688">
                  <c:v>1.6830000000000001</c:v>
                </c:pt>
                <c:pt idx="1689">
                  <c:v>1.6840000000000002</c:v>
                </c:pt>
                <c:pt idx="1690">
                  <c:v>1.6850000000000001</c:v>
                </c:pt>
                <c:pt idx="1691">
                  <c:v>1.6860000000000002</c:v>
                </c:pt>
                <c:pt idx="1692">
                  <c:v>1.6870000000000001</c:v>
                </c:pt>
                <c:pt idx="1693">
                  <c:v>1.6880000000000002</c:v>
                </c:pt>
                <c:pt idx="1694">
                  <c:v>1.6890000000000001</c:v>
                </c:pt>
                <c:pt idx="1695">
                  <c:v>1.6900000000000002</c:v>
                </c:pt>
                <c:pt idx="1696">
                  <c:v>1.6910000000000001</c:v>
                </c:pt>
                <c:pt idx="1697">
                  <c:v>1.6920000000000002</c:v>
                </c:pt>
                <c:pt idx="1698">
                  <c:v>1.6930000000000001</c:v>
                </c:pt>
                <c:pt idx="1699">
                  <c:v>1.6940000000000002</c:v>
                </c:pt>
                <c:pt idx="1700">
                  <c:v>1.6950000000000001</c:v>
                </c:pt>
                <c:pt idx="1701">
                  <c:v>1.6960000000000002</c:v>
                </c:pt>
                <c:pt idx="1702">
                  <c:v>1.6970000000000001</c:v>
                </c:pt>
                <c:pt idx="1703">
                  <c:v>1.6980000000000002</c:v>
                </c:pt>
                <c:pt idx="1704">
                  <c:v>1.6990000000000001</c:v>
                </c:pt>
                <c:pt idx="1705">
                  <c:v>1.7000000000000002</c:v>
                </c:pt>
                <c:pt idx="1706">
                  <c:v>1.7010000000000001</c:v>
                </c:pt>
                <c:pt idx="1707">
                  <c:v>1.7020000000000002</c:v>
                </c:pt>
                <c:pt idx="1708">
                  <c:v>1.7030000000000001</c:v>
                </c:pt>
                <c:pt idx="1709">
                  <c:v>1.7040000000000002</c:v>
                </c:pt>
                <c:pt idx="1710">
                  <c:v>1.7050000000000001</c:v>
                </c:pt>
                <c:pt idx="1711">
                  <c:v>1.7060000000000002</c:v>
                </c:pt>
                <c:pt idx="1712">
                  <c:v>1.7070000000000001</c:v>
                </c:pt>
                <c:pt idx="1713">
                  <c:v>1.7080000000000002</c:v>
                </c:pt>
                <c:pt idx="1714">
                  <c:v>1.7090000000000001</c:v>
                </c:pt>
                <c:pt idx="1715">
                  <c:v>1.7100000000000002</c:v>
                </c:pt>
                <c:pt idx="1716">
                  <c:v>1.7110000000000001</c:v>
                </c:pt>
                <c:pt idx="1717">
                  <c:v>1.7120000000000002</c:v>
                </c:pt>
                <c:pt idx="1718">
                  <c:v>1.7130000000000001</c:v>
                </c:pt>
                <c:pt idx="1719">
                  <c:v>1.7140000000000002</c:v>
                </c:pt>
                <c:pt idx="1720">
                  <c:v>1.7150000000000001</c:v>
                </c:pt>
                <c:pt idx="1721">
                  <c:v>1.7160000000000002</c:v>
                </c:pt>
                <c:pt idx="1722">
                  <c:v>1.7170000000000001</c:v>
                </c:pt>
                <c:pt idx="1723">
                  <c:v>1.7180000000000002</c:v>
                </c:pt>
                <c:pt idx="1724">
                  <c:v>1.7190000000000001</c:v>
                </c:pt>
                <c:pt idx="1725">
                  <c:v>1.7200000000000002</c:v>
                </c:pt>
                <c:pt idx="1726">
                  <c:v>1.7210000000000001</c:v>
                </c:pt>
                <c:pt idx="1727">
                  <c:v>1.7220000000000002</c:v>
                </c:pt>
                <c:pt idx="1728">
                  <c:v>1.7230000000000001</c:v>
                </c:pt>
                <c:pt idx="1729">
                  <c:v>1.7240000000000002</c:v>
                </c:pt>
                <c:pt idx="1730">
                  <c:v>1.7250000000000001</c:v>
                </c:pt>
                <c:pt idx="1731">
                  <c:v>1.7260000000000002</c:v>
                </c:pt>
                <c:pt idx="1732">
                  <c:v>1.7270000000000001</c:v>
                </c:pt>
                <c:pt idx="1733">
                  <c:v>1.7280000000000002</c:v>
                </c:pt>
                <c:pt idx="1734">
                  <c:v>1.7290000000000001</c:v>
                </c:pt>
                <c:pt idx="1735">
                  <c:v>1.7300000000000002</c:v>
                </c:pt>
                <c:pt idx="1736">
                  <c:v>1.7310000000000001</c:v>
                </c:pt>
                <c:pt idx="1737">
                  <c:v>1.7320000000000002</c:v>
                </c:pt>
                <c:pt idx="1738">
                  <c:v>1.7330000000000001</c:v>
                </c:pt>
                <c:pt idx="1739">
                  <c:v>1.7340000000000002</c:v>
                </c:pt>
                <c:pt idx="1740">
                  <c:v>1.7350000000000001</c:v>
                </c:pt>
                <c:pt idx="1741">
                  <c:v>1.7360000000000002</c:v>
                </c:pt>
                <c:pt idx="1742">
                  <c:v>1.7370000000000001</c:v>
                </c:pt>
                <c:pt idx="1743">
                  <c:v>1.7380000000000002</c:v>
                </c:pt>
                <c:pt idx="1744">
                  <c:v>1.7390000000000001</c:v>
                </c:pt>
                <c:pt idx="1745">
                  <c:v>1.7400000000000002</c:v>
                </c:pt>
                <c:pt idx="1746">
                  <c:v>1.7410000000000001</c:v>
                </c:pt>
                <c:pt idx="1747">
                  <c:v>1.7420000000000002</c:v>
                </c:pt>
                <c:pt idx="1748">
                  <c:v>1.7430000000000001</c:v>
                </c:pt>
                <c:pt idx="1749">
                  <c:v>1.7440000000000002</c:v>
                </c:pt>
                <c:pt idx="1750">
                  <c:v>1.7450000000000001</c:v>
                </c:pt>
                <c:pt idx="1751">
                  <c:v>1.746</c:v>
                </c:pt>
                <c:pt idx="1752">
                  <c:v>1.7470000000000001</c:v>
                </c:pt>
                <c:pt idx="1753">
                  <c:v>1.748</c:v>
                </c:pt>
                <c:pt idx="1754">
                  <c:v>1.7490000000000001</c:v>
                </c:pt>
                <c:pt idx="1755">
                  <c:v>1.75</c:v>
                </c:pt>
                <c:pt idx="1756">
                  <c:v>1.7510000000000001</c:v>
                </c:pt>
                <c:pt idx="1757">
                  <c:v>1.752</c:v>
                </c:pt>
                <c:pt idx="1758">
                  <c:v>1.7530000000000001</c:v>
                </c:pt>
                <c:pt idx="1759">
                  <c:v>1.754</c:v>
                </c:pt>
                <c:pt idx="1760">
                  <c:v>1.7550000000000001</c:v>
                </c:pt>
                <c:pt idx="1761">
                  <c:v>1.756</c:v>
                </c:pt>
                <c:pt idx="1762">
                  <c:v>1.7570000000000001</c:v>
                </c:pt>
                <c:pt idx="1763">
                  <c:v>1.758</c:v>
                </c:pt>
                <c:pt idx="1764">
                  <c:v>1.7590000000000001</c:v>
                </c:pt>
                <c:pt idx="1765">
                  <c:v>1.76</c:v>
                </c:pt>
                <c:pt idx="1766">
                  <c:v>1.7610000000000001</c:v>
                </c:pt>
                <c:pt idx="1767">
                  <c:v>1.762</c:v>
                </c:pt>
                <c:pt idx="1768">
                  <c:v>1.7630000000000001</c:v>
                </c:pt>
                <c:pt idx="1769">
                  <c:v>1.764</c:v>
                </c:pt>
                <c:pt idx="1770">
                  <c:v>1.7650000000000001</c:v>
                </c:pt>
                <c:pt idx="1771">
                  <c:v>1.766</c:v>
                </c:pt>
                <c:pt idx="1772">
                  <c:v>1.7670000000000001</c:v>
                </c:pt>
                <c:pt idx="1773">
                  <c:v>1.768</c:v>
                </c:pt>
                <c:pt idx="1774">
                  <c:v>1.7690000000000001</c:v>
                </c:pt>
                <c:pt idx="1775">
                  <c:v>1.77</c:v>
                </c:pt>
                <c:pt idx="1776">
                  <c:v>1.7710000000000001</c:v>
                </c:pt>
                <c:pt idx="1777">
                  <c:v>1.772</c:v>
                </c:pt>
                <c:pt idx="1778">
                  <c:v>1.7730000000000001</c:v>
                </c:pt>
                <c:pt idx="1779">
                  <c:v>1.774</c:v>
                </c:pt>
                <c:pt idx="1780">
                  <c:v>1.7750000000000001</c:v>
                </c:pt>
                <c:pt idx="1781">
                  <c:v>1.776</c:v>
                </c:pt>
                <c:pt idx="1782">
                  <c:v>1.7770000000000001</c:v>
                </c:pt>
                <c:pt idx="1783">
                  <c:v>1.778</c:v>
                </c:pt>
                <c:pt idx="1784">
                  <c:v>1.7790000000000001</c:v>
                </c:pt>
                <c:pt idx="1785">
                  <c:v>1.78</c:v>
                </c:pt>
                <c:pt idx="1786">
                  <c:v>1.7810000000000001</c:v>
                </c:pt>
                <c:pt idx="1787">
                  <c:v>1.782</c:v>
                </c:pt>
                <c:pt idx="1788">
                  <c:v>1.7830000000000001</c:v>
                </c:pt>
                <c:pt idx="1789">
                  <c:v>1.784</c:v>
                </c:pt>
                <c:pt idx="1790">
                  <c:v>1.7850000000000001</c:v>
                </c:pt>
                <c:pt idx="1791">
                  <c:v>1.786</c:v>
                </c:pt>
                <c:pt idx="1792">
                  <c:v>1.7870000000000001</c:v>
                </c:pt>
                <c:pt idx="1793">
                  <c:v>1.788</c:v>
                </c:pt>
                <c:pt idx="1794">
                  <c:v>1.7890000000000001</c:v>
                </c:pt>
                <c:pt idx="1795">
                  <c:v>1.79</c:v>
                </c:pt>
                <c:pt idx="1796">
                  <c:v>1.7910000000000001</c:v>
                </c:pt>
                <c:pt idx="1797">
                  <c:v>1.792</c:v>
                </c:pt>
                <c:pt idx="1798">
                  <c:v>1.7930000000000001</c:v>
                </c:pt>
                <c:pt idx="1799">
                  <c:v>1.794</c:v>
                </c:pt>
                <c:pt idx="1800">
                  <c:v>1.7950000000000002</c:v>
                </c:pt>
                <c:pt idx="1801">
                  <c:v>1.796</c:v>
                </c:pt>
                <c:pt idx="1802">
                  <c:v>1.7970000000000002</c:v>
                </c:pt>
                <c:pt idx="1803">
                  <c:v>1.798</c:v>
                </c:pt>
                <c:pt idx="1804">
                  <c:v>1.7990000000000002</c:v>
                </c:pt>
                <c:pt idx="1805">
                  <c:v>1.8</c:v>
                </c:pt>
                <c:pt idx="1806">
                  <c:v>1.8010000000000002</c:v>
                </c:pt>
                <c:pt idx="1807">
                  <c:v>1.802</c:v>
                </c:pt>
                <c:pt idx="1808">
                  <c:v>1.8030000000000002</c:v>
                </c:pt>
                <c:pt idx="1809">
                  <c:v>1.804</c:v>
                </c:pt>
                <c:pt idx="1810">
                  <c:v>1.8050000000000002</c:v>
                </c:pt>
                <c:pt idx="1811">
                  <c:v>1.806</c:v>
                </c:pt>
                <c:pt idx="1812">
                  <c:v>1.8070000000000002</c:v>
                </c:pt>
                <c:pt idx="1813">
                  <c:v>1.8080000000000001</c:v>
                </c:pt>
                <c:pt idx="1814">
                  <c:v>1.8090000000000002</c:v>
                </c:pt>
                <c:pt idx="1815">
                  <c:v>1.81</c:v>
                </c:pt>
                <c:pt idx="1816">
                  <c:v>1.8110000000000002</c:v>
                </c:pt>
                <c:pt idx="1817">
                  <c:v>1.8120000000000001</c:v>
                </c:pt>
                <c:pt idx="1818">
                  <c:v>1.8130000000000002</c:v>
                </c:pt>
                <c:pt idx="1819">
                  <c:v>1.8140000000000001</c:v>
                </c:pt>
                <c:pt idx="1820">
                  <c:v>1.8150000000000002</c:v>
                </c:pt>
                <c:pt idx="1821">
                  <c:v>1.8160000000000001</c:v>
                </c:pt>
                <c:pt idx="1822">
                  <c:v>1.8170000000000002</c:v>
                </c:pt>
                <c:pt idx="1823">
                  <c:v>1.8180000000000001</c:v>
                </c:pt>
                <c:pt idx="1824">
                  <c:v>1.8190000000000002</c:v>
                </c:pt>
                <c:pt idx="1825">
                  <c:v>1.82</c:v>
                </c:pt>
                <c:pt idx="1826">
                  <c:v>1.8210000000000002</c:v>
                </c:pt>
                <c:pt idx="1827">
                  <c:v>1.8220000000000001</c:v>
                </c:pt>
                <c:pt idx="1828">
                  <c:v>1.8230000000000002</c:v>
                </c:pt>
                <c:pt idx="1829">
                  <c:v>1.8240000000000001</c:v>
                </c:pt>
                <c:pt idx="1830">
                  <c:v>1.8250000000000002</c:v>
                </c:pt>
                <c:pt idx="1831">
                  <c:v>1.8260000000000001</c:v>
                </c:pt>
                <c:pt idx="1832">
                  <c:v>1.8270000000000002</c:v>
                </c:pt>
                <c:pt idx="1833">
                  <c:v>1.8280000000000001</c:v>
                </c:pt>
                <c:pt idx="1834">
                  <c:v>1.8290000000000002</c:v>
                </c:pt>
                <c:pt idx="1835">
                  <c:v>1.83</c:v>
                </c:pt>
                <c:pt idx="1836">
                  <c:v>1.8310000000000002</c:v>
                </c:pt>
                <c:pt idx="1837">
                  <c:v>1.8320000000000001</c:v>
                </c:pt>
                <c:pt idx="1838">
                  <c:v>1.8330000000000002</c:v>
                </c:pt>
                <c:pt idx="1839">
                  <c:v>1.8340000000000001</c:v>
                </c:pt>
                <c:pt idx="1840">
                  <c:v>1.8350000000000002</c:v>
                </c:pt>
                <c:pt idx="1841">
                  <c:v>1.8360000000000001</c:v>
                </c:pt>
                <c:pt idx="1842">
                  <c:v>1.8370000000000002</c:v>
                </c:pt>
                <c:pt idx="1843">
                  <c:v>1.8380000000000001</c:v>
                </c:pt>
                <c:pt idx="1844">
                  <c:v>1.8390000000000002</c:v>
                </c:pt>
                <c:pt idx="1845">
                  <c:v>1.84</c:v>
                </c:pt>
                <c:pt idx="1846">
                  <c:v>1.8410000000000002</c:v>
                </c:pt>
                <c:pt idx="1847">
                  <c:v>1.8420000000000001</c:v>
                </c:pt>
                <c:pt idx="1848">
                  <c:v>1.8430000000000002</c:v>
                </c:pt>
                <c:pt idx="1849">
                  <c:v>1.8440000000000001</c:v>
                </c:pt>
                <c:pt idx="1850">
                  <c:v>1.8450000000000002</c:v>
                </c:pt>
                <c:pt idx="1851">
                  <c:v>1.8460000000000001</c:v>
                </c:pt>
                <c:pt idx="1852">
                  <c:v>1.8470000000000002</c:v>
                </c:pt>
                <c:pt idx="1853">
                  <c:v>1.8480000000000001</c:v>
                </c:pt>
                <c:pt idx="1854">
                  <c:v>1.8490000000000002</c:v>
                </c:pt>
                <c:pt idx="1855">
                  <c:v>1.85</c:v>
                </c:pt>
                <c:pt idx="1856">
                  <c:v>1.8510000000000002</c:v>
                </c:pt>
                <c:pt idx="1857">
                  <c:v>1.8520000000000001</c:v>
                </c:pt>
                <c:pt idx="1858">
                  <c:v>1.8530000000000002</c:v>
                </c:pt>
                <c:pt idx="1859">
                  <c:v>1.8540000000000001</c:v>
                </c:pt>
                <c:pt idx="1860">
                  <c:v>1.8550000000000002</c:v>
                </c:pt>
                <c:pt idx="1861">
                  <c:v>1.8560000000000001</c:v>
                </c:pt>
                <c:pt idx="1862">
                  <c:v>1.8570000000000002</c:v>
                </c:pt>
                <c:pt idx="1863">
                  <c:v>1.8580000000000001</c:v>
                </c:pt>
                <c:pt idx="1864">
                  <c:v>1.8590000000000002</c:v>
                </c:pt>
                <c:pt idx="1865">
                  <c:v>1.86</c:v>
                </c:pt>
                <c:pt idx="1866">
                  <c:v>1.8610000000000002</c:v>
                </c:pt>
                <c:pt idx="1867">
                  <c:v>1.8620000000000001</c:v>
                </c:pt>
                <c:pt idx="1868">
                  <c:v>1.8630000000000002</c:v>
                </c:pt>
                <c:pt idx="1869">
                  <c:v>1.8640000000000001</c:v>
                </c:pt>
                <c:pt idx="1870">
                  <c:v>1.8650000000000002</c:v>
                </c:pt>
                <c:pt idx="1871">
                  <c:v>1.8660000000000001</c:v>
                </c:pt>
                <c:pt idx="1872">
                  <c:v>1.8670000000000002</c:v>
                </c:pt>
                <c:pt idx="1873">
                  <c:v>1.8680000000000001</c:v>
                </c:pt>
                <c:pt idx="1874">
                  <c:v>1.8690000000000002</c:v>
                </c:pt>
                <c:pt idx="1875">
                  <c:v>1.87</c:v>
                </c:pt>
                <c:pt idx="1876">
                  <c:v>1.871</c:v>
                </c:pt>
                <c:pt idx="1877">
                  <c:v>1.8720000000000001</c:v>
                </c:pt>
                <c:pt idx="1878">
                  <c:v>1.873</c:v>
                </c:pt>
                <c:pt idx="1879">
                  <c:v>1.8740000000000001</c:v>
                </c:pt>
                <c:pt idx="1880">
                  <c:v>1.875</c:v>
                </c:pt>
                <c:pt idx="1881">
                  <c:v>1.8760000000000001</c:v>
                </c:pt>
                <c:pt idx="1882">
                  <c:v>1.877</c:v>
                </c:pt>
                <c:pt idx="1883">
                  <c:v>1.8780000000000001</c:v>
                </c:pt>
                <c:pt idx="1884">
                  <c:v>1.879</c:v>
                </c:pt>
                <c:pt idx="1885">
                  <c:v>1.8800000000000001</c:v>
                </c:pt>
                <c:pt idx="1886">
                  <c:v>1.881</c:v>
                </c:pt>
                <c:pt idx="1887">
                  <c:v>1.8820000000000001</c:v>
                </c:pt>
                <c:pt idx="1888">
                  <c:v>1.883</c:v>
                </c:pt>
                <c:pt idx="1889">
                  <c:v>1.8840000000000001</c:v>
                </c:pt>
                <c:pt idx="1890">
                  <c:v>1.885</c:v>
                </c:pt>
                <c:pt idx="1891">
                  <c:v>1.8860000000000001</c:v>
                </c:pt>
                <c:pt idx="1892">
                  <c:v>1.887</c:v>
                </c:pt>
                <c:pt idx="1893">
                  <c:v>1.8880000000000001</c:v>
                </c:pt>
                <c:pt idx="1894">
                  <c:v>1.889</c:v>
                </c:pt>
                <c:pt idx="1895">
                  <c:v>1.8900000000000001</c:v>
                </c:pt>
                <c:pt idx="1896">
                  <c:v>1.891</c:v>
                </c:pt>
                <c:pt idx="1897">
                  <c:v>1.8920000000000001</c:v>
                </c:pt>
                <c:pt idx="1898">
                  <c:v>1.893</c:v>
                </c:pt>
                <c:pt idx="1899">
                  <c:v>1.8940000000000001</c:v>
                </c:pt>
                <c:pt idx="1900">
                  <c:v>1.895</c:v>
                </c:pt>
                <c:pt idx="1901">
                  <c:v>1.8960000000000001</c:v>
                </c:pt>
                <c:pt idx="1902">
                  <c:v>1.897</c:v>
                </c:pt>
                <c:pt idx="1903">
                  <c:v>1.8980000000000001</c:v>
                </c:pt>
                <c:pt idx="1904">
                  <c:v>1.899</c:v>
                </c:pt>
                <c:pt idx="1905">
                  <c:v>1.9000000000000001</c:v>
                </c:pt>
                <c:pt idx="1906">
                  <c:v>1.901</c:v>
                </c:pt>
                <c:pt idx="1907">
                  <c:v>1.9020000000000001</c:v>
                </c:pt>
                <c:pt idx="1908">
                  <c:v>1.903</c:v>
                </c:pt>
                <c:pt idx="1909">
                  <c:v>1.9040000000000001</c:v>
                </c:pt>
                <c:pt idx="1910">
                  <c:v>1.905</c:v>
                </c:pt>
                <c:pt idx="1911">
                  <c:v>1.9060000000000001</c:v>
                </c:pt>
                <c:pt idx="1912">
                  <c:v>1.907</c:v>
                </c:pt>
                <c:pt idx="1913">
                  <c:v>1.9080000000000001</c:v>
                </c:pt>
                <c:pt idx="1914">
                  <c:v>1.909</c:v>
                </c:pt>
                <c:pt idx="1915">
                  <c:v>1.9100000000000001</c:v>
                </c:pt>
                <c:pt idx="1916">
                  <c:v>1.911</c:v>
                </c:pt>
                <c:pt idx="1917">
                  <c:v>1.9120000000000001</c:v>
                </c:pt>
                <c:pt idx="1918">
                  <c:v>1.913</c:v>
                </c:pt>
                <c:pt idx="1919">
                  <c:v>1.9140000000000001</c:v>
                </c:pt>
                <c:pt idx="1920">
                  <c:v>1.915</c:v>
                </c:pt>
                <c:pt idx="1921">
                  <c:v>1.9160000000000001</c:v>
                </c:pt>
                <c:pt idx="1922">
                  <c:v>1.917</c:v>
                </c:pt>
                <c:pt idx="1923">
                  <c:v>1.9180000000000001</c:v>
                </c:pt>
                <c:pt idx="1924">
                  <c:v>1.919</c:v>
                </c:pt>
                <c:pt idx="1925">
                  <c:v>1.9200000000000002</c:v>
                </c:pt>
                <c:pt idx="1926">
                  <c:v>1.921</c:v>
                </c:pt>
                <c:pt idx="1927">
                  <c:v>1.9220000000000002</c:v>
                </c:pt>
                <c:pt idx="1928">
                  <c:v>1.923</c:v>
                </c:pt>
                <c:pt idx="1929">
                  <c:v>1.9240000000000002</c:v>
                </c:pt>
                <c:pt idx="1930">
                  <c:v>1.925</c:v>
                </c:pt>
                <c:pt idx="1931">
                  <c:v>1.9260000000000002</c:v>
                </c:pt>
                <c:pt idx="1932">
                  <c:v>1.927</c:v>
                </c:pt>
                <c:pt idx="1933">
                  <c:v>1.9280000000000002</c:v>
                </c:pt>
                <c:pt idx="1934">
                  <c:v>1.929</c:v>
                </c:pt>
                <c:pt idx="1935">
                  <c:v>1.9300000000000002</c:v>
                </c:pt>
                <c:pt idx="1936">
                  <c:v>1.931</c:v>
                </c:pt>
                <c:pt idx="1937">
                  <c:v>1.9320000000000002</c:v>
                </c:pt>
                <c:pt idx="1938">
                  <c:v>1.9330000000000001</c:v>
                </c:pt>
                <c:pt idx="1939">
                  <c:v>1.9340000000000002</c:v>
                </c:pt>
                <c:pt idx="1940">
                  <c:v>1.9350000000000001</c:v>
                </c:pt>
                <c:pt idx="1941">
                  <c:v>1.9360000000000002</c:v>
                </c:pt>
                <c:pt idx="1942">
                  <c:v>1.9370000000000001</c:v>
                </c:pt>
                <c:pt idx="1943">
                  <c:v>1.9380000000000002</c:v>
                </c:pt>
                <c:pt idx="1944">
                  <c:v>1.9390000000000001</c:v>
                </c:pt>
                <c:pt idx="1945">
                  <c:v>1.9400000000000002</c:v>
                </c:pt>
                <c:pt idx="1946">
                  <c:v>1.9410000000000001</c:v>
                </c:pt>
                <c:pt idx="1947">
                  <c:v>1.9420000000000002</c:v>
                </c:pt>
                <c:pt idx="1948">
                  <c:v>1.9430000000000001</c:v>
                </c:pt>
                <c:pt idx="1949">
                  <c:v>1.9440000000000002</c:v>
                </c:pt>
                <c:pt idx="1950">
                  <c:v>1.9450000000000001</c:v>
                </c:pt>
                <c:pt idx="1951">
                  <c:v>1.9460000000000002</c:v>
                </c:pt>
                <c:pt idx="1952">
                  <c:v>1.9470000000000001</c:v>
                </c:pt>
                <c:pt idx="1953">
                  <c:v>1.9480000000000002</c:v>
                </c:pt>
                <c:pt idx="1954">
                  <c:v>1.9490000000000001</c:v>
                </c:pt>
                <c:pt idx="1955">
                  <c:v>1.9500000000000002</c:v>
                </c:pt>
                <c:pt idx="1956">
                  <c:v>1.9510000000000001</c:v>
                </c:pt>
                <c:pt idx="1957">
                  <c:v>1.9520000000000002</c:v>
                </c:pt>
                <c:pt idx="1958">
                  <c:v>1.9530000000000001</c:v>
                </c:pt>
                <c:pt idx="1959">
                  <c:v>1.9540000000000002</c:v>
                </c:pt>
                <c:pt idx="1960">
                  <c:v>1.9550000000000001</c:v>
                </c:pt>
                <c:pt idx="1961">
                  <c:v>1.9560000000000002</c:v>
                </c:pt>
                <c:pt idx="1962">
                  <c:v>1.9570000000000001</c:v>
                </c:pt>
                <c:pt idx="1963">
                  <c:v>1.9580000000000002</c:v>
                </c:pt>
                <c:pt idx="1964">
                  <c:v>1.9590000000000001</c:v>
                </c:pt>
                <c:pt idx="1965">
                  <c:v>1.9600000000000002</c:v>
                </c:pt>
                <c:pt idx="1966">
                  <c:v>1.9610000000000001</c:v>
                </c:pt>
                <c:pt idx="1967">
                  <c:v>1.9620000000000002</c:v>
                </c:pt>
                <c:pt idx="1968">
                  <c:v>1.9630000000000001</c:v>
                </c:pt>
                <c:pt idx="1969">
                  <c:v>1.9640000000000002</c:v>
                </c:pt>
                <c:pt idx="1970">
                  <c:v>1.9650000000000001</c:v>
                </c:pt>
                <c:pt idx="1971">
                  <c:v>1.9660000000000002</c:v>
                </c:pt>
                <c:pt idx="1972">
                  <c:v>1.9670000000000001</c:v>
                </c:pt>
                <c:pt idx="1973">
                  <c:v>1.9680000000000002</c:v>
                </c:pt>
                <c:pt idx="1974">
                  <c:v>1.9690000000000001</c:v>
                </c:pt>
                <c:pt idx="1975">
                  <c:v>1.9700000000000002</c:v>
                </c:pt>
                <c:pt idx="1976">
                  <c:v>1.9710000000000001</c:v>
                </c:pt>
                <c:pt idx="1977">
                  <c:v>1.9720000000000002</c:v>
                </c:pt>
                <c:pt idx="1978">
                  <c:v>1.9730000000000001</c:v>
                </c:pt>
                <c:pt idx="1979">
                  <c:v>1.9740000000000002</c:v>
                </c:pt>
                <c:pt idx="1980">
                  <c:v>1.9750000000000001</c:v>
                </c:pt>
                <c:pt idx="1981">
                  <c:v>1.9760000000000002</c:v>
                </c:pt>
                <c:pt idx="1982">
                  <c:v>1.9770000000000001</c:v>
                </c:pt>
                <c:pt idx="1983">
                  <c:v>1.9780000000000002</c:v>
                </c:pt>
                <c:pt idx="1984">
                  <c:v>1.9790000000000001</c:v>
                </c:pt>
                <c:pt idx="1985">
                  <c:v>1.9800000000000002</c:v>
                </c:pt>
                <c:pt idx="1986">
                  <c:v>1.9810000000000001</c:v>
                </c:pt>
                <c:pt idx="1987">
                  <c:v>1.9820000000000002</c:v>
                </c:pt>
                <c:pt idx="1988">
                  <c:v>1.9830000000000001</c:v>
                </c:pt>
                <c:pt idx="1989">
                  <c:v>1.9840000000000002</c:v>
                </c:pt>
                <c:pt idx="1990">
                  <c:v>1.9850000000000001</c:v>
                </c:pt>
                <c:pt idx="1991">
                  <c:v>1.9860000000000002</c:v>
                </c:pt>
                <c:pt idx="1992">
                  <c:v>1.9870000000000001</c:v>
                </c:pt>
                <c:pt idx="1993">
                  <c:v>1.9880000000000002</c:v>
                </c:pt>
                <c:pt idx="1994">
                  <c:v>1.9890000000000001</c:v>
                </c:pt>
                <c:pt idx="1995">
                  <c:v>1.9900000000000002</c:v>
                </c:pt>
                <c:pt idx="1996">
                  <c:v>1.9910000000000001</c:v>
                </c:pt>
                <c:pt idx="1997">
                  <c:v>1.9920000000000002</c:v>
                </c:pt>
                <c:pt idx="1998">
                  <c:v>1.9930000000000001</c:v>
                </c:pt>
                <c:pt idx="1999">
                  <c:v>1.9940000000000002</c:v>
                </c:pt>
                <c:pt idx="2000">
                  <c:v>1.9950000000000001</c:v>
                </c:pt>
                <c:pt idx="2001">
                  <c:v>1.996</c:v>
                </c:pt>
                <c:pt idx="2002">
                  <c:v>1.9969999999999999</c:v>
                </c:pt>
                <c:pt idx="2003">
                  <c:v>1.9980000000000002</c:v>
                </c:pt>
                <c:pt idx="2004">
                  <c:v>1.9990000000000001</c:v>
                </c:pt>
                <c:pt idx="2005">
                  <c:v>2</c:v>
                </c:pt>
                <c:pt idx="2006">
                  <c:v>2.0009999999999999</c:v>
                </c:pt>
                <c:pt idx="2007">
                  <c:v>2.0020000000000002</c:v>
                </c:pt>
                <c:pt idx="2008">
                  <c:v>2.0030000000000001</c:v>
                </c:pt>
                <c:pt idx="2009">
                  <c:v>2.004</c:v>
                </c:pt>
                <c:pt idx="2010">
                  <c:v>2.0049999999999999</c:v>
                </c:pt>
                <c:pt idx="2011">
                  <c:v>2.0060000000000002</c:v>
                </c:pt>
                <c:pt idx="2012">
                  <c:v>2.0070000000000001</c:v>
                </c:pt>
                <c:pt idx="2013">
                  <c:v>2.008</c:v>
                </c:pt>
                <c:pt idx="2014">
                  <c:v>2.0089999999999999</c:v>
                </c:pt>
                <c:pt idx="2015">
                  <c:v>2.0100000000000002</c:v>
                </c:pt>
                <c:pt idx="2016">
                  <c:v>2.0110000000000001</c:v>
                </c:pt>
                <c:pt idx="2017">
                  <c:v>2.012</c:v>
                </c:pt>
                <c:pt idx="2018">
                  <c:v>2.0129999999999999</c:v>
                </c:pt>
                <c:pt idx="2019">
                  <c:v>2.0140000000000002</c:v>
                </c:pt>
                <c:pt idx="2020">
                  <c:v>2.0150000000000001</c:v>
                </c:pt>
                <c:pt idx="2021">
                  <c:v>2.016</c:v>
                </c:pt>
                <c:pt idx="2022">
                  <c:v>2.0169999999999999</c:v>
                </c:pt>
                <c:pt idx="2023">
                  <c:v>2.0180000000000002</c:v>
                </c:pt>
                <c:pt idx="2024">
                  <c:v>2.0190000000000001</c:v>
                </c:pt>
                <c:pt idx="2025">
                  <c:v>2.02</c:v>
                </c:pt>
                <c:pt idx="2026">
                  <c:v>2.0209999999999999</c:v>
                </c:pt>
                <c:pt idx="2027">
                  <c:v>2.0220000000000002</c:v>
                </c:pt>
                <c:pt idx="2028">
                  <c:v>2.0230000000000001</c:v>
                </c:pt>
                <c:pt idx="2029">
                  <c:v>2.024</c:v>
                </c:pt>
                <c:pt idx="2030">
                  <c:v>2.0249999999999999</c:v>
                </c:pt>
                <c:pt idx="2031">
                  <c:v>2.0260000000000002</c:v>
                </c:pt>
                <c:pt idx="2032">
                  <c:v>2.0270000000000001</c:v>
                </c:pt>
                <c:pt idx="2033">
                  <c:v>2.028</c:v>
                </c:pt>
                <c:pt idx="2034">
                  <c:v>2.0289999999999999</c:v>
                </c:pt>
                <c:pt idx="2035">
                  <c:v>2.0300000000000002</c:v>
                </c:pt>
                <c:pt idx="2036">
                  <c:v>2.0310000000000001</c:v>
                </c:pt>
                <c:pt idx="2037">
                  <c:v>2.032</c:v>
                </c:pt>
                <c:pt idx="2038">
                  <c:v>2.0329999999999999</c:v>
                </c:pt>
                <c:pt idx="2039">
                  <c:v>2.0340000000000003</c:v>
                </c:pt>
                <c:pt idx="2040">
                  <c:v>2.0350000000000001</c:v>
                </c:pt>
                <c:pt idx="2041">
                  <c:v>2.036</c:v>
                </c:pt>
                <c:pt idx="2042">
                  <c:v>2.0369999999999999</c:v>
                </c:pt>
                <c:pt idx="2043">
                  <c:v>2.0380000000000003</c:v>
                </c:pt>
                <c:pt idx="2044">
                  <c:v>2.0390000000000001</c:v>
                </c:pt>
                <c:pt idx="2045">
                  <c:v>2.04</c:v>
                </c:pt>
                <c:pt idx="2046">
                  <c:v>2.0409999999999999</c:v>
                </c:pt>
                <c:pt idx="2047">
                  <c:v>2.0420000000000003</c:v>
                </c:pt>
                <c:pt idx="2048">
                  <c:v>2.0430000000000001</c:v>
                </c:pt>
                <c:pt idx="2049">
                  <c:v>2.044</c:v>
                </c:pt>
                <c:pt idx="2050">
                  <c:v>2.0449999999999999</c:v>
                </c:pt>
                <c:pt idx="2051">
                  <c:v>2.0460000000000003</c:v>
                </c:pt>
                <c:pt idx="2052">
                  <c:v>2.0470000000000002</c:v>
                </c:pt>
                <c:pt idx="2053">
                  <c:v>2.048</c:v>
                </c:pt>
                <c:pt idx="2054">
                  <c:v>2.0489999999999999</c:v>
                </c:pt>
                <c:pt idx="2055">
                  <c:v>2.0500000000000003</c:v>
                </c:pt>
                <c:pt idx="2056">
                  <c:v>2.0510000000000002</c:v>
                </c:pt>
                <c:pt idx="2057">
                  <c:v>2.052</c:v>
                </c:pt>
                <c:pt idx="2058">
                  <c:v>2.0529999999999999</c:v>
                </c:pt>
                <c:pt idx="2059">
                  <c:v>2.0540000000000003</c:v>
                </c:pt>
                <c:pt idx="2060">
                  <c:v>2.0550000000000002</c:v>
                </c:pt>
                <c:pt idx="2061">
                  <c:v>2.056</c:v>
                </c:pt>
                <c:pt idx="2062">
                  <c:v>2.0569999999999999</c:v>
                </c:pt>
                <c:pt idx="2063">
                  <c:v>2.0580000000000003</c:v>
                </c:pt>
                <c:pt idx="2064">
                  <c:v>2.0590000000000002</c:v>
                </c:pt>
                <c:pt idx="2065">
                  <c:v>2.06</c:v>
                </c:pt>
                <c:pt idx="2066">
                  <c:v>2.0609999999999999</c:v>
                </c:pt>
                <c:pt idx="2067">
                  <c:v>2.0620000000000003</c:v>
                </c:pt>
                <c:pt idx="2068">
                  <c:v>2.0630000000000002</c:v>
                </c:pt>
                <c:pt idx="2069">
                  <c:v>2.0640000000000001</c:v>
                </c:pt>
                <c:pt idx="2070">
                  <c:v>2.0649999999999999</c:v>
                </c:pt>
                <c:pt idx="2071">
                  <c:v>2.0660000000000003</c:v>
                </c:pt>
                <c:pt idx="2072">
                  <c:v>2.0670000000000002</c:v>
                </c:pt>
                <c:pt idx="2073">
                  <c:v>2.0680000000000001</c:v>
                </c:pt>
                <c:pt idx="2074">
                  <c:v>2.069</c:v>
                </c:pt>
                <c:pt idx="2075">
                  <c:v>2.0700000000000003</c:v>
                </c:pt>
                <c:pt idx="2076">
                  <c:v>2.0710000000000002</c:v>
                </c:pt>
                <c:pt idx="2077">
                  <c:v>2.0720000000000001</c:v>
                </c:pt>
                <c:pt idx="2078">
                  <c:v>2.073</c:v>
                </c:pt>
                <c:pt idx="2079">
                  <c:v>2.0740000000000003</c:v>
                </c:pt>
                <c:pt idx="2080">
                  <c:v>2.0750000000000002</c:v>
                </c:pt>
                <c:pt idx="2081">
                  <c:v>2.0760000000000001</c:v>
                </c:pt>
                <c:pt idx="2082">
                  <c:v>2.077</c:v>
                </c:pt>
                <c:pt idx="2083">
                  <c:v>2.0780000000000003</c:v>
                </c:pt>
                <c:pt idx="2084">
                  <c:v>2.0790000000000002</c:v>
                </c:pt>
                <c:pt idx="2085">
                  <c:v>2.08</c:v>
                </c:pt>
                <c:pt idx="2086">
                  <c:v>2.081</c:v>
                </c:pt>
                <c:pt idx="2087">
                  <c:v>2.0820000000000003</c:v>
                </c:pt>
                <c:pt idx="2088">
                  <c:v>2.0830000000000002</c:v>
                </c:pt>
                <c:pt idx="2089">
                  <c:v>2.0840000000000001</c:v>
                </c:pt>
                <c:pt idx="2090">
                  <c:v>2.085</c:v>
                </c:pt>
                <c:pt idx="2091">
                  <c:v>2.0860000000000003</c:v>
                </c:pt>
                <c:pt idx="2092">
                  <c:v>2.0870000000000002</c:v>
                </c:pt>
                <c:pt idx="2093">
                  <c:v>2.0880000000000001</c:v>
                </c:pt>
                <c:pt idx="2094">
                  <c:v>2.089</c:v>
                </c:pt>
                <c:pt idx="2095">
                  <c:v>2.0900000000000003</c:v>
                </c:pt>
                <c:pt idx="2096">
                  <c:v>2.0910000000000002</c:v>
                </c:pt>
                <c:pt idx="2097">
                  <c:v>2.0920000000000001</c:v>
                </c:pt>
                <c:pt idx="2098">
                  <c:v>2.093</c:v>
                </c:pt>
                <c:pt idx="2099">
                  <c:v>2.0940000000000003</c:v>
                </c:pt>
                <c:pt idx="2100">
                  <c:v>2.0950000000000002</c:v>
                </c:pt>
                <c:pt idx="2101">
                  <c:v>2.0960000000000001</c:v>
                </c:pt>
                <c:pt idx="2102">
                  <c:v>2.097</c:v>
                </c:pt>
                <c:pt idx="2103">
                  <c:v>2.0980000000000003</c:v>
                </c:pt>
                <c:pt idx="2104">
                  <c:v>2.0990000000000002</c:v>
                </c:pt>
                <c:pt idx="2105">
                  <c:v>2.1</c:v>
                </c:pt>
                <c:pt idx="2106">
                  <c:v>2.101</c:v>
                </c:pt>
                <c:pt idx="2107">
                  <c:v>2.1020000000000003</c:v>
                </c:pt>
                <c:pt idx="2108">
                  <c:v>2.1030000000000002</c:v>
                </c:pt>
                <c:pt idx="2109">
                  <c:v>2.1040000000000001</c:v>
                </c:pt>
                <c:pt idx="2110">
                  <c:v>2.105</c:v>
                </c:pt>
                <c:pt idx="2111">
                  <c:v>2.1060000000000003</c:v>
                </c:pt>
                <c:pt idx="2112">
                  <c:v>2.1070000000000002</c:v>
                </c:pt>
                <c:pt idx="2113">
                  <c:v>2.1080000000000001</c:v>
                </c:pt>
                <c:pt idx="2114">
                  <c:v>2.109</c:v>
                </c:pt>
                <c:pt idx="2115">
                  <c:v>2.1100000000000003</c:v>
                </c:pt>
                <c:pt idx="2116">
                  <c:v>2.1110000000000002</c:v>
                </c:pt>
                <c:pt idx="2117">
                  <c:v>2.1120000000000001</c:v>
                </c:pt>
                <c:pt idx="2118">
                  <c:v>2.113</c:v>
                </c:pt>
                <c:pt idx="2119">
                  <c:v>2.1140000000000003</c:v>
                </c:pt>
                <c:pt idx="2120">
                  <c:v>2.1150000000000002</c:v>
                </c:pt>
                <c:pt idx="2121">
                  <c:v>2.1160000000000001</c:v>
                </c:pt>
                <c:pt idx="2122">
                  <c:v>2.117</c:v>
                </c:pt>
                <c:pt idx="2123">
                  <c:v>2.1180000000000003</c:v>
                </c:pt>
                <c:pt idx="2124">
                  <c:v>2.1190000000000002</c:v>
                </c:pt>
                <c:pt idx="2125">
                  <c:v>2.12</c:v>
                </c:pt>
                <c:pt idx="2126">
                  <c:v>2.121</c:v>
                </c:pt>
                <c:pt idx="2127">
                  <c:v>2.1219999999999999</c:v>
                </c:pt>
                <c:pt idx="2128">
                  <c:v>2.1230000000000002</c:v>
                </c:pt>
                <c:pt idx="2129">
                  <c:v>2.1240000000000001</c:v>
                </c:pt>
                <c:pt idx="2130">
                  <c:v>2.125</c:v>
                </c:pt>
                <c:pt idx="2131">
                  <c:v>2.1259999999999999</c:v>
                </c:pt>
                <c:pt idx="2132">
                  <c:v>2.1270000000000002</c:v>
                </c:pt>
                <c:pt idx="2133">
                  <c:v>2.1280000000000001</c:v>
                </c:pt>
                <c:pt idx="2134">
                  <c:v>2.129</c:v>
                </c:pt>
                <c:pt idx="2135">
                  <c:v>2.13</c:v>
                </c:pt>
                <c:pt idx="2136">
                  <c:v>2.1310000000000002</c:v>
                </c:pt>
                <c:pt idx="2137">
                  <c:v>2.1320000000000001</c:v>
                </c:pt>
                <c:pt idx="2138">
                  <c:v>2.133</c:v>
                </c:pt>
                <c:pt idx="2139">
                  <c:v>2.1339999999999999</c:v>
                </c:pt>
                <c:pt idx="2140">
                  <c:v>2.1350000000000002</c:v>
                </c:pt>
                <c:pt idx="2141">
                  <c:v>2.1360000000000001</c:v>
                </c:pt>
                <c:pt idx="2142">
                  <c:v>2.137</c:v>
                </c:pt>
                <c:pt idx="2143">
                  <c:v>2.1379999999999999</c:v>
                </c:pt>
                <c:pt idx="2144">
                  <c:v>2.1390000000000002</c:v>
                </c:pt>
                <c:pt idx="2145">
                  <c:v>2.14</c:v>
                </c:pt>
                <c:pt idx="2146">
                  <c:v>2.141</c:v>
                </c:pt>
                <c:pt idx="2147">
                  <c:v>2.1419999999999999</c:v>
                </c:pt>
                <c:pt idx="2148">
                  <c:v>2.1430000000000002</c:v>
                </c:pt>
                <c:pt idx="2149">
                  <c:v>2.1440000000000001</c:v>
                </c:pt>
                <c:pt idx="2150">
                  <c:v>2.145</c:v>
                </c:pt>
                <c:pt idx="2151">
                  <c:v>2.1459999999999999</c:v>
                </c:pt>
                <c:pt idx="2152">
                  <c:v>2.1470000000000002</c:v>
                </c:pt>
                <c:pt idx="2153">
                  <c:v>2.1480000000000001</c:v>
                </c:pt>
                <c:pt idx="2154">
                  <c:v>2.149</c:v>
                </c:pt>
                <c:pt idx="2155">
                  <c:v>2.15</c:v>
                </c:pt>
                <c:pt idx="2156">
                  <c:v>2.1510000000000002</c:v>
                </c:pt>
                <c:pt idx="2157">
                  <c:v>2.1520000000000001</c:v>
                </c:pt>
                <c:pt idx="2158">
                  <c:v>2.153</c:v>
                </c:pt>
                <c:pt idx="2159">
                  <c:v>2.1539999999999999</c:v>
                </c:pt>
                <c:pt idx="2160">
                  <c:v>2.1550000000000002</c:v>
                </c:pt>
                <c:pt idx="2161">
                  <c:v>2.1560000000000001</c:v>
                </c:pt>
                <c:pt idx="2162">
                  <c:v>2.157</c:v>
                </c:pt>
                <c:pt idx="2163">
                  <c:v>2.1579999999999999</c:v>
                </c:pt>
                <c:pt idx="2164">
                  <c:v>2.1590000000000003</c:v>
                </c:pt>
                <c:pt idx="2165">
                  <c:v>2.16</c:v>
                </c:pt>
                <c:pt idx="2166">
                  <c:v>2.161</c:v>
                </c:pt>
                <c:pt idx="2167">
                  <c:v>2.1619999999999999</c:v>
                </c:pt>
                <c:pt idx="2168">
                  <c:v>2.1630000000000003</c:v>
                </c:pt>
                <c:pt idx="2169">
                  <c:v>2.1640000000000001</c:v>
                </c:pt>
                <c:pt idx="2170">
                  <c:v>2.165</c:v>
                </c:pt>
                <c:pt idx="2171">
                  <c:v>2.1659999999999999</c:v>
                </c:pt>
                <c:pt idx="2172">
                  <c:v>2.1670000000000003</c:v>
                </c:pt>
                <c:pt idx="2173">
                  <c:v>2.1680000000000001</c:v>
                </c:pt>
                <c:pt idx="2174">
                  <c:v>2.169</c:v>
                </c:pt>
                <c:pt idx="2175">
                  <c:v>2.17</c:v>
                </c:pt>
                <c:pt idx="2176">
                  <c:v>2.1710000000000003</c:v>
                </c:pt>
                <c:pt idx="2177">
                  <c:v>2.1720000000000002</c:v>
                </c:pt>
                <c:pt idx="2178">
                  <c:v>2.173</c:v>
                </c:pt>
                <c:pt idx="2179">
                  <c:v>2.1739999999999999</c:v>
                </c:pt>
                <c:pt idx="2180">
                  <c:v>2.1750000000000003</c:v>
                </c:pt>
                <c:pt idx="2181">
                  <c:v>2.1760000000000002</c:v>
                </c:pt>
                <c:pt idx="2182">
                  <c:v>2.177</c:v>
                </c:pt>
                <c:pt idx="2183">
                  <c:v>2.1779999999999999</c:v>
                </c:pt>
                <c:pt idx="2184">
                  <c:v>2.1790000000000003</c:v>
                </c:pt>
                <c:pt idx="2185">
                  <c:v>2.1800000000000002</c:v>
                </c:pt>
                <c:pt idx="2186">
                  <c:v>2.181</c:v>
                </c:pt>
                <c:pt idx="2187">
                  <c:v>2.1819999999999999</c:v>
                </c:pt>
                <c:pt idx="2188">
                  <c:v>2.1830000000000003</c:v>
                </c:pt>
                <c:pt idx="2189">
                  <c:v>2.1840000000000002</c:v>
                </c:pt>
                <c:pt idx="2190">
                  <c:v>2.1850000000000001</c:v>
                </c:pt>
                <c:pt idx="2191">
                  <c:v>2.1859999999999999</c:v>
                </c:pt>
                <c:pt idx="2192">
                  <c:v>2.1870000000000003</c:v>
                </c:pt>
                <c:pt idx="2193">
                  <c:v>2.1880000000000002</c:v>
                </c:pt>
                <c:pt idx="2194">
                  <c:v>2.1890000000000001</c:v>
                </c:pt>
                <c:pt idx="2195">
                  <c:v>2.19</c:v>
                </c:pt>
                <c:pt idx="2196">
                  <c:v>2.1910000000000003</c:v>
                </c:pt>
                <c:pt idx="2197">
                  <c:v>2.1920000000000002</c:v>
                </c:pt>
                <c:pt idx="2198">
                  <c:v>2.1930000000000001</c:v>
                </c:pt>
                <c:pt idx="2199">
                  <c:v>2.194</c:v>
                </c:pt>
                <c:pt idx="2200">
                  <c:v>2.1950000000000003</c:v>
                </c:pt>
                <c:pt idx="2201">
                  <c:v>2.1960000000000002</c:v>
                </c:pt>
                <c:pt idx="2202">
                  <c:v>2.1970000000000001</c:v>
                </c:pt>
                <c:pt idx="2203">
                  <c:v>2.198</c:v>
                </c:pt>
                <c:pt idx="2204">
                  <c:v>2.1990000000000003</c:v>
                </c:pt>
                <c:pt idx="2205">
                  <c:v>2.2000000000000002</c:v>
                </c:pt>
                <c:pt idx="2206">
                  <c:v>2.2010000000000001</c:v>
                </c:pt>
                <c:pt idx="2207">
                  <c:v>2.202</c:v>
                </c:pt>
                <c:pt idx="2208">
                  <c:v>2.2030000000000003</c:v>
                </c:pt>
                <c:pt idx="2209">
                  <c:v>2.2040000000000002</c:v>
                </c:pt>
                <c:pt idx="2210">
                  <c:v>2.2050000000000001</c:v>
                </c:pt>
                <c:pt idx="2211">
                  <c:v>2.206</c:v>
                </c:pt>
                <c:pt idx="2212">
                  <c:v>2.2070000000000003</c:v>
                </c:pt>
                <c:pt idx="2213">
                  <c:v>2.2080000000000002</c:v>
                </c:pt>
                <c:pt idx="2214">
                  <c:v>2.2090000000000001</c:v>
                </c:pt>
                <c:pt idx="2215">
                  <c:v>2.21</c:v>
                </c:pt>
                <c:pt idx="2216">
                  <c:v>2.2110000000000003</c:v>
                </c:pt>
                <c:pt idx="2217">
                  <c:v>2.2120000000000002</c:v>
                </c:pt>
                <c:pt idx="2218">
                  <c:v>2.2130000000000001</c:v>
                </c:pt>
                <c:pt idx="2219">
                  <c:v>2.214</c:v>
                </c:pt>
                <c:pt idx="2220">
                  <c:v>2.2150000000000003</c:v>
                </c:pt>
                <c:pt idx="2221">
                  <c:v>2.2160000000000002</c:v>
                </c:pt>
                <c:pt idx="2222">
                  <c:v>2.2170000000000001</c:v>
                </c:pt>
                <c:pt idx="2223">
                  <c:v>2.218</c:v>
                </c:pt>
                <c:pt idx="2224">
                  <c:v>2.2190000000000003</c:v>
                </c:pt>
                <c:pt idx="2225">
                  <c:v>2.2200000000000002</c:v>
                </c:pt>
                <c:pt idx="2226">
                  <c:v>2.2210000000000001</c:v>
                </c:pt>
                <c:pt idx="2227">
                  <c:v>2.222</c:v>
                </c:pt>
                <c:pt idx="2228">
                  <c:v>2.2230000000000003</c:v>
                </c:pt>
                <c:pt idx="2229">
                  <c:v>2.2240000000000002</c:v>
                </c:pt>
                <c:pt idx="2230">
                  <c:v>2.2250000000000001</c:v>
                </c:pt>
                <c:pt idx="2231">
                  <c:v>2.226</c:v>
                </c:pt>
                <c:pt idx="2232">
                  <c:v>2.2270000000000003</c:v>
                </c:pt>
                <c:pt idx="2233">
                  <c:v>2.2280000000000002</c:v>
                </c:pt>
                <c:pt idx="2234">
                  <c:v>2.2290000000000001</c:v>
                </c:pt>
                <c:pt idx="2235">
                  <c:v>2.23</c:v>
                </c:pt>
                <c:pt idx="2236">
                  <c:v>2.2310000000000003</c:v>
                </c:pt>
                <c:pt idx="2237">
                  <c:v>2.2320000000000002</c:v>
                </c:pt>
                <c:pt idx="2238">
                  <c:v>2.2330000000000001</c:v>
                </c:pt>
                <c:pt idx="2239">
                  <c:v>2.234</c:v>
                </c:pt>
                <c:pt idx="2240">
                  <c:v>2.2350000000000003</c:v>
                </c:pt>
                <c:pt idx="2241">
                  <c:v>2.2360000000000002</c:v>
                </c:pt>
                <c:pt idx="2242">
                  <c:v>2.2370000000000001</c:v>
                </c:pt>
                <c:pt idx="2243">
                  <c:v>2.238</c:v>
                </c:pt>
                <c:pt idx="2244">
                  <c:v>2.2390000000000003</c:v>
                </c:pt>
                <c:pt idx="2245">
                  <c:v>2.2400000000000002</c:v>
                </c:pt>
                <c:pt idx="2246">
                  <c:v>2.2410000000000001</c:v>
                </c:pt>
                <c:pt idx="2247">
                  <c:v>2.242</c:v>
                </c:pt>
                <c:pt idx="2248">
                  <c:v>2.2430000000000003</c:v>
                </c:pt>
                <c:pt idx="2249">
                  <c:v>2.2440000000000002</c:v>
                </c:pt>
                <c:pt idx="2250">
                  <c:v>2.2450000000000001</c:v>
                </c:pt>
                <c:pt idx="2251">
                  <c:v>2.246</c:v>
                </c:pt>
                <c:pt idx="2252">
                  <c:v>2.2469999999999999</c:v>
                </c:pt>
                <c:pt idx="2253">
                  <c:v>2.2480000000000002</c:v>
                </c:pt>
                <c:pt idx="2254">
                  <c:v>2.2490000000000001</c:v>
                </c:pt>
                <c:pt idx="2255">
                  <c:v>2.25</c:v>
                </c:pt>
                <c:pt idx="2256">
                  <c:v>2.2509999999999999</c:v>
                </c:pt>
                <c:pt idx="2257">
                  <c:v>2.2520000000000002</c:v>
                </c:pt>
                <c:pt idx="2258">
                  <c:v>2.2530000000000001</c:v>
                </c:pt>
                <c:pt idx="2259">
                  <c:v>2.254</c:v>
                </c:pt>
                <c:pt idx="2260">
                  <c:v>2.2549999999999999</c:v>
                </c:pt>
                <c:pt idx="2261">
                  <c:v>2.2560000000000002</c:v>
                </c:pt>
                <c:pt idx="2262">
                  <c:v>2.2570000000000001</c:v>
                </c:pt>
                <c:pt idx="2263">
                  <c:v>2.258</c:v>
                </c:pt>
                <c:pt idx="2264">
                  <c:v>2.2589999999999999</c:v>
                </c:pt>
                <c:pt idx="2265">
                  <c:v>2.2600000000000002</c:v>
                </c:pt>
                <c:pt idx="2266">
                  <c:v>2.2610000000000001</c:v>
                </c:pt>
                <c:pt idx="2267">
                  <c:v>2.262</c:v>
                </c:pt>
                <c:pt idx="2268">
                  <c:v>2.2629999999999999</c:v>
                </c:pt>
                <c:pt idx="2269">
                  <c:v>2.2640000000000002</c:v>
                </c:pt>
                <c:pt idx="2270">
                  <c:v>2.2650000000000001</c:v>
                </c:pt>
                <c:pt idx="2271">
                  <c:v>2.266</c:v>
                </c:pt>
                <c:pt idx="2272">
                  <c:v>2.2669999999999999</c:v>
                </c:pt>
                <c:pt idx="2273">
                  <c:v>2.2680000000000002</c:v>
                </c:pt>
                <c:pt idx="2274">
                  <c:v>2.2690000000000001</c:v>
                </c:pt>
                <c:pt idx="2275">
                  <c:v>2.27</c:v>
                </c:pt>
                <c:pt idx="2276">
                  <c:v>2.2709999999999999</c:v>
                </c:pt>
                <c:pt idx="2277">
                  <c:v>2.2720000000000002</c:v>
                </c:pt>
                <c:pt idx="2278">
                  <c:v>2.2730000000000001</c:v>
                </c:pt>
                <c:pt idx="2279">
                  <c:v>2.274</c:v>
                </c:pt>
                <c:pt idx="2280">
                  <c:v>2.2749999999999999</c:v>
                </c:pt>
                <c:pt idx="2281">
                  <c:v>2.2760000000000002</c:v>
                </c:pt>
                <c:pt idx="2282">
                  <c:v>2.2770000000000001</c:v>
                </c:pt>
                <c:pt idx="2283">
                  <c:v>2.278</c:v>
                </c:pt>
                <c:pt idx="2284">
                  <c:v>2.2789999999999999</c:v>
                </c:pt>
                <c:pt idx="2285">
                  <c:v>2.2800000000000002</c:v>
                </c:pt>
                <c:pt idx="2286">
                  <c:v>2.2810000000000001</c:v>
                </c:pt>
                <c:pt idx="2287">
                  <c:v>2.282</c:v>
                </c:pt>
                <c:pt idx="2288">
                  <c:v>2.2829999999999999</c:v>
                </c:pt>
                <c:pt idx="2289">
                  <c:v>2.2840000000000003</c:v>
                </c:pt>
                <c:pt idx="2290">
                  <c:v>2.2850000000000001</c:v>
                </c:pt>
                <c:pt idx="2291">
                  <c:v>2.286</c:v>
                </c:pt>
                <c:pt idx="2292">
                  <c:v>2.2869999999999999</c:v>
                </c:pt>
                <c:pt idx="2293">
                  <c:v>2.2880000000000003</c:v>
                </c:pt>
                <c:pt idx="2294">
                  <c:v>2.2890000000000001</c:v>
                </c:pt>
                <c:pt idx="2295">
                  <c:v>2.29</c:v>
                </c:pt>
                <c:pt idx="2296">
                  <c:v>2.2909999999999999</c:v>
                </c:pt>
                <c:pt idx="2297">
                  <c:v>2.2920000000000003</c:v>
                </c:pt>
                <c:pt idx="2298">
                  <c:v>2.2930000000000001</c:v>
                </c:pt>
                <c:pt idx="2299">
                  <c:v>2.294</c:v>
                </c:pt>
                <c:pt idx="2300">
                  <c:v>2.2949999999999999</c:v>
                </c:pt>
                <c:pt idx="2301">
                  <c:v>2.2960000000000003</c:v>
                </c:pt>
                <c:pt idx="2302">
                  <c:v>2.2970000000000002</c:v>
                </c:pt>
                <c:pt idx="2303">
                  <c:v>2.298</c:v>
                </c:pt>
                <c:pt idx="2304">
                  <c:v>2.2989999999999999</c:v>
                </c:pt>
                <c:pt idx="2305">
                  <c:v>2.3000000000000003</c:v>
                </c:pt>
                <c:pt idx="2306">
                  <c:v>2.3010000000000002</c:v>
                </c:pt>
                <c:pt idx="2307">
                  <c:v>2.302</c:v>
                </c:pt>
                <c:pt idx="2308">
                  <c:v>2.3029999999999999</c:v>
                </c:pt>
                <c:pt idx="2309">
                  <c:v>2.3040000000000003</c:v>
                </c:pt>
                <c:pt idx="2310">
                  <c:v>2.3050000000000002</c:v>
                </c:pt>
                <c:pt idx="2311">
                  <c:v>2.306</c:v>
                </c:pt>
                <c:pt idx="2312">
                  <c:v>2.3069999999999999</c:v>
                </c:pt>
                <c:pt idx="2313">
                  <c:v>2.3080000000000003</c:v>
                </c:pt>
                <c:pt idx="2314">
                  <c:v>2.3090000000000002</c:v>
                </c:pt>
                <c:pt idx="2315">
                  <c:v>2.31</c:v>
                </c:pt>
                <c:pt idx="2316">
                  <c:v>2.3109999999999999</c:v>
                </c:pt>
                <c:pt idx="2317">
                  <c:v>2.3120000000000003</c:v>
                </c:pt>
                <c:pt idx="2318">
                  <c:v>2.3130000000000002</c:v>
                </c:pt>
                <c:pt idx="2319">
                  <c:v>2.3140000000000001</c:v>
                </c:pt>
                <c:pt idx="2320">
                  <c:v>2.3149999999999999</c:v>
                </c:pt>
                <c:pt idx="2321">
                  <c:v>2.3160000000000003</c:v>
                </c:pt>
                <c:pt idx="2322">
                  <c:v>2.3170000000000002</c:v>
                </c:pt>
                <c:pt idx="2323">
                  <c:v>2.3180000000000001</c:v>
                </c:pt>
                <c:pt idx="2324">
                  <c:v>2.319</c:v>
                </c:pt>
                <c:pt idx="2325">
                  <c:v>2.3200000000000003</c:v>
                </c:pt>
                <c:pt idx="2326">
                  <c:v>2.3210000000000002</c:v>
                </c:pt>
                <c:pt idx="2327">
                  <c:v>2.3220000000000001</c:v>
                </c:pt>
                <c:pt idx="2328">
                  <c:v>2.323</c:v>
                </c:pt>
                <c:pt idx="2329">
                  <c:v>2.3240000000000003</c:v>
                </c:pt>
                <c:pt idx="2330">
                  <c:v>2.3250000000000002</c:v>
                </c:pt>
                <c:pt idx="2331">
                  <c:v>2.3260000000000001</c:v>
                </c:pt>
                <c:pt idx="2332">
                  <c:v>2.327</c:v>
                </c:pt>
                <c:pt idx="2333">
                  <c:v>2.3280000000000003</c:v>
                </c:pt>
                <c:pt idx="2334">
                  <c:v>2.3290000000000002</c:v>
                </c:pt>
                <c:pt idx="2335">
                  <c:v>2.33</c:v>
                </c:pt>
                <c:pt idx="2336">
                  <c:v>2.331</c:v>
                </c:pt>
                <c:pt idx="2337">
                  <c:v>2.3320000000000003</c:v>
                </c:pt>
                <c:pt idx="2338">
                  <c:v>2.3330000000000002</c:v>
                </c:pt>
                <c:pt idx="2339">
                  <c:v>2.3340000000000001</c:v>
                </c:pt>
                <c:pt idx="2340">
                  <c:v>2.335</c:v>
                </c:pt>
                <c:pt idx="2341">
                  <c:v>2.3360000000000003</c:v>
                </c:pt>
                <c:pt idx="2342">
                  <c:v>2.3370000000000002</c:v>
                </c:pt>
                <c:pt idx="2343">
                  <c:v>2.3380000000000001</c:v>
                </c:pt>
                <c:pt idx="2344">
                  <c:v>2.339</c:v>
                </c:pt>
                <c:pt idx="2345">
                  <c:v>2.3400000000000003</c:v>
                </c:pt>
                <c:pt idx="2346">
                  <c:v>2.3410000000000002</c:v>
                </c:pt>
                <c:pt idx="2347">
                  <c:v>2.3420000000000001</c:v>
                </c:pt>
                <c:pt idx="2348">
                  <c:v>2.343</c:v>
                </c:pt>
                <c:pt idx="2349">
                  <c:v>2.3440000000000003</c:v>
                </c:pt>
                <c:pt idx="2350">
                  <c:v>2.3450000000000002</c:v>
                </c:pt>
                <c:pt idx="2351">
                  <c:v>2.3460000000000001</c:v>
                </c:pt>
                <c:pt idx="2352">
                  <c:v>2.347</c:v>
                </c:pt>
                <c:pt idx="2353">
                  <c:v>2.3480000000000003</c:v>
                </c:pt>
                <c:pt idx="2354">
                  <c:v>2.3490000000000002</c:v>
                </c:pt>
                <c:pt idx="2355">
                  <c:v>2.35</c:v>
                </c:pt>
                <c:pt idx="2356">
                  <c:v>2.351</c:v>
                </c:pt>
                <c:pt idx="2357">
                  <c:v>2.3520000000000003</c:v>
                </c:pt>
                <c:pt idx="2358">
                  <c:v>2.3530000000000002</c:v>
                </c:pt>
                <c:pt idx="2359">
                  <c:v>2.3540000000000001</c:v>
                </c:pt>
                <c:pt idx="2360">
                  <c:v>2.355</c:v>
                </c:pt>
                <c:pt idx="2361">
                  <c:v>2.3560000000000003</c:v>
                </c:pt>
                <c:pt idx="2362">
                  <c:v>2.3570000000000002</c:v>
                </c:pt>
                <c:pt idx="2363">
                  <c:v>2.3580000000000001</c:v>
                </c:pt>
                <c:pt idx="2364">
                  <c:v>2.359</c:v>
                </c:pt>
                <c:pt idx="2365">
                  <c:v>2.3600000000000003</c:v>
                </c:pt>
                <c:pt idx="2366">
                  <c:v>2.3610000000000002</c:v>
                </c:pt>
                <c:pt idx="2367">
                  <c:v>2.3620000000000001</c:v>
                </c:pt>
                <c:pt idx="2368">
                  <c:v>2.363</c:v>
                </c:pt>
                <c:pt idx="2369">
                  <c:v>2.3640000000000003</c:v>
                </c:pt>
                <c:pt idx="2370">
                  <c:v>2.3650000000000002</c:v>
                </c:pt>
                <c:pt idx="2371">
                  <c:v>2.3660000000000001</c:v>
                </c:pt>
                <c:pt idx="2372">
                  <c:v>2.367</c:v>
                </c:pt>
                <c:pt idx="2373">
                  <c:v>2.3680000000000003</c:v>
                </c:pt>
                <c:pt idx="2374">
                  <c:v>2.3690000000000002</c:v>
                </c:pt>
                <c:pt idx="2375">
                  <c:v>2.37</c:v>
                </c:pt>
                <c:pt idx="2376">
                  <c:v>2.371</c:v>
                </c:pt>
                <c:pt idx="2377">
                  <c:v>2.3719999999999999</c:v>
                </c:pt>
                <c:pt idx="2378">
                  <c:v>2.3730000000000002</c:v>
                </c:pt>
                <c:pt idx="2379">
                  <c:v>2.3740000000000001</c:v>
                </c:pt>
                <c:pt idx="2380">
                  <c:v>2.375</c:v>
                </c:pt>
                <c:pt idx="2381">
                  <c:v>2.3759999999999999</c:v>
                </c:pt>
                <c:pt idx="2382">
                  <c:v>2.3770000000000002</c:v>
                </c:pt>
                <c:pt idx="2383">
                  <c:v>2.3780000000000001</c:v>
                </c:pt>
                <c:pt idx="2384">
                  <c:v>2.379</c:v>
                </c:pt>
                <c:pt idx="2385">
                  <c:v>2.38</c:v>
                </c:pt>
                <c:pt idx="2386">
                  <c:v>2.3810000000000002</c:v>
                </c:pt>
                <c:pt idx="2387">
                  <c:v>2.3820000000000001</c:v>
                </c:pt>
                <c:pt idx="2388">
                  <c:v>2.383</c:v>
                </c:pt>
                <c:pt idx="2389">
                  <c:v>2.3839999999999999</c:v>
                </c:pt>
                <c:pt idx="2390">
                  <c:v>2.3850000000000002</c:v>
                </c:pt>
                <c:pt idx="2391">
                  <c:v>2.3860000000000001</c:v>
                </c:pt>
                <c:pt idx="2392">
                  <c:v>2.387</c:v>
                </c:pt>
                <c:pt idx="2393">
                  <c:v>2.3879999999999999</c:v>
                </c:pt>
                <c:pt idx="2394">
                  <c:v>2.3890000000000002</c:v>
                </c:pt>
                <c:pt idx="2395">
                  <c:v>2.39</c:v>
                </c:pt>
                <c:pt idx="2396">
                  <c:v>2.391</c:v>
                </c:pt>
                <c:pt idx="2397">
                  <c:v>2.3919999999999999</c:v>
                </c:pt>
                <c:pt idx="2398">
                  <c:v>2.3930000000000002</c:v>
                </c:pt>
                <c:pt idx="2399">
                  <c:v>2.3940000000000001</c:v>
                </c:pt>
                <c:pt idx="2400">
                  <c:v>2.395</c:v>
                </c:pt>
                <c:pt idx="2401">
                  <c:v>2.3959999999999999</c:v>
                </c:pt>
                <c:pt idx="2402">
                  <c:v>2.3970000000000002</c:v>
                </c:pt>
                <c:pt idx="2403">
                  <c:v>2.3980000000000001</c:v>
                </c:pt>
                <c:pt idx="2404">
                  <c:v>2.399</c:v>
                </c:pt>
                <c:pt idx="2405">
                  <c:v>2.4</c:v>
                </c:pt>
                <c:pt idx="2406">
                  <c:v>2.4010000000000002</c:v>
                </c:pt>
                <c:pt idx="2407">
                  <c:v>2.4020000000000001</c:v>
                </c:pt>
                <c:pt idx="2408">
                  <c:v>2.403</c:v>
                </c:pt>
                <c:pt idx="2409">
                  <c:v>2.4039999999999999</c:v>
                </c:pt>
                <c:pt idx="2410">
                  <c:v>2.4050000000000002</c:v>
                </c:pt>
                <c:pt idx="2411">
                  <c:v>2.4060000000000001</c:v>
                </c:pt>
                <c:pt idx="2412">
                  <c:v>2.407</c:v>
                </c:pt>
                <c:pt idx="2413">
                  <c:v>2.4079999999999999</c:v>
                </c:pt>
                <c:pt idx="2414">
                  <c:v>2.4090000000000003</c:v>
                </c:pt>
                <c:pt idx="2415">
                  <c:v>2.41</c:v>
                </c:pt>
                <c:pt idx="2416">
                  <c:v>2.411</c:v>
                </c:pt>
                <c:pt idx="2417">
                  <c:v>2.4119999999999999</c:v>
                </c:pt>
                <c:pt idx="2418">
                  <c:v>2.4130000000000003</c:v>
                </c:pt>
                <c:pt idx="2419">
                  <c:v>2.4140000000000001</c:v>
                </c:pt>
                <c:pt idx="2420">
                  <c:v>2.415</c:v>
                </c:pt>
                <c:pt idx="2421">
                  <c:v>2.4159999999999999</c:v>
                </c:pt>
                <c:pt idx="2422">
                  <c:v>2.4170000000000003</c:v>
                </c:pt>
                <c:pt idx="2423">
                  <c:v>2.4180000000000001</c:v>
                </c:pt>
                <c:pt idx="2424">
                  <c:v>2.419</c:v>
                </c:pt>
                <c:pt idx="2425">
                  <c:v>2.42</c:v>
                </c:pt>
                <c:pt idx="2426">
                  <c:v>2.4210000000000003</c:v>
                </c:pt>
                <c:pt idx="2427">
                  <c:v>2.4220000000000002</c:v>
                </c:pt>
                <c:pt idx="2428">
                  <c:v>2.423</c:v>
                </c:pt>
                <c:pt idx="2429">
                  <c:v>2.4239999999999999</c:v>
                </c:pt>
                <c:pt idx="2430">
                  <c:v>2.4250000000000003</c:v>
                </c:pt>
                <c:pt idx="2431">
                  <c:v>2.4260000000000002</c:v>
                </c:pt>
                <c:pt idx="2432">
                  <c:v>2.427</c:v>
                </c:pt>
                <c:pt idx="2433">
                  <c:v>2.4279999999999999</c:v>
                </c:pt>
                <c:pt idx="2434">
                  <c:v>2.4290000000000003</c:v>
                </c:pt>
                <c:pt idx="2435">
                  <c:v>2.4300000000000002</c:v>
                </c:pt>
                <c:pt idx="2436">
                  <c:v>2.431</c:v>
                </c:pt>
                <c:pt idx="2437">
                  <c:v>2.4319999999999999</c:v>
                </c:pt>
                <c:pt idx="2438">
                  <c:v>2.4330000000000003</c:v>
                </c:pt>
                <c:pt idx="2439">
                  <c:v>2.4340000000000002</c:v>
                </c:pt>
                <c:pt idx="2440">
                  <c:v>2.4350000000000001</c:v>
                </c:pt>
                <c:pt idx="2441">
                  <c:v>2.4359999999999999</c:v>
                </c:pt>
                <c:pt idx="2442">
                  <c:v>2.4370000000000003</c:v>
                </c:pt>
                <c:pt idx="2443">
                  <c:v>2.4380000000000002</c:v>
                </c:pt>
                <c:pt idx="2444">
                  <c:v>2.4390000000000001</c:v>
                </c:pt>
                <c:pt idx="2445">
                  <c:v>2.44</c:v>
                </c:pt>
                <c:pt idx="2446">
                  <c:v>2.4410000000000003</c:v>
                </c:pt>
                <c:pt idx="2447">
                  <c:v>2.4420000000000002</c:v>
                </c:pt>
                <c:pt idx="2448">
                  <c:v>2.4430000000000001</c:v>
                </c:pt>
                <c:pt idx="2449">
                  <c:v>2.444</c:v>
                </c:pt>
                <c:pt idx="2450">
                  <c:v>2.4450000000000003</c:v>
                </c:pt>
                <c:pt idx="2451">
                  <c:v>2.4460000000000002</c:v>
                </c:pt>
                <c:pt idx="2452">
                  <c:v>2.4470000000000001</c:v>
                </c:pt>
                <c:pt idx="2453">
                  <c:v>2.448</c:v>
                </c:pt>
                <c:pt idx="2454">
                  <c:v>2.4490000000000003</c:v>
                </c:pt>
                <c:pt idx="2455">
                  <c:v>2.4500000000000002</c:v>
                </c:pt>
                <c:pt idx="2456">
                  <c:v>2.4510000000000001</c:v>
                </c:pt>
                <c:pt idx="2457">
                  <c:v>2.452</c:v>
                </c:pt>
                <c:pt idx="2458">
                  <c:v>2.4530000000000003</c:v>
                </c:pt>
                <c:pt idx="2459">
                  <c:v>2.4540000000000002</c:v>
                </c:pt>
                <c:pt idx="2460">
                  <c:v>2.4550000000000001</c:v>
                </c:pt>
                <c:pt idx="2461">
                  <c:v>2.456</c:v>
                </c:pt>
                <c:pt idx="2462">
                  <c:v>2.4570000000000003</c:v>
                </c:pt>
                <c:pt idx="2463">
                  <c:v>2.4580000000000002</c:v>
                </c:pt>
                <c:pt idx="2464">
                  <c:v>2.4590000000000001</c:v>
                </c:pt>
                <c:pt idx="2465">
                  <c:v>2.46</c:v>
                </c:pt>
                <c:pt idx="2466">
                  <c:v>2.4610000000000003</c:v>
                </c:pt>
                <c:pt idx="2467">
                  <c:v>2.4620000000000002</c:v>
                </c:pt>
                <c:pt idx="2468">
                  <c:v>2.4630000000000001</c:v>
                </c:pt>
                <c:pt idx="2469">
                  <c:v>2.464</c:v>
                </c:pt>
                <c:pt idx="2470">
                  <c:v>2.4650000000000003</c:v>
                </c:pt>
                <c:pt idx="2471">
                  <c:v>2.4660000000000002</c:v>
                </c:pt>
                <c:pt idx="2472">
                  <c:v>2.4670000000000001</c:v>
                </c:pt>
                <c:pt idx="2473">
                  <c:v>2.468</c:v>
                </c:pt>
                <c:pt idx="2474">
                  <c:v>2.4690000000000003</c:v>
                </c:pt>
                <c:pt idx="2475">
                  <c:v>2.4700000000000002</c:v>
                </c:pt>
                <c:pt idx="2476">
                  <c:v>2.4710000000000001</c:v>
                </c:pt>
                <c:pt idx="2477">
                  <c:v>2.472</c:v>
                </c:pt>
                <c:pt idx="2478">
                  <c:v>2.4730000000000003</c:v>
                </c:pt>
                <c:pt idx="2479">
                  <c:v>2.4740000000000002</c:v>
                </c:pt>
                <c:pt idx="2480">
                  <c:v>2.4750000000000001</c:v>
                </c:pt>
                <c:pt idx="2481">
                  <c:v>2.476</c:v>
                </c:pt>
                <c:pt idx="2482">
                  <c:v>2.4770000000000003</c:v>
                </c:pt>
                <c:pt idx="2483">
                  <c:v>2.4780000000000002</c:v>
                </c:pt>
                <c:pt idx="2484">
                  <c:v>2.4790000000000001</c:v>
                </c:pt>
                <c:pt idx="2485">
                  <c:v>2.48</c:v>
                </c:pt>
                <c:pt idx="2486">
                  <c:v>2.4810000000000003</c:v>
                </c:pt>
                <c:pt idx="2487">
                  <c:v>2.4820000000000002</c:v>
                </c:pt>
                <c:pt idx="2488">
                  <c:v>2.4830000000000001</c:v>
                </c:pt>
                <c:pt idx="2489">
                  <c:v>2.484</c:v>
                </c:pt>
                <c:pt idx="2490">
                  <c:v>2.4850000000000003</c:v>
                </c:pt>
                <c:pt idx="2491">
                  <c:v>2.4860000000000002</c:v>
                </c:pt>
                <c:pt idx="2492">
                  <c:v>2.4870000000000001</c:v>
                </c:pt>
                <c:pt idx="2493">
                  <c:v>2.488</c:v>
                </c:pt>
                <c:pt idx="2494">
                  <c:v>2.4890000000000003</c:v>
                </c:pt>
                <c:pt idx="2495">
                  <c:v>2.4900000000000002</c:v>
                </c:pt>
                <c:pt idx="2496">
                  <c:v>2.4910000000000001</c:v>
                </c:pt>
                <c:pt idx="2497">
                  <c:v>2.492</c:v>
                </c:pt>
                <c:pt idx="2498">
                  <c:v>2.4930000000000003</c:v>
                </c:pt>
                <c:pt idx="2499">
                  <c:v>2.4940000000000002</c:v>
                </c:pt>
                <c:pt idx="2500">
                  <c:v>2.4950000000000001</c:v>
                </c:pt>
                <c:pt idx="2501">
                  <c:v>2.496</c:v>
                </c:pt>
                <c:pt idx="2502">
                  <c:v>2.4969999999999999</c:v>
                </c:pt>
                <c:pt idx="2503">
                  <c:v>2.4980000000000002</c:v>
                </c:pt>
                <c:pt idx="2504">
                  <c:v>2.4990000000000001</c:v>
                </c:pt>
                <c:pt idx="2505">
                  <c:v>2.5</c:v>
                </c:pt>
                <c:pt idx="2506">
                  <c:v>2.5009999999999999</c:v>
                </c:pt>
                <c:pt idx="2507">
                  <c:v>2.5020000000000002</c:v>
                </c:pt>
                <c:pt idx="2508">
                  <c:v>2.5030000000000001</c:v>
                </c:pt>
                <c:pt idx="2509">
                  <c:v>2.504</c:v>
                </c:pt>
                <c:pt idx="2510">
                  <c:v>2.5049999999999999</c:v>
                </c:pt>
                <c:pt idx="2511">
                  <c:v>2.5060000000000002</c:v>
                </c:pt>
                <c:pt idx="2512">
                  <c:v>2.5070000000000001</c:v>
                </c:pt>
                <c:pt idx="2513">
                  <c:v>2.508</c:v>
                </c:pt>
                <c:pt idx="2514">
                  <c:v>2.5089999999999999</c:v>
                </c:pt>
                <c:pt idx="2515">
                  <c:v>2.5100000000000002</c:v>
                </c:pt>
                <c:pt idx="2516">
                  <c:v>2.5110000000000001</c:v>
                </c:pt>
                <c:pt idx="2517">
                  <c:v>2.512</c:v>
                </c:pt>
                <c:pt idx="2518">
                  <c:v>2.5129999999999999</c:v>
                </c:pt>
                <c:pt idx="2519">
                  <c:v>2.5140000000000002</c:v>
                </c:pt>
                <c:pt idx="2520">
                  <c:v>2.5150000000000001</c:v>
                </c:pt>
                <c:pt idx="2521">
                  <c:v>2.516</c:v>
                </c:pt>
                <c:pt idx="2522">
                  <c:v>2.5169999999999999</c:v>
                </c:pt>
                <c:pt idx="2523">
                  <c:v>2.5180000000000002</c:v>
                </c:pt>
                <c:pt idx="2524">
                  <c:v>2.5190000000000001</c:v>
                </c:pt>
                <c:pt idx="2525">
                  <c:v>2.52</c:v>
                </c:pt>
                <c:pt idx="2526">
                  <c:v>2.5209999999999999</c:v>
                </c:pt>
                <c:pt idx="2527">
                  <c:v>2.5220000000000002</c:v>
                </c:pt>
                <c:pt idx="2528">
                  <c:v>2.5230000000000001</c:v>
                </c:pt>
                <c:pt idx="2529">
                  <c:v>2.524</c:v>
                </c:pt>
                <c:pt idx="2530">
                  <c:v>2.5249999999999999</c:v>
                </c:pt>
                <c:pt idx="2531">
                  <c:v>2.5260000000000002</c:v>
                </c:pt>
                <c:pt idx="2532">
                  <c:v>2.5270000000000001</c:v>
                </c:pt>
                <c:pt idx="2533">
                  <c:v>2.528</c:v>
                </c:pt>
                <c:pt idx="2534">
                  <c:v>2.5289999999999999</c:v>
                </c:pt>
                <c:pt idx="2535">
                  <c:v>2.5300000000000002</c:v>
                </c:pt>
                <c:pt idx="2536">
                  <c:v>2.5310000000000001</c:v>
                </c:pt>
                <c:pt idx="2537">
                  <c:v>2.532</c:v>
                </c:pt>
                <c:pt idx="2538">
                  <c:v>2.5329999999999999</c:v>
                </c:pt>
                <c:pt idx="2539">
                  <c:v>2.5340000000000003</c:v>
                </c:pt>
                <c:pt idx="2540">
                  <c:v>2.5350000000000001</c:v>
                </c:pt>
                <c:pt idx="2541">
                  <c:v>2.536</c:v>
                </c:pt>
                <c:pt idx="2542">
                  <c:v>2.5369999999999999</c:v>
                </c:pt>
                <c:pt idx="2543">
                  <c:v>2.5380000000000003</c:v>
                </c:pt>
                <c:pt idx="2544">
                  <c:v>2.5390000000000001</c:v>
                </c:pt>
                <c:pt idx="2545">
                  <c:v>2.54</c:v>
                </c:pt>
                <c:pt idx="2546">
                  <c:v>2.5409999999999999</c:v>
                </c:pt>
                <c:pt idx="2547">
                  <c:v>2.5420000000000003</c:v>
                </c:pt>
                <c:pt idx="2548">
                  <c:v>2.5430000000000001</c:v>
                </c:pt>
                <c:pt idx="2549">
                  <c:v>2.544</c:v>
                </c:pt>
                <c:pt idx="2550">
                  <c:v>2.5449999999999999</c:v>
                </c:pt>
                <c:pt idx="2551">
                  <c:v>2.5460000000000003</c:v>
                </c:pt>
                <c:pt idx="2552">
                  <c:v>2.5470000000000002</c:v>
                </c:pt>
                <c:pt idx="2553">
                  <c:v>2.548</c:v>
                </c:pt>
                <c:pt idx="2554">
                  <c:v>2.5489999999999999</c:v>
                </c:pt>
                <c:pt idx="2555">
                  <c:v>2.5500000000000003</c:v>
                </c:pt>
                <c:pt idx="2556">
                  <c:v>2.5510000000000002</c:v>
                </c:pt>
                <c:pt idx="2557">
                  <c:v>2.552</c:v>
                </c:pt>
                <c:pt idx="2558">
                  <c:v>2.5529999999999999</c:v>
                </c:pt>
                <c:pt idx="2559">
                  <c:v>2.5540000000000003</c:v>
                </c:pt>
                <c:pt idx="2560">
                  <c:v>2.5550000000000002</c:v>
                </c:pt>
                <c:pt idx="2561">
                  <c:v>2.556</c:v>
                </c:pt>
                <c:pt idx="2562">
                  <c:v>2.5569999999999999</c:v>
                </c:pt>
                <c:pt idx="2563">
                  <c:v>2.5580000000000003</c:v>
                </c:pt>
                <c:pt idx="2564">
                  <c:v>2.5590000000000002</c:v>
                </c:pt>
                <c:pt idx="2565">
                  <c:v>2.56</c:v>
                </c:pt>
                <c:pt idx="2566">
                  <c:v>2.5609999999999999</c:v>
                </c:pt>
                <c:pt idx="2567">
                  <c:v>2.5620000000000003</c:v>
                </c:pt>
                <c:pt idx="2568">
                  <c:v>2.5630000000000002</c:v>
                </c:pt>
                <c:pt idx="2569">
                  <c:v>2.5640000000000001</c:v>
                </c:pt>
                <c:pt idx="2570">
                  <c:v>2.5649999999999999</c:v>
                </c:pt>
                <c:pt idx="2571">
                  <c:v>2.5660000000000003</c:v>
                </c:pt>
                <c:pt idx="2572">
                  <c:v>2.5670000000000002</c:v>
                </c:pt>
                <c:pt idx="2573">
                  <c:v>2.5680000000000001</c:v>
                </c:pt>
                <c:pt idx="2574">
                  <c:v>2.569</c:v>
                </c:pt>
                <c:pt idx="2575">
                  <c:v>2.5700000000000003</c:v>
                </c:pt>
                <c:pt idx="2576">
                  <c:v>2.5710000000000002</c:v>
                </c:pt>
                <c:pt idx="2577">
                  <c:v>2.5720000000000001</c:v>
                </c:pt>
                <c:pt idx="2578">
                  <c:v>2.573</c:v>
                </c:pt>
                <c:pt idx="2579">
                  <c:v>2.5740000000000003</c:v>
                </c:pt>
                <c:pt idx="2580">
                  <c:v>2.5750000000000002</c:v>
                </c:pt>
                <c:pt idx="2581">
                  <c:v>2.5760000000000001</c:v>
                </c:pt>
                <c:pt idx="2582">
                  <c:v>2.577</c:v>
                </c:pt>
                <c:pt idx="2583">
                  <c:v>2.5780000000000003</c:v>
                </c:pt>
                <c:pt idx="2584">
                  <c:v>2.5790000000000002</c:v>
                </c:pt>
                <c:pt idx="2585">
                  <c:v>2.58</c:v>
                </c:pt>
                <c:pt idx="2586">
                  <c:v>2.581</c:v>
                </c:pt>
                <c:pt idx="2587">
                  <c:v>2.5820000000000003</c:v>
                </c:pt>
                <c:pt idx="2588">
                  <c:v>2.5830000000000002</c:v>
                </c:pt>
                <c:pt idx="2589">
                  <c:v>2.5840000000000001</c:v>
                </c:pt>
                <c:pt idx="2590">
                  <c:v>2.585</c:v>
                </c:pt>
                <c:pt idx="2591">
                  <c:v>2.5860000000000003</c:v>
                </c:pt>
                <c:pt idx="2592">
                  <c:v>2.5870000000000002</c:v>
                </c:pt>
                <c:pt idx="2593">
                  <c:v>2.5880000000000001</c:v>
                </c:pt>
                <c:pt idx="2594">
                  <c:v>2.589</c:v>
                </c:pt>
                <c:pt idx="2595">
                  <c:v>2.5900000000000003</c:v>
                </c:pt>
                <c:pt idx="2596">
                  <c:v>2.5910000000000002</c:v>
                </c:pt>
                <c:pt idx="2597">
                  <c:v>2.5920000000000001</c:v>
                </c:pt>
                <c:pt idx="2598">
                  <c:v>2.593</c:v>
                </c:pt>
                <c:pt idx="2599">
                  <c:v>2.5940000000000003</c:v>
                </c:pt>
                <c:pt idx="2600">
                  <c:v>2.5950000000000002</c:v>
                </c:pt>
                <c:pt idx="2601">
                  <c:v>2.5960000000000001</c:v>
                </c:pt>
                <c:pt idx="2602">
                  <c:v>2.597</c:v>
                </c:pt>
                <c:pt idx="2603">
                  <c:v>2.5980000000000003</c:v>
                </c:pt>
                <c:pt idx="2604">
                  <c:v>2.5990000000000002</c:v>
                </c:pt>
                <c:pt idx="2605">
                  <c:v>2.6</c:v>
                </c:pt>
                <c:pt idx="2606">
                  <c:v>2.601</c:v>
                </c:pt>
                <c:pt idx="2607">
                  <c:v>2.6020000000000003</c:v>
                </c:pt>
                <c:pt idx="2608">
                  <c:v>2.6030000000000002</c:v>
                </c:pt>
                <c:pt idx="2609">
                  <c:v>2.6040000000000001</c:v>
                </c:pt>
                <c:pt idx="2610">
                  <c:v>2.605</c:v>
                </c:pt>
                <c:pt idx="2611">
                  <c:v>2.6060000000000003</c:v>
                </c:pt>
                <c:pt idx="2612">
                  <c:v>2.6070000000000002</c:v>
                </c:pt>
                <c:pt idx="2613">
                  <c:v>2.6080000000000001</c:v>
                </c:pt>
                <c:pt idx="2614">
                  <c:v>2.609</c:v>
                </c:pt>
                <c:pt idx="2615">
                  <c:v>2.6100000000000003</c:v>
                </c:pt>
                <c:pt idx="2616">
                  <c:v>2.6110000000000002</c:v>
                </c:pt>
                <c:pt idx="2617">
                  <c:v>2.6120000000000001</c:v>
                </c:pt>
                <c:pt idx="2618">
                  <c:v>2.613</c:v>
                </c:pt>
                <c:pt idx="2619">
                  <c:v>2.6140000000000003</c:v>
                </c:pt>
                <c:pt idx="2620">
                  <c:v>2.6150000000000002</c:v>
                </c:pt>
                <c:pt idx="2621">
                  <c:v>2.6160000000000001</c:v>
                </c:pt>
                <c:pt idx="2622">
                  <c:v>2.617</c:v>
                </c:pt>
                <c:pt idx="2623">
                  <c:v>2.6180000000000003</c:v>
                </c:pt>
                <c:pt idx="2624">
                  <c:v>2.6190000000000002</c:v>
                </c:pt>
                <c:pt idx="2625">
                  <c:v>2.62</c:v>
                </c:pt>
                <c:pt idx="2626">
                  <c:v>2.621</c:v>
                </c:pt>
                <c:pt idx="2627">
                  <c:v>2.6219999999999999</c:v>
                </c:pt>
                <c:pt idx="2628">
                  <c:v>2.6230000000000002</c:v>
                </c:pt>
                <c:pt idx="2629">
                  <c:v>2.6240000000000001</c:v>
                </c:pt>
                <c:pt idx="2630">
                  <c:v>2.625</c:v>
                </c:pt>
                <c:pt idx="2631">
                  <c:v>2.6259999999999999</c:v>
                </c:pt>
                <c:pt idx="2632">
                  <c:v>2.6270000000000002</c:v>
                </c:pt>
                <c:pt idx="2633">
                  <c:v>2.6280000000000001</c:v>
                </c:pt>
                <c:pt idx="2634">
                  <c:v>2.629</c:v>
                </c:pt>
                <c:pt idx="2635">
                  <c:v>2.63</c:v>
                </c:pt>
                <c:pt idx="2636">
                  <c:v>2.6310000000000002</c:v>
                </c:pt>
                <c:pt idx="2637">
                  <c:v>2.6320000000000001</c:v>
                </c:pt>
                <c:pt idx="2638">
                  <c:v>2.633</c:v>
                </c:pt>
                <c:pt idx="2639">
                  <c:v>2.6339999999999999</c:v>
                </c:pt>
                <c:pt idx="2640">
                  <c:v>2.6350000000000002</c:v>
                </c:pt>
                <c:pt idx="2641">
                  <c:v>2.6360000000000001</c:v>
                </c:pt>
                <c:pt idx="2642">
                  <c:v>2.637</c:v>
                </c:pt>
                <c:pt idx="2643">
                  <c:v>2.6379999999999999</c:v>
                </c:pt>
                <c:pt idx="2644">
                  <c:v>2.6390000000000002</c:v>
                </c:pt>
                <c:pt idx="2645">
                  <c:v>2.64</c:v>
                </c:pt>
                <c:pt idx="2646">
                  <c:v>2.641</c:v>
                </c:pt>
                <c:pt idx="2647">
                  <c:v>2.6419999999999999</c:v>
                </c:pt>
                <c:pt idx="2648">
                  <c:v>2.6430000000000002</c:v>
                </c:pt>
                <c:pt idx="2649">
                  <c:v>2.6440000000000001</c:v>
                </c:pt>
                <c:pt idx="2650">
                  <c:v>2.645</c:v>
                </c:pt>
                <c:pt idx="2651">
                  <c:v>2.6459999999999999</c:v>
                </c:pt>
                <c:pt idx="2652">
                  <c:v>2.6470000000000002</c:v>
                </c:pt>
                <c:pt idx="2653">
                  <c:v>2.6480000000000001</c:v>
                </c:pt>
                <c:pt idx="2654">
                  <c:v>2.649</c:v>
                </c:pt>
                <c:pt idx="2655">
                  <c:v>2.65</c:v>
                </c:pt>
                <c:pt idx="2656">
                  <c:v>2.6510000000000002</c:v>
                </c:pt>
                <c:pt idx="2657">
                  <c:v>2.6520000000000001</c:v>
                </c:pt>
                <c:pt idx="2658">
                  <c:v>2.653</c:v>
                </c:pt>
                <c:pt idx="2659">
                  <c:v>2.6539999999999999</c:v>
                </c:pt>
                <c:pt idx="2660">
                  <c:v>2.6550000000000002</c:v>
                </c:pt>
                <c:pt idx="2661">
                  <c:v>2.6560000000000001</c:v>
                </c:pt>
                <c:pt idx="2662">
                  <c:v>2.657</c:v>
                </c:pt>
                <c:pt idx="2663">
                  <c:v>2.6579999999999999</c:v>
                </c:pt>
                <c:pt idx="2664">
                  <c:v>2.6590000000000003</c:v>
                </c:pt>
                <c:pt idx="2665">
                  <c:v>2.66</c:v>
                </c:pt>
                <c:pt idx="2666">
                  <c:v>2.661</c:v>
                </c:pt>
                <c:pt idx="2667">
                  <c:v>2.6619999999999999</c:v>
                </c:pt>
                <c:pt idx="2668">
                  <c:v>2.6630000000000003</c:v>
                </c:pt>
                <c:pt idx="2669">
                  <c:v>2.6640000000000001</c:v>
                </c:pt>
                <c:pt idx="2670">
                  <c:v>2.665</c:v>
                </c:pt>
                <c:pt idx="2671">
                  <c:v>2.6659999999999999</c:v>
                </c:pt>
                <c:pt idx="2672">
                  <c:v>2.6670000000000003</c:v>
                </c:pt>
                <c:pt idx="2673">
                  <c:v>2.6680000000000001</c:v>
                </c:pt>
                <c:pt idx="2674">
                  <c:v>2.669</c:v>
                </c:pt>
                <c:pt idx="2675">
                  <c:v>2.67</c:v>
                </c:pt>
                <c:pt idx="2676">
                  <c:v>2.6710000000000003</c:v>
                </c:pt>
                <c:pt idx="2677">
                  <c:v>2.6720000000000002</c:v>
                </c:pt>
                <c:pt idx="2678">
                  <c:v>2.673</c:v>
                </c:pt>
                <c:pt idx="2679">
                  <c:v>2.6739999999999999</c:v>
                </c:pt>
                <c:pt idx="2680">
                  <c:v>2.6750000000000003</c:v>
                </c:pt>
                <c:pt idx="2681">
                  <c:v>2.6760000000000002</c:v>
                </c:pt>
                <c:pt idx="2682">
                  <c:v>2.677</c:v>
                </c:pt>
                <c:pt idx="2683">
                  <c:v>2.6779999999999999</c:v>
                </c:pt>
                <c:pt idx="2684">
                  <c:v>2.6790000000000003</c:v>
                </c:pt>
                <c:pt idx="2685">
                  <c:v>2.68</c:v>
                </c:pt>
                <c:pt idx="2686">
                  <c:v>2.681</c:v>
                </c:pt>
                <c:pt idx="2687">
                  <c:v>2.6819999999999999</c:v>
                </c:pt>
                <c:pt idx="2688">
                  <c:v>2.6830000000000003</c:v>
                </c:pt>
                <c:pt idx="2689">
                  <c:v>2.6840000000000002</c:v>
                </c:pt>
                <c:pt idx="2690">
                  <c:v>2.6850000000000001</c:v>
                </c:pt>
                <c:pt idx="2691">
                  <c:v>2.6859999999999999</c:v>
                </c:pt>
                <c:pt idx="2692">
                  <c:v>2.6870000000000003</c:v>
                </c:pt>
                <c:pt idx="2693">
                  <c:v>2.6880000000000002</c:v>
                </c:pt>
                <c:pt idx="2694">
                  <c:v>2.6890000000000001</c:v>
                </c:pt>
                <c:pt idx="2695">
                  <c:v>2.69</c:v>
                </c:pt>
                <c:pt idx="2696">
                  <c:v>2.6910000000000003</c:v>
                </c:pt>
                <c:pt idx="2697">
                  <c:v>2.6920000000000002</c:v>
                </c:pt>
                <c:pt idx="2698">
                  <c:v>2.6930000000000001</c:v>
                </c:pt>
                <c:pt idx="2699">
                  <c:v>2.694</c:v>
                </c:pt>
                <c:pt idx="2700">
                  <c:v>2.6950000000000003</c:v>
                </c:pt>
                <c:pt idx="2701">
                  <c:v>2.6960000000000002</c:v>
                </c:pt>
                <c:pt idx="2702">
                  <c:v>2.6970000000000001</c:v>
                </c:pt>
                <c:pt idx="2703">
                  <c:v>2.698</c:v>
                </c:pt>
                <c:pt idx="2704">
                  <c:v>2.6990000000000003</c:v>
                </c:pt>
                <c:pt idx="2705">
                  <c:v>2.7</c:v>
                </c:pt>
                <c:pt idx="2706">
                  <c:v>2.7010000000000001</c:v>
                </c:pt>
                <c:pt idx="2707">
                  <c:v>2.702</c:v>
                </c:pt>
                <c:pt idx="2708">
                  <c:v>2.7030000000000003</c:v>
                </c:pt>
                <c:pt idx="2709">
                  <c:v>2.7040000000000002</c:v>
                </c:pt>
                <c:pt idx="2710">
                  <c:v>2.7050000000000001</c:v>
                </c:pt>
                <c:pt idx="2711">
                  <c:v>2.706</c:v>
                </c:pt>
                <c:pt idx="2712">
                  <c:v>2.7070000000000003</c:v>
                </c:pt>
                <c:pt idx="2713">
                  <c:v>2.7080000000000002</c:v>
                </c:pt>
                <c:pt idx="2714">
                  <c:v>2.7090000000000001</c:v>
                </c:pt>
                <c:pt idx="2715">
                  <c:v>2.71</c:v>
                </c:pt>
                <c:pt idx="2716">
                  <c:v>2.7110000000000003</c:v>
                </c:pt>
                <c:pt idx="2717">
                  <c:v>2.7120000000000002</c:v>
                </c:pt>
                <c:pt idx="2718">
                  <c:v>2.7130000000000001</c:v>
                </c:pt>
                <c:pt idx="2719">
                  <c:v>2.714</c:v>
                </c:pt>
                <c:pt idx="2720">
                  <c:v>2.7150000000000003</c:v>
                </c:pt>
                <c:pt idx="2721">
                  <c:v>2.7160000000000002</c:v>
                </c:pt>
                <c:pt idx="2722">
                  <c:v>2.7170000000000001</c:v>
                </c:pt>
                <c:pt idx="2723">
                  <c:v>2.718</c:v>
                </c:pt>
                <c:pt idx="2724">
                  <c:v>2.7190000000000003</c:v>
                </c:pt>
                <c:pt idx="2725">
                  <c:v>2.72</c:v>
                </c:pt>
                <c:pt idx="2726">
                  <c:v>2.7210000000000001</c:v>
                </c:pt>
                <c:pt idx="2727">
                  <c:v>2.722</c:v>
                </c:pt>
                <c:pt idx="2728">
                  <c:v>2.7230000000000003</c:v>
                </c:pt>
                <c:pt idx="2729">
                  <c:v>2.7240000000000002</c:v>
                </c:pt>
                <c:pt idx="2730">
                  <c:v>2.7250000000000001</c:v>
                </c:pt>
                <c:pt idx="2731">
                  <c:v>2.726</c:v>
                </c:pt>
                <c:pt idx="2732">
                  <c:v>2.7270000000000003</c:v>
                </c:pt>
                <c:pt idx="2733">
                  <c:v>2.7280000000000002</c:v>
                </c:pt>
                <c:pt idx="2734">
                  <c:v>2.7290000000000001</c:v>
                </c:pt>
                <c:pt idx="2735">
                  <c:v>2.73</c:v>
                </c:pt>
                <c:pt idx="2736">
                  <c:v>2.7310000000000003</c:v>
                </c:pt>
                <c:pt idx="2737">
                  <c:v>2.7320000000000002</c:v>
                </c:pt>
                <c:pt idx="2738">
                  <c:v>2.7330000000000001</c:v>
                </c:pt>
                <c:pt idx="2739">
                  <c:v>2.734</c:v>
                </c:pt>
                <c:pt idx="2740">
                  <c:v>2.7350000000000003</c:v>
                </c:pt>
                <c:pt idx="2741">
                  <c:v>2.7360000000000002</c:v>
                </c:pt>
                <c:pt idx="2742">
                  <c:v>2.7370000000000001</c:v>
                </c:pt>
                <c:pt idx="2743">
                  <c:v>2.738</c:v>
                </c:pt>
                <c:pt idx="2744">
                  <c:v>2.7390000000000003</c:v>
                </c:pt>
                <c:pt idx="2745">
                  <c:v>2.74</c:v>
                </c:pt>
                <c:pt idx="2746">
                  <c:v>2.7410000000000001</c:v>
                </c:pt>
                <c:pt idx="2747">
                  <c:v>2.742</c:v>
                </c:pt>
                <c:pt idx="2748">
                  <c:v>2.7430000000000003</c:v>
                </c:pt>
                <c:pt idx="2749">
                  <c:v>2.7440000000000002</c:v>
                </c:pt>
                <c:pt idx="2750">
                  <c:v>2.7450000000000001</c:v>
                </c:pt>
                <c:pt idx="2751">
                  <c:v>2.746</c:v>
                </c:pt>
                <c:pt idx="2752">
                  <c:v>2.7469999999999999</c:v>
                </c:pt>
                <c:pt idx="2753">
                  <c:v>2.7480000000000002</c:v>
                </c:pt>
                <c:pt idx="2754">
                  <c:v>2.7490000000000001</c:v>
                </c:pt>
                <c:pt idx="2755">
                  <c:v>2.75</c:v>
                </c:pt>
                <c:pt idx="2756">
                  <c:v>2.7509999999999999</c:v>
                </c:pt>
                <c:pt idx="2757">
                  <c:v>2.7520000000000002</c:v>
                </c:pt>
                <c:pt idx="2758">
                  <c:v>2.7530000000000001</c:v>
                </c:pt>
                <c:pt idx="2759">
                  <c:v>2.754</c:v>
                </c:pt>
                <c:pt idx="2760">
                  <c:v>2.7549999999999999</c:v>
                </c:pt>
                <c:pt idx="2761">
                  <c:v>2.7560000000000002</c:v>
                </c:pt>
                <c:pt idx="2762">
                  <c:v>2.7570000000000001</c:v>
                </c:pt>
                <c:pt idx="2763">
                  <c:v>2.758</c:v>
                </c:pt>
                <c:pt idx="2764">
                  <c:v>2.7589999999999999</c:v>
                </c:pt>
                <c:pt idx="2765">
                  <c:v>2.7600000000000002</c:v>
                </c:pt>
                <c:pt idx="2766">
                  <c:v>2.7610000000000001</c:v>
                </c:pt>
                <c:pt idx="2767">
                  <c:v>2.762</c:v>
                </c:pt>
                <c:pt idx="2768">
                  <c:v>2.7629999999999999</c:v>
                </c:pt>
                <c:pt idx="2769">
                  <c:v>2.7640000000000002</c:v>
                </c:pt>
                <c:pt idx="2770">
                  <c:v>2.7650000000000001</c:v>
                </c:pt>
                <c:pt idx="2771">
                  <c:v>2.766</c:v>
                </c:pt>
                <c:pt idx="2772">
                  <c:v>2.7669999999999999</c:v>
                </c:pt>
                <c:pt idx="2773">
                  <c:v>2.7680000000000002</c:v>
                </c:pt>
                <c:pt idx="2774">
                  <c:v>2.7690000000000001</c:v>
                </c:pt>
                <c:pt idx="2775">
                  <c:v>2.77</c:v>
                </c:pt>
                <c:pt idx="2776">
                  <c:v>2.7709999999999999</c:v>
                </c:pt>
                <c:pt idx="2777">
                  <c:v>2.7720000000000002</c:v>
                </c:pt>
                <c:pt idx="2778">
                  <c:v>2.7730000000000001</c:v>
                </c:pt>
                <c:pt idx="2779">
                  <c:v>2.774</c:v>
                </c:pt>
                <c:pt idx="2780">
                  <c:v>2.7749999999999999</c:v>
                </c:pt>
                <c:pt idx="2781">
                  <c:v>2.7760000000000002</c:v>
                </c:pt>
                <c:pt idx="2782">
                  <c:v>2.7770000000000001</c:v>
                </c:pt>
                <c:pt idx="2783">
                  <c:v>2.778</c:v>
                </c:pt>
                <c:pt idx="2784">
                  <c:v>2.7789999999999999</c:v>
                </c:pt>
                <c:pt idx="2785">
                  <c:v>2.7800000000000002</c:v>
                </c:pt>
                <c:pt idx="2786">
                  <c:v>2.7810000000000001</c:v>
                </c:pt>
                <c:pt idx="2787">
                  <c:v>2.782</c:v>
                </c:pt>
                <c:pt idx="2788">
                  <c:v>2.7829999999999999</c:v>
                </c:pt>
                <c:pt idx="2789">
                  <c:v>2.7840000000000003</c:v>
                </c:pt>
                <c:pt idx="2790">
                  <c:v>2.7850000000000001</c:v>
                </c:pt>
                <c:pt idx="2791">
                  <c:v>2.786</c:v>
                </c:pt>
                <c:pt idx="2792">
                  <c:v>2.7869999999999999</c:v>
                </c:pt>
                <c:pt idx="2793">
                  <c:v>2.7880000000000003</c:v>
                </c:pt>
                <c:pt idx="2794">
                  <c:v>2.7890000000000001</c:v>
                </c:pt>
                <c:pt idx="2795">
                  <c:v>2.79</c:v>
                </c:pt>
                <c:pt idx="2796">
                  <c:v>2.7909999999999999</c:v>
                </c:pt>
                <c:pt idx="2797">
                  <c:v>2.7920000000000003</c:v>
                </c:pt>
                <c:pt idx="2798">
                  <c:v>2.7930000000000001</c:v>
                </c:pt>
                <c:pt idx="2799">
                  <c:v>2.794</c:v>
                </c:pt>
                <c:pt idx="2800">
                  <c:v>2.7949999999999999</c:v>
                </c:pt>
                <c:pt idx="2801">
                  <c:v>2.7960000000000003</c:v>
                </c:pt>
                <c:pt idx="2802">
                  <c:v>2.7970000000000002</c:v>
                </c:pt>
                <c:pt idx="2803">
                  <c:v>2.798</c:v>
                </c:pt>
                <c:pt idx="2804">
                  <c:v>2.7989999999999999</c:v>
                </c:pt>
                <c:pt idx="2805">
                  <c:v>2.8000000000000003</c:v>
                </c:pt>
                <c:pt idx="2806">
                  <c:v>2.8010000000000002</c:v>
                </c:pt>
                <c:pt idx="2807">
                  <c:v>2.802</c:v>
                </c:pt>
                <c:pt idx="2808">
                  <c:v>2.8029999999999999</c:v>
                </c:pt>
                <c:pt idx="2809">
                  <c:v>2.8040000000000003</c:v>
                </c:pt>
                <c:pt idx="2810">
                  <c:v>2.8050000000000002</c:v>
                </c:pt>
                <c:pt idx="2811">
                  <c:v>2.806</c:v>
                </c:pt>
                <c:pt idx="2812">
                  <c:v>2.8069999999999999</c:v>
                </c:pt>
                <c:pt idx="2813">
                  <c:v>2.8080000000000003</c:v>
                </c:pt>
                <c:pt idx="2814">
                  <c:v>2.8090000000000002</c:v>
                </c:pt>
                <c:pt idx="2815">
                  <c:v>2.81</c:v>
                </c:pt>
                <c:pt idx="2816">
                  <c:v>2.8109999999999999</c:v>
                </c:pt>
                <c:pt idx="2817">
                  <c:v>2.8120000000000003</c:v>
                </c:pt>
                <c:pt idx="2818">
                  <c:v>2.8130000000000002</c:v>
                </c:pt>
                <c:pt idx="2819">
                  <c:v>2.8140000000000001</c:v>
                </c:pt>
                <c:pt idx="2820">
                  <c:v>2.8149999999999999</c:v>
                </c:pt>
                <c:pt idx="2821">
                  <c:v>2.8160000000000003</c:v>
                </c:pt>
                <c:pt idx="2822">
                  <c:v>2.8170000000000002</c:v>
                </c:pt>
                <c:pt idx="2823">
                  <c:v>2.8180000000000001</c:v>
                </c:pt>
                <c:pt idx="2824">
                  <c:v>2.819</c:v>
                </c:pt>
                <c:pt idx="2825">
                  <c:v>2.8200000000000003</c:v>
                </c:pt>
                <c:pt idx="2826">
                  <c:v>2.8210000000000002</c:v>
                </c:pt>
                <c:pt idx="2827">
                  <c:v>2.8220000000000001</c:v>
                </c:pt>
                <c:pt idx="2828">
                  <c:v>2.823</c:v>
                </c:pt>
                <c:pt idx="2829">
                  <c:v>2.8240000000000003</c:v>
                </c:pt>
                <c:pt idx="2830">
                  <c:v>2.8250000000000002</c:v>
                </c:pt>
                <c:pt idx="2831">
                  <c:v>2.8260000000000001</c:v>
                </c:pt>
                <c:pt idx="2832">
                  <c:v>2.827</c:v>
                </c:pt>
                <c:pt idx="2833">
                  <c:v>2.8280000000000003</c:v>
                </c:pt>
                <c:pt idx="2834">
                  <c:v>2.8290000000000002</c:v>
                </c:pt>
                <c:pt idx="2835">
                  <c:v>2.83</c:v>
                </c:pt>
                <c:pt idx="2836">
                  <c:v>2.831</c:v>
                </c:pt>
                <c:pt idx="2837">
                  <c:v>2.8320000000000003</c:v>
                </c:pt>
                <c:pt idx="2838">
                  <c:v>2.8330000000000002</c:v>
                </c:pt>
                <c:pt idx="2839">
                  <c:v>2.8340000000000001</c:v>
                </c:pt>
                <c:pt idx="2840">
                  <c:v>2.835</c:v>
                </c:pt>
                <c:pt idx="2841">
                  <c:v>2.8360000000000003</c:v>
                </c:pt>
                <c:pt idx="2842">
                  <c:v>2.8370000000000002</c:v>
                </c:pt>
                <c:pt idx="2843">
                  <c:v>2.8380000000000001</c:v>
                </c:pt>
                <c:pt idx="2844">
                  <c:v>2.839</c:v>
                </c:pt>
                <c:pt idx="2845">
                  <c:v>2.8400000000000003</c:v>
                </c:pt>
                <c:pt idx="2846">
                  <c:v>2.8410000000000002</c:v>
                </c:pt>
                <c:pt idx="2847">
                  <c:v>2.8420000000000001</c:v>
                </c:pt>
                <c:pt idx="2848">
                  <c:v>2.843</c:v>
                </c:pt>
                <c:pt idx="2849">
                  <c:v>2.8440000000000003</c:v>
                </c:pt>
                <c:pt idx="2850">
                  <c:v>2.8450000000000002</c:v>
                </c:pt>
                <c:pt idx="2851">
                  <c:v>2.8460000000000001</c:v>
                </c:pt>
                <c:pt idx="2852">
                  <c:v>2.847</c:v>
                </c:pt>
                <c:pt idx="2853">
                  <c:v>2.8480000000000003</c:v>
                </c:pt>
                <c:pt idx="2854">
                  <c:v>2.8490000000000002</c:v>
                </c:pt>
                <c:pt idx="2855">
                  <c:v>2.85</c:v>
                </c:pt>
                <c:pt idx="2856">
                  <c:v>2.851</c:v>
                </c:pt>
                <c:pt idx="2857">
                  <c:v>2.8520000000000003</c:v>
                </c:pt>
                <c:pt idx="2858">
                  <c:v>2.8530000000000002</c:v>
                </c:pt>
                <c:pt idx="2859">
                  <c:v>2.8540000000000001</c:v>
                </c:pt>
                <c:pt idx="2860">
                  <c:v>2.855</c:v>
                </c:pt>
                <c:pt idx="2861">
                  <c:v>2.8560000000000003</c:v>
                </c:pt>
                <c:pt idx="2862">
                  <c:v>2.8570000000000002</c:v>
                </c:pt>
                <c:pt idx="2863">
                  <c:v>2.8580000000000001</c:v>
                </c:pt>
                <c:pt idx="2864">
                  <c:v>2.859</c:v>
                </c:pt>
                <c:pt idx="2865">
                  <c:v>2.8600000000000003</c:v>
                </c:pt>
                <c:pt idx="2866">
                  <c:v>2.8610000000000002</c:v>
                </c:pt>
                <c:pt idx="2867">
                  <c:v>2.8620000000000001</c:v>
                </c:pt>
                <c:pt idx="2868">
                  <c:v>2.863</c:v>
                </c:pt>
                <c:pt idx="2869">
                  <c:v>2.8640000000000003</c:v>
                </c:pt>
                <c:pt idx="2870">
                  <c:v>2.8650000000000002</c:v>
                </c:pt>
                <c:pt idx="2871">
                  <c:v>2.8660000000000001</c:v>
                </c:pt>
                <c:pt idx="2872">
                  <c:v>2.867</c:v>
                </c:pt>
                <c:pt idx="2873">
                  <c:v>2.8680000000000003</c:v>
                </c:pt>
                <c:pt idx="2874">
                  <c:v>2.8690000000000002</c:v>
                </c:pt>
                <c:pt idx="2875">
                  <c:v>2.87</c:v>
                </c:pt>
                <c:pt idx="2876">
                  <c:v>2.871</c:v>
                </c:pt>
                <c:pt idx="2877">
                  <c:v>2.8719999999999999</c:v>
                </c:pt>
                <c:pt idx="2878">
                  <c:v>2.8730000000000002</c:v>
                </c:pt>
                <c:pt idx="2879">
                  <c:v>2.8740000000000001</c:v>
                </c:pt>
                <c:pt idx="2880">
                  <c:v>2.875</c:v>
                </c:pt>
                <c:pt idx="2881">
                  <c:v>2.8759999999999999</c:v>
                </c:pt>
                <c:pt idx="2882">
                  <c:v>2.8770000000000002</c:v>
                </c:pt>
                <c:pt idx="2883">
                  <c:v>2.8780000000000001</c:v>
                </c:pt>
                <c:pt idx="2884">
                  <c:v>2.879</c:v>
                </c:pt>
                <c:pt idx="2885">
                  <c:v>2.88</c:v>
                </c:pt>
                <c:pt idx="2886">
                  <c:v>2.8810000000000002</c:v>
                </c:pt>
                <c:pt idx="2887">
                  <c:v>2.8820000000000001</c:v>
                </c:pt>
                <c:pt idx="2888">
                  <c:v>2.883</c:v>
                </c:pt>
                <c:pt idx="2889">
                  <c:v>2.8839999999999999</c:v>
                </c:pt>
                <c:pt idx="2890">
                  <c:v>2.8850000000000002</c:v>
                </c:pt>
                <c:pt idx="2891">
                  <c:v>2.8860000000000001</c:v>
                </c:pt>
                <c:pt idx="2892">
                  <c:v>2.887</c:v>
                </c:pt>
                <c:pt idx="2893">
                  <c:v>2.8879999999999999</c:v>
                </c:pt>
                <c:pt idx="2894">
                  <c:v>2.8890000000000002</c:v>
                </c:pt>
                <c:pt idx="2895">
                  <c:v>2.89</c:v>
                </c:pt>
                <c:pt idx="2896">
                  <c:v>2.891</c:v>
                </c:pt>
                <c:pt idx="2897">
                  <c:v>2.8919999999999999</c:v>
                </c:pt>
                <c:pt idx="2898">
                  <c:v>2.8930000000000002</c:v>
                </c:pt>
                <c:pt idx="2899">
                  <c:v>2.8940000000000001</c:v>
                </c:pt>
                <c:pt idx="2900">
                  <c:v>2.895</c:v>
                </c:pt>
                <c:pt idx="2901">
                  <c:v>2.8959999999999999</c:v>
                </c:pt>
                <c:pt idx="2902">
                  <c:v>2.8970000000000002</c:v>
                </c:pt>
                <c:pt idx="2903">
                  <c:v>2.8980000000000001</c:v>
                </c:pt>
                <c:pt idx="2904">
                  <c:v>2.899</c:v>
                </c:pt>
                <c:pt idx="2905">
                  <c:v>2.9</c:v>
                </c:pt>
                <c:pt idx="2906">
                  <c:v>2.9010000000000002</c:v>
                </c:pt>
                <c:pt idx="2907">
                  <c:v>2.9020000000000001</c:v>
                </c:pt>
                <c:pt idx="2908">
                  <c:v>2.903</c:v>
                </c:pt>
                <c:pt idx="2909">
                  <c:v>2.9039999999999999</c:v>
                </c:pt>
                <c:pt idx="2910">
                  <c:v>2.9050000000000002</c:v>
                </c:pt>
                <c:pt idx="2911">
                  <c:v>2.9060000000000001</c:v>
                </c:pt>
                <c:pt idx="2912">
                  <c:v>2.907</c:v>
                </c:pt>
                <c:pt idx="2913">
                  <c:v>2.9079999999999999</c:v>
                </c:pt>
                <c:pt idx="2914">
                  <c:v>2.9090000000000003</c:v>
                </c:pt>
                <c:pt idx="2915">
                  <c:v>2.91</c:v>
                </c:pt>
                <c:pt idx="2916">
                  <c:v>2.911</c:v>
                </c:pt>
                <c:pt idx="2917">
                  <c:v>2.9119999999999999</c:v>
                </c:pt>
                <c:pt idx="2918">
                  <c:v>2.9130000000000003</c:v>
                </c:pt>
                <c:pt idx="2919">
                  <c:v>2.9140000000000001</c:v>
                </c:pt>
                <c:pt idx="2920">
                  <c:v>2.915</c:v>
                </c:pt>
                <c:pt idx="2921">
                  <c:v>2.9159999999999999</c:v>
                </c:pt>
                <c:pt idx="2922">
                  <c:v>2.9170000000000003</c:v>
                </c:pt>
                <c:pt idx="2923">
                  <c:v>2.9180000000000001</c:v>
                </c:pt>
                <c:pt idx="2924">
                  <c:v>2.919</c:v>
                </c:pt>
                <c:pt idx="2925">
                  <c:v>2.92</c:v>
                </c:pt>
                <c:pt idx="2926">
                  <c:v>2.9210000000000003</c:v>
                </c:pt>
                <c:pt idx="2927">
                  <c:v>2.9220000000000002</c:v>
                </c:pt>
                <c:pt idx="2928">
                  <c:v>2.923</c:v>
                </c:pt>
                <c:pt idx="2929">
                  <c:v>2.9239999999999999</c:v>
                </c:pt>
                <c:pt idx="2930">
                  <c:v>2.9250000000000003</c:v>
                </c:pt>
                <c:pt idx="2931">
                  <c:v>2.9260000000000002</c:v>
                </c:pt>
                <c:pt idx="2932">
                  <c:v>2.927</c:v>
                </c:pt>
                <c:pt idx="2933">
                  <c:v>2.9279999999999999</c:v>
                </c:pt>
                <c:pt idx="2934">
                  <c:v>2.9290000000000003</c:v>
                </c:pt>
                <c:pt idx="2935">
                  <c:v>2.93</c:v>
                </c:pt>
                <c:pt idx="2936">
                  <c:v>2.931</c:v>
                </c:pt>
                <c:pt idx="2937">
                  <c:v>2.9319999999999999</c:v>
                </c:pt>
                <c:pt idx="2938">
                  <c:v>2.9330000000000003</c:v>
                </c:pt>
                <c:pt idx="2939">
                  <c:v>2.9340000000000002</c:v>
                </c:pt>
                <c:pt idx="2940">
                  <c:v>2.9350000000000001</c:v>
                </c:pt>
                <c:pt idx="2941">
                  <c:v>2.9359999999999999</c:v>
                </c:pt>
                <c:pt idx="2942">
                  <c:v>2.9370000000000003</c:v>
                </c:pt>
                <c:pt idx="2943">
                  <c:v>2.9380000000000002</c:v>
                </c:pt>
                <c:pt idx="2944">
                  <c:v>2.9390000000000001</c:v>
                </c:pt>
                <c:pt idx="2945">
                  <c:v>2.94</c:v>
                </c:pt>
                <c:pt idx="2946">
                  <c:v>2.9410000000000003</c:v>
                </c:pt>
                <c:pt idx="2947">
                  <c:v>2.9420000000000002</c:v>
                </c:pt>
                <c:pt idx="2948">
                  <c:v>2.9430000000000001</c:v>
                </c:pt>
                <c:pt idx="2949">
                  <c:v>2.944</c:v>
                </c:pt>
                <c:pt idx="2950">
                  <c:v>2.9450000000000003</c:v>
                </c:pt>
                <c:pt idx="2951">
                  <c:v>2.9460000000000002</c:v>
                </c:pt>
                <c:pt idx="2952">
                  <c:v>2.9470000000000001</c:v>
                </c:pt>
                <c:pt idx="2953">
                  <c:v>2.948</c:v>
                </c:pt>
                <c:pt idx="2954">
                  <c:v>2.9490000000000003</c:v>
                </c:pt>
                <c:pt idx="2955">
                  <c:v>2.95</c:v>
                </c:pt>
                <c:pt idx="2956">
                  <c:v>2.9510000000000001</c:v>
                </c:pt>
                <c:pt idx="2957">
                  <c:v>2.952</c:v>
                </c:pt>
                <c:pt idx="2958">
                  <c:v>2.9530000000000003</c:v>
                </c:pt>
                <c:pt idx="2959">
                  <c:v>2.9540000000000002</c:v>
                </c:pt>
                <c:pt idx="2960">
                  <c:v>2.9550000000000001</c:v>
                </c:pt>
                <c:pt idx="2961">
                  <c:v>2.956</c:v>
                </c:pt>
                <c:pt idx="2962">
                  <c:v>2.9570000000000003</c:v>
                </c:pt>
                <c:pt idx="2963">
                  <c:v>2.9580000000000002</c:v>
                </c:pt>
                <c:pt idx="2964">
                  <c:v>2.9590000000000001</c:v>
                </c:pt>
                <c:pt idx="2965">
                  <c:v>2.96</c:v>
                </c:pt>
                <c:pt idx="2966">
                  <c:v>2.9610000000000003</c:v>
                </c:pt>
                <c:pt idx="2967">
                  <c:v>2.9620000000000002</c:v>
                </c:pt>
                <c:pt idx="2968">
                  <c:v>2.9630000000000001</c:v>
                </c:pt>
                <c:pt idx="2969">
                  <c:v>2.964</c:v>
                </c:pt>
                <c:pt idx="2970">
                  <c:v>2.9650000000000003</c:v>
                </c:pt>
                <c:pt idx="2971">
                  <c:v>2.9660000000000002</c:v>
                </c:pt>
                <c:pt idx="2972">
                  <c:v>2.9670000000000001</c:v>
                </c:pt>
                <c:pt idx="2973">
                  <c:v>2.968</c:v>
                </c:pt>
                <c:pt idx="2974">
                  <c:v>2.9690000000000003</c:v>
                </c:pt>
                <c:pt idx="2975">
                  <c:v>2.97</c:v>
                </c:pt>
                <c:pt idx="2976">
                  <c:v>2.9710000000000001</c:v>
                </c:pt>
                <c:pt idx="2977">
                  <c:v>2.972</c:v>
                </c:pt>
                <c:pt idx="2978">
                  <c:v>2.9730000000000003</c:v>
                </c:pt>
                <c:pt idx="2979">
                  <c:v>2.9740000000000002</c:v>
                </c:pt>
                <c:pt idx="2980">
                  <c:v>2.9750000000000001</c:v>
                </c:pt>
                <c:pt idx="2981">
                  <c:v>2.976</c:v>
                </c:pt>
                <c:pt idx="2982">
                  <c:v>2.9770000000000003</c:v>
                </c:pt>
                <c:pt idx="2983">
                  <c:v>2.9780000000000002</c:v>
                </c:pt>
                <c:pt idx="2984">
                  <c:v>2.9790000000000001</c:v>
                </c:pt>
                <c:pt idx="2985">
                  <c:v>2.98</c:v>
                </c:pt>
                <c:pt idx="2986">
                  <c:v>2.9810000000000003</c:v>
                </c:pt>
                <c:pt idx="2987">
                  <c:v>2.9820000000000002</c:v>
                </c:pt>
                <c:pt idx="2988">
                  <c:v>2.9830000000000001</c:v>
                </c:pt>
                <c:pt idx="2989">
                  <c:v>2.984</c:v>
                </c:pt>
                <c:pt idx="2990">
                  <c:v>2.9850000000000003</c:v>
                </c:pt>
                <c:pt idx="2991">
                  <c:v>2.9860000000000002</c:v>
                </c:pt>
                <c:pt idx="2992">
                  <c:v>2.9870000000000001</c:v>
                </c:pt>
                <c:pt idx="2993">
                  <c:v>2.988</c:v>
                </c:pt>
                <c:pt idx="2994">
                  <c:v>2.9890000000000003</c:v>
                </c:pt>
                <c:pt idx="2995">
                  <c:v>2.99</c:v>
                </c:pt>
                <c:pt idx="2996">
                  <c:v>2.9910000000000001</c:v>
                </c:pt>
                <c:pt idx="2997">
                  <c:v>2.992</c:v>
                </c:pt>
                <c:pt idx="2998">
                  <c:v>2.9930000000000003</c:v>
                </c:pt>
                <c:pt idx="2999">
                  <c:v>2.9940000000000002</c:v>
                </c:pt>
              </c:numCache>
            </c:numRef>
          </c:xVal>
          <c:yVal>
            <c:numRef>
              <c:f>'Figure 2 - Twin-His'!$AI$8:$AI$3007</c:f>
              <c:numCache>
                <c:formatCode>0.00E+00</c:formatCode>
                <c:ptCount val="3000"/>
                <c:pt idx="0">
                  <c:v>6.1635964500000002E-6</c:v>
                </c:pt>
                <c:pt idx="1">
                  <c:v>4.2027822000000005E-5</c:v>
                </c:pt>
                <c:pt idx="2">
                  <c:v>1.4154642000000002E-4</c:v>
                </c:pt>
                <c:pt idx="3">
                  <c:v>3.3602782500000004E-4</c:v>
                </c:pt>
                <c:pt idx="4">
                  <c:v>6.4891273500000007E-4</c:v>
                </c:pt>
                <c:pt idx="5">
                  <c:v>1.0685964150000001E-3</c:v>
                </c:pt>
                <c:pt idx="6">
                  <c:v>1.5378538499999999E-3</c:v>
                </c:pt>
                <c:pt idx="7">
                  <c:v>1.9807591500000002E-3</c:v>
                </c:pt>
                <c:pt idx="8">
                  <c:v>2.3382540000000001E-3</c:v>
                </c:pt>
                <c:pt idx="9">
                  <c:v>2.6003362500000003E-3</c:v>
                </c:pt>
                <c:pt idx="10">
                  <c:v>2.7616585500000001E-3</c:v>
                </c:pt>
                <c:pt idx="11">
                  <c:v>2.7740123999999999E-3</c:v>
                </c:pt>
                <c:pt idx="12">
                  <c:v>2.5994493000000003E-3</c:v>
                </c:pt>
                <c:pt idx="13">
                  <c:v>2.2571513999999999E-3</c:v>
                </c:pt>
                <c:pt idx="14">
                  <c:v>1.8065295000000002E-3</c:v>
                </c:pt>
                <c:pt idx="15">
                  <c:v>1.3125765150000001E-3</c:v>
                </c:pt>
                <c:pt idx="16">
                  <c:v>8.4911462999999996E-4</c:v>
                </c:pt>
                <c:pt idx="17">
                  <c:v>4.9288581000000011E-4</c:v>
                </c:pt>
                <c:pt idx="18">
                  <c:v>2.6598145500000001E-4</c:v>
                </c:pt>
                <c:pt idx="19">
                  <c:v>1.257976035E-4</c:v>
                </c:pt>
                <c:pt idx="20">
                  <c:v>1.4963332500000002E-5</c:v>
                </c:pt>
                <c:pt idx="21">
                  <c:v>-9.7262680499999996E-5</c:v>
                </c:pt>
                <c:pt idx="22">
                  <c:v>-2.0839288500000002E-4</c:v>
                </c:pt>
                <c:pt idx="23">
                  <c:v>-3.0894439500000001E-4</c:v>
                </c:pt>
                <c:pt idx="24">
                  <c:v>-3.9846519000000003E-4</c:v>
                </c:pt>
                <c:pt idx="25">
                  <c:v>-4.7075161500000003E-4</c:v>
                </c:pt>
                <c:pt idx="26">
                  <c:v>-5.1129225000000008E-4</c:v>
                </c:pt>
                <c:pt idx="27">
                  <c:v>-5.1531079500000002E-4</c:v>
                </c:pt>
                <c:pt idx="28">
                  <c:v>-4.9600525500000006E-4</c:v>
                </c:pt>
                <c:pt idx="29">
                  <c:v>-4.7587554000000002E-4</c:v>
                </c:pt>
                <c:pt idx="30">
                  <c:v>-4.6088190000000004E-4</c:v>
                </c:pt>
                <c:pt idx="31">
                  <c:v>-4.2723760499999998E-4</c:v>
                </c:pt>
                <c:pt idx="32">
                  <c:v>-3.5987557500000004E-4</c:v>
                </c:pt>
                <c:pt idx="33">
                  <c:v>-2.8202134500000006E-4</c:v>
                </c:pt>
                <c:pt idx="34">
                  <c:v>-2.0220327000000003E-4</c:v>
                </c:pt>
                <c:pt idx="35">
                  <c:v>-7.5099798000000003E-5</c:v>
                </c:pt>
                <c:pt idx="36">
                  <c:v>1.4622795000000002E-4</c:v>
                </c:pt>
                <c:pt idx="37">
                  <c:v>4.7417454000000001E-4</c:v>
                </c:pt>
                <c:pt idx="38">
                  <c:v>8.9976649500000006E-4</c:v>
                </c:pt>
                <c:pt idx="39">
                  <c:v>1.4041539000000001E-3</c:v>
                </c:pt>
                <c:pt idx="40">
                  <c:v>1.9839883500000002E-3</c:v>
                </c:pt>
                <c:pt idx="41">
                  <c:v>2.6535370499999999E-3</c:v>
                </c:pt>
                <c:pt idx="42">
                  <c:v>3.3945264000000003E-3</c:v>
                </c:pt>
                <c:pt idx="43">
                  <c:v>4.1453572500000004E-3</c:v>
                </c:pt>
                <c:pt idx="44">
                  <c:v>4.8831039000000005E-3</c:v>
                </c:pt>
                <c:pt idx="45">
                  <c:v>5.6680519500000009E-3</c:v>
                </c:pt>
                <c:pt idx="46">
                  <c:v>6.5585349000000003E-3</c:v>
                </c:pt>
                <c:pt idx="47">
                  <c:v>7.5391020000000007E-3</c:v>
                </c:pt>
                <c:pt idx="48">
                  <c:v>8.5537106999999998E-3</c:v>
                </c:pt>
                <c:pt idx="49">
                  <c:v>9.5635606500000005E-3</c:v>
                </c:pt>
                <c:pt idx="50">
                  <c:v>1.05354729E-2</c:v>
                </c:pt>
                <c:pt idx="51">
                  <c:v>1.1422949400000002E-2</c:v>
                </c:pt>
                <c:pt idx="52">
                  <c:v>1.222639245E-2</c:v>
                </c:pt>
                <c:pt idx="53">
                  <c:v>1.2995638650000002E-2</c:v>
                </c:pt>
                <c:pt idx="54">
                  <c:v>1.3750452000000002E-2</c:v>
                </c:pt>
                <c:pt idx="55">
                  <c:v>1.4468490000000001E-2</c:v>
                </c:pt>
                <c:pt idx="56">
                  <c:v>1.5136092000000002E-2</c:v>
                </c:pt>
                <c:pt idx="57">
                  <c:v>1.5764679E-2</c:v>
                </c:pt>
                <c:pt idx="58">
                  <c:v>1.6363147500000001E-2</c:v>
                </c:pt>
                <c:pt idx="59">
                  <c:v>1.6925125500000002E-2</c:v>
                </c:pt>
                <c:pt idx="60">
                  <c:v>1.7446374000000001E-2</c:v>
                </c:pt>
                <c:pt idx="61">
                  <c:v>1.7936572500000001E-2</c:v>
                </c:pt>
                <c:pt idx="62">
                  <c:v>1.8405009000000003E-2</c:v>
                </c:pt>
                <c:pt idx="63">
                  <c:v>1.88421795E-2</c:v>
                </c:pt>
                <c:pt idx="64">
                  <c:v>1.9231317000000001E-2</c:v>
                </c:pt>
                <c:pt idx="65">
                  <c:v>1.9584261000000002E-2</c:v>
                </c:pt>
                <c:pt idx="66">
                  <c:v>1.9922449500000002E-2</c:v>
                </c:pt>
                <c:pt idx="67">
                  <c:v>2.02306545E-2</c:v>
                </c:pt>
                <c:pt idx="68">
                  <c:v>2.05020045E-2</c:v>
                </c:pt>
                <c:pt idx="69">
                  <c:v>2.0772044999999999E-2</c:v>
                </c:pt>
                <c:pt idx="70">
                  <c:v>2.10528855E-2</c:v>
                </c:pt>
                <c:pt idx="71">
                  <c:v>2.1306118500000002E-2</c:v>
                </c:pt>
                <c:pt idx="72">
                  <c:v>2.1498385500000005E-2</c:v>
                </c:pt>
                <c:pt idx="73">
                  <c:v>2.1623544000000001E-2</c:v>
                </c:pt>
                <c:pt idx="74">
                  <c:v>2.1667311000000002E-2</c:v>
                </c:pt>
                <c:pt idx="75">
                  <c:v>2.1600121500000003E-2</c:v>
                </c:pt>
                <c:pt idx="76">
                  <c:v>2.1419194500000002E-2</c:v>
                </c:pt>
                <c:pt idx="77">
                  <c:v>2.1167338500000004E-2</c:v>
                </c:pt>
                <c:pt idx="78">
                  <c:v>2.08817055E-2</c:v>
                </c:pt>
                <c:pt idx="79">
                  <c:v>2.0555194500000002E-2</c:v>
                </c:pt>
                <c:pt idx="80">
                  <c:v>2.0189452500000003E-2</c:v>
                </c:pt>
                <c:pt idx="81">
                  <c:v>1.9831999499999999E-2</c:v>
                </c:pt>
                <c:pt idx="82">
                  <c:v>1.9559016000000002E-2</c:v>
                </c:pt>
                <c:pt idx="83">
                  <c:v>1.9468836E-2</c:v>
                </c:pt>
                <c:pt idx="84">
                  <c:v>1.9647913499999999E-2</c:v>
                </c:pt>
                <c:pt idx="85">
                  <c:v>2.0127325500000001E-2</c:v>
                </c:pt>
                <c:pt idx="86">
                  <c:v>2.0881071000000001E-2</c:v>
                </c:pt>
                <c:pt idx="87">
                  <c:v>2.1851208E-2</c:v>
                </c:pt>
                <c:pt idx="88">
                  <c:v>2.2985167500000004E-2</c:v>
                </c:pt>
                <c:pt idx="89">
                  <c:v>2.4256638000000001E-2</c:v>
                </c:pt>
                <c:pt idx="90">
                  <c:v>2.56470975E-2</c:v>
                </c:pt>
                <c:pt idx="91">
                  <c:v>2.7118570500000005E-2</c:v>
                </c:pt>
                <c:pt idx="92">
                  <c:v>2.85961185E-2</c:v>
                </c:pt>
                <c:pt idx="93">
                  <c:v>2.9987280000000005E-2</c:v>
                </c:pt>
                <c:pt idx="94">
                  <c:v>3.1236583500000002E-2</c:v>
                </c:pt>
                <c:pt idx="95">
                  <c:v>3.2320255499999999E-2</c:v>
                </c:pt>
                <c:pt idx="96">
                  <c:v>3.3207232500000003E-2</c:v>
                </c:pt>
                <c:pt idx="97">
                  <c:v>3.3882313500000004E-2</c:v>
                </c:pt>
                <c:pt idx="98">
                  <c:v>3.4368556500000001E-2</c:v>
                </c:pt>
                <c:pt idx="99">
                  <c:v>3.4694473500000003E-2</c:v>
                </c:pt>
                <c:pt idx="100">
                  <c:v>3.4871215500000004E-2</c:v>
                </c:pt>
                <c:pt idx="101">
                  <c:v>3.4895785500000005E-2</c:v>
                </c:pt>
                <c:pt idx="102">
                  <c:v>3.4776985500000003E-2</c:v>
                </c:pt>
                <c:pt idx="103">
                  <c:v>3.4542841499999997E-2</c:v>
                </c:pt>
                <c:pt idx="104">
                  <c:v>3.4201129500000003E-2</c:v>
                </c:pt>
                <c:pt idx="105">
                  <c:v>3.37422915E-2</c:v>
                </c:pt>
                <c:pt idx="106">
                  <c:v>3.3171349500000002E-2</c:v>
                </c:pt>
                <c:pt idx="107">
                  <c:v>3.2521729500000006E-2</c:v>
                </c:pt>
                <c:pt idx="108">
                  <c:v>3.1856895000000003E-2</c:v>
                </c:pt>
                <c:pt idx="109">
                  <c:v>3.1240552500000001E-2</c:v>
                </c:pt>
                <c:pt idx="110">
                  <c:v>3.0721909500000005E-2</c:v>
                </c:pt>
                <c:pt idx="111">
                  <c:v>3.0334500000000004E-2</c:v>
                </c:pt>
                <c:pt idx="112">
                  <c:v>3.0072006000000002E-2</c:v>
                </c:pt>
                <c:pt idx="113">
                  <c:v>2.9926962000000001E-2</c:v>
                </c:pt>
                <c:pt idx="114">
                  <c:v>2.9943742500000002E-2</c:v>
                </c:pt>
                <c:pt idx="115">
                  <c:v>3.0194073000000002E-2</c:v>
                </c:pt>
                <c:pt idx="116">
                  <c:v>3.0763084500000003E-2</c:v>
                </c:pt>
                <c:pt idx="117">
                  <c:v>3.1722880500000002E-2</c:v>
                </c:pt>
                <c:pt idx="118">
                  <c:v>3.3073798500000001E-2</c:v>
                </c:pt>
                <c:pt idx="119">
                  <c:v>3.4755210000000002E-2</c:v>
                </c:pt>
                <c:pt idx="120">
                  <c:v>3.6695092499999998E-2</c:v>
                </c:pt>
                <c:pt idx="121">
                  <c:v>3.8821058999999998E-2</c:v>
                </c:pt>
                <c:pt idx="122">
                  <c:v>4.10478435E-2</c:v>
                </c:pt>
                <c:pt idx="123">
                  <c:v>4.3289248500000002E-2</c:v>
                </c:pt>
                <c:pt idx="124">
                  <c:v>4.5472806000000005E-2</c:v>
                </c:pt>
                <c:pt idx="125">
                  <c:v>4.7536267500000007E-2</c:v>
                </c:pt>
                <c:pt idx="126">
                  <c:v>4.9451458499999996E-2</c:v>
                </c:pt>
                <c:pt idx="127">
                  <c:v>5.1231582000000005E-2</c:v>
                </c:pt>
                <c:pt idx="128">
                  <c:v>5.2888140000000007E-2</c:v>
                </c:pt>
                <c:pt idx="129">
                  <c:v>5.4417109500000005E-2</c:v>
                </c:pt>
                <c:pt idx="130">
                  <c:v>5.5831221E-2</c:v>
                </c:pt>
                <c:pt idx="131">
                  <c:v>5.7183475500000004E-2</c:v>
                </c:pt>
                <c:pt idx="132">
                  <c:v>5.8527751500000003E-2</c:v>
                </c:pt>
                <c:pt idx="133">
                  <c:v>5.9861484000000006E-2</c:v>
                </c:pt>
                <c:pt idx="134">
                  <c:v>6.1142336999999998E-2</c:v>
                </c:pt>
                <c:pt idx="135">
                  <c:v>6.2314244999999997E-2</c:v>
                </c:pt>
                <c:pt idx="136">
                  <c:v>6.3290254500000004E-2</c:v>
                </c:pt>
                <c:pt idx="137">
                  <c:v>6.3980253000000001E-2</c:v>
                </c:pt>
                <c:pt idx="138">
                  <c:v>6.4368391500000011E-2</c:v>
                </c:pt>
                <c:pt idx="139">
                  <c:v>6.4521252000000001E-2</c:v>
                </c:pt>
                <c:pt idx="140">
                  <c:v>6.4520914499999998E-2</c:v>
                </c:pt>
                <c:pt idx="141">
                  <c:v>6.4414251000000006E-2</c:v>
                </c:pt>
                <c:pt idx="142">
                  <c:v>6.4195483499999997E-2</c:v>
                </c:pt>
                <c:pt idx="143">
                  <c:v>6.382127700000001E-2</c:v>
                </c:pt>
                <c:pt idx="144">
                  <c:v>6.3239116500000012E-2</c:v>
                </c:pt>
                <c:pt idx="145">
                  <c:v>6.2414725499999997E-2</c:v>
                </c:pt>
                <c:pt idx="146">
                  <c:v>6.1359741000000002E-2</c:v>
                </c:pt>
                <c:pt idx="147">
                  <c:v>6.0131106000000004E-2</c:v>
                </c:pt>
                <c:pt idx="148">
                  <c:v>5.8809793500000006E-2</c:v>
                </c:pt>
                <c:pt idx="149">
                  <c:v>5.7469932000000008E-2</c:v>
                </c:pt>
                <c:pt idx="150">
                  <c:v>5.6158879500000002E-2</c:v>
                </c:pt>
                <c:pt idx="151">
                  <c:v>5.4896737500000001E-2</c:v>
                </c:pt>
                <c:pt idx="152">
                  <c:v>5.3684775000000011E-2</c:v>
                </c:pt>
                <c:pt idx="153">
                  <c:v>5.2533805500000003E-2</c:v>
                </c:pt>
                <c:pt idx="154">
                  <c:v>5.1467494500000009E-2</c:v>
                </c:pt>
                <c:pt idx="155">
                  <c:v>5.0509250999999998E-2</c:v>
                </c:pt>
                <c:pt idx="156">
                  <c:v>4.9688842500000004E-2</c:v>
                </c:pt>
                <c:pt idx="157">
                  <c:v>4.9024682999999999E-2</c:v>
                </c:pt>
                <c:pt idx="158">
                  <c:v>4.8511089000000007E-2</c:v>
                </c:pt>
                <c:pt idx="159">
                  <c:v>4.8132508500000004E-2</c:v>
                </c:pt>
                <c:pt idx="160">
                  <c:v>4.78751985E-2</c:v>
                </c:pt>
                <c:pt idx="161">
                  <c:v>4.7726752500000004E-2</c:v>
                </c:pt>
                <c:pt idx="162">
                  <c:v>4.7667352500000003E-2</c:v>
                </c:pt>
                <c:pt idx="163">
                  <c:v>4.7678679000000009E-2</c:v>
                </c:pt>
                <c:pt idx="164">
                  <c:v>4.7751389999999998E-2</c:v>
                </c:pt>
                <c:pt idx="165">
                  <c:v>4.7887213499999998E-2</c:v>
                </c:pt>
                <c:pt idx="166">
                  <c:v>4.8101080499999997E-2</c:v>
                </c:pt>
                <c:pt idx="167">
                  <c:v>4.8401212500000006E-2</c:v>
                </c:pt>
                <c:pt idx="168">
                  <c:v>4.8760245000000001E-2</c:v>
                </c:pt>
                <c:pt idx="169">
                  <c:v>4.9116807000000005E-2</c:v>
                </c:pt>
                <c:pt idx="170">
                  <c:v>4.9416156000000003E-2</c:v>
                </c:pt>
                <c:pt idx="171">
                  <c:v>4.9622274000000001E-2</c:v>
                </c:pt>
                <c:pt idx="172">
                  <c:v>4.9707405000000003E-2</c:v>
                </c:pt>
                <c:pt idx="173">
                  <c:v>4.9680486000000003E-2</c:v>
                </c:pt>
                <c:pt idx="174">
                  <c:v>4.9581787500000009E-2</c:v>
                </c:pt>
                <c:pt idx="175">
                  <c:v>4.9431492000000007E-2</c:v>
                </c:pt>
                <c:pt idx="176">
                  <c:v>4.9232758500000008E-2</c:v>
                </c:pt>
                <c:pt idx="177">
                  <c:v>4.8978337500000003E-2</c:v>
                </c:pt>
                <c:pt idx="178">
                  <c:v>4.8632980500000006E-2</c:v>
                </c:pt>
                <c:pt idx="179">
                  <c:v>4.8162681000000006E-2</c:v>
                </c:pt>
                <c:pt idx="180">
                  <c:v>4.7561094000000005E-2</c:v>
                </c:pt>
                <c:pt idx="181">
                  <c:v>4.6844190000000001E-2</c:v>
                </c:pt>
                <c:pt idx="182">
                  <c:v>4.6069587000000009E-2</c:v>
                </c:pt>
                <c:pt idx="183">
                  <c:v>4.5327613500000009E-2</c:v>
                </c:pt>
                <c:pt idx="184">
                  <c:v>4.4693370000000003E-2</c:v>
                </c:pt>
                <c:pt idx="185">
                  <c:v>4.4206182000000004E-2</c:v>
                </c:pt>
                <c:pt idx="186">
                  <c:v>4.3856167500000008E-2</c:v>
                </c:pt>
                <c:pt idx="187">
                  <c:v>4.3601895000000002E-2</c:v>
                </c:pt>
                <c:pt idx="188">
                  <c:v>4.3404984000000008E-2</c:v>
                </c:pt>
                <c:pt idx="189">
                  <c:v>4.3230969000000001E-2</c:v>
                </c:pt>
                <c:pt idx="190">
                  <c:v>4.3058304000000006E-2</c:v>
                </c:pt>
                <c:pt idx="191">
                  <c:v>4.2894778500000008E-2</c:v>
                </c:pt>
                <c:pt idx="192">
                  <c:v>4.2781000500000006E-2</c:v>
                </c:pt>
                <c:pt idx="193">
                  <c:v>4.2759481500000002E-2</c:v>
                </c:pt>
                <c:pt idx="194">
                  <c:v>4.2817018499999998E-2</c:v>
                </c:pt>
                <c:pt idx="195">
                  <c:v>4.2886813500000003E-2</c:v>
                </c:pt>
                <c:pt idx="196">
                  <c:v>4.2909979500000008E-2</c:v>
                </c:pt>
                <c:pt idx="197">
                  <c:v>4.2858274500000008E-2</c:v>
                </c:pt>
                <c:pt idx="198">
                  <c:v>4.2726474000000007E-2</c:v>
                </c:pt>
                <c:pt idx="199">
                  <c:v>4.2530670000000007E-2</c:v>
                </c:pt>
                <c:pt idx="200">
                  <c:v>4.2274602000000001E-2</c:v>
                </c:pt>
                <c:pt idx="201">
                  <c:v>4.1931931499999998E-2</c:v>
                </c:pt>
                <c:pt idx="202">
                  <c:v>4.1483029500000004E-2</c:v>
                </c:pt>
                <c:pt idx="203">
                  <c:v>4.0950589500000002E-2</c:v>
                </c:pt>
                <c:pt idx="204">
                  <c:v>4.0389138000000005E-2</c:v>
                </c:pt>
                <c:pt idx="205">
                  <c:v>3.9828793500000001E-2</c:v>
                </c:pt>
                <c:pt idx="206">
                  <c:v>3.9274038000000004E-2</c:v>
                </c:pt>
                <c:pt idx="207">
                  <c:v>3.8749981500000003E-2</c:v>
                </c:pt>
                <c:pt idx="208">
                  <c:v>3.8285865000000002E-2</c:v>
                </c:pt>
                <c:pt idx="209">
                  <c:v>3.7882890000000002E-2</c:v>
                </c:pt>
                <c:pt idx="210">
                  <c:v>3.7510641000000004E-2</c:v>
                </c:pt>
                <c:pt idx="211">
                  <c:v>3.7122124500000006E-2</c:v>
                </c:pt>
                <c:pt idx="212">
                  <c:v>3.6690651000000005E-2</c:v>
                </c:pt>
                <c:pt idx="213">
                  <c:v>3.6212359499999999E-2</c:v>
                </c:pt>
                <c:pt idx="214">
                  <c:v>3.5680310999999999E-2</c:v>
                </c:pt>
                <c:pt idx="215">
                  <c:v>3.5100566999999999E-2</c:v>
                </c:pt>
                <c:pt idx="216">
                  <c:v>3.4525291499999999E-2</c:v>
                </c:pt>
                <c:pt idx="217">
                  <c:v>3.4028140500000005E-2</c:v>
                </c:pt>
                <c:pt idx="218">
                  <c:v>3.3621871500000004E-2</c:v>
                </c:pt>
                <c:pt idx="219">
                  <c:v>3.3242602500000003E-2</c:v>
                </c:pt>
                <c:pt idx="220">
                  <c:v>3.2839924499999999E-2</c:v>
                </c:pt>
                <c:pt idx="221">
                  <c:v>3.2408140500000002E-2</c:v>
                </c:pt>
                <c:pt idx="222">
                  <c:v>3.1935343500000005E-2</c:v>
                </c:pt>
                <c:pt idx="223">
                  <c:v>3.138345E-2</c:v>
                </c:pt>
                <c:pt idx="224">
                  <c:v>3.0714673500000001E-2</c:v>
                </c:pt>
                <c:pt idx="225">
                  <c:v>2.9951896500000002E-2</c:v>
                </c:pt>
                <c:pt idx="226">
                  <c:v>2.9179359000000002E-2</c:v>
                </c:pt>
                <c:pt idx="227">
                  <c:v>2.8468071000000001E-2</c:v>
                </c:pt>
                <c:pt idx="228">
                  <c:v>2.7854037000000002E-2</c:v>
                </c:pt>
                <c:pt idx="229">
                  <c:v>2.7339417000000001E-2</c:v>
                </c:pt>
                <c:pt idx="230">
                  <c:v>2.6882064000000001E-2</c:v>
                </c:pt>
                <c:pt idx="231">
                  <c:v>2.6435592000000001E-2</c:v>
                </c:pt>
                <c:pt idx="232">
                  <c:v>2.5994128500000001E-2</c:v>
                </c:pt>
                <c:pt idx="233">
                  <c:v>2.5551045000000005E-2</c:v>
                </c:pt>
                <c:pt idx="234">
                  <c:v>2.5058619000000001E-2</c:v>
                </c:pt>
                <c:pt idx="235">
                  <c:v>2.4506550000000002E-2</c:v>
                </c:pt>
                <c:pt idx="236">
                  <c:v>2.3955561000000004E-2</c:v>
                </c:pt>
                <c:pt idx="237">
                  <c:v>2.3438281500000002E-2</c:v>
                </c:pt>
                <c:pt idx="238">
                  <c:v>2.2925119500000004E-2</c:v>
                </c:pt>
                <c:pt idx="239">
                  <c:v>2.2394853000000003E-2</c:v>
                </c:pt>
                <c:pt idx="240">
                  <c:v>2.1865720500000001E-2</c:v>
                </c:pt>
                <c:pt idx="241">
                  <c:v>2.1337479000000003E-2</c:v>
                </c:pt>
                <c:pt idx="242">
                  <c:v>2.0753914500000002E-2</c:v>
                </c:pt>
                <c:pt idx="243">
                  <c:v>2.0078104499999999E-2</c:v>
                </c:pt>
                <c:pt idx="244">
                  <c:v>1.9373053500000001E-2</c:v>
                </c:pt>
                <c:pt idx="245">
                  <c:v>1.8769401000000002E-2</c:v>
                </c:pt>
                <c:pt idx="246">
                  <c:v>1.8349510500000003E-2</c:v>
                </c:pt>
                <c:pt idx="247">
                  <c:v>1.8080050500000003E-2</c:v>
                </c:pt>
                <c:pt idx="248">
                  <c:v>1.7869869000000004E-2</c:v>
                </c:pt>
                <c:pt idx="249">
                  <c:v>1.7654274000000001E-2</c:v>
                </c:pt>
                <c:pt idx="250">
                  <c:v>1.7415702000000002E-2</c:v>
                </c:pt>
                <c:pt idx="251">
                  <c:v>1.7170015500000003E-2</c:v>
                </c:pt>
                <c:pt idx="252">
                  <c:v>1.6949101500000001E-2</c:v>
                </c:pt>
                <c:pt idx="253">
                  <c:v>1.6773466500000001E-2</c:v>
                </c:pt>
                <c:pt idx="254">
                  <c:v>1.6632715499999999E-2</c:v>
                </c:pt>
                <c:pt idx="255">
                  <c:v>1.65041415E-2</c:v>
                </c:pt>
                <c:pt idx="256">
                  <c:v>1.6367373000000001E-2</c:v>
                </c:pt>
                <c:pt idx="257">
                  <c:v>1.6208491500000002E-2</c:v>
                </c:pt>
                <c:pt idx="258">
                  <c:v>1.6060977000000001E-2</c:v>
                </c:pt>
                <c:pt idx="259">
                  <c:v>1.5999673500000002E-2</c:v>
                </c:pt>
                <c:pt idx="260">
                  <c:v>1.6076232000000003E-2</c:v>
                </c:pt>
                <c:pt idx="261">
                  <c:v>1.6316599500000001E-2</c:v>
                </c:pt>
                <c:pt idx="262">
                  <c:v>1.67412555E-2</c:v>
                </c:pt>
                <c:pt idx="263">
                  <c:v>1.7345434500000003E-2</c:v>
                </c:pt>
                <c:pt idx="264">
                  <c:v>1.8082305E-2</c:v>
                </c:pt>
                <c:pt idx="265">
                  <c:v>1.8861228000000001E-2</c:v>
                </c:pt>
                <c:pt idx="266">
                  <c:v>1.9590511500000001E-2</c:v>
                </c:pt>
                <c:pt idx="267">
                  <c:v>2.0261313000000003E-2</c:v>
                </c:pt>
                <c:pt idx="268">
                  <c:v>2.0945344500000001E-2</c:v>
                </c:pt>
                <c:pt idx="269">
                  <c:v>2.1701587500000001E-2</c:v>
                </c:pt>
                <c:pt idx="270">
                  <c:v>2.2522509000000003E-2</c:v>
                </c:pt>
                <c:pt idx="271">
                  <c:v>2.3355000000000001E-2</c:v>
                </c:pt>
                <c:pt idx="272">
                  <c:v>2.4144102000000004E-2</c:v>
                </c:pt>
                <c:pt idx="273">
                  <c:v>2.4835747500000002E-2</c:v>
                </c:pt>
                <c:pt idx="274">
                  <c:v>2.53704285E-2</c:v>
                </c:pt>
                <c:pt idx="275">
                  <c:v>2.5722832500000001E-2</c:v>
                </c:pt>
                <c:pt idx="276">
                  <c:v>2.59344585E-2</c:v>
                </c:pt>
                <c:pt idx="277">
                  <c:v>2.60873865E-2</c:v>
                </c:pt>
                <c:pt idx="278">
                  <c:v>2.6248792500000003E-2</c:v>
                </c:pt>
                <c:pt idx="279">
                  <c:v>2.6438076000000001E-2</c:v>
                </c:pt>
                <c:pt idx="280">
                  <c:v>2.66261985E-2</c:v>
                </c:pt>
                <c:pt idx="281">
                  <c:v>2.6756176499999999E-2</c:v>
                </c:pt>
                <c:pt idx="282">
                  <c:v>2.6784310500000002E-2</c:v>
                </c:pt>
                <c:pt idx="283">
                  <c:v>2.6701839000000002E-2</c:v>
                </c:pt>
                <c:pt idx="284">
                  <c:v>2.6519076000000003E-2</c:v>
                </c:pt>
                <c:pt idx="285">
                  <c:v>2.6249778000000005E-2</c:v>
                </c:pt>
                <c:pt idx="286">
                  <c:v>2.5896537000000004E-2</c:v>
                </c:pt>
                <c:pt idx="287">
                  <c:v>2.5459407E-2</c:v>
                </c:pt>
                <c:pt idx="288">
                  <c:v>2.4964861500000001E-2</c:v>
                </c:pt>
                <c:pt idx="289">
                  <c:v>2.44382265E-2</c:v>
                </c:pt>
                <c:pt idx="290">
                  <c:v>2.3880015000000001E-2</c:v>
                </c:pt>
                <c:pt idx="291">
                  <c:v>2.3305050000000001E-2</c:v>
                </c:pt>
                <c:pt idx="292">
                  <c:v>2.2742140500000004E-2</c:v>
                </c:pt>
                <c:pt idx="293">
                  <c:v>2.2206258000000003E-2</c:v>
                </c:pt>
                <c:pt idx="294">
                  <c:v>2.16935145E-2</c:v>
                </c:pt>
                <c:pt idx="295">
                  <c:v>2.1182350500000002E-2</c:v>
                </c:pt>
                <c:pt idx="296">
                  <c:v>2.0652354000000001E-2</c:v>
                </c:pt>
                <c:pt idx="297">
                  <c:v>2.0085097499999999E-2</c:v>
                </c:pt>
                <c:pt idx="298">
                  <c:v>1.9461249E-2</c:v>
                </c:pt>
                <c:pt idx="299">
                  <c:v>1.8771790500000003E-2</c:v>
                </c:pt>
                <c:pt idx="300">
                  <c:v>1.8006097500000002E-2</c:v>
                </c:pt>
                <c:pt idx="301">
                  <c:v>1.7143771500000002E-2</c:v>
                </c:pt>
                <c:pt idx="302">
                  <c:v>1.6181154E-2</c:v>
                </c:pt>
                <c:pt idx="303">
                  <c:v>1.5138778500000002E-2</c:v>
                </c:pt>
                <c:pt idx="304">
                  <c:v>1.4024218499999999E-2</c:v>
                </c:pt>
                <c:pt idx="305">
                  <c:v>1.2831316650000001E-2</c:v>
                </c:pt>
                <c:pt idx="306">
                  <c:v>1.1577767399999999E-2</c:v>
                </c:pt>
                <c:pt idx="307">
                  <c:v>1.030418145E-2</c:v>
                </c:pt>
                <c:pt idx="308">
                  <c:v>9.0442480500000002E-3</c:v>
                </c:pt>
                <c:pt idx="309">
                  <c:v>7.8032835000000009E-3</c:v>
                </c:pt>
                <c:pt idx="310">
                  <c:v>6.6076452000000006E-3</c:v>
                </c:pt>
                <c:pt idx="311">
                  <c:v>5.6082483000000002E-3</c:v>
                </c:pt>
                <c:pt idx="312">
                  <c:v>5.1184008000000007E-3</c:v>
                </c:pt>
                <c:pt idx="313">
                  <c:v>5.6119823999999999E-3</c:v>
                </c:pt>
                <c:pt idx="314">
                  <c:v>7.7153134500000005E-3</c:v>
                </c:pt>
                <c:pt idx="315">
                  <c:v>1.2129327450000001E-2</c:v>
                </c:pt>
                <c:pt idx="316">
                  <c:v>1.9479069000000002E-2</c:v>
                </c:pt>
                <c:pt idx="317">
                  <c:v>3.0155989500000001E-2</c:v>
                </c:pt>
                <c:pt idx="318">
                  <c:v>4.42508265E-2</c:v>
                </c:pt>
                <c:pt idx="319">
                  <c:v>6.1592737500000001E-2</c:v>
                </c:pt>
                <c:pt idx="320">
                  <c:v>8.17820145E-2</c:v>
                </c:pt>
                <c:pt idx="321">
                  <c:v>0.10423269</c:v>
                </c:pt>
                <c:pt idx="322">
                  <c:v>0.1283596605</c:v>
                </c:pt>
                <c:pt idx="323">
                  <c:v>0.15388123500000003</c:v>
                </c:pt>
                <c:pt idx="324">
                  <c:v>0.18133902000000002</c:v>
                </c:pt>
                <c:pt idx="325">
                  <c:v>0.212341635</c:v>
                </c:pt>
                <c:pt idx="326">
                  <c:v>0.24846561000000003</c:v>
                </c:pt>
                <c:pt idx="327">
                  <c:v>0.28978546500000002</c:v>
                </c:pt>
                <c:pt idx="328">
                  <c:v>0.33473992499999999</c:v>
                </c:pt>
                <c:pt idx="329">
                  <c:v>0.38091653999999997</c:v>
                </c:pt>
                <c:pt idx="330">
                  <c:v>0.42575476500000003</c:v>
                </c:pt>
                <c:pt idx="331">
                  <c:v>0.46697107500000001</c:v>
                </c:pt>
                <c:pt idx="332">
                  <c:v>0.50281978500000002</c:v>
                </c:pt>
                <c:pt idx="333">
                  <c:v>0.53211141000000006</c:v>
                </c:pt>
                <c:pt idx="334">
                  <c:v>0.5540967</c:v>
                </c:pt>
                <c:pt idx="335">
                  <c:v>0.56852563500000008</c:v>
                </c:pt>
                <c:pt idx="336">
                  <c:v>0.57568320000000006</c:v>
                </c:pt>
                <c:pt idx="337">
                  <c:v>0.57620187</c:v>
                </c:pt>
                <c:pt idx="338">
                  <c:v>0.57091068000000011</c:v>
                </c:pt>
                <c:pt idx="339">
                  <c:v>0.56083400999999999</c:v>
                </c:pt>
                <c:pt idx="340">
                  <c:v>0.54714217500000006</c:v>
                </c:pt>
                <c:pt idx="341">
                  <c:v>0.53099617500000007</c:v>
                </c:pt>
                <c:pt idx="342">
                  <c:v>0.51342066000000008</c:v>
                </c:pt>
                <c:pt idx="343">
                  <c:v>0.49527396000000007</c:v>
                </c:pt>
                <c:pt idx="344">
                  <c:v>0.47721703500000001</c:v>
                </c:pt>
                <c:pt idx="345">
                  <c:v>0.45959454</c:v>
                </c:pt>
                <c:pt idx="346">
                  <c:v>0.44239675499999997</c:v>
                </c:pt>
                <c:pt idx="347">
                  <c:v>0.42537514500000001</c:v>
                </c:pt>
                <c:pt idx="348">
                  <c:v>0.40819855500000002</c:v>
                </c:pt>
                <c:pt idx="349">
                  <c:v>0.39061426500000002</c:v>
                </c:pt>
                <c:pt idx="350">
                  <c:v>0.37259257499999998</c:v>
                </c:pt>
                <c:pt idx="351">
                  <c:v>0.35443305000000008</c:v>
                </c:pt>
                <c:pt idx="352">
                  <c:v>0.33676600500000003</c:v>
                </c:pt>
                <c:pt idx="353">
                  <c:v>0.32039023500000002</c:v>
                </c:pt>
                <c:pt idx="354">
                  <c:v>0.30607901999999998</c:v>
                </c:pt>
                <c:pt idx="355">
                  <c:v>0.29451289500000005</c:v>
                </c:pt>
                <c:pt idx="356">
                  <c:v>0.28632298500000003</c:v>
                </c:pt>
                <c:pt idx="357">
                  <c:v>0.282010545</c:v>
                </c:pt>
                <c:pt idx="358">
                  <c:v>0.28171489500000002</c:v>
                </c:pt>
                <c:pt idx="359">
                  <c:v>0.28515402000000001</c:v>
                </c:pt>
                <c:pt idx="360">
                  <c:v>0.291814515</c:v>
                </c:pt>
                <c:pt idx="361">
                  <c:v>0.30115557000000004</c:v>
                </c:pt>
                <c:pt idx="362">
                  <c:v>0.31267269000000003</c:v>
                </c:pt>
                <c:pt idx="363">
                  <c:v>0.32585949000000003</c:v>
                </c:pt>
                <c:pt idx="364">
                  <c:v>0.34016112000000004</c:v>
                </c:pt>
                <c:pt idx="365">
                  <c:v>0.35491621500000003</c:v>
                </c:pt>
                <c:pt idx="366">
                  <c:v>0.36927886500000001</c:v>
                </c:pt>
                <c:pt idx="367">
                  <c:v>0.38222172000000004</c:v>
                </c:pt>
                <c:pt idx="368">
                  <c:v>0.39262941000000001</c:v>
                </c:pt>
                <c:pt idx="369">
                  <c:v>0.39939101999999999</c:v>
                </c:pt>
                <c:pt idx="370">
                  <c:v>0.40153671000000002</c:v>
                </c:pt>
                <c:pt idx="371">
                  <c:v>0.39840673500000001</c:v>
                </c:pt>
                <c:pt idx="372">
                  <c:v>0.38968087499999998</c:v>
                </c:pt>
                <c:pt idx="373">
                  <c:v>0.37532241000000005</c:v>
                </c:pt>
                <c:pt idx="374">
                  <c:v>0.35555746500000002</c:v>
                </c:pt>
                <c:pt idx="375">
                  <c:v>0.33082533000000003</c:v>
                </c:pt>
                <c:pt idx="376">
                  <c:v>0.30169381500000003</c:v>
                </c:pt>
                <c:pt idx="377">
                  <c:v>0.26879769000000003</c:v>
                </c:pt>
                <c:pt idx="378">
                  <c:v>0.23281155000000001</c:v>
                </c:pt>
                <c:pt idx="379">
                  <c:v>0.19446804000000001</c:v>
                </c:pt>
                <c:pt idx="380">
                  <c:v>0.15458661000000001</c:v>
                </c:pt>
                <c:pt idx="381">
                  <c:v>0.114038712</c:v>
                </c:pt>
                <c:pt idx="382">
                  <c:v>7.3699672500000007E-2</c:v>
                </c:pt>
                <c:pt idx="383">
                  <c:v>3.4454322000000003E-2</c:v>
                </c:pt>
                <c:pt idx="384">
                  <c:v>-2.83297905E-3</c:v>
                </c:pt>
                <c:pt idx="385">
                  <c:v>-3.7358428499999999E-2</c:v>
                </c:pt>
                <c:pt idx="386">
                  <c:v>-6.8381982000000008E-2</c:v>
                </c:pt>
                <c:pt idx="387">
                  <c:v>-9.5262628500000002E-2</c:v>
                </c:pt>
                <c:pt idx="388">
                  <c:v>-0.1174986135</c:v>
                </c:pt>
                <c:pt idx="389">
                  <c:v>-0.13474995300000001</c:v>
                </c:pt>
                <c:pt idx="390">
                  <c:v>-0.14683221000000002</c:v>
                </c:pt>
                <c:pt idx="391">
                  <c:v>-0.15367670999999999</c:v>
                </c:pt>
                <c:pt idx="392">
                  <c:v>-0.15530481000000002</c:v>
                </c:pt>
                <c:pt idx="393">
                  <c:v>-0.15182721000000002</c:v>
                </c:pt>
                <c:pt idx="394">
                  <c:v>-0.14347908000000001</c:v>
                </c:pt>
                <c:pt idx="395">
                  <c:v>-0.13065055650000001</c:v>
                </c:pt>
                <c:pt idx="396">
                  <c:v>-0.11386485900000001</c:v>
                </c:pt>
                <c:pt idx="397">
                  <c:v>-9.3741205499999994E-2</c:v>
                </c:pt>
                <c:pt idx="398">
                  <c:v>-7.094715750000001E-2</c:v>
                </c:pt>
                <c:pt idx="399">
                  <c:v>-4.6157121000000002E-2</c:v>
                </c:pt>
                <c:pt idx="400">
                  <c:v>-2.00606085E-2</c:v>
                </c:pt>
                <c:pt idx="401">
                  <c:v>6.6211398000000001E-3</c:v>
                </c:pt>
                <c:pt idx="402">
                  <c:v>3.3163303499999998E-2</c:v>
                </c:pt>
                <c:pt idx="403">
                  <c:v>5.8925934000000006E-2</c:v>
                </c:pt>
                <c:pt idx="404">
                  <c:v>8.3402662500000002E-2</c:v>
                </c:pt>
                <c:pt idx="405">
                  <c:v>0.10614940650000002</c:v>
                </c:pt>
                <c:pt idx="406">
                  <c:v>0.12673341000000002</c:v>
                </c:pt>
                <c:pt idx="407">
                  <c:v>0.14479735500000002</c:v>
                </c:pt>
                <c:pt idx="408">
                  <c:v>0.16014591</c:v>
                </c:pt>
                <c:pt idx="409">
                  <c:v>0.17273763000000003</c:v>
                </c:pt>
                <c:pt idx="410">
                  <c:v>0.18259884000000001</c:v>
                </c:pt>
                <c:pt idx="411">
                  <c:v>0.18976477500000002</c:v>
                </c:pt>
                <c:pt idx="412">
                  <c:v>0.19430644499999999</c:v>
                </c:pt>
                <c:pt idx="413">
                  <c:v>0.19640367000000003</c:v>
                </c:pt>
                <c:pt idx="414">
                  <c:v>0.19634548499999999</c:v>
                </c:pt>
                <c:pt idx="415">
                  <c:v>0.19444077000000001</c:v>
                </c:pt>
                <c:pt idx="416">
                  <c:v>0.190976805</c:v>
                </c:pt>
                <c:pt idx="417">
                  <c:v>0.18626463000000001</c:v>
                </c:pt>
                <c:pt idx="418">
                  <c:v>0.18063148500000001</c:v>
                </c:pt>
                <c:pt idx="419">
                  <c:v>0.17434278</c:v>
                </c:pt>
                <c:pt idx="420">
                  <c:v>0.16761667499999999</c:v>
                </c:pt>
                <c:pt idx="421">
                  <c:v>0.16068037500000001</c:v>
                </c:pt>
                <c:pt idx="422">
                  <c:v>0.15373705500000001</c:v>
                </c:pt>
                <c:pt idx="423">
                  <c:v>0.14693373000000001</c:v>
                </c:pt>
                <c:pt idx="424">
                  <c:v>0.14038474500000001</c:v>
                </c:pt>
                <c:pt idx="425">
                  <c:v>0.134187948</c:v>
                </c:pt>
                <c:pt idx="426">
                  <c:v>0.12842208450000001</c:v>
                </c:pt>
                <c:pt idx="427">
                  <c:v>0.123111549</c:v>
                </c:pt>
                <c:pt idx="428">
                  <c:v>0.11823628050000001</c:v>
                </c:pt>
                <c:pt idx="429">
                  <c:v>0.11379484800000002</c:v>
                </c:pt>
                <c:pt idx="430">
                  <c:v>0.10981075500000001</c:v>
                </c:pt>
                <c:pt idx="431">
                  <c:v>0.10631822400000002</c:v>
                </c:pt>
                <c:pt idx="432">
                  <c:v>0.1033542045</c:v>
                </c:pt>
                <c:pt idx="433">
                  <c:v>0.100909179</c:v>
                </c:pt>
                <c:pt idx="434">
                  <c:v>9.8905671000000014E-2</c:v>
                </c:pt>
                <c:pt idx="435">
                  <c:v>9.7264867500000005E-2</c:v>
                </c:pt>
                <c:pt idx="436">
                  <c:v>9.595392300000001E-2</c:v>
                </c:pt>
                <c:pt idx="437">
                  <c:v>9.4927072500000001E-2</c:v>
                </c:pt>
                <c:pt idx="438">
                  <c:v>9.4102910999999997E-2</c:v>
                </c:pt>
                <c:pt idx="439">
                  <c:v>9.3411643500000002E-2</c:v>
                </c:pt>
                <c:pt idx="440">
                  <c:v>9.2801781E-2</c:v>
                </c:pt>
                <c:pt idx="441">
                  <c:v>9.2247673500000002E-2</c:v>
                </c:pt>
                <c:pt idx="442">
                  <c:v>9.1768977000000002E-2</c:v>
                </c:pt>
                <c:pt idx="443">
                  <c:v>9.1398037500000015E-2</c:v>
                </c:pt>
                <c:pt idx="444">
                  <c:v>9.1113363000000017E-2</c:v>
                </c:pt>
                <c:pt idx="445">
                  <c:v>9.0840379499999999E-2</c:v>
                </c:pt>
                <c:pt idx="446">
                  <c:v>9.0501178500000015E-2</c:v>
                </c:pt>
                <c:pt idx="447">
                  <c:v>9.0017905500000009E-2</c:v>
                </c:pt>
                <c:pt idx="448">
                  <c:v>8.9335993500000002E-2</c:v>
                </c:pt>
                <c:pt idx="449">
                  <c:v>8.847273600000001E-2</c:v>
                </c:pt>
                <c:pt idx="450">
                  <c:v>8.7505582500000012E-2</c:v>
                </c:pt>
                <c:pt idx="451">
                  <c:v>8.6518111500000008E-2</c:v>
                </c:pt>
                <c:pt idx="452">
                  <c:v>8.5534636500000011E-2</c:v>
                </c:pt>
                <c:pt idx="453">
                  <c:v>8.4498889500000007E-2</c:v>
                </c:pt>
                <c:pt idx="454">
                  <c:v>8.3332921500000004E-2</c:v>
                </c:pt>
                <c:pt idx="455">
                  <c:v>8.1994760999999999E-2</c:v>
                </c:pt>
                <c:pt idx="456">
                  <c:v>8.0488471500000006E-2</c:v>
                </c:pt>
                <c:pt idx="457">
                  <c:v>7.8872022E-2</c:v>
                </c:pt>
                <c:pt idx="458">
                  <c:v>7.7247351000000006E-2</c:v>
                </c:pt>
                <c:pt idx="459">
                  <c:v>7.5692664000000007E-2</c:v>
                </c:pt>
                <c:pt idx="460">
                  <c:v>7.4209797000000008E-2</c:v>
                </c:pt>
                <c:pt idx="461">
                  <c:v>7.2769373999999998E-2</c:v>
                </c:pt>
                <c:pt idx="462">
                  <c:v>7.1386987500000013E-2</c:v>
                </c:pt>
                <c:pt idx="463">
                  <c:v>7.0101868499999997E-2</c:v>
                </c:pt>
                <c:pt idx="464">
                  <c:v>6.8912505000000013E-2</c:v>
                </c:pt>
                <c:pt idx="465">
                  <c:v>6.7785471E-2</c:v>
                </c:pt>
                <c:pt idx="466">
                  <c:v>6.6701826000000006E-2</c:v>
                </c:pt>
                <c:pt idx="467">
                  <c:v>6.5675056500000009E-2</c:v>
                </c:pt>
                <c:pt idx="468">
                  <c:v>6.4748241000000012E-2</c:v>
                </c:pt>
                <c:pt idx="469">
                  <c:v>6.3975690000000002E-2</c:v>
                </c:pt>
                <c:pt idx="470">
                  <c:v>6.3378247499999998E-2</c:v>
                </c:pt>
                <c:pt idx="471">
                  <c:v>6.2940820499999994E-2</c:v>
                </c:pt>
                <c:pt idx="472">
                  <c:v>6.2659710000000007E-2</c:v>
                </c:pt>
                <c:pt idx="473">
                  <c:v>6.2537170500000003E-2</c:v>
                </c:pt>
                <c:pt idx="474">
                  <c:v>6.2547241500000003E-2</c:v>
                </c:pt>
                <c:pt idx="475">
                  <c:v>6.2660979000000006E-2</c:v>
                </c:pt>
                <c:pt idx="476">
                  <c:v>6.2861710500000001E-2</c:v>
                </c:pt>
                <c:pt idx="477">
                  <c:v>6.3104265000000007E-2</c:v>
                </c:pt>
                <c:pt idx="478">
                  <c:v>6.3309492000000009E-2</c:v>
                </c:pt>
                <c:pt idx="479">
                  <c:v>6.339639150000001E-2</c:v>
                </c:pt>
                <c:pt idx="480">
                  <c:v>6.3303619500000005E-2</c:v>
                </c:pt>
                <c:pt idx="481">
                  <c:v>6.2986518000000005E-2</c:v>
                </c:pt>
                <c:pt idx="482">
                  <c:v>6.2385606000000003E-2</c:v>
                </c:pt>
                <c:pt idx="483">
                  <c:v>6.1408503000000003E-2</c:v>
                </c:pt>
                <c:pt idx="484">
                  <c:v>5.9957185500000003E-2</c:v>
                </c:pt>
                <c:pt idx="485">
                  <c:v>5.7983687999999999E-2</c:v>
                </c:pt>
                <c:pt idx="486">
                  <c:v>5.5494450000000001E-2</c:v>
                </c:pt>
                <c:pt idx="487">
                  <c:v>5.2475485500000002E-2</c:v>
                </c:pt>
                <c:pt idx="488">
                  <c:v>4.8882203999999999E-2</c:v>
                </c:pt>
                <c:pt idx="489">
                  <c:v>4.4701645500000005E-2</c:v>
                </c:pt>
                <c:pt idx="490">
                  <c:v>3.9934498500000006E-2</c:v>
                </c:pt>
                <c:pt idx="491">
                  <c:v>3.45387375E-2</c:v>
                </c:pt>
                <c:pt idx="492">
                  <c:v>2.84634E-2</c:v>
                </c:pt>
                <c:pt idx="493">
                  <c:v>2.1727791000000003E-2</c:v>
                </c:pt>
                <c:pt idx="494">
                  <c:v>1.44212535E-2</c:v>
                </c:pt>
                <c:pt idx="495">
                  <c:v>6.6396618000000001E-3</c:v>
                </c:pt>
                <c:pt idx="496">
                  <c:v>-1.5206778000000003E-3</c:v>
                </c:pt>
                <c:pt idx="497">
                  <c:v>-9.9074623500000018E-3</c:v>
                </c:pt>
                <c:pt idx="498">
                  <c:v>-1.8337347E-2</c:v>
                </c:pt>
                <c:pt idx="499">
                  <c:v>-2.6668737000000001E-2</c:v>
                </c:pt>
                <c:pt idx="500">
                  <c:v>-3.4765902000000001E-2</c:v>
                </c:pt>
                <c:pt idx="501">
                  <c:v>-4.2451965000000001E-2</c:v>
                </c:pt>
                <c:pt idx="502">
                  <c:v>-4.9552209000000007E-2</c:v>
                </c:pt>
                <c:pt idx="503">
                  <c:v>-5.5926895500000004E-2</c:v>
                </c:pt>
                <c:pt idx="504">
                  <c:v>-6.14626245E-2</c:v>
                </c:pt>
                <c:pt idx="505">
                  <c:v>-6.6072766500000005E-2</c:v>
                </c:pt>
                <c:pt idx="506">
                  <c:v>-6.9702646500000007E-2</c:v>
                </c:pt>
                <c:pt idx="507">
                  <c:v>-7.2328099500000007E-2</c:v>
                </c:pt>
                <c:pt idx="508">
                  <c:v>-7.3943266500000007E-2</c:v>
                </c:pt>
                <c:pt idx="509">
                  <c:v>-7.4548728000000009E-2</c:v>
                </c:pt>
                <c:pt idx="510">
                  <c:v>-7.417317150000001E-2</c:v>
                </c:pt>
                <c:pt idx="511">
                  <c:v>-7.2902119500000001E-2</c:v>
                </c:pt>
                <c:pt idx="512">
                  <c:v>-7.086020400000001E-2</c:v>
                </c:pt>
                <c:pt idx="513">
                  <c:v>-6.8162539499999994E-2</c:v>
                </c:pt>
                <c:pt idx="514">
                  <c:v>-6.487751700000001E-2</c:v>
                </c:pt>
                <c:pt idx="515">
                  <c:v>-6.1032555000000002E-2</c:v>
                </c:pt>
                <c:pt idx="516">
                  <c:v>-5.6655058500000001E-2</c:v>
                </c:pt>
                <c:pt idx="517">
                  <c:v>-5.1806263500000005E-2</c:v>
                </c:pt>
                <c:pt idx="518">
                  <c:v>-4.6595115000000006E-2</c:v>
                </c:pt>
                <c:pt idx="519">
                  <c:v>-4.1136268500000003E-2</c:v>
                </c:pt>
                <c:pt idx="520">
                  <c:v>-3.5481833999999997E-2</c:v>
                </c:pt>
                <c:pt idx="521">
                  <c:v>-2.9644042500000002E-2</c:v>
                </c:pt>
                <c:pt idx="522">
                  <c:v>-2.3677920000000002E-2</c:v>
                </c:pt>
                <c:pt idx="523">
                  <c:v>-1.7702671500000003E-2</c:v>
                </c:pt>
                <c:pt idx="524">
                  <c:v>-1.1852014500000001E-2</c:v>
                </c:pt>
                <c:pt idx="525">
                  <c:v>-6.2072406000000004E-3</c:v>
                </c:pt>
                <c:pt idx="526">
                  <c:v>-7.8630615000000001E-4</c:v>
                </c:pt>
                <c:pt idx="527">
                  <c:v>4.3891902000000003E-3</c:v>
                </c:pt>
                <c:pt idx="528">
                  <c:v>9.2640672E-3</c:v>
                </c:pt>
                <c:pt idx="529">
                  <c:v>1.3794988500000001E-2</c:v>
                </c:pt>
                <c:pt idx="530">
                  <c:v>1.7984767500000002E-2</c:v>
                </c:pt>
                <c:pt idx="531">
                  <c:v>2.1867246000000003E-2</c:v>
                </c:pt>
                <c:pt idx="532">
                  <c:v>2.54636055E-2</c:v>
                </c:pt>
                <c:pt idx="533">
                  <c:v>2.8765165500000005E-2</c:v>
                </c:pt>
                <c:pt idx="534">
                  <c:v>3.1744845000000001E-2</c:v>
                </c:pt>
                <c:pt idx="535">
                  <c:v>3.4356703500000002E-2</c:v>
                </c:pt>
                <c:pt idx="536">
                  <c:v>3.6520065000000004E-2</c:v>
                </c:pt>
                <c:pt idx="537">
                  <c:v>3.8141050500000002E-2</c:v>
                </c:pt>
                <c:pt idx="538">
                  <c:v>3.9191269500000001E-2</c:v>
                </c:pt>
                <c:pt idx="539">
                  <c:v>3.9728083500000004E-2</c:v>
                </c:pt>
                <c:pt idx="540">
                  <c:v>3.9838419E-2</c:v>
                </c:pt>
                <c:pt idx="541">
                  <c:v>3.9606516000000001E-2</c:v>
                </c:pt>
                <c:pt idx="542">
                  <c:v>3.9092638499999999E-2</c:v>
                </c:pt>
                <c:pt idx="543">
                  <c:v>3.8330455500000006E-2</c:v>
                </c:pt>
                <c:pt idx="544">
                  <c:v>3.7376936999999999E-2</c:v>
                </c:pt>
                <c:pt idx="545">
                  <c:v>3.6319711499999997E-2</c:v>
                </c:pt>
                <c:pt idx="546">
                  <c:v>3.5223444E-2</c:v>
                </c:pt>
                <c:pt idx="547">
                  <c:v>3.4107075000000001E-2</c:v>
                </c:pt>
                <c:pt idx="548">
                  <c:v>3.2953716000000001E-2</c:v>
                </c:pt>
                <c:pt idx="549">
                  <c:v>3.1738648500000001E-2</c:v>
                </c:pt>
                <c:pt idx="550">
                  <c:v>3.0455217000000003E-2</c:v>
                </c:pt>
                <c:pt idx="551">
                  <c:v>2.9106283500000003E-2</c:v>
                </c:pt>
                <c:pt idx="552">
                  <c:v>2.7691821000000002E-2</c:v>
                </c:pt>
                <c:pt idx="553">
                  <c:v>2.6214975000000005E-2</c:v>
                </c:pt>
                <c:pt idx="554">
                  <c:v>2.4701760000000003E-2</c:v>
                </c:pt>
                <c:pt idx="555">
                  <c:v>2.3194916999999999E-2</c:v>
                </c:pt>
                <c:pt idx="556">
                  <c:v>2.1716194500000004E-2</c:v>
                </c:pt>
                <c:pt idx="557">
                  <c:v>2.0295630000000002E-2</c:v>
                </c:pt>
                <c:pt idx="558">
                  <c:v>1.9030626000000002E-2</c:v>
                </c:pt>
                <c:pt idx="559">
                  <c:v>1.80452205E-2</c:v>
                </c:pt>
                <c:pt idx="560">
                  <c:v>1.7405766000000003E-2</c:v>
                </c:pt>
                <c:pt idx="561">
                  <c:v>1.7094928500000002E-2</c:v>
                </c:pt>
                <c:pt idx="562">
                  <c:v>1.7085195000000001E-2</c:v>
                </c:pt>
                <c:pt idx="563">
                  <c:v>1.74214125E-2</c:v>
                </c:pt>
                <c:pt idx="564">
                  <c:v>1.8186295500000001E-2</c:v>
                </c:pt>
                <c:pt idx="565">
                  <c:v>1.9445400000000002E-2</c:v>
                </c:pt>
                <c:pt idx="566">
                  <c:v>2.12412105E-2</c:v>
                </c:pt>
                <c:pt idx="567">
                  <c:v>2.3543311500000001E-2</c:v>
                </c:pt>
                <c:pt idx="568">
                  <c:v>2.6216041499999999E-2</c:v>
                </c:pt>
                <c:pt idx="569">
                  <c:v>2.9116111500000003E-2</c:v>
                </c:pt>
                <c:pt idx="570">
                  <c:v>3.2165559000000003E-2</c:v>
                </c:pt>
                <c:pt idx="571">
                  <c:v>3.5309520000000004E-2</c:v>
                </c:pt>
                <c:pt idx="572">
                  <c:v>3.8485057500000003E-2</c:v>
                </c:pt>
                <c:pt idx="573">
                  <c:v>4.1612643000000005E-2</c:v>
                </c:pt>
                <c:pt idx="574">
                  <c:v>4.4596480500000001E-2</c:v>
                </c:pt>
                <c:pt idx="575">
                  <c:v>4.7353909499999999E-2</c:v>
                </c:pt>
                <c:pt idx="576">
                  <c:v>4.9814770500000008E-2</c:v>
                </c:pt>
                <c:pt idx="577">
                  <c:v>5.1909849000000001E-2</c:v>
                </c:pt>
                <c:pt idx="578">
                  <c:v>5.3606637000000006E-2</c:v>
                </c:pt>
                <c:pt idx="579">
                  <c:v>5.4923467500000003E-2</c:v>
                </c:pt>
                <c:pt idx="580">
                  <c:v>5.5883371500000008E-2</c:v>
                </c:pt>
                <c:pt idx="581">
                  <c:v>5.6496433499999998E-2</c:v>
                </c:pt>
                <c:pt idx="582">
                  <c:v>5.6782093499999998E-2</c:v>
                </c:pt>
                <c:pt idx="583">
                  <c:v>5.6768120999999998E-2</c:v>
                </c:pt>
                <c:pt idx="584">
                  <c:v>5.6489346000000003E-2</c:v>
                </c:pt>
                <c:pt idx="585">
                  <c:v>5.5975293000000009E-2</c:v>
                </c:pt>
                <c:pt idx="586">
                  <c:v>5.5210625999999999E-2</c:v>
                </c:pt>
                <c:pt idx="587">
                  <c:v>5.4162350999999997E-2</c:v>
                </c:pt>
                <c:pt idx="588">
                  <c:v>5.2833303000000005E-2</c:v>
                </c:pt>
                <c:pt idx="589">
                  <c:v>5.1252318000000005E-2</c:v>
                </c:pt>
                <c:pt idx="590">
                  <c:v>4.9456183500000001E-2</c:v>
                </c:pt>
                <c:pt idx="591">
                  <c:v>4.7458615500000009E-2</c:v>
                </c:pt>
                <c:pt idx="592">
                  <c:v>4.5223015499999998E-2</c:v>
                </c:pt>
                <c:pt idx="593">
                  <c:v>4.2708087000000006E-2</c:v>
                </c:pt>
                <c:pt idx="594">
                  <c:v>3.9909348000000004E-2</c:v>
                </c:pt>
                <c:pt idx="595">
                  <c:v>3.6854176500000002E-2</c:v>
                </c:pt>
                <c:pt idx="596">
                  <c:v>3.3627784500000001E-2</c:v>
                </c:pt>
                <c:pt idx="597">
                  <c:v>3.0400488000000003E-2</c:v>
                </c:pt>
                <c:pt idx="598">
                  <c:v>2.7369724500000001E-2</c:v>
                </c:pt>
                <c:pt idx="599">
                  <c:v>2.4665863500000003E-2</c:v>
                </c:pt>
                <c:pt idx="600">
                  <c:v>2.2334089500000001E-2</c:v>
                </c:pt>
                <c:pt idx="601">
                  <c:v>2.0393842500000002E-2</c:v>
                </c:pt>
                <c:pt idx="602">
                  <c:v>1.8873674999999999E-2</c:v>
                </c:pt>
                <c:pt idx="603">
                  <c:v>1.7790003000000002E-2</c:v>
                </c:pt>
                <c:pt idx="604">
                  <c:v>1.7137966500000001E-2</c:v>
                </c:pt>
                <c:pt idx="605">
                  <c:v>1.6909128000000002E-2</c:v>
                </c:pt>
                <c:pt idx="606">
                  <c:v>1.7119674000000001E-2</c:v>
                </c:pt>
                <c:pt idx="607">
                  <c:v>1.7811265500000003E-2</c:v>
                </c:pt>
                <c:pt idx="608">
                  <c:v>1.8982674000000001E-2</c:v>
                </c:pt>
                <c:pt idx="609">
                  <c:v>2.05489305E-2</c:v>
                </c:pt>
                <c:pt idx="610">
                  <c:v>2.2393057500000001E-2</c:v>
                </c:pt>
                <c:pt idx="611">
                  <c:v>2.4425766000000002E-2</c:v>
                </c:pt>
                <c:pt idx="612">
                  <c:v>2.6585455500000004E-2</c:v>
                </c:pt>
                <c:pt idx="613">
                  <c:v>2.8817883000000002E-2</c:v>
                </c:pt>
                <c:pt idx="614">
                  <c:v>3.1081293000000003E-2</c:v>
                </c:pt>
                <c:pt idx="615">
                  <c:v>3.3314625000000007E-2</c:v>
                </c:pt>
                <c:pt idx="616">
                  <c:v>3.5396649000000002E-2</c:v>
                </c:pt>
                <c:pt idx="617">
                  <c:v>3.72062295E-2</c:v>
                </c:pt>
                <c:pt idx="618">
                  <c:v>3.8684844000000003E-2</c:v>
                </c:pt>
                <c:pt idx="619">
                  <c:v>3.9809960999999998E-2</c:v>
                </c:pt>
                <c:pt idx="620">
                  <c:v>4.0580986500000006E-2</c:v>
                </c:pt>
                <c:pt idx="621">
                  <c:v>4.1020371E-2</c:v>
                </c:pt>
                <c:pt idx="622">
                  <c:v>4.1171800500000001E-2</c:v>
                </c:pt>
                <c:pt idx="623">
                  <c:v>4.11202845E-2</c:v>
                </c:pt>
                <c:pt idx="624">
                  <c:v>4.09322295E-2</c:v>
                </c:pt>
                <c:pt idx="625">
                  <c:v>4.0599373500000001E-2</c:v>
                </c:pt>
                <c:pt idx="626">
                  <c:v>4.0126063500000003E-2</c:v>
                </c:pt>
                <c:pt idx="627">
                  <c:v>3.9558348E-2</c:v>
                </c:pt>
                <c:pt idx="628">
                  <c:v>3.8913399000000001E-2</c:v>
                </c:pt>
                <c:pt idx="629">
                  <c:v>3.8196562500000003E-2</c:v>
                </c:pt>
                <c:pt idx="630">
                  <c:v>3.7441197000000002E-2</c:v>
                </c:pt>
                <c:pt idx="631">
                  <c:v>3.6693405000000005E-2</c:v>
                </c:pt>
                <c:pt idx="632">
                  <c:v>3.5989771500000003E-2</c:v>
                </c:pt>
                <c:pt idx="633">
                  <c:v>3.5355609000000003E-2</c:v>
                </c:pt>
                <c:pt idx="634">
                  <c:v>3.4834347000000002E-2</c:v>
                </c:pt>
                <c:pt idx="635">
                  <c:v>3.4467984E-2</c:v>
                </c:pt>
                <c:pt idx="636">
                  <c:v>3.4226874000000004E-2</c:v>
                </c:pt>
                <c:pt idx="637">
                  <c:v>3.4023631500000005E-2</c:v>
                </c:pt>
                <c:pt idx="638">
                  <c:v>3.3788947499999999E-2</c:v>
                </c:pt>
                <c:pt idx="639">
                  <c:v>3.3503638500000002E-2</c:v>
                </c:pt>
                <c:pt idx="640">
                  <c:v>3.31782615E-2</c:v>
                </c:pt>
                <c:pt idx="641">
                  <c:v>3.2814504000000001E-2</c:v>
                </c:pt>
                <c:pt idx="642">
                  <c:v>3.2403307500000006E-2</c:v>
                </c:pt>
                <c:pt idx="643">
                  <c:v>3.1949410500000004E-2</c:v>
                </c:pt>
                <c:pt idx="644">
                  <c:v>3.1456228500000002E-2</c:v>
                </c:pt>
                <c:pt idx="645">
                  <c:v>3.0909424500000001E-2</c:v>
                </c:pt>
                <c:pt idx="646">
                  <c:v>3.0295633500000002E-2</c:v>
                </c:pt>
                <c:pt idx="647">
                  <c:v>2.96032455E-2</c:v>
                </c:pt>
                <c:pt idx="648">
                  <c:v>2.8820623500000003E-2</c:v>
                </c:pt>
                <c:pt idx="649">
                  <c:v>2.7958851000000003E-2</c:v>
                </c:pt>
                <c:pt idx="650">
                  <c:v>2.7062491500000004E-2</c:v>
                </c:pt>
                <c:pt idx="651">
                  <c:v>2.6193105000000001E-2</c:v>
                </c:pt>
                <c:pt idx="652">
                  <c:v>2.5393850999999999E-2</c:v>
                </c:pt>
                <c:pt idx="653">
                  <c:v>2.4671965500000004E-2</c:v>
                </c:pt>
                <c:pt idx="654">
                  <c:v>2.4032092500000001E-2</c:v>
                </c:pt>
                <c:pt idx="655">
                  <c:v>2.3490783000000001E-2</c:v>
                </c:pt>
                <c:pt idx="656">
                  <c:v>2.3036427000000002E-2</c:v>
                </c:pt>
                <c:pt idx="657">
                  <c:v>2.2632237000000003E-2</c:v>
                </c:pt>
                <c:pt idx="658">
                  <c:v>2.2265658000000001E-2</c:v>
                </c:pt>
                <c:pt idx="659">
                  <c:v>2.1954483E-2</c:v>
                </c:pt>
                <c:pt idx="660">
                  <c:v>2.1728749500000002E-2</c:v>
                </c:pt>
                <c:pt idx="661">
                  <c:v>2.1629578500000003E-2</c:v>
                </c:pt>
                <c:pt idx="662">
                  <c:v>2.1695391000000001E-2</c:v>
                </c:pt>
                <c:pt idx="663">
                  <c:v>2.1927267000000004E-2</c:v>
                </c:pt>
                <c:pt idx="664">
                  <c:v>2.2279131000000001E-2</c:v>
                </c:pt>
                <c:pt idx="665">
                  <c:v>2.2714330500000001E-2</c:v>
                </c:pt>
                <c:pt idx="666">
                  <c:v>2.3241464999999999E-2</c:v>
                </c:pt>
                <c:pt idx="667">
                  <c:v>2.3870349000000003E-2</c:v>
                </c:pt>
                <c:pt idx="668">
                  <c:v>2.4596028000000002E-2</c:v>
                </c:pt>
                <c:pt idx="669">
                  <c:v>2.53995885E-2</c:v>
                </c:pt>
                <c:pt idx="670">
                  <c:v>2.6227894500000001E-2</c:v>
                </c:pt>
                <c:pt idx="671">
                  <c:v>2.7012028500000004E-2</c:v>
                </c:pt>
                <c:pt idx="672">
                  <c:v>2.7695628000000003E-2</c:v>
                </c:pt>
                <c:pt idx="673">
                  <c:v>2.8244308500000002E-2</c:v>
                </c:pt>
                <c:pt idx="674">
                  <c:v>2.8637833500000001E-2</c:v>
                </c:pt>
                <c:pt idx="675">
                  <c:v>2.8859260500000001E-2</c:v>
                </c:pt>
                <c:pt idx="676">
                  <c:v>2.8913827500000003E-2</c:v>
                </c:pt>
                <c:pt idx="677">
                  <c:v>2.8859989500000002E-2</c:v>
                </c:pt>
                <c:pt idx="678">
                  <c:v>2.87911125E-2</c:v>
                </c:pt>
                <c:pt idx="679">
                  <c:v>2.8753218000000004E-2</c:v>
                </c:pt>
                <c:pt idx="680">
                  <c:v>2.8718536499999999E-2</c:v>
                </c:pt>
                <c:pt idx="681">
                  <c:v>2.8656045000000005E-2</c:v>
                </c:pt>
                <c:pt idx="682">
                  <c:v>2.8575274500000004E-2</c:v>
                </c:pt>
                <c:pt idx="683">
                  <c:v>2.8497447000000002E-2</c:v>
                </c:pt>
                <c:pt idx="684">
                  <c:v>2.8414543500000004E-2</c:v>
                </c:pt>
                <c:pt idx="685">
                  <c:v>2.8300157999999999E-2</c:v>
                </c:pt>
                <c:pt idx="686">
                  <c:v>2.8147014000000001E-2</c:v>
                </c:pt>
                <c:pt idx="687">
                  <c:v>2.7986850000000001E-2</c:v>
                </c:pt>
                <c:pt idx="688">
                  <c:v>2.7877635000000005E-2</c:v>
                </c:pt>
                <c:pt idx="689">
                  <c:v>2.7833935500000004E-2</c:v>
                </c:pt>
                <c:pt idx="690">
                  <c:v>2.7785335500000001E-2</c:v>
                </c:pt>
                <c:pt idx="691">
                  <c:v>2.76552495E-2</c:v>
                </c:pt>
                <c:pt idx="692">
                  <c:v>2.7432540000000002E-2</c:v>
                </c:pt>
                <c:pt idx="693">
                  <c:v>2.7102870000000001E-2</c:v>
                </c:pt>
                <c:pt idx="694">
                  <c:v>2.6606488500000001E-2</c:v>
                </c:pt>
                <c:pt idx="695">
                  <c:v>2.5929085500000004E-2</c:v>
                </c:pt>
                <c:pt idx="696">
                  <c:v>2.51265645E-2</c:v>
                </c:pt>
                <c:pt idx="697">
                  <c:v>2.4235564500000001E-2</c:v>
                </c:pt>
                <c:pt idx="698">
                  <c:v>2.3276713500000001E-2</c:v>
                </c:pt>
                <c:pt idx="699">
                  <c:v>2.2347980999999999E-2</c:v>
                </c:pt>
                <c:pt idx="700">
                  <c:v>2.1569287499999999E-2</c:v>
                </c:pt>
                <c:pt idx="701">
                  <c:v>2.0946600000000003E-2</c:v>
                </c:pt>
                <c:pt idx="702">
                  <c:v>2.0416144500000004E-2</c:v>
                </c:pt>
                <c:pt idx="703">
                  <c:v>1.9949976000000001E-2</c:v>
                </c:pt>
                <c:pt idx="704">
                  <c:v>1.9544814000000001E-2</c:v>
                </c:pt>
                <c:pt idx="705">
                  <c:v>1.92092175E-2</c:v>
                </c:pt>
                <c:pt idx="706">
                  <c:v>1.8966285000000003E-2</c:v>
                </c:pt>
                <c:pt idx="707">
                  <c:v>1.8829179000000001E-2</c:v>
                </c:pt>
                <c:pt idx="708">
                  <c:v>1.88113455E-2</c:v>
                </c:pt>
                <c:pt idx="709">
                  <c:v>1.8925002E-2</c:v>
                </c:pt>
                <c:pt idx="710">
                  <c:v>1.9158444E-2</c:v>
                </c:pt>
                <c:pt idx="711">
                  <c:v>1.9495579500000002E-2</c:v>
                </c:pt>
                <c:pt idx="712">
                  <c:v>1.9915254E-2</c:v>
                </c:pt>
                <c:pt idx="713">
                  <c:v>2.0371878E-2</c:v>
                </c:pt>
                <c:pt idx="714">
                  <c:v>2.0822373000000002E-2</c:v>
                </c:pt>
                <c:pt idx="715">
                  <c:v>2.1237417000000001E-2</c:v>
                </c:pt>
                <c:pt idx="716">
                  <c:v>2.1603820499999999E-2</c:v>
                </c:pt>
                <c:pt idx="717">
                  <c:v>2.1958924500000004E-2</c:v>
                </c:pt>
                <c:pt idx="718">
                  <c:v>2.2365476999999998E-2</c:v>
                </c:pt>
                <c:pt idx="719">
                  <c:v>2.2843295999999999E-2</c:v>
                </c:pt>
                <c:pt idx="720">
                  <c:v>2.3371578E-2</c:v>
                </c:pt>
                <c:pt idx="721">
                  <c:v>2.3926671E-2</c:v>
                </c:pt>
                <c:pt idx="722">
                  <c:v>2.44901475E-2</c:v>
                </c:pt>
                <c:pt idx="723">
                  <c:v>2.5046941500000003E-2</c:v>
                </c:pt>
                <c:pt idx="724">
                  <c:v>2.5588804500000003E-2</c:v>
                </c:pt>
                <c:pt idx="725">
                  <c:v>2.6093461500000002E-2</c:v>
                </c:pt>
                <c:pt idx="726">
                  <c:v>2.6506413000000003E-2</c:v>
                </c:pt>
                <c:pt idx="727">
                  <c:v>2.6789575500000003E-2</c:v>
                </c:pt>
                <c:pt idx="728">
                  <c:v>2.6967033000000001E-2</c:v>
                </c:pt>
                <c:pt idx="729">
                  <c:v>2.70891945E-2</c:v>
                </c:pt>
                <c:pt idx="730">
                  <c:v>2.7162931500000001E-2</c:v>
                </c:pt>
                <c:pt idx="731">
                  <c:v>2.7161622000000003E-2</c:v>
                </c:pt>
                <c:pt idx="732">
                  <c:v>2.7089275500000003E-2</c:v>
                </c:pt>
                <c:pt idx="733">
                  <c:v>2.6977117500000002E-2</c:v>
                </c:pt>
                <c:pt idx="734">
                  <c:v>2.6859060000000001E-2</c:v>
                </c:pt>
                <c:pt idx="735">
                  <c:v>2.6754529500000002E-2</c:v>
                </c:pt>
                <c:pt idx="736">
                  <c:v>2.6654994000000001E-2</c:v>
                </c:pt>
                <c:pt idx="737">
                  <c:v>2.6545279500000001E-2</c:v>
                </c:pt>
                <c:pt idx="738">
                  <c:v>2.6407741499999998E-2</c:v>
                </c:pt>
                <c:pt idx="739">
                  <c:v>2.6208562500000001E-2</c:v>
                </c:pt>
                <c:pt idx="740">
                  <c:v>2.5919541000000001E-2</c:v>
                </c:pt>
                <c:pt idx="741">
                  <c:v>2.5546036500000001E-2</c:v>
                </c:pt>
                <c:pt idx="742">
                  <c:v>2.5111849500000002E-2</c:v>
                </c:pt>
                <c:pt idx="743">
                  <c:v>2.465235E-2</c:v>
                </c:pt>
                <c:pt idx="744">
                  <c:v>2.4203002500000001E-2</c:v>
                </c:pt>
                <c:pt idx="745">
                  <c:v>2.3757610500000002E-2</c:v>
                </c:pt>
                <c:pt idx="746">
                  <c:v>2.3305752000000002E-2</c:v>
                </c:pt>
                <c:pt idx="747">
                  <c:v>2.2880461500000001E-2</c:v>
                </c:pt>
                <c:pt idx="748">
                  <c:v>2.24980605E-2</c:v>
                </c:pt>
                <c:pt idx="749">
                  <c:v>2.2112919000000002E-2</c:v>
                </c:pt>
                <c:pt idx="750">
                  <c:v>2.1670794000000004E-2</c:v>
                </c:pt>
                <c:pt idx="751">
                  <c:v>2.1183498000000002E-2</c:v>
                </c:pt>
                <c:pt idx="752">
                  <c:v>2.0723364000000001E-2</c:v>
                </c:pt>
                <c:pt idx="753">
                  <c:v>2.0349414E-2</c:v>
                </c:pt>
                <c:pt idx="754">
                  <c:v>2.0066872500000003E-2</c:v>
                </c:pt>
                <c:pt idx="755">
                  <c:v>1.9839681000000001E-2</c:v>
                </c:pt>
                <c:pt idx="756">
                  <c:v>1.9619577000000003E-2</c:v>
                </c:pt>
                <c:pt idx="757">
                  <c:v>1.9358689500000002E-2</c:v>
                </c:pt>
                <c:pt idx="758">
                  <c:v>1.9036404000000003E-2</c:v>
                </c:pt>
                <c:pt idx="759">
                  <c:v>1.8691924500000002E-2</c:v>
                </c:pt>
                <c:pt idx="760">
                  <c:v>1.8387823500000001E-2</c:v>
                </c:pt>
                <c:pt idx="761">
                  <c:v>1.8160388999999999E-2</c:v>
                </c:pt>
                <c:pt idx="762">
                  <c:v>1.8014602500000001E-2</c:v>
                </c:pt>
                <c:pt idx="763">
                  <c:v>1.7935668000000002E-2</c:v>
                </c:pt>
                <c:pt idx="764">
                  <c:v>1.79088975E-2</c:v>
                </c:pt>
                <c:pt idx="765">
                  <c:v>1.7941891500000001E-2</c:v>
                </c:pt>
                <c:pt idx="766">
                  <c:v>1.8056763E-2</c:v>
                </c:pt>
                <c:pt idx="767">
                  <c:v>1.8270589500000003E-2</c:v>
                </c:pt>
                <c:pt idx="768">
                  <c:v>1.8590755500000004E-2</c:v>
                </c:pt>
                <c:pt idx="769">
                  <c:v>1.8996471000000001E-2</c:v>
                </c:pt>
                <c:pt idx="770">
                  <c:v>1.9453149000000003E-2</c:v>
                </c:pt>
                <c:pt idx="771">
                  <c:v>1.9958130000000001E-2</c:v>
                </c:pt>
                <c:pt idx="772">
                  <c:v>2.05208775E-2</c:v>
                </c:pt>
                <c:pt idx="773">
                  <c:v>2.11258395E-2</c:v>
                </c:pt>
                <c:pt idx="774">
                  <c:v>2.17409265E-2</c:v>
                </c:pt>
                <c:pt idx="775">
                  <c:v>2.2322115000000003E-2</c:v>
                </c:pt>
                <c:pt idx="776">
                  <c:v>2.2817430000000003E-2</c:v>
                </c:pt>
                <c:pt idx="777">
                  <c:v>2.3194498500000001E-2</c:v>
                </c:pt>
                <c:pt idx="778">
                  <c:v>2.3454954000000004E-2</c:v>
                </c:pt>
                <c:pt idx="779">
                  <c:v>2.3627861999999999E-2</c:v>
                </c:pt>
                <c:pt idx="780">
                  <c:v>2.3747984999999999E-2</c:v>
                </c:pt>
                <c:pt idx="781">
                  <c:v>2.38161465E-2</c:v>
                </c:pt>
                <c:pt idx="782">
                  <c:v>2.3788593E-2</c:v>
                </c:pt>
                <c:pt idx="783">
                  <c:v>2.3628820500000002E-2</c:v>
                </c:pt>
                <c:pt idx="784">
                  <c:v>2.3361075000000002E-2</c:v>
                </c:pt>
                <c:pt idx="785">
                  <c:v>2.3046835500000001E-2</c:v>
                </c:pt>
                <c:pt idx="786">
                  <c:v>2.2731421500000001E-2</c:v>
                </c:pt>
                <c:pt idx="787">
                  <c:v>2.2424917499999999E-2</c:v>
                </c:pt>
                <c:pt idx="788">
                  <c:v>2.2093303500000001E-2</c:v>
                </c:pt>
                <c:pt idx="789">
                  <c:v>2.1688870500000002E-2</c:v>
                </c:pt>
                <c:pt idx="790">
                  <c:v>2.1229803000000005E-2</c:v>
                </c:pt>
                <c:pt idx="791">
                  <c:v>2.0801569500000002E-2</c:v>
                </c:pt>
                <c:pt idx="792">
                  <c:v>2.0469429000000001E-2</c:v>
                </c:pt>
                <c:pt idx="793">
                  <c:v>2.0240901000000002E-2</c:v>
                </c:pt>
                <c:pt idx="794">
                  <c:v>2.0081655E-2</c:v>
                </c:pt>
                <c:pt idx="795">
                  <c:v>1.9939918500000001E-2</c:v>
                </c:pt>
                <c:pt idx="796">
                  <c:v>1.97980065E-2</c:v>
                </c:pt>
                <c:pt idx="797">
                  <c:v>1.9683135000000001E-2</c:v>
                </c:pt>
                <c:pt idx="798">
                  <c:v>1.96130565E-2</c:v>
                </c:pt>
                <c:pt idx="799">
                  <c:v>1.9577349000000001E-2</c:v>
                </c:pt>
                <c:pt idx="800">
                  <c:v>1.95527115E-2</c:v>
                </c:pt>
                <c:pt idx="801">
                  <c:v>1.9516666500000002E-2</c:v>
                </c:pt>
                <c:pt idx="802">
                  <c:v>1.9496740500000002E-2</c:v>
                </c:pt>
                <c:pt idx="803">
                  <c:v>1.9569978000000002E-2</c:v>
                </c:pt>
                <c:pt idx="804">
                  <c:v>1.9776271500000001E-2</c:v>
                </c:pt>
                <c:pt idx="805">
                  <c:v>2.0095857000000002E-2</c:v>
                </c:pt>
                <c:pt idx="806">
                  <c:v>2.0473317000000001E-2</c:v>
                </c:pt>
                <c:pt idx="807">
                  <c:v>2.0827975500000002E-2</c:v>
                </c:pt>
                <c:pt idx="808">
                  <c:v>2.1102646500000002E-2</c:v>
                </c:pt>
                <c:pt idx="809">
                  <c:v>2.1295979999999999E-2</c:v>
                </c:pt>
                <c:pt idx="810">
                  <c:v>2.1440632500000001E-2</c:v>
                </c:pt>
                <c:pt idx="811">
                  <c:v>2.1586162500000002E-2</c:v>
                </c:pt>
                <c:pt idx="812">
                  <c:v>2.1771733500000001E-2</c:v>
                </c:pt>
                <c:pt idx="813">
                  <c:v>2.1985991999999999E-2</c:v>
                </c:pt>
                <c:pt idx="814">
                  <c:v>2.2175032500000004E-2</c:v>
                </c:pt>
                <c:pt idx="815">
                  <c:v>2.2287838500000004E-2</c:v>
                </c:pt>
                <c:pt idx="816">
                  <c:v>2.2327974E-2</c:v>
                </c:pt>
                <c:pt idx="817">
                  <c:v>2.2348696500000004E-2</c:v>
                </c:pt>
                <c:pt idx="818">
                  <c:v>2.2374225000000005E-2</c:v>
                </c:pt>
                <c:pt idx="819">
                  <c:v>2.2370256000000005E-2</c:v>
                </c:pt>
                <c:pt idx="820">
                  <c:v>2.23041195E-2</c:v>
                </c:pt>
                <c:pt idx="821">
                  <c:v>2.2190989500000001E-2</c:v>
                </c:pt>
                <c:pt idx="822">
                  <c:v>2.2069786500000001E-2</c:v>
                </c:pt>
                <c:pt idx="823">
                  <c:v>2.1970764E-2</c:v>
                </c:pt>
                <c:pt idx="824">
                  <c:v>2.19043035E-2</c:v>
                </c:pt>
                <c:pt idx="825">
                  <c:v>2.1854448000000002E-2</c:v>
                </c:pt>
                <c:pt idx="826">
                  <c:v>2.1801150000000002E-2</c:v>
                </c:pt>
                <c:pt idx="827">
                  <c:v>2.1750417000000005E-2</c:v>
                </c:pt>
                <c:pt idx="828">
                  <c:v>2.1729357000000001E-2</c:v>
                </c:pt>
                <c:pt idx="829">
                  <c:v>2.1763417500000003E-2</c:v>
                </c:pt>
                <c:pt idx="830">
                  <c:v>2.1843891000000001E-2</c:v>
                </c:pt>
                <c:pt idx="831">
                  <c:v>2.1918451500000002E-2</c:v>
                </c:pt>
                <c:pt idx="832">
                  <c:v>2.1946302000000001E-2</c:v>
                </c:pt>
                <c:pt idx="833">
                  <c:v>2.1928454999999999E-2</c:v>
                </c:pt>
                <c:pt idx="834">
                  <c:v>2.1882663E-2</c:v>
                </c:pt>
                <c:pt idx="835">
                  <c:v>2.1851855999999999E-2</c:v>
                </c:pt>
                <c:pt idx="836">
                  <c:v>2.1892423500000001E-2</c:v>
                </c:pt>
                <c:pt idx="837">
                  <c:v>2.2011102000000001E-2</c:v>
                </c:pt>
                <c:pt idx="838">
                  <c:v>2.2152136499999999E-2</c:v>
                </c:pt>
                <c:pt idx="839">
                  <c:v>2.2243949999999998E-2</c:v>
                </c:pt>
                <c:pt idx="840">
                  <c:v>2.2260190499999999E-2</c:v>
                </c:pt>
                <c:pt idx="841">
                  <c:v>2.22230655E-2</c:v>
                </c:pt>
                <c:pt idx="842">
                  <c:v>2.2144981500000001E-2</c:v>
                </c:pt>
                <c:pt idx="843">
                  <c:v>2.2014355500000003E-2</c:v>
                </c:pt>
                <c:pt idx="844">
                  <c:v>2.1801663000000002E-2</c:v>
                </c:pt>
                <c:pt idx="845">
                  <c:v>2.1468429000000001E-2</c:v>
                </c:pt>
                <c:pt idx="846">
                  <c:v>2.1007755000000003E-2</c:v>
                </c:pt>
                <c:pt idx="847">
                  <c:v>2.0476435500000001E-2</c:v>
                </c:pt>
                <c:pt idx="848">
                  <c:v>1.9974438000000004E-2</c:v>
                </c:pt>
                <c:pt idx="849">
                  <c:v>1.9572705000000003E-2</c:v>
                </c:pt>
                <c:pt idx="850">
                  <c:v>1.9273140000000001E-2</c:v>
                </c:pt>
                <c:pt idx="851">
                  <c:v>1.9020015000000001E-2</c:v>
                </c:pt>
                <c:pt idx="852">
                  <c:v>1.8747477000000002E-2</c:v>
                </c:pt>
                <c:pt idx="853">
                  <c:v>1.8438259500000002E-2</c:v>
                </c:pt>
                <c:pt idx="854">
                  <c:v>1.8115609500000001E-2</c:v>
                </c:pt>
                <c:pt idx="855">
                  <c:v>1.7810037000000001E-2</c:v>
                </c:pt>
                <c:pt idx="856">
                  <c:v>1.7555251500000001E-2</c:v>
                </c:pt>
                <c:pt idx="857">
                  <c:v>1.7387352000000002E-2</c:v>
                </c:pt>
                <c:pt idx="858">
                  <c:v>1.7333122499999999E-2</c:v>
                </c:pt>
                <c:pt idx="859">
                  <c:v>1.7380791E-2</c:v>
                </c:pt>
                <c:pt idx="860">
                  <c:v>1.7474157000000001E-2</c:v>
                </c:pt>
                <c:pt idx="861">
                  <c:v>1.7540307000000002E-2</c:v>
                </c:pt>
                <c:pt idx="862">
                  <c:v>1.7517208499999999E-2</c:v>
                </c:pt>
                <c:pt idx="863">
                  <c:v>1.7384328000000001E-2</c:v>
                </c:pt>
                <c:pt idx="864">
                  <c:v>1.7162199000000003E-2</c:v>
                </c:pt>
                <c:pt idx="865">
                  <c:v>1.6877173500000002E-2</c:v>
                </c:pt>
                <c:pt idx="866">
                  <c:v>1.6570507500000001E-2</c:v>
                </c:pt>
                <c:pt idx="867">
                  <c:v>1.6334770500000002E-2</c:v>
                </c:pt>
                <c:pt idx="868">
                  <c:v>1.6259616000000001E-2</c:v>
                </c:pt>
                <c:pt idx="869">
                  <c:v>1.6356978000000001E-2</c:v>
                </c:pt>
                <c:pt idx="870">
                  <c:v>1.6598263500000002E-2</c:v>
                </c:pt>
                <c:pt idx="871">
                  <c:v>1.6964073E-2</c:v>
                </c:pt>
                <c:pt idx="872">
                  <c:v>1.7430808500000002E-2</c:v>
                </c:pt>
                <c:pt idx="873">
                  <c:v>1.7947534500000001E-2</c:v>
                </c:pt>
                <c:pt idx="874">
                  <c:v>1.84423635E-2</c:v>
                </c:pt>
                <c:pt idx="875">
                  <c:v>1.88596215E-2</c:v>
                </c:pt>
                <c:pt idx="876">
                  <c:v>1.9189710000000002E-2</c:v>
                </c:pt>
                <c:pt idx="877">
                  <c:v>1.94735745E-2</c:v>
                </c:pt>
                <c:pt idx="878">
                  <c:v>1.97631765E-2</c:v>
                </c:pt>
                <c:pt idx="879">
                  <c:v>2.0056099500000001E-2</c:v>
                </c:pt>
                <c:pt idx="880">
                  <c:v>2.0307982500000002E-2</c:v>
                </c:pt>
                <c:pt idx="881">
                  <c:v>2.0491717499999999E-2</c:v>
                </c:pt>
                <c:pt idx="882">
                  <c:v>2.0595114000000001E-2</c:v>
                </c:pt>
                <c:pt idx="883">
                  <c:v>2.0607790500000001E-2</c:v>
                </c:pt>
                <c:pt idx="884">
                  <c:v>2.0542086000000001E-2</c:v>
                </c:pt>
                <c:pt idx="885">
                  <c:v>2.0454579000000001E-2</c:v>
                </c:pt>
                <c:pt idx="886">
                  <c:v>2.04206265E-2</c:v>
                </c:pt>
                <c:pt idx="887">
                  <c:v>2.0468619E-2</c:v>
                </c:pt>
                <c:pt idx="888">
                  <c:v>2.0555410500000003E-2</c:v>
                </c:pt>
                <c:pt idx="889">
                  <c:v>2.0603025000000004E-2</c:v>
                </c:pt>
                <c:pt idx="890">
                  <c:v>2.0561134500000001E-2</c:v>
                </c:pt>
                <c:pt idx="891">
                  <c:v>2.0420991000000003E-2</c:v>
                </c:pt>
                <c:pt idx="892">
                  <c:v>2.0190141000000002E-2</c:v>
                </c:pt>
                <c:pt idx="893">
                  <c:v>1.9903009499999999E-2</c:v>
                </c:pt>
                <c:pt idx="894">
                  <c:v>1.9604821500000001E-2</c:v>
                </c:pt>
                <c:pt idx="895">
                  <c:v>1.9296373500000002E-2</c:v>
                </c:pt>
                <c:pt idx="896">
                  <c:v>1.8939662999999999E-2</c:v>
                </c:pt>
                <c:pt idx="897">
                  <c:v>1.8536161500000002E-2</c:v>
                </c:pt>
                <c:pt idx="898">
                  <c:v>1.8153153000000002E-2</c:v>
                </c:pt>
                <c:pt idx="899">
                  <c:v>1.7847351000000001E-2</c:v>
                </c:pt>
                <c:pt idx="900">
                  <c:v>1.7622549000000001E-2</c:v>
                </c:pt>
                <c:pt idx="901">
                  <c:v>1.7453934000000001E-2</c:v>
                </c:pt>
                <c:pt idx="902">
                  <c:v>1.7307863999999999E-2</c:v>
                </c:pt>
                <c:pt idx="903">
                  <c:v>1.7150008500000001E-2</c:v>
                </c:pt>
                <c:pt idx="904">
                  <c:v>1.69390845E-2</c:v>
                </c:pt>
                <c:pt idx="905">
                  <c:v>1.6634187000000002E-2</c:v>
                </c:pt>
                <c:pt idx="906">
                  <c:v>1.6243092000000001E-2</c:v>
                </c:pt>
                <c:pt idx="907">
                  <c:v>1.58275215E-2</c:v>
                </c:pt>
                <c:pt idx="908">
                  <c:v>1.54383165E-2</c:v>
                </c:pt>
                <c:pt idx="909">
                  <c:v>1.50893685E-2</c:v>
                </c:pt>
                <c:pt idx="910">
                  <c:v>1.4786239500000001E-2</c:v>
                </c:pt>
                <c:pt idx="911">
                  <c:v>1.4542713000000001E-2</c:v>
                </c:pt>
                <c:pt idx="912">
                  <c:v>1.4379471000000001E-2</c:v>
                </c:pt>
                <c:pt idx="913">
                  <c:v>1.4317897500000001E-2</c:v>
                </c:pt>
                <c:pt idx="914">
                  <c:v>1.4351620500000002E-2</c:v>
                </c:pt>
                <c:pt idx="915">
                  <c:v>1.4433417E-2</c:v>
                </c:pt>
                <c:pt idx="916">
                  <c:v>1.45061145E-2</c:v>
                </c:pt>
                <c:pt idx="917">
                  <c:v>1.4530589999999999E-2</c:v>
                </c:pt>
                <c:pt idx="918">
                  <c:v>1.4503090500000001E-2</c:v>
                </c:pt>
                <c:pt idx="919">
                  <c:v>1.4452992000000001E-2</c:v>
                </c:pt>
                <c:pt idx="920">
                  <c:v>1.4418796500000001E-2</c:v>
                </c:pt>
                <c:pt idx="921">
                  <c:v>1.4414193E-2</c:v>
                </c:pt>
                <c:pt idx="922">
                  <c:v>1.4404824E-2</c:v>
                </c:pt>
                <c:pt idx="923">
                  <c:v>1.4359018500000001E-2</c:v>
                </c:pt>
                <c:pt idx="924">
                  <c:v>1.4295892500000001E-2</c:v>
                </c:pt>
                <c:pt idx="925">
                  <c:v>1.4253907500000001E-2</c:v>
                </c:pt>
                <c:pt idx="926">
                  <c:v>1.4270512500000001E-2</c:v>
                </c:pt>
                <c:pt idx="927">
                  <c:v>1.4370426E-2</c:v>
                </c:pt>
                <c:pt idx="928">
                  <c:v>1.4525581500000002E-2</c:v>
                </c:pt>
                <c:pt idx="929">
                  <c:v>1.46586645E-2</c:v>
                </c:pt>
                <c:pt idx="930">
                  <c:v>1.4714757E-2</c:v>
                </c:pt>
                <c:pt idx="931">
                  <c:v>1.4703538500000002E-2</c:v>
                </c:pt>
                <c:pt idx="932">
                  <c:v>1.46523465E-2</c:v>
                </c:pt>
                <c:pt idx="933">
                  <c:v>1.4574046500000002E-2</c:v>
                </c:pt>
                <c:pt idx="934">
                  <c:v>1.4473404E-2</c:v>
                </c:pt>
                <c:pt idx="935">
                  <c:v>1.4347098000000001E-2</c:v>
                </c:pt>
                <c:pt idx="936">
                  <c:v>1.4199799500000002E-2</c:v>
                </c:pt>
                <c:pt idx="937">
                  <c:v>1.4033128500000002E-2</c:v>
                </c:pt>
                <c:pt idx="938">
                  <c:v>1.3822542000000002E-2</c:v>
                </c:pt>
                <c:pt idx="939">
                  <c:v>1.3512771E-2</c:v>
                </c:pt>
                <c:pt idx="940">
                  <c:v>1.3034752200000001E-2</c:v>
                </c:pt>
                <c:pt idx="941">
                  <c:v>1.2365349300000002E-2</c:v>
                </c:pt>
                <c:pt idx="942">
                  <c:v>1.1527281449999999E-2</c:v>
                </c:pt>
                <c:pt idx="943">
                  <c:v>1.0549124100000001E-2</c:v>
                </c:pt>
                <c:pt idx="944">
                  <c:v>9.489100050000001E-3</c:v>
                </c:pt>
                <c:pt idx="945">
                  <c:v>8.4121078499999995E-3</c:v>
                </c:pt>
                <c:pt idx="946">
                  <c:v>7.3323252000000007E-3</c:v>
                </c:pt>
                <c:pt idx="947">
                  <c:v>6.2608626000000009E-3</c:v>
                </c:pt>
                <c:pt idx="948">
                  <c:v>5.2685991000000001E-3</c:v>
                </c:pt>
                <c:pt idx="949">
                  <c:v>4.4617500000000004E-3</c:v>
                </c:pt>
                <c:pt idx="950">
                  <c:v>3.8975633999999999E-3</c:v>
                </c:pt>
                <c:pt idx="951">
                  <c:v>3.5337856500000002E-3</c:v>
                </c:pt>
                <c:pt idx="952">
                  <c:v>3.2624167500000002E-3</c:v>
                </c:pt>
                <c:pt idx="953">
                  <c:v>2.9985079500000002E-3</c:v>
                </c:pt>
                <c:pt idx="954">
                  <c:v>2.7426195000000001E-3</c:v>
                </c:pt>
                <c:pt idx="955">
                  <c:v>2.5021291500000003E-3</c:v>
                </c:pt>
                <c:pt idx="956">
                  <c:v>2.22844095E-3</c:v>
                </c:pt>
                <c:pt idx="957">
                  <c:v>1.8916429500000001E-3</c:v>
                </c:pt>
                <c:pt idx="958">
                  <c:v>1.5175755000000001E-3</c:v>
                </c:pt>
                <c:pt idx="959">
                  <c:v>1.1317500900000002E-3</c:v>
                </c:pt>
                <c:pt idx="960">
                  <c:v>7.0275694500000004E-4</c:v>
                </c:pt>
                <c:pt idx="961">
                  <c:v>1.5735856500000001E-4</c:v>
                </c:pt>
                <c:pt idx="962">
                  <c:v>-5.3902192499999998E-4</c:v>
                </c:pt>
                <c:pt idx="963">
                  <c:v>-1.3267057499999999E-3</c:v>
                </c:pt>
                <c:pt idx="964">
                  <c:v>-2.1034998000000003E-3</c:v>
                </c:pt>
                <c:pt idx="965">
                  <c:v>-2.7944136000000001E-3</c:v>
                </c:pt>
                <c:pt idx="966">
                  <c:v>-3.3297655500000006E-3</c:v>
                </c:pt>
                <c:pt idx="967">
                  <c:v>-3.6459153000000005E-3</c:v>
                </c:pt>
                <c:pt idx="968">
                  <c:v>-3.7302714E-3</c:v>
                </c:pt>
                <c:pt idx="969">
                  <c:v>-3.6048510000000001E-3</c:v>
                </c:pt>
                <c:pt idx="970">
                  <c:v>-3.2912568000000001E-3</c:v>
                </c:pt>
                <c:pt idx="971">
                  <c:v>-2.8106554500000004E-3</c:v>
                </c:pt>
                <c:pt idx="972">
                  <c:v>-2.2016879999999998E-3</c:v>
                </c:pt>
                <c:pt idx="973">
                  <c:v>-1.4990859000000001E-3</c:v>
                </c:pt>
                <c:pt idx="974">
                  <c:v>-7.0820460000000003E-4</c:v>
                </c:pt>
                <c:pt idx="975">
                  <c:v>1.69914105E-4</c:v>
                </c:pt>
                <c:pt idx="976">
                  <c:v>1.1319399000000001E-3</c:v>
                </c:pt>
                <c:pt idx="977">
                  <c:v>2.15946135E-3</c:v>
                </c:pt>
                <c:pt idx="978">
                  <c:v>3.2147766000000001E-3</c:v>
                </c:pt>
                <c:pt idx="979">
                  <c:v>4.2910344000000001E-3</c:v>
                </c:pt>
                <c:pt idx="980">
                  <c:v>5.4027958500000011E-3</c:v>
                </c:pt>
                <c:pt idx="981">
                  <c:v>6.5229543000000006E-3</c:v>
                </c:pt>
                <c:pt idx="982">
                  <c:v>7.5912997500000006E-3</c:v>
                </c:pt>
                <c:pt idx="983">
                  <c:v>8.5635035999999994E-3</c:v>
                </c:pt>
                <c:pt idx="984">
                  <c:v>9.4079529000000005E-3</c:v>
                </c:pt>
                <c:pt idx="985">
                  <c:v>1.0099441800000001E-2</c:v>
                </c:pt>
                <c:pt idx="986">
                  <c:v>1.062785475E-2</c:v>
                </c:pt>
                <c:pt idx="987">
                  <c:v>1.0961218350000001E-2</c:v>
                </c:pt>
                <c:pt idx="988">
                  <c:v>1.1056675500000002E-2</c:v>
                </c:pt>
                <c:pt idx="989">
                  <c:v>1.0941031800000001E-2</c:v>
                </c:pt>
                <c:pt idx="990">
                  <c:v>1.0693333800000001E-2</c:v>
                </c:pt>
                <c:pt idx="991">
                  <c:v>1.035614835E-2</c:v>
                </c:pt>
                <c:pt idx="992">
                  <c:v>9.93311505E-3</c:v>
                </c:pt>
                <c:pt idx="993">
                  <c:v>9.4471663500000011E-3</c:v>
                </c:pt>
                <c:pt idx="994">
                  <c:v>8.9527707000000012E-3</c:v>
                </c:pt>
                <c:pt idx="995">
                  <c:v>8.5085504999999999E-3</c:v>
                </c:pt>
                <c:pt idx="996">
                  <c:v>8.1627736500000016E-3</c:v>
                </c:pt>
                <c:pt idx="997">
                  <c:v>7.9413034500000011E-3</c:v>
                </c:pt>
                <c:pt idx="998">
                  <c:v>7.8524896500000007E-3</c:v>
                </c:pt>
                <c:pt idx="999">
                  <c:v>7.9010883000000011E-3</c:v>
                </c:pt>
                <c:pt idx="1000">
                  <c:v>8.0522653500000006E-3</c:v>
                </c:pt>
                <c:pt idx="1001">
                  <c:v>8.2225840500000005E-3</c:v>
                </c:pt>
                <c:pt idx="1002">
                  <c:v>8.35762185E-3</c:v>
                </c:pt>
                <c:pt idx="1003">
                  <c:v>8.4694248E-3</c:v>
                </c:pt>
                <c:pt idx="1004">
                  <c:v>8.5801653000000012E-3</c:v>
                </c:pt>
                <c:pt idx="1005">
                  <c:v>8.6876428500000016E-3</c:v>
                </c:pt>
                <c:pt idx="1006">
                  <c:v>8.7971494500000014E-3</c:v>
                </c:pt>
                <c:pt idx="1007">
                  <c:v>8.9320347000000008E-3</c:v>
                </c:pt>
                <c:pt idx="1008">
                  <c:v>9.1085283000000017E-3</c:v>
                </c:pt>
                <c:pt idx="1009">
                  <c:v>9.3272013000000008E-3</c:v>
                </c:pt>
                <c:pt idx="1010">
                  <c:v>9.5740218000000005E-3</c:v>
                </c:pt>
                <c:pt idx="1011">
                  <c:v>9.8339899500000019E-3</c:v>
                </c:pt>
                <c:pt idx="1012">
                  <c:v>1.011147435E-2</c:v>
                </c:pt>
                <c:pt idx="1013">
                  <c:v>1.0420158600000002E-2</c:v>
                </c:pt>
                <c:pt idx="1014">
                  <c:v>1.0765935450000002E-2</c:v>
                </c:pt>
                <c:pt idx="1015">
                  <c:v>1.1163256650000002E-2</c:v>
                </c:pt>
                <c:pt idx="1016">
                  <c:v>1.1639754E-2</c:v>
                </c:pt>
                <c:pt idx="1017">
                  <c:v>1.2201225750000001E-2</c:v>
                </c:pt>
                <c:pt idx="1018">
                  <c:v>1.28352897E-2</c:v>
                </c:pt>
                <c:pt idx="1019">
                  <c:v>1.35282285E-2</c:v>
                </c:pt>
                <c:pt idx="1020">
                  <c:v>1.4242986000000001E-2</c:v>
                </c:pt>
                <c:pt idx="1021">
                  <c:v>1.49260725E-2</c:v>
                </c:pt>
                <c:pt idx="1022">
                  <c:v>1.5523164000000001E-2</c:v>
                </c:pt>
                <c:pt idx="1023">
                  <c:v>1.5985269E-2</c:v>
                </c:pt>
                <c:pt idx="1024">
                  <c:v>1.6300683E-2</c:v>
                </c:pt>
                <c:pt idx="1025">
                  <c:v>1.6489548E-2</c:v>
                </c:pt>
                <c:pt idx="1026">
                  <c:v>1.6568118E-2</c:v>
                </c:pt>
                <c:pt idx="1027">
                  <c:v>1.65341115E-2</c:v>
                </c:pt>
                <c:pt idx="1028">
                  <c:v>1.6357572000000001E-2</c:v>
                </c:pt>
                <c:pt idx="1029">
                  <c:v>1.6010176500000001E-2</c:v>
                </c:pt>
                <c:pt idx="1030">
                  <c:v>1.5488887500000001E-2</c:v>
                </c:pt>
                <c:pt idx="1031">
                  <c:v>1.4780286000000002E-2</c:v>
                </c:pt>
                <c:pt idx="1032">
                  <c:v>1.3850014500000001E-2</c:v>
                </c:pt>
                <c:pt idx="1033">
                  <c:v>1.2644098650000001E-2</c:v>
                </c:pt>
                <c:pt idx="1034">
                  <c:v>1.105760295E-2</c:v>
                </c:pt>
                <c:pt idx="1035">
                  <c:v>8.9587161000000016E-3</c:v>
                </c:pt>
                <c:pt idx="1036">
                  <c:v>6.2363641500000006E-3</c:v>
                </c:pt>
                <c:pt idx="1037">
                  <c:v>2.8010312999999999E-3</c:v>
                </c:pt>
                <c:pt idx="1038">
                  <c:v>-1.4129775000000003E-3</c:v>
                </c:pt>
                <c:pt idx="1039">
                  <c:v>-6.4601982000000004E-3</c:v>
                </c:pt>
                <c:pt idx="1040">
                  <c:v>-1.2397827600000001E-2</c:v>
                </c:pt>
                <c:pt idx="1041">
                  <c:v>-1.9250217E-2</c:v>
                </c:pt>
                <c:pt idx="1042">
                  <c:v>-2.6987431499999999E-2</c:v>
                </c:pt>
                <c:pt idx="1043">
                  <c:v>-3.5555922000000004E-2</c:v>
                </c:pt>
                <c:pt idx="1044">
                  <c:v>-4.4892738000000001E-2</c:v>
                </c:pt>
                <c:pt idx="1045">
                  <c:v>-5.4890419500000003E-2</c:v>
                </c:pt>
                <c:pt idx="1046">
                  <c:v>-6.5332804500000008E-2</c:v>
                </c:pt>
                <c:pt idx="1047">
                  <c:v>-7.5879909000000009E-2</c:v>
                </c:pt>
                <c:pt idx="1048">
                  <c:v>-8.6157999000000013E-2</c:v>
                </c:pt>
                <c:pt idx="1049">
                  <c:v>-9.5821595999999995E-2</c:v>
                </c:pt>
                <c:pt idx="1050">
                  <c:v>-0.104544675</c:v>
                </c:pt>
                <c:pt idx="1051">
                  <c:v>-0.11202138000000002</c:v>
                </c:pt>
                <c:pt idx="1052">
                  <c:v>-0.11797303050000001</c:v>
                </c:pt>
                <c:pt idx="1053">
                  <c:v>-0.1221830865</c:v>
                </c:pt>
                <c:pt idx="1054">
                  <c:v>-0.12452243400000002</c:v>
                </c:pt>
                <c:pt idx="1055">
                  <c:v>-0.12490594200000001</c:v>
                </c:pt>
                <c:pt idx="1056">
                  <c:v>-0.12325828050000001</c:v>
                </c:pt>
                <c:pt idx="1057">
                  <c:v>-0.11953969200000002</c:v>
                </c:pt>
                <c:pt idx="1058">
                  <c:v>-0.1137775275</c:v>
                </c:pt>
                <c:pt idx="1059">
                  <c:v>-0.10608263550000001</c:v>
                </c:pt>
                <c:pt idx="1060">
                  <c:v>-9.6671042999999998E-2</c:v>
                </c:pt>
                <c:pt idx="1061">
                  <c:v>-8.5843921500000003E-2</c:v>
                </c:pt>
                <c:pt idx="1062">
                  <c:v>-7.3936057500000013E-2</c:v>
                </c:pt>
                <c:pt idx="1063">
                  <c:v>-6.1290148500000002E-2</c:v>
                </c:pt>
                <c:pt idx="1064">
                  <c:v>-4.8218557500000002E-2</c:v>
                </c:pt>
                <c:pt idx="1065">
                  <c:v>-3.5000100000000006E-2</c:v>
                </c:pt>
                <c:pt idx="1066">
                  <c:v>-2.1914171999999999E-2</c:v>
                </c:pt>
                <c:pt idx="1067">
                  <c:v>-9.2072254500000002E-3</c:v>
                </c:pt>
                <c:pt idx="1068">
                  <c:v>2.9261479500000001E-3</c:v>
                </c:pt>
                <c:pt idx="1069">
                  <c:v>1.4301346500000001E-2</c:v>
                </c:pt>
                <c:pt idx="1070">
                  <c:v>2.47601205E-2</c:v>
                </c:pt>
                <c:pt idx="1071">
                  <c:v>3.4217207999999999E-2</c:v>
                </c:pt>
                <c:pt idx="1072">
                  <c:v>4.2630961500000002E-2</c:v>
                </c:pt>
                <c:pt idx="1073">
                  <c:v>4.9961745000000002E-2</c:v>
                </c:pt>
                <c:pt idx="1074">
                  <c:v>5.6177185500000004E-2</c:v>
                </c:pt>
                <c:pt idx="1075">
                  <c:v>6.1257923999999998E-2</c:v>
                </c:pt>
                <c:pt idx="1076">
                  <c:v>6.5198601000000009E-2</c:v>
                </c:pt>
                <c:pt idx="1077">
                  <c:v>6.80329665E-2</c:v>
                </c:pt>
                <c:pt idx="1078">
                  <c:v>6.9859557000000003E-2</c:v>
                </c:pt>
                <c:pt idx="1079">
                  <c:v>7.0785292500000013E-2</c:v>
                </c:pt>
                <c:pt idx="1080">
                  <c:v>7.0875000000000007E-2</c:v>
                </c:pt>
                <c:pt idx="1081">
                  <c:v>7.0208883E-2</c:v>
                </c:pt>
                <c:pt idx="1082">
                  <c:v>6.8917189500000003E-2</c:v>
                </c:pt>
                <c:pt idx="1083">
                  <c:v>6.7158152999999998E-2</c:v>
                </c:pt>
                <c:pt idx="1084">
                  <c:v>6.5089669500000003E-2</c:v>
                </c:pt>
                <c:pt idx="1085">
                  <c:v>6.2822560499999999E-2</c:v>
                </c:pt>
                <c:pt idx="1086">
                  <c:v>6.0428983499999998E-2</c:v>
                </c:pt>
                <c:pt idx="1087">
                  <c:v>5.7991005000000005E-2</c:v>
                </c:pt>
                <c:pt idx="1088">
                  <c:v>5.5591798499999998E-2</c:v>
                </c:pt>
                <c:pt idx="1089">
                  <c:v>5.3303278500000002E-2</c:v>
                </c:pt>
                <c:pt idx="1090">
                  <c:v>5.1180066000000003E-2</c:v>
                </c:pt>
                <c:pt idx="1091">
                  <c:v>4.9227304499999999E-2</c:v>
                </c:pt>
                <c:pt idx="1092">
                  <c:v>4.7417346000000006E-2</c:v>
                </c:pt>
                <c:pt idx="1093">
                  <c:v>4.5741726000000003E-2</c:v>
                </c:pt>
                <c:pt idx="1094">
                  <c:v>4.4220492000000007E-2</c:v>
                </c:pt>
                <c:pt idx="1095">
                  <c:v>4.2897303000000005E-2</c:v>
                </c:pt>
                <c:pt idx="1096">
                  <c:v>4.1800684500000004E-2</c:v>
                </c:pt>
                <c:pt idx="1097">
                  <c:v>4.0881024000000002E-2</c:v>
                </c:pt>
                <c:pt idx="1098">
                  <c:v>4.0032103500000006E-2</c:v>
                </c:pt>
                <c:pt idx="1099">
                  <c:v>3.9156615000000006E-2</c:v>
                </c:pt>
                <c:pt idx="1100">
                  <c:v>3.8219512500000004E-2</c:v>
                </c:pt>
                <c:pt idx="1101">
                  <c:v>3.7249969500000001E-2</c:v>
                </c:pt>
                <c:pt idx="1102">
                  <c:v>3.6286096500000004E-2</c:v>
                </c:pt>
                <c:pt idx="1103">
                  <c:v>3.53699055E-2</c:v>
                </c:pt>
                <c:pt idx="1104">
                  <c:v>3.4550671499999998E-2</c:v>
                </c:pt>
                <c:pt idx="1105">
                  <c:v>3.3872120999999998E-2</c:v>
                </c:pt>
                <c:pt idx="1106">
                  <c:v>3.3458737500000002E-2</c:v>
                </c:pt>
                <c:pt idx="1107">
                  <c:v>3.3714036000000003E-2</c:v>
                </c:pt>
                <c:pt idx="1108">
                  <c:v>3.5531055000000006E-2</c:v>
                </c:pt>
                <c:pt idx="1109">
                  <c:v>4.0388557500000005E-2</c:v>
                </c:pt>
                <c:pt idx="1110">
                  <c:v>5.0269680000000004E-2</c:v>
                </c:pt>
                <c:pt idx="1111">
                  <c:v>6.7425952500000011E-2</c:v>
                </c:pt>
                <c:pt idx="1112">
                  <c:v>9.4069917000000003E-2</c:v>
                </c:pt>
                <c:pt idx="1113">
                  <c:v>0.13205435400000001</c:v>
                </c:pt>
                <c:pt idx="1114">
                  <c:v>0.18259492500000002</c:v>
                </c:pt>
                <c:pt idx="1115">
                  <c:v>0.24616345500000003</c:v>
                </c:pt>
                <c:pt idx="1116">
                  <c:v>0.32250528000000001</c:v>
                </c:pt>
                <c:pt idx="1117">
                  <c:v>0.41067040500000002</c:v>
                </c:pt>
                <c:pt idx="1118">
                  <c:v>0.50909175000000007</c:v>
                </c:pt>
                <c:pt idx="1119">
                  <c:v>0.61577266500000005</c:v>
                </c:pt>
                <c:pt idx="1120">
                  <c:v>0.72854086500000004</c:v>
                </c:pt>
                <c:pt idx="1121">
                  <c:v>0.845153865</c:v>
                </c:pt>
                <c:pt idx="1122">
                  <c:v>0.96329817000000006</c:v>
                </c:pt>
                <c:pt idx="1123">
                  <c:v>1.0806893100000001</c:v>
                </c:pt>
                <c:pt idx="1124">
                  <c:v>1.195167825</c:v>
                </c:pt>
                <c:pt idx="1125">
                  <c:v>1.3047490800000001</c:v>
                </c:pt>
                <c:pt idx="1126">
                  <c:v>1.4077071000000001</c:v>
                </c:pt>
                <c:pt idx="1127">
                  <c:v>1.5026094000000001</c:v>
                </c:pt>
                <c:pt idx="1128">
                  <c:v>1.5883506000000001</c:v>
                </c:pt>
                <c:pt idx="1129">
                  <c:v>1.6641855000000003</c:v>
                </c:pt>
                <c:pt idx="1130">
                  <c:v>1.7296632000000001</c:v>
                </c:pt>
                <c:pt idx="1131">
                  <c:v>1.7845366500000002</c:v>
                </c:pt>
                <c:pt idx="1132">
                  <c:v>1.8287910000000001</c:v>
                </c:pt>
                <c:pt idx="1133">
                  <c:v>1.8626678999999999</c:v>
                </c:pt>
                <c:pt idx="1134">
                  <c:v>1.886625</c:v>
                </c:pt>
                <c:pt idx="1135">
                  <c:v>1.90125225</c:v>
                </c:pt>
                <c:pt idx="1136">
                  <c:v>1.9072354500000002</c:v>
                </c:pt>
                <c:pt idx="1137">
                  <c:v>1.9053738000000002</c:v>
                </c:pt>
                <c:pt idx="1138">
                  <c:v>1.8965879999999999</c:v>
                </c:pt>
                <c:pt idx="1139">
                  <c:v>1.88185545</c:v>
                </c:pt>
                <c:pt idx="1140">
                  <c:v>1.8620995499999999</c:v>
                </c:pt>
                <c:pt idx="1141">
                  <c:v>1.8381937500000003</c:v>
                </c:pt>
                <c:pt idx="1142">
                  <c:v>1.8109791000000002</c:v>
                </c:pt>
                <c:pt idx="1143">
                  <c:v>1.7812237500000001</c:v>
                </c:pt>
                <c:pt idx="1144">
                  <c:v>1.7496297000000001</c:v>
                </c:pt>
                <c:pt idx="1145">
                  <c:v>1.7168490000000003</c:v>
                </c:pt>
                <c:pt idx="1146">
                  <c:v>1.6834135500000003</c:v>
                </c:pt>
                <c:pt idx="1147">
                  <c:v>1.64973645</c:v>
                </c:pt>
                <c:pt idx="1148">
                  <c:v>1.6161471000000001</c:v>
                </c:pt>
                <c:pt idx="1149">
                  <c:v>1.5828790500000003</c:v>
                </c:pt>
                <c:pt idx="1150">
                  <c:v>1.5500956500000003</c:v>
                </c:pt>
                <c:pt idx="1151">
                  <c:v>1.5179251500000002</c:v>
                </c:pt>
                <c:pt idx="1152">
                  <c:v>1.4864229</c:v>
                </c:pt>
                <c:pt idx="1153">
                  <c:v>1.4555362500000002</c:v>
                </c:pt>
                <c:pt idx="1154">
                  <c:v>1.42513965</c:v>
                </c:pt>
                <c:pt idx="1155">
                  <c:v>1.3950643500000002</c:v>
                </c:pt>
                <c:pt idx="1156">
                  <c:v>1.3650902999999999</c:v>
                </c:pt>
                <c:pt idx="1157">
                  <c:v>1.335016215</c:v>
                </c:pt>
                <c:pt idx="1158">
                  <c:v>1.3047566400000001</c:v>
                </c:pt>
                <c:pt idx="1159">
                  <c:v>1.2742875450000002</c:v>
                </c:pt>
                <c:pt idx="1160">
                  <c:v>1.2436009650000002</c:v>
                </c:pt>
                <c:pt idx="1161">
                  <c:v>1.2127274100000001</c:v>
                </c:pt>
                <c:pt idx="1162">
                  <c:v>1.1817134550000001</c:v>
                </c:pt>
                <c:pt idx="1163">
                  <c:v>1.1506064850000002</c:v>
                </c:pt>
                <c:pt idx="1164">
                  <c:v>1.119473865</c:v>
                </c:pt>
                <c:pt idx="1165">
                  <c:v>1.0884159</c:v>
                </c:pt>
                <c:pt idx="1166">
                  <c:v>1.0575856800000001</c:v>
                </c:pt>
                <c:pt idx="1167">
                  <c:v>1.0271740950000001</c:v>
                </c:pt>
                <c:pt idx="1168">
                  <c:v>0.99736015500000008</c:v>
                </c:pt>
                <c:pt idx="1169">
                  <c:v>0.96829370999999997</c:v>
                </c:pt>
                <c:pt idx="1170">
                  <c:v>0.94007425500000008</c:v>
                </c:pt>
                <c:pt idx="1171">
                  <c:v>0.91274755500000004</c:v>
                </c:pt>
                <c:pt idx="1172">
                  <c:v>0.88639582500000014</c:v>
                </c:pt>
                <c:pt idx="1173">
                  <c:v>0.86116081500000008</c:v>
                </c:pt>
                <c:pt idx="1174">
                  <c:v>0.8371408050000001</c:v>
                </c:pt>
                <c:pt idx="1175">
                  <c:v>0.81433917000000011</c:v>
                </c:pt>
                <c:pt idx="1176">
                  <c:v>0.79268841000000012</c:v>
                </c:pt>
                <c:pt idx="1177">
                  <c:v>0.7720961850000001</c:v>
                </c:pt>
                <c:pt idx="1178">
                  <c:v>0.75249580500000002</c:v>
                </c:pt>
                <c:pt idx="1179">
                  <c:v>0.73382665499999999</c:v>
                </c:pt>
                <c:pt idx="1180">
                  <c:v>0.71600287500000004</c:v>
                </c:pt>
                <c:pt idx="1181">
                  <c:v>0.69895899000000006</c:v>
                </c:pt>
                <c:pt idx="1182">
                  <c:v>0.68266489500000005</c:v>
                </c:pt>
                <c:pt idx="1183">
                  <c:v>0.66709035000000005</c:v>
                </c:pt>
                <c:pt idx="1184">
                  <c:v>0.65220808500000005</c:v>
                </c:pt>
                <c:pt idx="1185">
                  <c:v>0.6379943400000001</c:v>
                </c:pt>
                <c:pt idx="1186">
                  <c:v>0.62442279000000001</c:v>
                </c:pt>
                <c:pt idx="1187">
                  <c:v>0.61148506500000011</c:v>
                </c:pt>
                <c:pt idx="1188">
                  <c:v>0.5991630750000001</c:v>
                </c:pt>
                <c:pt idx="1189">
                  <c:v>0.58740606000000006</c:v>
                </c:pt>
                <c:pt idx="1190">
                  <c:v>0.57615435000000004</c:v>
                </c:pt>
                <c:pt idx="1191">
                  <c:v>0.56533423500000002</c:v>
                </c:pt>
                <c:pt idx="1192">
                  <c:v>0.55485661500000005</c:v>
                </c:pt>
                <c:pt idx="1193">
                  <c:v>0.5446541250000001</c:v>
                </c:pt>
                <c:pt idx="1194">
                  <c:v>0.53469922500000011</c:v>
                </c:pt>
                <c:pt idx="1195">
                  <c:v>0.52498719000000005</c:v>
                </c:pt>
                <c:pt idx="1196">
                  <c:v>0.51552760500000006</c:v>
                </c:pt>
                <c:pt idx="1197">
                  <c:v>0.50634666000000006</c:v>
                </c:pt>
                <c:pt idx="1198">
                  <c:v>0.49749673500000002</c:v>
                </c:pt>
                <c:pt idx="1199">
                  <c:v>0.48902872500000005</c:v>
                </c:pt>
                <c:pt idx="1200">
                  <c:v>0.48092319</c:v>
                </c:pt>
                <c:pt idx="1201">
                  <c:v>0.47311303500000002</c:v>
                </c:pt>
                <c:pt idx="1202">
                  <c:v>0.46555681500000007</c:v>
                </c:pt>
                <c:pt idx="1203">
                  <c:v>0.45824062500000001</c:v>
                </c:pt>
                <c:pt idx="1204">
                  <c:v>0.45116446500000001</c:v>
                </c:pt>
                <c:pt idx="1205">
                  <c:v>0.44435655000000002</c:v>
                </c:pt>
                <c:pt idx="1206">
                  <c:v>0.43789315500000003</c:v>
                </c:pt>
                <c:pt idx="1207">
                  <c:v>0.43186716000000003</c:v>
                </c:pt>
                <c:pt idx="1208">
                  <c:v>0.42633459000000007</c:v>
                </c:pt>
                <c:pt idx="1209">
                  <c:v>0.42130071000000002</c:v>
                </c:pt>
                <c:pt idx="1210">
                  <c:v>0.41670315000000008</c:v>
                </c:pt>
                <c:pt idx="1211">
                  <c:v>0.41242445999999999</c:v>
                </c:pt>
                <c:pt idx="1212">
                  <c:v>0.40837203</c:v>
                </c:pt>
                <c:pt idx="1213">
                  <c:v>0.40450320000000006</c:v>
                </c:pt>
                <c:pt idx="1214">
                  <c:v>0.400793805</c:v>
                </c:pt>
                <c:pt idx="1215">
                  <c:v>0.39723669</c:v>
                </c:pt>
                <c:pt idx="1216">
                  <c:v>0.39383968500000005</c:v>
                </c:pt>
                <c:pt idx="1217">
                  <c:v>0.39059023500000001</c:v>
                </c:pt>
                <c:pt idx="1218">
                  <c:v>0.38743663500000008</c:v>
                </c:pt>
                <c:pt idx="1219">
                  <c:v>0.38432718000000005</c:v>
                </c:pt>
                <c:pt idx="1220">
                  <c:v>0.38124553500000002</c:v>
                </c:pt>
                <c:pt idx="1221">
                  <c:v>0.37820763000000002</c:v>
                </c:pt>
                <c:pt idx="1222">
                  <c:v>0.37524451500000006</c:v>
                </c:pt>
                <c:pt idx="1223">
                  <c:v>0.37237671</c:v>
                </c:pt>
                <c:pt idx="1224">
                  <c:v>0.36960610500000002</c:v>
                </c:pt>
                <c:pt idx="1225">
                  <c:v>0.36693809999999999</c:v>
                </c:pt>
                <c:pt idx="1226">
                  <c:v>0.36437931000000001</c:v>
                </c:pt>
                <c:pt idx="1227">
                  <c:v>0.36193175999999999</c:v>
                </c:pt>
                <c:pt idx="1228">
                  <c:v>0.35959355999999998</c:v>
                </c:pt>
                <c:pt idx="1229">
                  <c:v>0.35733635999999996</c:v>
                </c:pt>
                <c:pt idx="1230">
                  <c:v>0.35512357500000008</c:v>
                </c:pt>
                <c:pt idx="1231">
                  <c:v>0.35294859000000001</c:v>
                </c:pt>
                <c:pt idx="1232">
                  <c:v>0.350824095</c:v>
                </c:pt>
                <c:pt idx="1233">
                  <c:v>0.34876156500000005</c:v>
                </c:pt>
                <c:pt idx="1234">
                  <c:v>0.34676046000000005</c:v>
                </c:pt>
                <c:pt idx="1235">
                  <c:v>0.34481213999999999</c:v>
                </c:pt>
                <c:pt idx="1236">
                  <c:v>0.34290567000000005</c:v>
                </c:pt>
                <c:pt idx="1237">
                  <c:v>0.34101877500000005</c:v>
                </c:pt>
                <c:pt idx="1238">
                  <c:v>0.33914457000000003</c:v>
                </c:pt>
                <c:pt idx="1239">
                  <c:v>0.33730965000000002</c:v>
                </c:pt>
                <c:pt idx="1240">
                  <c:v>0.335547765</c:v>
                </c:pt>
                <c:pt idx="1241">
                  <c:v>0.33390900000000001</c:v>
                </c:pt>
                <c:pt idx="1242">
                  <c:v>0.33247246499999999</c:v>
                </c:pt>
                <c:pt idx="1243">
                  <c:v>0.3312792</c:v>
                </c:pt>
                <c:pt idx="1244">
                  <c:v>0.33029856000000002</c:v>
                </c:pt>
                <c:pt idx="1245">
                  <c:v>0.32948248500000005</c:v>
                </c:pt>
                <c:pt idx="1246">
                  <c:v>0.32879128499999999</c:v>
                </c:pt>
                <c:pt idx="1247">
                  <c:v>0.32820133500000004</c:v>
                </c:pt>
                <c:pt idx="1248">
                  <c:v>0.32774247000000001</c:v>
                </c:pt>
                <c:pt idx="1249">
                  <c:v>0.32746383000000001</c:v>
                </c:pt>
                <c:pt idx="1250">
                  <c:v>0.327389445</c:v>
                </c:pt>
                <c:pt idx="1251">
                  <c:v>0.32753646000000003</c:v>
                </c:pt>
                <c:pt idx="1252">
                  <c:v>0.32789407500000001</c:v>
                </c:pt>
                <c:pt idx="1253">
                  <c:v>0.32838048000000003</c:v>
                </c:pt>
                <c:pt idx="1254">
                  <c:v>0.32888416500000001</c:v>
                </c:pt>
                <c:pt idx="1255">
                  <c:v>0.329347485</c:v>
                </c:pt>
                <c:pt idx="1256">
                  <c:v>0.32979001500000005</c:v>
                </c:pt>
                <c:pt idx="1257">
                  <c:v>0.33024496500000006</c:v>
                </c:pt>
                <c:pt idx="1258">
                  <c:v>0.33069964500000004</c:v>
                </c:pt>
                <c:pt idx="1259">
                  <c:v>0.33112611000000003</c:v>
                </c:pt>
                <c:pt idx="1260">
                  <c:v>0.33154515000000001</c:v>
                </c:pt>
                <c:pt idx="1261">
                  <c:v>0.332023185</c:v>
                </c:pt>
                <c:pt idx="1262">
                  <c:v>0.33263838000000001</c:v>
                </c:pt>
                <c:pt idx="1263">
                  <c:v>0.333450945</c:v>
                </c:pt>
                <c:pt idx="1264">
                  <c:v>0.33446277000000002</c:v>
                </c:pt>
                <c:pt idx="1265">
                  <c:v>0.33561837</c:v>
                </c:pt>
                <c:pt idx="1266">
                  <c:v>0.33686374499999999</c:v>
                </c:pt>
                <c:pt idx="1267">
                  <c:v>0.33818161499999999</c:v>
                </c:pt>
                <c:pt idx="1268">
                  <c:v>0.33956496000000003</c:v>
                </c:pt>
                <c:pt idx="1269">
                  <c:v>0.340989345</c:v>
                </c:pt>
                <c:pt idx="1270">
                  <c:v>0.342419535</c:v>
                </c:pt>
                <c:pt idx="1271">
                  <c:v>0.34380234000000004</c:v>
                </c:pt>
                <c:pt idx="1272">
                  <c:v>0.34505176500000001</c:v>
                </c:pt>
                <c:pt idx="1273">
                  <c:v>0.34608762000000004</c:v>
                </c:pt>
                <c:pt idx="1274">
                  <c:v>0.34688439000000004</c:v>
                </c:pt>
                <c:pt idx="1275">
                  <c:v>0.34745247000000001</c:v>
                </c:pt>
                <c:pt idx="1276">
                  <c:v>0.34779699000000003</c:v>
                </c:pt>
                <c:pt idx="1277">
                  <c:v>0.34789932000000007</c:v>
                </c:pt>
                <c:pt idx="1278">
                  <c:v>0.34771086000000001</c:v>
                </c:pt>
                <c:pt idx="1279">
                  <c:v>0.34717558500000001</c:v>
                </c:pt>
                <c:pt idx="1280">
                  <c:v>0.34629255000000003</c:v>
                </c:pt>
                <c:pt idx="1281">
                  <c:v>0.34513222500000001</c:v>
                </c:pt>
                <c:pt idx="1282">
                  <c:v>0.34378087500000004</c:v>
                </c:pt>
                <c:pt idx="1283">
                  <c:v>0.34231234500000002</c:v>
                </c:pt>
                <c:pt idx="1284">
                  <c:v>0.34079062500000001</c:v>
                </c:pt>
                <c:pt idx="1285">
                  <c:v>0.33924501000000001</c:v>
                </c:pt>
                <c:pt idx="1286">
                  <c:v>0.33768616500000004</c:v>
                </c:pt>
                <c:pt idx="1287">
                  <c:v>0.33616566000000003</c:v>
                </c:pt>
                <c:pt idx="1288">
                  <c:v>0.334750455</c:v>
                </c:pt>
                <c:pt idx="1289">
                  <c:v>0.33345742500000003</c:v>
                </c:pt>
                <c:pt idx="1290">
                  <c:v>0.33228144000000004</c:v>
                </c:pt>
                <c:pt idx="1291">
                  <c:v>0.33122965500000001</c:v>
                </c:pt>
                <c:pt idx="1292">
                  <c:v>0.33028924500000001</c:v>
                </c:pt>
                <c:pt idx="1293">
                  <c:v>0.32941795499999998</c:v>
                </c:pt>
                <c:pt idx="1294">
                  <c:v>0.32856948000000002</c:v>
                </c:pt>
                <c:pt idx="1295">
                  <c:v>0.327703725</c:v>
                </c:pt>
                <c:pt idx="1296">
                  <c:v>0.32679544500000002</c:v>
                </c:pt>
                <c:pt idx="1297">
                  <c:v>0.32584774500000002</c:v>
                </c:pt>
                <c:pt idx="1298">
                  <c:v>0.32488033500000002</c:v>
                </c:pt>
                <c:pt idx="1299">
                  <c:v>0.32392251000000005</c:v>
                </c:pt>
                <c:pt idx="1300">
                  <c:v>0.32300775000000004</c:v>
                </c:pt>
                <c:pt idx="1301">
                  <c:v>0.32214118500000005</c:v>
                </c:pt>
                <c:pt idx="1302">
                  <c:v>0.32129851500000006</c:v>
                </c:pt>
                <c:pt idx="1303">
                  <c:v>0.32047366500000002</c:v>
                </c:pt>
                <c:pt idx="1304">
                  <c:v>0.31971158999999999</c:v>
                </c:pt>
                <c:pt idx="1305">
                  <c:v>0.319047525</c:v>
                </c:pt>
                <c:pt idx="1306">
                  <c:v>0.31845096000000001</c:v>
                </c:pt>
                <c:pt idx="1307">
                  <c:v>0.31788963000000003</c:v>
                </c:pt>
                <c:pt idx="1308">
                  <c:v>0.31735840500000001</c:v>
                </c:pt>
                <c:pt idx="1309">
                  <c:v>0.31684729500000003</c:v>
                </c:pt>
                <c:pt idx="1310">
                  <c:v>0.31635427500000002</c:v>
                </c:pt>
                <c:pt idx="1311">
                  <c:v>0.31586112</c:v>
                </c:pt>
                <c:pt idx="1312">
                  <c:v>0.31530897000000002</c:v>
                </c:pt>
                <c:pt idx="1313">
                  <c:v>0.31462546500000005</c:v>
                </c:pt>
                <c:pt idx="1314">
                  <c:v>0.313762545</c:v>
                </c:pt>
                <c:pt idx="1315">
                  <c:v>0.31273344000000003</c:v>
                </c:pt>
                <c:pt idx="1316">
                  <c:v>0.31159836000000002</c:v>
                </c:pt>
                <c:pt idx="1317">
                  <c:v>0.31039321500000006</c:v>
                </c:pt>
                <c:pt idx="1318">
                  <c:v>0.30909397500000002</c:v>
                </c:pt>
                <c:pt idx="1319">
                  <c:v>0.30765730499999999</c:v>
                </c:pt>
                <c:pt idx="1320">
                  <c:v>0.30605822999999999</c:v>
                </c:pt>
                <c:pt idx="1321">
                  <c:v>0.30430161</c:v>
                </c:pt>
                <c:pt idx="1322">
                  <c:v>0.30241525499999999</c:v>
                </c:pt>
                <c:pt idx="1323">
                  <c:v>0.30042306000000002</c:v>
                </c:pt>
                <c:pt idx="1324">
                  <c:v>0.29833677000000003</c:v>
                </c:pt>
                <c:pt idx="1325">
                  <c:v>0.29615841000000004</c:v>
                </c:pt>
                <c:pt idx="1326">
                  <c:v>0.29389513500000003</c:v>
                </c:pt>
                <c:pt idx="1327">
                  <c:v>0.29161579500000001</c:v>
                </c:pt>
                <c:pt idx="1328">
                  <c:v>0.28943325000000003</c:v>
                </c:pt>
                <c:pt idx="1329">
                  <c:v>0.28739893500000002</c:v>
                </c:pt>
                <c:pt idx="1330">
                  <c:v>0.28546951500000001</c:v>
                </c:pt>
                <c:pt idx="1331">
                  <c:v>0.28354427999999998</c:v>
                </c:pt>
                <c:pt idx="1332">
                  <c:v>0.28154425500000002</c:v>
                </c:pt>
                <c:pt idx="1333">
                  <c:v>0.27947646000000004</c:v>
                </c:pt>
                <c:pt idx="1334">
                  <c:v>0.27738625500000003</c:v>
                </c:pt>
                <c:pt idx="1335">
                  <c:v>0.27529524</c:v>
                </c:pt>
                <c:pt idx="1336">
                  <c:v>0.27320881499999999</c:v>
                </c:pt>
                <c:pt idx="1337">
                  <c:v>0.27110794500000002</c:v>
                </c:pt>
                <c:pt idx="1338">
                  <c:v>0.26894470500000001</c:v>
                </c:pt>
                <c:pt idx="1339">
                  <c:v>0.26670343499999999</c:v>
                </c:pt>
                <c:pt idx="1340">
                  <c:v>0.26441761500000005</c:v>
                </c:pt>
                <c:pt idx="1341">
                  <c:v>0.26211627000000004</c:v>
                </c:pt>
                <c:pt idx="1342">
                  <c:v>0.25978941000000005</c:v>
                </c:pt>
                <c:pt idx="1343">
                  <c:v>0.25742448000000001</c:v>
                </c:pt>
                <c:pt idx="1344">
                  <c:v>0.25504848000000002</c:v>
                </c:pt>
                <c:pt idx="1345">
                  <c:v>0.25273255500000003</c:v>
                </c:pt>
                <c:pt idx="1346">
                  <c:v>0.25055635500000001</c:v>
                </c:pt>
                <c:pt idx="1347">
                  <c:v>0.24853945500000002</c:v>
                </c:pt>
                <c:pt idx="1348">
                  <c:v>0.24663595500000002</c:v>
                </c:pt>
                <c:pt idx="1349">
                  <c:v>0.24481534500000002</c:v>
                </c:pt>
                <c:pt idx="1350">
                  <c:v>0.24309423000000002</c:v>
                </c:pt>
                <c:pt idx="1351">
                  <c:v>0.24150406500000002</c:v>
                </c:pt>
                <c:pt idx="1352">
                  <c:v>0.24007617000000001</c:v>
                </c:pt>
                <c:pt idx="1353">
                  <c:v>0.23882364</c:v>
                </c:pt>
                <c:pt idx="1354">
                  <c:v>0.23770098000000003</c:v>
                </c:pt>
                <c:pt idx="1355">
                  <c:v>0.23663245500000002</c:v>
                </c:pt>
                <c:pt idx="1356">
                  <c:v>0.23559322499999999</c:v>
                </c:pt>
                <c:pt idx="1357">
                  <c:v>0.23461501500000001</c:v>
                </c:pt>
                <c:pt idx="1358">
                  <c:v>0.23372617500000001</c:v>
                </c:pt>
                <c:pt idx="1359">
                  <c:v>0.232923465</c:v>
                </c:pt>
                <c:pt idx="1360">
                  <c:v>0.23216935500000002</c:v>
                </c:pt>
                <c:pt idx="1361">
                  <c:v>0.23141781000000003</c:v>
                </c:pt>
                <c:pt idx="1362">
                  <c:v>0.23064993</c:v>
                </c:pt>
                <c:pt idx="1363">
                  <c:v>0.229849515</c:v>
                </c:pt>
                <c:pt idx="1364">
                  <c:v>0.22898632500000002</c:v>
                </c:pt>
                <c:pt idx="1365">
                  <c:v>0.22805077500000001</c:v>
                </c:pt>
                <c:pt idx="1366">
                  <c:v>0.22707877500000004</c:v>
                </c:pt>
                <c:pt idx="1367">
                  <c:v>0.2261331</c:v>
                </c:pt>
                <c:pt idx="1368">
                  <c:v>0.225254115</c:v>
                </c:pt>
                <c:pt idx="1369">
                  <c:v>0.22446720000000001</c:v>
                </c:pt>
                <c:pt idx="1370">
                  <c:v>0.22380462000000001</c:v>
                </c:pt>
                <c:pt idx="1371">
                  <c:v>0.22325989499999999</c:v>
                </c:pt>
                <c:pt idx="1372">
                  <c:v>0.22275648000000003</c:v>
                </c:pt>
                <c:pt idx="1373">
                  <c:v>0.22219906500000003</c:v>
                </c:pt>
                <c:pt idx="1374">
                  <c:v>0.22153446000000004</c:v>
                </c:pt>
                <c:pt idx="1375">
                  <c:v>0.22074309000000003</c:v>
                </c:pt>
                <c:pt idx="1376">
                  <c:v>0.219799305</c:v>
                </c:pt>
                <c:pt idx="1377">
                  <c:v>0.21866422500000002</c:v>
                </c:pt>
                <c:pt idx="1378">
                  <c:v>0.21730315500000003</c:v>
                </c:pt>
                <c:pt idx="1379">
                  <c:v>0.21569004000000003</c:v>
                </c:pt>
                <c:pt idx="1380">
                  <c:v>0.21380949000000002</c:v>
                </c:pt>
                <c:pt idx="1381">
                  <c:v>0.21165988500000002</c:v>
                </c:pt>
                <c:pt idx="1382">
                  <c:v>0.20924324999999999</c:v>
                </c:pt>
                <c:pt idx="1383">
                  <c:v>0.20658591000000004</c:v>
                </c:pt>
                <c:pt idx="1384">
                  <c:v>0.20375361</c:v>
                </c:pt>
                <c:pt idx="1385">
                  <c:v>0.20080872</c:v>
                </c:pt>
                <c:pt idx="1386">
                  <c:v>0.19780227</c:v>
                </c:pt>
                <c:pt idx="1387">
                  <c:v>0.19479460500000004</c:v>
                </c:pt>
                <c:pt idx="1388">
                  <c:v>0.19182811500000002</c:v>
                </c:pt>
                <c:pt idx="1389">
                  <c:v>0.18893655000000001</c:v>
                </c:pt>
                <c:pt idx="1390">
                  <c:v>0.18619119000000001</c:v>
                </c:pt>
                <c:pt idx="1391">
                  <c:v>0.18367803000000002</c:v>
                </c:pt>
                <c:pt idx="1392">
                  <c:v>0.18143527500000001</c:v>
                </c:pt>
                <c:pt idx="1393">
                  <c:v>0.17944807500000001</c:v>
                </c:pt>
                <c:pt idx="1394">
                  <c:v>0.17770401</c:v>
                </c:pt>
                <c:pt idx="1395">
                  <c:v>0.17623629000000002</c:v>
                </c:pt>
                <c:pt idx="1396">
                  <c:v>0.175091895</c:v>
                </c:pt>
                <c:pt idx="1397">
                  <c:v>0.17427163500000004</c:v>
                </c:pt>
                <c:pt idx="1398">
                  <c:v>0.17372515500000002</c:v>
                </c:pt>
                <c:pt idx="1399">
                  <c:v>0.17339832000000002</c:v>
                </c:pt>
                <c:pt idx="1400">
                  <c:v>0.17327007</c:v>
                </c:pt>
                <c:pt idx="1401">
                  <c:v>0.173327445</c:v>
                </c:pt>
                <c:pt idx="1402">
                  <c:v>0.17356626000000003</c:v>
                </c:pt>
                <c:pt idx="1403">
                  <c:v>0.174004875</c:v>
                </c:pt>
                <c:pt idx="1404">
                  <c:v>0.17463222000000003</c:v>
                </c:pt>
                <c:pt idx="1405">
                  <c:v>0.17538930000000003</c:v>
                </c:pt>
                <c:pt idx="1406">
                  <c:v>0.17621360999999999</c:v>
                </c:pt>
                <c:pt idx="1407">
                  <c:v>0.17708233500000004</c:v>
                </c:pt>
                <c:pt idx="1408">
                  <c:v>0.17801005500000003</c:v>
                </c:pt>
                <c:pt idx="1409">
                  <c:v>0.17899690500000001</c:v>
                </c:pt>
                <c:pt idx="1410">
                  <c:v>0.18000657</c:v>
                </c:pt>
                <c:pt idx="1411">
                  <c:v>0.18098909999999999</c:v>
                </c:pt>
                <c:pt idx="1412">
                  <c:v>0.1818882</c:v>
                </c:pt>
                <c:pt idx="1413">
                  <c:v>0.18262773000000002</c:v>
                </c:pt>
                <c:pt idx="1414">
                  <c:v>0.18312183000000001</c:v>
                </c:pt>
                <c:pt idx="1415">
                  <c:v>0.18331434000000002</c:v>
                </c:pt>
                <c:pt idx="1416">
                  <c:v>0.18320188500000001</c:v>
                </c:pt>
                <c:pt idx="1417">
                  <c:v>0.18285183000000002</c:v>
                </c:pt>
                <c:pt idx="1418">
                  <c:v>0.18239512499999999</c:v>
                </c:pt>
                <c:pt idx="1419">
                  <c:v>0.18194868</c:v>
                </c:pt>
                <c:pt idx="1420">
                  <c:v>0.18155313000000001</c:v>
                </c:pt>
                <c:pt idx="1421">
                  <c:v>0.18118552500000001</c:v>
                </c:pt>
                <c:pt idx="1422">
                  <c:v>0.18078849</c:v>
                </c:pt>
                <c:pt idx="1423">
                  <c:v>0.18029628</c:v>
                </c:pt>
                <c:pt idx="1424">
                  <c:v>0.179657595</c:v>
                </c:pt>
                <c:pt idx="1425">
                  <c:v>0.178843275</c:v>
                </c:pt>
                <c:pt idx="1426">
                  <c:v>0.177864255</c:v>
                </c:pt>
                <c:pt idx="1427">
                  <c:v>0.17676738</c:v>
                </c:pt>
                <c:pt idx="1428">
                  <c:v>0.17557762500000001</c:v>
                </c:pt>
                <c:pt idx="1429">
                  <c:v>0.174325905</c:v>
                </c:pt>
                <c:pt idx="1430">
                  <c:v>0.17308795500000002</c:v>
                </c:pt>
                <c:pt idx="1431">
                  <c:v>0.171881055</c:v>
                </c:pt>
                <c:pt idx="1432">
                  <c:v>0.17062595999999999</c:v>
                </c:pt>
                <c:pt idx="1433">
                  <c:v>0.16926097500000001</c:v>
                </c:pt>
                <c:pt idx="1434">
                  <c:v>0.16777233000000003</c:v>
                </c:pt>
                <c:pt idx="1435">
                  <c:v>0.16613451000000001</c:v>
                </c:pt>
                <c:pt idx="1436">
                  <c:v>0.16431147000000002</c:v>
                </c:pt>
                <c:pt idx="1437">
                  <c:v>0.16229808000000001</c:v>
                </c:pt>
                <c:pt idx="1438">
                  <c:v>0.16013902500000002</c:v>
                </c:pt>
                <c:pt idx="1439">
                  <c:v>0.15791679</c:v>
                </c:pt>
                <c:pt idx="1440">
                  <c:v>0.155711025</c:v>
                </c:pt>
                <c:pt idx="1441">
                  <c:v>0.15356844000000003</c:v>
                </c:pt>
                <c:pt idx="1442">
                  <c:v>0.15151509000000002</c:v>
                </c:pt>
                <c:pt idx="1443">
                  <c:v>0.14957527500000001</c:v>
                </c:pt>
                <c:pt idx="1444">
                  <c:v>0.14776776000000003</c:v>
                </c:pt>
                <c:pt idx="1445">
                  <c:v>0.14610928500000001</c:v>
                </c:pt>
                <c:pt idx="1446">
                  <c:v>0.14461443000000002</c:v>
                </c:pt>
                <c:pt idx="1447">
                  <c:v>0.14328657</c:v>
                </c:pt>
                <c:pt idx="1448">
                  <c:v>0.14214379500000002</c:v>
                </c:pt>
                <c:pt idx="1449">
                  <c:v>0.14123551500000001</c:v>
                </c:pt>
                <c:pt idx="1450">
                  <c:v>0.14059467</c:v>
                </c:pt>
                <c:pt idx="1451">
                  <c:v>0.14021802000000003</c:v>
                </c:pt>
                <c:pt idx="1452">
                  <c:v>0.14010124500000001</c:v>
                </c:pt>
                <c:pt idx="1453">
                  <c:v>0.14023570500000002</c:v>
                </c:pt>
                <c:pt idx="1454">
                  <c:v>0.14060182500000001</c:v>
                </c:pt>
                <c:pt idx="1455">
                  <c:v>0.14117625</c:v>
                </c:pt>
                <c:pt idx="1456">
                  <c:v>0.14191294500000001</c:v>
                </c:pt>
                <c:pt idx="1457">
                  <c:v>0.14276992500000002</c:v>
                </c:pt>
                <c:pt idx="1458">
                  <c:v>0.143739225</c:v>
                </c:pt>
                <c:pt idx="1459">
                  <c:v>0.14483124</c:v>
                </c:pt>
                <c:pt idx="1460">
                  <c:v>0.14604732000000001</c:v>
                </c:pt>
                <c:pt idx="1461">
                  <c:v>0.14734318500000002</c:v>
                </c:pt>
                <c:pt idx="1462">
                  <c:v>0.14865646500000002</c:v>
                </c:pt>
                <c:pt idx="1463">
                  <c:v>0.14995422</c:v>
                </c:pt>
                <c:pt idx="1464">
                  <c:v>0.15119743500000002</c:v>
                </c:pt>
                <c:pt idx="1465">
                  <c:v>0.15234615000000001</c:v>
                </c:pt>
                <c:pt idx="1466">
                  <c:v>0.15340562999999999</c:v>
                </c:pt>
                <c:pt idx="1467">
                  <c:v>0.15441084000000002</c:v>
                </c:pt>
                <c:pt idx="1468">
                  <c:v>0.15540147000000001</c:v>
                </c:pt>
                <c:pt idx="1469">
                  <c:v>0.15639129000000002</c:v>
                </c:pt>
                <c:pt idx="1470">
                  <c:v>0.15732805499999999</c:v>
                </c:pt>
                <c:pt idx="1471">
                  <c:v>0.15810849000000002</c:v>
                </c:pt>
                <c:pt idx="1472">
                  <c:v>0.15865794000000003</c:v>
                </c:pt>
                <c:pt idx="1473">
                  <c:v>0.15897357000000001</c:v>
                </c:pt>
                <c:pt idx="1474">
                  <c:v>0.15908656500000001</c:v>
                </c:pt>
                <c:pt idx="1475">
                  <c:v>0.15901839000000001</c:v>
                </c:pt>
                <c:pt idx="1476">
                  <c:v>0.15874245000000001</c:v>
                </c:pt>
                <c:pt idx="1477">
                  <c:v>0.15819489</c:v>
                </c:pt>
                <c:pt idx="1478">
                  <c:v>0.15735397500000001</c:v>
                </c:pt>
                <c:pt idx="1479">
                  <c:v>0.15623442000000001</c:v>
                </c:pt>
                <c:pt idx="1480">
                  <c:v>0.154840545</c:v>
                </c:pt>
                <c:pt idx="1481">
                  <c:v>0.15323121000000001</c:v>
                </c:pt>
                <c:pt idx="1482">
                  <c:v>0.15153655500000002</c:v>
                </c:pt>
                <c:pt idx="1483">
                  <c:v>0.14982975000000001</c:v>
                </c:pt>
                <c:pt idx="1484">
                  <c:v>0.14811106500000001</c:v>
                </c:pt>
                <c:pt idx="1485">
                  <c:v>0.146394945</c:v>
                </c:pt>
                <c:pt idx="1486">
                  <c:v>0.14468706000000001</c:v>
                </c:pt>
                <c:pt idx="1487">
                  <c:v>0.14298147</c:v>
                </c:pt>
                <c:pt idx="1488">
                  <c:v>0.14131584000000003</c:v>
                </c:pt>
                <c:pt idx="1489">
                  <c:v>0.13973985000000003</c:v>
                </c:pt>
                <c:pt idx="1490">
                  <c:v>0.13825417500000001</c:v>
                </c:pt>
                <c:pt idx="1491">
                  <c:v>0.13684801500000002</c:v>
                </c:pt>
                <c:pt idx="1492">
                  <c:v>0.13554850500000001</c:v>
                </c:pt>
                <c:pt idx="1493">
                  <c:v>0.13438649250000001</c:v>
                </c:pt>
                <c:pt idx="1494">
                  <c:v>0.13337218349999999</c:v>
                </c:pt>
                <c:pt idx="1495">
                  <c:v>0.13249909800000001</c:v>
                </c:pt>
                <c:pt idx="1496">
                  <c:v>0.13175007750000001</c:v>
                </c:pt>
                <c:pt idx="1497">
                  <c:v>0.13112019450000001</c:v>
                </c:pt>
                <c:pt idx="1498">
                  <c:v>0.130619709</c:v>
                </c:pt>
                <c:pt idx="1499">
                  <c:v>0.13027641750000002</c:v>
                </c:pt>
                <c:pt idx="1500">
                  <c:v>0.13012770150000003</c:v>
                </c:pt>
                <c:pt idx="1501">
                  <c:v>0.130169808</c:v>
                </c:pt>
                <c:pt idx="1502">
                  <c:v>0.13035786300000002</c:v>
                </c:pt>
                <c:pt idx="1503">
                  <c:v>0.13066146449999999</c:v>
                </c:pt>
                <c:pt idx="1504">
                  <c:v>0.13107683250000002</c:v>
                </c:pt>
                <c:pt idx="1505">
                  <c:v>0.1315987425</c:v>
                </c:pt>
                <c:pt idx="1506">
                  <c:v>0.13220385300000001</c:v>
                </c:pt>
                <c:pt idx="1507">
                  <c:v>0.13286330100000002</c:v>
                </c:pt>
                <c:pt idx="1508">
                  <c:v>0.1335721725</c:v>
                </c:pt>
                <c:pt idx="1509">
                  <c:v>0.134354052</c:v>
                </c:pt>
                <c:pt idx="1510">
                  <c:v>0.135228555</c:v>
                </c:pt>
                <c:pt idx="1511">
                  <c:v>0.13619326500000001</c:v>
                </c:pt>
                <c:pt idx="1512">
                  <c:v>0.13722966</c:v>
                </c:pt>
                <c:pt idx="1513">
                  <c:v>0.13830696000000001</c:v>
                </c:pt>
                <c:pt idx="1514">
                  <c:v>0.13936698</c:v>
                </c:pt>
                <c:pt idx="1515">
                  <c:v>0.14032615500000001</c:v>
                </c:pt>
                <c:pt idx="1516">
                  <c:v>0.14111685000000002</c:v>
                </c:pt>
                <c:pt idx="1517">
                  <c:v>0.14170126500000002</c:v>
                </c:pt>
                <c:pt idx="1518">
                  <c:v>0.14206927499999999</c:v>
                </c:pt>
                <c:pt idx="1519">
                  <c:v>0.142241805</c:v>
                </c:pt>
                <c:pt idx="1520">
                  <c:v>0.14223033000000002</c:v>
                </c:pt>
                <c:pt idx="1521">
                  <c:v>0.14199894000000002</c:v>
                </c:pt>
                <c:pt idx="1522">
                  <c:v>0.14150160000000001</c:v>
                </c:pt>
                <c:pt idx="1523">
                  <c:v>0.140767065</c:v>
                </c:pt>
                <c:pt idx="1524">
                  <c:v>0.13992831</c:v>
                </c:pt>
                <c:pt idx="1525">
                  <c:v>0.13912830000000001</c:v>
                </c:pt>
                <c:pt idx="1526">
                  <c:v>0.13840821</c:v>
                </c:pt>
                <c:pt idx="1527">
                  <c:v>0.13773213000000001</c:v>
                </c:pt>
                <c:pt idx="1528">
                  <c:v>0.13707184500000003</c:v>
                </c:pt>
                <c:pt idx="1529">
                  <c:v>0.13641939</c:v>
                </c:pt>
                <c:pt idx="1530">
                  <c:v>0.135778275</c:v>
                </c:pt>
                <c:pt idx="1531">
                  <c:v>0.13515538500000002</c:v>
                </c:pt>
                <c:pt idx="1532">
                  <c:v>0.13451780699999999</c:v>
                </c:pt>
                <c:pt idx="1533">
                  <c:v>0.13378157100000002</c:v>
                </c:pt>
                <c:pt idx="1534">
                  <c:v>0.13287456</c:v>
                </c:pt>
                <c:pt idx="1535">
                  <c:v>0.1317933315</c:v>
                </c:pt>
                <c:pt idx="1536">
                  <c:v>0.13054902300000001</c:v>
                </c:pt>
                <c:pt idx="1537">
                  <c:v>0.12910887000000001</c:v>
                </c:pt>
                <c:pt idx="1538">
                  <c:v>0.1274659065</c:v>
                </c:pt>
                <c:pt idx="1539">
                  <c:v>0.12570816600000001</c:v>
                </c:pt>
                <c:pt idx="1540">
                  <c:v>0.12397364550000001</c:v>
                </c:pt>
                <c:pt idx="1541">
                  <c:v>0.12236414850000001</c:v>
                </c:pt>
                <c:pt idx="1542">
                  <c:v>0.12089609100000001</c:v>
                </c:pt>
                <c:pt idx="1543">
                  <c:v>0.11955087</c:v>
                </c:pt>
                <c:pt idx="1544">
                  <c:v>0.118363248</c:v>
                </c:pt>
                <c:pt idx="1545">
                  <c:v>0.11738853450000002</c:v>
                </c:pt>
                <c:pt idx="1546">
                  <c:v>0.116629173</c:v>
                </c:pt>
                <c:pt idx="1547">
                  <c:v>0.1160801685</c:v>
                </c:pt>
                <c:pt idx="1548">
                  <c:v>0.11577983400000001</c:v>
                </c:pt>
                <c:pt idx="1549">
                  <c:v>0.11576012400000001</c:v>
                </c:pt>
                <c:pt idx="1550">
                  <c:v>0.11601160200000001</c:v>
                </c:pt>
                <c:pt idx="1551">
                  <c:v>0.11650869900000001</c:v>
                </c:pt>
                <c:pt idx="1552">
                  <c:v>0.117217233</c:v>
                </c:pt>
                <c:pt idx="1553">
                  <c:v>0.118091898</c:v>
                </c:pt>
                <c:pt idx="1554">
                  <c:v>0.11910057750000001</c:v>
                </c:pt>
                <c:pt idx="1555">
                  <c:v>0.12022851600000001</c:v>
                </c:pt>
                <c:pt idx="1556">
                  <c:v>0.121452588</c:v>
                </c:pt>
                <c:pt idx="1557">
                  <c:v>0.122738598</c:v>
                </c:pt>
                <c:pt idx="1558">
                  <c:v>0.12406932000000001</c:v>
                </c:pt>
                <c:pt idx="1559">
                  <c:v>0.12543977249999999</c:v>
                </c:pt>
                <c:pt idx="1560">
                  <c:v>0.12683305350000001</c:v>
                </c:pt>
                <c:pt idx="1561">
                  <c:v>0.12824771850000002</c:v>
                </c:pt>
                <c:pt idx="1562">
                  <c:v>0.12968330850000001</c:v>
                </c:pt>
                <c:pt idx="1563">
                  <c:v>0.13109296500000001</c:v>
                </c:pt>
                <c:pt idx="1564">
                  <c:v>0.13241411550000001</c:v>
                </c:pt>
                <c:pt idx="1565">
                  <c:v>0.13358702250000001</c:v>
                </c:pt>
                <c:pt idx="1566">
                  <c:v>0.13456891800000001</c:v>
                </c:pt>
                <c:pt idx="1567">
                  <c:v>0.13537057500000002</c:v>
                </c:pt>
                <c:pt idx="1568">
                  <c:v>0.13601128500000001</c:v>
                </c:pt>
                <c:pt idx="1569">
                  <c:v>0.136474605</c:v>
                </c:pt>
                <c:pt idx="1570">
                  <c:v>0.13674973500000001</c:v>
                </c:pt>
                <c:pt idx="1571">
                  <c:v>0.13684882500000001</c:v>
                </c:pt>
                <c:pt idx="1572">
                  <c:v>0.13676107500000001</c:v>
                </c:pt>
                <c:pt idx="1573">
                  <c:v>0.13643694000000001</c:v>
                </c:pt>
                <c:pt idx="1574">
                  <c:v>0.13586481</c:v>
                </c:pt>
                <c:pt idx="1575">
                  <c:v>0.135111915</c:v>
                </c:pt>
                <c:pt idx="1576">
                  <c:v>0.13424802300000002</c:v>
                </c:pt>
                <c:pt idx="1577">
                  <c:v>0.133286553</c:v>
                </c:pt>
                <c:pt idx="1578">
                  <c:v>0.13221746100000001</c:v>
                </c:pt>
                <c:pt idx="1579">
                  <c:v>0.13104953550000001</c:v>
                </c:pt>
                <c:pt idx="1580">
                  <c:v>0.129798477</c:v>
                </c:pt>
                <c:pt idx="1581">
                  <c:v>0.128477124</c:v>
                </c:pt>
                <c:pt idx="1582">
                  <c:v>0.12711286799999999</c:v>
                </c:pt>
                <c:pt idx="1583">
                  <c:v>0.12574774800000002</c:v>
                </c:pt>
                <c:pt idx="1584">
                  <c:v>0.12442430250000001</c:v>
                </c:pt>
                <c:pt idx="1585">
                  <c:v>0.123176727</c:v>
                </c:pt>
                <c:pt idx="1586">
                  <c:v>0.1220275665</c:v>
                </c:pt>
                <c:pt idx="1587">
                  <c:v>0.12100037850000001</c:v>
                </c:pt>
                <c:pt idx="1588">
                  <c:v>0.1201125915</c:v>
                </c:pt>
                <c:pt idx="1589">
                  <c:v>0.1193407695</c:v>
                </c:pt>
                <c:pt idx="1590">
                  <c:v>0.11863415250000001</c:v>
                </c:pt>
                <c:pt idx="1591">
                  <c:v>0.11795098499999999</c:v>
                </c:pt>
                <c:pt idx="1592">
                  <c:v>0.11726397000000001</c:v>
                </c:pt>
                <c:pt idx="1593">
                  <c:v>0.1165656555</c:v>
                </c:pt>
                <c:pt idx="1594">
                  <c:v>0.115893963</c:v>
                </c:pt>
                <c:pt idx="1595">
                  <c:v>0.11532888000000001</c:v>
                </c:pt>
                <c:pt idx="1596">
                  <c:v>0.11494404900000001</c:v>
                </c:pt>
                <c:pt idx="1597">
                  <c:v>0.11477952450000001</c:v>
                </c:pt>
                <c:pt idx="1598">
                  <c:v>0.11484045000000001</c:v>
                </c:pt>
                <c:pt idx="1599">
                  <c:v>0.11509202250000002</c:v>
                </c:pt>
                <c:pt idx="1600">
                  <c:v>0.11548018800000001</c:v>
                </c:pt>
                <c:pt idx="1601">
                  <c:v>0.11597486850000001</c:v>
                </c:pt>
                <c:pt idx="1602">
                  <c:v>0.11658995550000001</c:v>
                </c:pt>
                <c:pt idx="1603">
                  <c:v>0.117368055</c:v>
                </c:pt>
                <c:pt idx="1604">
                  <c:v>0.11833206300000002</c:v>
                </c:pt>
                <c:pt idx="1605">
                  <c:v>0.1194516855</c:v>
                </c:pt>
                <c:pt idx="1606">
                  <c:v>0.12068755650000002</c:v>
                </c:pt>
                <c:pt idx="1607">
                  <c:v>0.12203045550000001</c:v>
                </c:pt>
                <c:pt idx="1608">
                  <c:v>0.12345331500000001</c:v>
                </c:pt>
                <c:pt idx="1609">
                  <c:v>0.12488782499999999</c:v>
                </c:pt>
                <c:pt idx="1610">
                  <c:v>0.12626401500000001</c:v>
                </c:pt>
                <c:pt idx="1611">
                  <c:v>0.12753433800000002</c:v>
                </c:pt>
                <c:pt idx="1612">
                  <c:v>0.12868551</c:v>
                </c:pt>
                <c:pt idx="1613">
                  <c:v>0.12972673800000001</c:v>
                </c:pt>
                <c:pt idx="1614">
                  <c:v>0.13064787000000003</c:v>
                </c:pt>
                <c:pt idx="1615">
                  <c:v>0.13141109250000002</c:v>
                </c:pt>
                <c:pt idx="1616">
                  <c:v>0.13198789350000001</c:v>
                </c:pt>
                <c:pt idx="1617">
                  <c:v>0.132388857</c:v>
                </c:pt>
                <c:pt idx="1618">
                  <c:v>0.13264577550000001</c:v>
                </c:pt>
                <c:pt idx="1619">
                  <c:v>0.13276546650000001</c:v>
                </c:pt>
                <c:pt idx="1620">
                  <c:v>0.13272597900000002</c:v>
                </c:pt>
                <c:pt idx="1621">
                  <c:v>0.13249862549999999</c:v>
                </c:pt>
                <c:pt idx="1622">
                  <c:v>0.13206596400000001</c:v>
                </c:pt>
                <c:pt idx="1623">
                  <c:v>0.13145772150000001</c:v>
                </c:pt>
                <c:pt idx="1624">
                  <c:v>0.13074363899999999</c:v>
                </c:pt>
                <c:pt idx="1625">
                  <c:v>0.12998392650000001</c:v>
                </c:pt>
                <c:pt idx="1626">
                  <c:v>0.12921824700000001</c:v>
                </c:pt>
                <c:pt idx="1627">
                  <c:v>0.1284663915</c:v>
                </c:pt>
                <c:pt idx="1628">
                  <c:v>0.12772610549999999</c:v>
                </c:pt>
                <c:pt idx="1629">
                  <c:v>0.12700172250000002</c:v>
                </c:pt>
                <c:pt idx="1630">
                  <c:v>0.12633547050000002</c:v>
                </c:pt>
                <c:pt idx="1631">
                  <c:v>0.12578321250000002</c:v>
                </c:pt>
                <c:pt idx="1632">
                  <c:v>0.12533900850000002</c:v>
                </c:pt>
                <c:pt idx="1633">
                  <c:v>0.12492902700000001</c:v>
                </c:pt>
                <c:pt idx="1634">
                  <c:v>0.12448614600000001</c:v>
                </c:pt>
                <c:pt idx="1635">
                  <c:v>0.12397472550000001</c:v>
                </c:pt>
                <c:pt idx="1636">
                  <c:v>0.12336862950000001</c:v>
                </c:pt>
                <c:pt idx="1637">
                  <c:v>0.12265506</c:v>
                </c:pt>
                <c:pt idx="1638">
                  <c:v>0.12184252200000001</c:v>
                </c:pt>
                <c:pt idx="1639">
                  <c:v>0.120955383</c:v>
                </c:pt>
                <c:pt idx="1640">
                  <c:v>0.12002434200000001</c:v>
                </c:pt>
                <c:pt idx="1641">
                  <c:v>0.1190709045</c:v>
                </c:pt>
                <c:pt idx="1642">
                  <c:v>0.11811640050000001</c:v>
                </c:pt>
                <c:pt idx="1643">
                  <c:v>0.117197712</c:v>
                </c:pt>
                <c:pt idx="1644">
                  <c:v>0.11635043850000001</c:v>
                </c:pt>
                <c:pt idx="1645">
                  <c:v>0.115590105</c:v>
                </c:pt>
                <c:pt idx="1646">
                  <c:v>0.11491825050000001</c:v>
                </c:pt>
                <c:pt idx="1647">
                  <c:v>0.11433834450000001</c:v>
                </c:pt>
                <c:pt idx="1648">
                  <c:v>0.11385801449999999</c:v>
                </c:pt>
                <c:pt idx="1649">
                  <c:v>0.11349882000000001</c:v>
                </c:pt>
                <c:pt idx="1650">
                  <c:v>0.11331643500000001</c:v>
                </c:pt>
                <c:pt idx="1651">
                  <c:v>0.11336531850000001</c:v>
                </c:pt>
                <c:pt idx="1652">
                  <c:v>0.1136454435</c:v>
                </c:pt>
                <c:pt idx="1653">
                  <c:v>0.11412536850000002</c:v>
                </c:pt>
                <c:pt idx="1654">
                  <c:v>0.114781563</c:v>
                </c:pt>
                <c:pt idx="1655">
                  <c:v>0.11559275099999999</c:v>
                </c:pt>
                <c:pt idx="1656">
                  <c:v>0.116535861</c:v>
                </c:pt>
                <c:pt idx="1657">
                  <c:v>0.1175931945</c:v>
                </c:pt>
                <c:pt idx="1658">
                  <c:v>0.11874026250000001</c:v>
                </c:pt>
                <c:pt idx="1659">
                  <c:v>0.11991990600000001</c:v>
                </c:pt>
                <c:pt idx="1660">
                  <c:v>0.121048452</c:v>
                </c:pt>
                <c:pt idx="1661">
                  <c:v>0.122065083</c:v>
                </c:pt>
                <c:pt idx="1662">
                  <c:v>0.12295640700000002</c:v>
                </c:pt>
                <c:pt idx="1663">
                  <c:v>0.12373215750000001</c:v>
                </c:pt>
                <c:pt idx="1664">
                  <c:v>0.1243951695</c:v>
                </c:pt>
                <c:pt idx="1665">
                  <c:v>0.12494764350000001</c:v>
                </c:pt>
                <c:pt idx="1666">
                  <c:v>0.12540744000000001</c:v>
                </c:pt>
                <c:pt idx="1667">
                  <c:v>0.125772615</c:v>
                </c:pt>
                <c:pt idx="1668">
                  <c:v>0.12600908100000002</c:v>
                </c:pt>
                <c:pt idx="1669">
                  <c:v>0.126105363</c:v>
                </c:pt>
                <c:pt idx="1670">
                  <c:v>0.12609346950000003</c:v>
                </c:pt>
                <c:pt idx="1671">
                  <c:v>0.12600152100000001</c:v>
                </c:pt>
                <c:pt idx="1672">
                  <c:v>0.1258141005</c:v>
                </c:pt>
                <c:pt idx="1673">
                  <c:v>0.1254970125</c:v>
                </c:pt>
                <c:pt idx="1674">
                  <c:v>0.12503469150000002</c:v>
                </c:pt>
                <c:pt idx="1675">
                  <c:v>0.1244176335</c:v>
                </c:pt>
                <c:pt idx="1676">
                  <c:v>0.1236262365</c:v>
                </c:pt>
                <c:pt idx="1677">
                  <c:v>0.1226673045</c:v>
                </c:pt>
                <c:pt idx="1678">
                  <c:v>0.12159285300000001</c:v>
                </c:pt>
                <c:pt idx="1679">
                  <c:v>0.12045701700000001</c:v>
                </c:pt>
                <c:pt idx="1680">
                  <c:v>0.11929593600000002</c:v>
                </c:pt>
                <c:pt idx="1681">
                  <c:v>0.11814709950000001</c:v>
                </c:pt>
                <c:pt idx="1682">
                  <c:v>0.11705158800000001</c:v>
                </c:pt>
                <c:pt idx="1683">
                  <c:v>0.11602984049999999</c:v>
                </c:pt>
                <c:pt idx="1684">
                  <c:v>0.115075782</c:v>
                </c:pt>
                <c:pt idx="1685">
                  <c:v>0.114183162</c:v>
                </c:pt>
                <c:pt idx="1686">
                  <c:v>0.11335401900000001</c:v>
                </c:pt>
                <c:pt idx="1687">
                  <c:v>0.11259324000000001</c:v>
                </c:pt>
                <c:pt idx="1688">
                  <c:v>0.11190456450000001</c:v>
                </c:pt>
                <c:pt idx="1689">
                  <c:v>0.111287925</c:v>
                </c:pt>
                <c:pt idx="1690">
                  <c:v>0.11075352750000002</c:v>
                </c:pt>
                <c:pt idx="1691">
                  <c:v>0.11032352550000001</c:v>
                </c:pt>
                <c:pt idx="1692">
                  <c:v>0.11000842200000001</c:v>
                </c:pt>
                <c:pt idx="1693">
                  <c:v>0.109789074</c:v>
                </c:pt>
                <c:pt idx="1694">
                  <c:v>0.10962411750000001</c:v>
                </c:pt>
                <c:pt idx="1695">
                  <c:v>0.10948905</c:v>
                </c:pt>
                <c:pt idx="1696">
                  <c:v>0.10939623750000001</c:v>
                </c:pt>
                <c:pt idx="1697">
                  <c:v>0.1093450725</c:v>
                </c:pt>
                <c:pt idx="1698">
                  <c:v>0.10930419450000001</c:v>
                </c:pt>
                <c:pt idx="1699">
                  <c:v>0.10924695450000001</c:v>
                </c:pt>
                <c:pt idx="1700">
                  <c:v>0.109168344</c:v>
                </c:pt>
                <c:pt idx="1701">
                  <c:v>0.1091195145</c:v>
                </c:pt>
                <c:pt idx="1702">
                  <c:v>0.10921111200000001</c:v>
                </c:pt>
                <c:pt idx="1703">
                  <c:v>0.10953702899999999</c:v>
                </c:pt>
                <c:pt idx="1704">
                  <c:v>0.11011167000000001</c:v>
                </c:pt>
                <c:pt idx="1705">
                  <c:v>0.1109000565</c:v>
                </c:pt>
                <c:pt idx="1706">
                  <c:v>0.11186291700000002</c:v>
                </c:pt>
                <c:pt idx="1707">
                  <c:v>0.112932846</c:v>
                </c:pt>
                <c:pt idx="1708">
                  <c:v>0.11403598499999999</c:v>
                </c:pt>
                <c:pt idx="1709">
                  <c:v>0.11516175000000002</c:v>
                </c:pt>
                <c:pt idx="1710">
                  <c:v>0.116338653</c:v>
                </c:pt>
                <c:pt idx="1711">
                  <c:v>0.117557487</c:v>
                </c:pt>
                <c:pt idx="1712">
                  <c:v>0.11874984750000001</c:v>
                </c:pt>
                <c:pt idx="1713">
                  <c:v>0.11984322600000001</c:v>
                </c:pt>
                <c:pt idx="1714">
                  <c:v>0.1208053845</c:v>
                </c:pt>
                <c:pt idx="1715">
                  <c:v>0.12161146950000001</c:v>
                </c:pt>
                <c:pt idx="1716">
                  <c:v>0.12222103500000002</c:v>
                </c:pt>
                <c:pt idx="1717">
                  <c:v>0.12260322000000001</c:v>
                </c:pt>
                <c:pt idx="1718">
                  <c:v>0.12276318150000001</c:v>
                </c:pt>
                <c:pt idx="1719">
                  <c:v>0.12273171300000001</c:v>
                </c:pt>
                <c:pt idx="1720">
                  <c:v>0.122533722</c:v>
                </c:pt>
                <c:pt idx="1721">
                  <c:v>0.1222111665</c:v>
                </c:pt>
                <c:pt idx="1722">
                  <c:v>0.121819707</c:v>
                </c:pt>
                <c:pt idx="1723">
                  <c:v>0.12136508100000001</c:v>
                </c:pt>
                <c:pt idx="1724">
                  <c:v>0.12081402450000001</c:v>
                </c:pt>
                <c:pt idx="1725">
                  <c:v>0.12015105300000001</c:v>
                </c:pt>
                <c:pt idx="1726">
                  <c:v>0.119412846</c:v>
                </c:pt>
                <c:pt idx="1727">
                  <c:v>0.118682253</c:v>
                </c:pt>
                <c:pt idx="1728">
                  <c:v>0.118020942</c:v>
                </c:pt>
                <c:pt idx="1729">
                  <c:v>0.11740960800000001</c:v>
                </c:pt>
                <c:pt idx="1730">
                  <c:v>0.11676707550000001</c:v>
                </c:pt>
                <c:pt idx="1731">
                  <c:v>0.11599973550000002</c:v>
                </c:pt>
                <c:pt idx="1732">
                  <c:v>0.11502827550000001</c:v>
                </c:pt>
                <c:pt idx="1733">
                  <c:v>0.11380564800000001</c:v>
                </c:pt>
                <c:pt idx="1734">
                  <c:v>0.11233867050000002</c:v>
                </c:pt>
                <c:pt idx="1735">
                  <c:v>0.1107008775</c:v>
                </c:pt>
                <c:pt idx="1736">
                  <c:v>0.10896631650000001</c:v>
                </c:pt>
                <c:pt idx="1737">
                  <c:v>0.1071371475</c:v>
                </c:pt>
                <c:pt idx="1738">
                  <c:v>0.10518951600000001</c:v>
                </c:pt>
                <c:pt idx="1739">
                  <c:v>0.1031354775</c:v>
                </c:pt>
                <c:pt idx="1740">
                  <c:v>0.10102484700000001</c:v>
                </c:pt>
                <c:pt idx="1741">
                  <c:v>9.8940447000000015E-2</c:v>
                </c:pt>
                <c:pt idx="1742">
                  <c:v>9.6994975499999997E-2</c:v>
                </c:pt>
                <c:pt idx="1743">
                  <c:v>9.5272308E-2</c:v>
                </c:pt>
                <c:pt idx="1744">
                  <c:v>9.37608885E-2</c:v>
                </c:pt>
                <c:pt idx="1745">
                  <c:v>9.2407230000000007E-2</c:v>
                </c:pt>
                <c:pt idx="1746">
                  <c:v>9.1205824500000005E-2</c:v>
                </c:pt>
                <c:pt idx="1747">
                  <c:v>9.0190719000000003E-2</c:v>
                </c:pt>
                <c:pt idx="1748">
                  <c:v>8.9406909000000007E-2</c:v>
                </c:pt>
                <c:pt idx="1749">
                  <c:v>8.8904222999999991E-2</c:v>
                </c:pt>
                <c:pt idx="1750">
                  <c:v>8.872785900000002E-2</c:v>
                </c:pt>
                <c:pt idx="1751">
                  <c:v>8.892506700000001E-2</c:v>
                </c:pt>
                <c:pt idx="1752">
                  <c:v>8.9528921999999997E-2</c:v>
                </c:pt>
                <c:pt idx="1753">
                  <c:v>9.0521361000000009E-2</c:v>
                </c:pt>
                <c:pt idx="1754">
                  <c:v>9.1850490000000007E-2</c:v>
                </c:pt>
                <c:pt idx="1755">
                  <c:v>9.3481992000000014E-2</c:v>
                </c:pt>
                <c:pt idx="1756">
                  <c:v>9.5395050000000009E-2</c:v>
                </c:pt>
                <c:pt idx="1757">
                  <c:v>9.7541550000000005E-2</c:v>
                </c:pt>
                <c:pt idx="1758">
                  <c:v>9.9845338500000019E-2</c:v>
                </c:pt>
                <c:pt idx="1759">
                  <c:v>0.102214386</c:v>
                </c:pt>
                <c:pt idx="1760">
                  <c:v>0.10453978800000001</c:v>
                </c:pt>
                <c:pt idx="1761">
                  <c:v>0.10672793550000001</c:v>
                </c:pt>
                <c:pt idx="1762">
                  <c:v>0.10873060650000001</c:v>
                </c:pt>
                <c:pt idx="1763">
                  <c:v>0.1105308045</c:v>
                </c:pt>
                <c:pt idx="1764">
                  <c:v>0.112133916</c:v>
                </c:pt>
                <c:pt idx="1765">
                  <c:v>0.11355774750000001</c:v>
                </c:pt>
                <c:pt idx="1766">
                  <c:v>0.11482392599999999</c:v>
                </c:pt>
                <c:pt idx="1767">
                  <c:v>0.115963461</c:v>
                </c:pt>
                <c:pt idx="1768">
                  <c:v>0.11698518149999999</c:v>
                </c:pt>
                <c:pt idx="1769">
                  <c:v>0.11783592450000001</c:v>
                </c:pt>
                <c:pt idx="1770">
                  <c:v>0.11844079200000002</c:v>
                </c:pt>
                <c:pt idx="1771">
                  <c:v>0.1187854065</c:v>
                </c:pt>
                <c:pt idx="1772">
                  <c:v>0.1189171665</c:v>
                </c:pt>
                <c:pt idx="1773">
                  <c:v>0.11886658200000001</c:v>
                </c:pt>
                <c:pt idx="1774">
                  <c:v>0.118617048</c:v>
                </c:pt>
                <c:pt idx="1775">
                  <c:v>0.11814930000000001</c:v>
                </c:pt>
                <c:pt idx="1776">
                  <c:v>0.11747111400000002</c:v>
                </c:pt>
                <c:pt idx="1777">
                  <c:v>0.11659384350000002</c:v>
                </c:pt>
                <c:pt idx="1778">
                  <c:v>0.1155064995</c:v>
                </c:pt>
                <c:pt idx="1779">
                  <c:v>0.11419544700000002</c:v>
                </c:pt>
                <c:pt idx="1780">
                  <c:v>0.11266165800000001</c:v>
                </c:pt>
                <c:pt idx="1781">
                  <c:v>0.110920914</c:v>
                </c:pt>
                <c:pt idx="1782">
                  <c:v>0.10901628000000001</c:v>
                </c:pt>
                <c:pt idx="1783">
                  <c:v>0.10701040950000001</c:v>
                </c:pt>
                <c:pt idx="1784">
                  <c:v>0.1049475555</c:v>
                </c:pt>
                <c:pt idx="1785">
                  <c:v>0.10283548050000001</c:v>
                </c:pt>
                <c:pt idx="1786">
                  <c:v>0.100677303</c:v>
                </c:pt>
                <c:pt idx="1787">
                  <c:v>9.8494623000000017E-2</c:v>
                </c:pt>
                <c:pt idx="1788">
                  <c:v>9.6314656500000012E-2</c:v>
                </c:pt>
                <c:pt idx="1789">
                  <c:v>9.4177687499999996E-2</c:v>
                </c:pt>
                <c:pt idx="1790">
                  <c:v>9.2149785000000012E-2</c:v>
                </c:pt>
                <c:pt idx="1791">
                  <c:v>9.0287419500000007E-2</c:v>
                </c:pt>
                <c:pt idx="1792">
                  <c:v>8.8599109499999995E-2</c:v>
                </c:pt>
                <c:pt idx="1793">
                  <c:v>8.7093967500000008E-2</c:v>
                </c:pt>
                <c:pt idx="1794">
                  <c:v>8.5866507000000009E-2</c:v>
                </c:pt>
                <c:pt idx="1795">
                  <c:v>8.5037728500000007E-2</c:v>
                </c:pt>
                <c:pt idx="1796">
                  <c:v>8.4631810500000001E-2</c:v>
                </c:pt>
                <c:pt idx="1797">
                  <c:v>8.4604068000000018E-2</c:v>
                </c:pt>
                <c:pt idx="1798">
                  <c:v>8.4918334500000012E-2</c:v>
                </c:pt>
                <c:pt idx="1799">
                  <c:v>8.5554049500000007E-2</c:v>
                </c:pt>
                <c:pt idx="1800">
                  <c:v>8.6498252999999997E-2</c:v>
                </c:pt>
                <c:pt idx="1801">
                  <c:v>8.7739861500000002E-2</c:v>
                </c:pt>
                <c:pt idx="1802">
                  <c:v>8.9264403000000006E-2</c:v>
                </c:pt>
                <c:pt idx="1803">
                  <c:v>9.1054300500000004E-2</c:v>
                </c:pt>
                <c:pt idx="1804">
                  <c:v>9.3086954999999999E-2</c:v>
                </c:pt>
                <c:pt idx="1805">
                  <c:v>9.5323041000000011E-2</c:v>
                </c:pt>
                <c:pt idx="1806">
                  <c:v>9.7698366000000009E-2</c:v>
                </c:pt>
                <c:pt idx="1807">
                  <c:v>0.10013214600000001</c:v>
                </c:pt>
                <c:pt idx="1808">
                  <c:v>0.102547296</c:v>
                </c:pt>
                <c:pt idx="1809">
                  <c:v>0.1048844835</c:v>
                </c:pt>
                <c:pt idx="1810">
                  <c:v>0.10709078850000001</c:v>
                </c:pt>
                <c:pt idx="1811">
                  <c:v>0.10912614300000001</c:v>
                </c:pt>
                <c:pt idx="1812">
                  <c:v>0.11098782</c:v>
                </c:pt>
                <c:pt idx="1813">
                  <c:v>0.11271059550000001</c:v>
                </c:pt>
                <c:pt idx="1814">
                  <c:v>0.114353802</c:v>
                </c:pt>
                <c:pt idx="1815">
                  <c:v>0.115958223</c:v>
                </c:pt>
                <c:pt idx="1816">
                  <c:v>0.11749930200000001</c:v>
                </c:pt>
                <c:pt idx="1817">
                  <c:v>0.118909485</c:v>
                </c:pt>
                <c:pt idx="1818">
                  <c:v>0.1201431015</c:v>
                </c:pt>
                <c:pt idx="1819">
                  <c:v>0.12120320250000001</c:v>
                </c:pt>
                <c:pt idx="1820">
                  <c:v>0.1221041655</c:v>
                </c:pt>
                <c:pt idx="1821">
                  <c:v>0.12283447500000001</c:v>
                </c:pt>
                <c:pt idx="1822">
                  <c:v>0.12336776550000002</c:v>
                </c:pt>
                <c:pt idx="1823">
                  <c:v>0.12367601100000002</c:v>
                </c:pt>
                <c:pt idx="1824">
                  <c:v>0.12373894800000002</c:v>
                </c:pt>
                <c:pt idx="1825">
                  <c:v>0.12355977600000001</c:v>
                </c:pt>
                <c:pt idx="1826">
                  <c:v>0.1231505235</c:v>
                </c:pt>
                <c:pt idx="1827">
                  <c:v>0.12252988800000002</c:v>
                </c:pt>
                <c:pt idx="1828">
                  <c:v>0.12173332050000001</c:v>
                </c:pt>
                <c:pt idx="1829">
                  <c:v>0.12077660250000001</c:v>
                </c:pt>
                <c:pt idx="1830">
                  <c:v>0.1196512965</c:v>
                </c:pt>
                <c:pt idx="1831">
                  <c:v>0.11837341350000001</c:v>
                </c:pt>
                <c:pt idx="1832">
                  <c:v>0.11698893450000002</c:v>
                </c:pt>
                <c:pt idx="1833">
                  <c:v>0.11553471450000001</c:v>
                </c:pt>
                <c:pt idx="1834">
                  <c:v>0.11403366300000001</c:v>
                </c:pt>
                <c:pt idx="1835">
                  <c:v>0.11252574</c:v>
                </c:pt>
                <c:pt idx="1836">
                  <c:v>0.11102792850000001</c:v>
                </c:pt>
                <c:pt idx="1837">
                  <c:v>0.10948027500000002</c:v>
                </c:pt>
                <c:pt idx="1838">
                  <c:v>0.107829117</c:v>
                </c:pt>
                <c:pt idx="1839">
                  <c:v>0.106112862</c:v>
                </c:pt>
                <c:pt idx="1840">
                  <c:v>0.10441082250000001</c:v>
                </c:pt>
                <c:pt idx="1841">
                  <c:v>0.10277404200000001</c:v>
                </c:pt>
                <c:pt idx="1842">
                  <c:v>0.10122858900000001</c:v>
                </c:pt>
                <c:pt idx="1843">
                  <c:v>9.9812641500000007E-2</c:v>
                </c:pt>
                <c:pt idx="1844">
                  <c:v>9.8581873500000014E-2</c:v>
                </c:pt>
                <c:pt idx="1845">
                  <c:v>9.7572087000000002E-2</c:v>
                </c:pt>
                <c:pt idx="1846">
                  <c:v>9.67938255E-2</c:v>
                </c:pt>
                <c:pt idx="1847">
                  <c:v>9.6250410000000008E-2</c:v>
                </c:pt>
                <c:pt idx="1848">
                  <c:v>9.5933888999999994E-2</c:v>
                </c:pt>
                <c:pt idx="1849">
                  <c:v>9.5847084000000013E-2</c:v>
                </c:pt>
                <c:pt idx="1850">
                  <c:v>9.6029941500000007E-2</c:v>
                </c:pt>
                <c:pt idx="1851">
                  <c:v>9.6526120500000007E-2</c:v>
                </c:pt>
                <c:pt idx="1852">
                  <c:v>9.7337875500000004E-2</c:v>
                </c:pt>
                <c:pt idx="1853">
                  <c:v>9.8426394000000014E-2</c:v>
                </c:pt>
                <c:pt idx="1854">
                  <c:v>9.9730102500000001E-2</c:v>
                </c:pt>
                <c:pt idx="1855">
                  <c:v>0.10119581100000001</c:v>
                </c:pt>
                <c:pt idx="1856">
                  <c:v>0.10278657000000001</c:v>
                </c:pt>
                <c:pt idx="1857">
                  <c:v>0.10443820050000001</c:v>
                </c:pt>
                <c:pt idx="1858">
                  <c:v>0.10607603400000001</c:v>
                </c:pt>
                <c:pt idx="1859">
                  <c:v>0.10767173400000001</c:v>
                </c:pt>
                <c:pt idx="1860">
                  <c:v>0.10922462550000001</c:v>
                </c:pt>
                <c:pt idx="1861">
                  <c:v>0.11071711800000002</c:v>
                </c:pt>
                <c:pt idx="1862">
                  <c:v>0.11211777000000002</c:v>
                </c:pt>
                <c:pt idx="1863">
                  <c:v>0.11339997300000002</c:v>
                </c:pt>
                <c:pt idx="1864">
                  <c:v>0.114542586</c:v>
                </c:pt>
                <c:pt idx="1865">
                  <c:v>0.1155374145</c:v>
                </c:pt>
                <c:pt idx="1866">
                  <c:v>0.11638520100000001</c:v>
                </c:pt>
                <c:pt idx="1867">
                  <c:v>0.1170707715</c:v>
                </c:pt>
                <c:pt idx="1868">
                  <c:v>0.1175601465</c:v>
                </c:pt>
                <c:pt idx="1869">
                  <c:v>0.1178299575</c:v>
                </c:pt>
                <c:pt idx="1870">
                  <c:v>0.11789788950000001</c:v>
                </c:pt>
                <c:pt idx="1871">
                  <c:v>0.117808749</c:v>
                </c:pt>
                <c:pt idx="1872">
                  <c:v>0.11758213800000002</c:v>
                </c:pt>
                <c:pt idx="1873">
                  <c:v>0.1171924065</c:v>
                </c:pt>
                <c:pt idx="1874">
                  <c:v>0.116623719</c:v>
                </c:pt>
                <c:pt idx="1875">
                  <c:v>0.11590977150000001</c:v>
                </c:pt>
                <c:pt idx="1876">
                  <c:v>0.115099083</c:v>
                </c:pt>
                <c:pt idx="1877">
                  <c:v>0.11422649700000001</c:v>
                </c:pt>
                <c:pt idx="1878">
                  <c:v>0.11330019450000002</c:v>
                </c:pt>
                <c:pt idx="1879">
                  <c:v>0.11229911550000002</c:v>
                </c:pt>
                <c:pt idx="1880">
                  <c:v>0.11119698900000001</c:v>
                </c:pt>
                <c:pt idx="1881">
                  <c:v>0.10996601850000001</c:v>
                </c:pt>
                <c:pt idx="1882">
                  <c:v>0.10860490800000001</c:v>
                </c:pt>
                <c:pt idx="1883">
                  <c:v>0.10716984450000001</c:v>
                </c:pt>
                <c:pt idx="1884">
                  <c:v>0.10569706199999999</c:v>
                </c:pt>
                <c:pt idx="1885">
                  <c:v>0.104166486</c:v>
                </c:pt>
                <c:pt idx="1886">
                  <c:v>0.10260140400000002</c:v>
                </c:pt>
                <c:pt idx="1887">
                  <c:v>0.10107059850000001</c:v>
                </c:pt>
                <c:pt idx="1888">
                  <c:v>9.9600192000000004E-2</c:v>
                </c:pt>
                <c:pt idx="1889">
                  <c:v>9.8205668999999995E-2</c:v>
                </c:pt>
                <c:pt idx="1890">
                  <c:v>9.6932484000000013E-2</c:v>
                </c:pt>
                <c:pt idx="1891">
                  <c:v>9.5825268000000019E-2</c:v>
                </c:pt>
                <c:pt idx="1892">
                  <c:v>9.4910292000000007E-2</c:v>
                </c:pt>
                <c:pt idx="1893">
                  <c:v>9.4207023000000001E-2</c:v>
                </c:pt>
                <c:pt idx="1894">
                  <c:v>9.3752113500000012E-2</c:v>
                </c:pt>
                <c:pt idx="1895">
                  <c:v>9.3578449500000008E-2</c:v>
                </c:pt>
                <c:pt idx="1896">
                  <c:v>9.3681670500000008E-2</c:v>
                </c:pt>
                <c:pt idx="1897">
                  <c:v>9.4022154000000011E-2</c:v>
                </c:pt>
                <c:pt idx="1898">
                  <c:v>9.4552623000000002E-2</c:v>
                </c:pt>
                <c:pt idx="1899">
                  <c:v>9.5257080000000022E-2</c:v>
                </c:pt>
                <c:pt idx="1900">
                  <c:v>9.6149281500000017E-2</c:v>
                </c:pt>
                <c:pt idx="1901">
                  <c:v>9.7233925500000012E-2</c:v>
                </c:pt>
                <c:pt idx="1902">
                  <c:v>9.8484052500000016E-2</c:v>
                </c:pt>
                <c:pt idx="1903">
                  <c:v>9.9878116500000003E-2</c:v>
                </c:pt>
                <c:pt idx="1904">
                  <c:v>0.10142390700000001</c:v>
                </c:pt>
                <c:pt idx="1905">
                  <c:v>0.10312038450000001</c:v>
                </c:pt>
                <c:pt idx="1906">
                  <c:v>0.104946462</c:v>
                </c:pt>
                <c:pt idx="1907">
                  <c:v>0.10685088000000001</c:v>
                </c:pt>
                <c:pt idx="1908">
                  <c:v>0.108735345</c:v>
                </c:pt>
                <c:pt idx="1909">
                  <c:v>0.11050377750000001</c:v>
                </c:pt>
                <c:pt idx="1910">
                  <c:v>0.11212065900000001</c:v>
                </c:pt>
                <c:pt idx="1911">
                  <c:v>0.113584005</c:v>
                </c:pt>
                <c:pt idx="1912">
                  <c:v>0.11486522250000002</c:v>
                </c:pt>
                <c:pt idx="1913">
                  <c:v>0.11592980550000001</c:v>
                </c:pt>
                <c:pt idx="1914">
                  <c:v>0.1167711795</c:v>
                </c:pt>
                <c:pt idx="1915">
                  <c:v>0.11737224000000002</c:v>
                </c:pt>
                <c:pt idx="1916">
                  <c:v>0.11769657750000001</c:v>
                </c:pt>
                <c:pt idx="1917">
                  <c:v>0.11773665900000001</c:v>
                </c:pt>
                <c:pt idx="1918">
                  <c:v>0.11752715250000001</c:v>
                </c:pt>
                <c:pt idx="1919">
                  <c:v>0.1171010655</c:v>
                </c:pt>
                <c:pt idx="1920">
                  <c:v>0.11645831700000001</c:v>
                </c:pt>
                <c:pt idx="1921">
                  <c:v>0.1156014585</c:v>
                </c:pt>
                <c:pt idx="1922">
                  <c:v>0.11455871850000002</c:v>
                </c:pt>
                <c:pt idx="1923">
                  <c:v>0.1133789805</c:v>
                </c:pt>
                <c:pt idx="1924">
                  <c:v>0.112125762</c:v>
                </c:pt>
                <c:pt idx="1925">
                  <c:v>0.110842884</c:v>
                </c:pt>
                <c:pt idx="1926">
                  <c:v>0.1095379875</c:v>
                </c:pt>
                <c:pt idx="1927">
                  <c:v>0.10819959750000002</c:v>
                </c:pt>
                <c:pt idx="1928">
                  <c:v>0.10681718400000001</c:v>
                </c:pt>
                <c:pt idx="1929">
                  <c:v>0.10538893800000002</c:v>
                </c:pt>
                <c:pt idx="1930">
                  <c:v>0.10391697900000001</c:v>
                </c:pt>
                <c:pt idx="1931">
                  <c:v>0.10239660900000001</c:v>
                </c:pt>
                <c:pt idx="1932">
                  <c:v>0.1008214155</c:v>
                </c:pt>
                <c:pt idx="1933">
                  <c:v>9.9189279000000005E-2</c:v>
                </c:pt>
                <c:pt idx="1934">
                  <c:v>9.7501482E-2</c:v>
                </c:pt>
                <c:pt idx="1935">
                  <c:v>9.5784687000000021E-2</c:v>
                </c:pt>
                <c:pt idx="1936">
                  <c:v>9.4067243999999994E-2</c:v>
                </c:pt>
                <c:pt idx="1937">
                  <c:v>9.2350543500000007E-2</c:v>
                </c:pt>
                <c:pt idx="1938">
                  <c:v>9.0646303500000011E-2</c:v>
                </c:pt>
                <c:pt idx="1939">
                  <c:v>8.8972614000000005E-2</c:v>
                </c:pt>
                <c:pt idx="1940">
                  <c:v>8.733987E-2</c:v>
                </c:pt>
                <c:pt idx="1941">
                  <c:v>8.577767700000001E-2</c:v>
                </c:pt>
                <c:pt idx="1942">
                  <c:v>8.4347163000000003E-2</c:v>
                </c:pt>
                <c:pt idx="1943">
                  <c:v>8.3132932500000006E-2</c:v>
                </c:pt>
                <c:pt idx="1944">
                  <c:v>8.21995965E-2</c:v>
                </c:pt>
                <c:pt idx="1945">
                  <c:v>8.1568822499999999E-2</c:v>
                </c:pt>
                <c:pt idx="1946">
                  <c:v>8.1247914000000004E-2</c:v>
                </c:pt>
                <c:pt idx="1947">
                  <c:v>8.1251505000000002E-2</c:v>
                </c:pt>
                <c:pt idx="1948">
                  <c:v>8.1601330500000013E-2</c:v>
                </c:pt>
                <c:pt idx="1949">
                  <c:v>8.2306489499999996E-2</c:v>
                </c:pt>
                <c:pt idx="1950">
                  <c:v>8.3354035500000007E-2</c:v>
                </c:pt>
                <c:pt idx="1951">
                  <c:v>8.4717130500000001E-2</c:v>
                </c:pt>
                <c:pt idx="1952">
                  <c:v>8.6348376000000018E-2</c:v>
                </c:pt>
                <c:pt idx="1953">
                  <c:v>8.8183782000000002E-2</c:v>
                </c:pt>
                <c:pt idx="1954">
                  <c:v>9.0170941500000018E-2</c:v>
                </c:pt>
                <c:pt idx="1955">
                  <c:v>9.2278332000000005E-2</c:v>
                </c:pt>
                <c:pt idx="1956">
                  <c:v>9.448018200000001E-2</c:v>
                </c:pt>
                <c:pt idx="1957">
                  <c:v>9.6752015999999996E-2</c:v>
                </c:pt>
                <c:pt idx="1958">
                  <c:v>9.9056789999999992E-2</c:v>
                </c:pt>
                <c:pt idx="1959">
                  <c:v>0.1013230755</c:v>
                </c:pt>
                <c:pt idx="1960">
                  <c:v>0.10349140500000001</c:v>
                </c:pt>
                <c:pt idx="1961">
                  <c:v>0.10554086700000001</c:v>
                </c:pt>
                <c:pt idx="1962">
                  <c:v>0.107433108</c:v>
                </c:pt>
                <c:pt idx="1963">
                  <c:v>0.10911846150000001</c:v>
                </c:pt>
                <c:pt idx="1964">
                  <c:v>0.11059399800000001</c:v>
                </c:pt>
                <c:pt idx="1965">
                  <c:v>0.11188774350000001</c:v>
                </c:pt>
                <c:pt idx="1966">
                  <c:v>0.11301109200000001</c:v>
                </c:pt>
                <c:pt idx="1967">
                  <c:v>0.1139631525</c:v>
                </c:pt>
                <c:pt idx="1968">
                  <c:v>0.11473924050000001</c:v>
                </c:pt>
                <c:pt idx="1969">
                  <c:v>0.1153332675</c:v>
                </c:pt>
                <c:pt idx="1970">
                  <c:v>0.11574443700000001</c:v>
                </c:pt>
                <c:pt idx="1971">
                  <c:v>0.11595613050000002</c:v>
                </c:pt>
                <c:pt idx="1972">
                  <c:v>0.11592613350000001</c:v>
                </c:pt>
                <c:pt idx="1973">
                  <c:v>0.11560679100000001</c:v>
                </c:pt>
                <c:pt idx="1974">
                  <c:v>0.11499802200000002</c:v>
                </c:pt>
                <c:pt idx="1975">
                  <c:v>0.11417961150000001</c:v>
                </c:pt>
                <c:pt idx="1976">
                  <c:v>0.11324551950000002</c:v>
                </c:pt>
                <c:pt idx="1977">
                  <c:v>0.11223341100000002</c:v>
                </c:pt>
                <c:pt idx="1978">
                  <c:v>0.1111286385</c:v>
                </c:pt>
                <c:pt idx="1979">
                  <c:v>0.10989891</c:v>
                </c:pt>
                <c:pt idx="1980">
                  <c:v>0.10854201150000002</c:v>
                </c:pt>
                <c:pt idx="1981">
                  <c:v>0.10710125100000001</c:v>
                </c:pt>
                <c:pt idx="1982">
                  <c:v>0.1056167235</c:v>
                </c:pt>
                <c:pt idx="1983">
                  <c:v>0.10409300550000002</c:v>
                </c:pt>
                <c:pt idx="1984">
                  <c:v>0.10254153149999999</c:v>
                </c:pt>
                <c:pt idx="1985">
                  <c:v>0.10100929500000001</c:v>
                </c:pt>
                <c:pt idx="1986">
                  <c:v>9.9523957499999996E-2</c:v>
                </c:pt>
                <c:pt idx="1987">
                  <c:v>9.8063217000000008E-2</c:v>
                </c:pt>
                <c:pt idx="1988">
                  <c:v>9.6607782000000003E-2</c:v>
                </c:pt>
                <c:pt idx="1989">
                  <c:v>9.5172664500000004E-2</c:v>
                </c:pt>
                <c:pt idx="1990">
                  <c:v>9.3772687500000007E-2</c:v>
                </c:pt>
                <c:pt idx="1991">
                  <c:v>9.2410618500000014E-2</c:v>
                </c:pt>
                <c:pt idx="1992">
                  <c:v>9.1111837500000015E-2</c:v>
                </c:pt>
                <c:pt idx="1993">
                  <c:v>8.9932396500000011E-2</c:v>
                </c:pt>
                <c:pt idx="1994">
                  <c:v>8.8923771000000013E-2</c:v>
                </c:pt>
                <c:pt idx="1995">
                  <c:v>8.8125691500000006E-2</c:v>
                </c:pt>
                <c:pt idx="1996">
                  <c:v>8.7589282500000018E-2</c:v>
                </c:pt>
                <c:pt idx="1997">
                  <c:v>8.7329380500000012E-2</c:v>
                </c:pt>
                <c:pt idx="1998">
                  <c:v>8.7283129500000001E-2</c:v>
                </c:pt>
                <c:pt idx="1999">
                  <c:v>8.7406411500000003E-2</c:v>
                </c:pt>
                <c:pt idx="2000">
                  <c:v>8.7747799500000001E-2</c:v>
                </c:pt>
                <c:pt idx="2001">
                  <c:v>8.8380504000000012E-2</c:v>
                </c:pt>
                <c:pt idx="2002">
                  <c:v>8.9349156000000013E-2</c:v>
                </c:pt>
                <c:pt idx="2003">
                  <c:v>9.0655200000000005E-2</c:v>
                </c:pt>
                <c:pt idx="2004">
                  <c:v>9.21951045E-2</c:v>
                </c:pt>
                <c:pt idx="2005">
                  <c:v>9.3783460500000013E-2</c:v>
                </c:pt>
                <c:pt idx="2006">
                  <c:v>9.5288764500000012E-2</c:v>
                </c:pt>
                <c:pt idx="2007">
                  <c:v>9.6662835000000003E-2</c:v>
                </c:pt>
                <c:pt idx="2008">
                  <c:v>9.7862742000000003E-2</c:v>
                </c:pt>
                <c:pt idx="2009">
                  <c:v>9.8839278000000017E-2</c:v>
                </c:pt>
                <c:pt idx="2010">
                  <c:v>9.9583938000000011E-2</c:v>
                </c:pt>
                <c:pt idx="2011">
                  <c:v>0.10015988850000002</c:v>
                </c:pt>
                <c:pt idx="2012">
                  <c:v>0.10066006350000001</c:v>
                </c:pt>
                <c:pt idx="2013">
                  <c:v>0.10110874950000001</c:v>
                </c:pt>
                <c:pt idx="2014">
                  <c:v>0.10146883500000001</c:v>
                </c:pt>
                <c:pt idx="2015">
                  <c:v>0.10173232800000001</c:v>
                </c:pt>
                <c:pt idx="2016">
                  <c:v>0.1019145105</c:v>
                </c:pt>
                <c:pt idx="2017">
                  <c:v>0.10198859850000001</c:v>
                </c:pt>
                <c:pt idx="2018">
                  <c:v>0.101890116</c:v>
                </c:pt>
                <c:pt idx="2019">
                  <c:v>0.1015190145</c:v>
                </c:pt>
                <c:pt idx="2020">
                  <c:v>0.10071230850000001</c:v>
                </c:pt>
                <c:pt idx="2021">
                  <c:v>9.9317529000000015E-2</c:v>
                </c:pt>
                <c:pt idx="2022">
                  <c:v>9.7268728499999998E-2</c:v>
                </c:pt>
                <c:pt idx="2023">
                  <c:v>9.4567851000000008E-2</c:v>
                </c:pt>
                <c:pt idx="2024">
                  <c:v>9.1278913500000003E-2</c:v>
                </c:pt>
                <c:pt idx="2025">
                  <c:v>8.7533473500000014E-2</c:v>
                </c:pt>
                <c:pt idx="2026">
                  <c:v>8.3518924500000008E-2</c:v>
                </c:pt>
                <c:pt idx="2027">
                  <c:v>7.9450699500000013E-2</c:v>
                </c:pt>
                <c:pt idx="2028">
                  <c:v>7.5504649500000007E-2</c:v>
                </c:pt>
                <c:pt idx="2029">
                  <c:v>7.1793688500000008E-2</c:v>
                </c:pt>
                <c:pt idx="2030">
                  <c:v>6.8413531500000013E-2</c:v>
                </c:pt>
                <c:pt idx="2031">
                  <c:v>6.5452941000000001E-2</c:v>
                </c:pt>
                <c:pt idx="2032">
                  <c:v>6.2989704000000007E-2</c:v>
                </c:pt>
                <c:pt idx="2033">
                  <c:v>6.1100176499999999E-2</c:v>
                </c:pt>
                <c:pt idx="2034">
                  <c:v>5.9812519500000008E-2</c:v>
                </c:pt>
                <c:pt idx="2035">
                  <c:v>5.9085625500000002E-2</c:v>
                </c:pt>
                <c:pt idx="2036">
                  <c:v>5.8873378500000004E-2</c:v>
                </c:pt>
                <c:pt idx="2037">
                  <c:v>5.9151208500000003E-2</c:v>
                </c:pt>
                <c:pt idx="2038">
                  <c:v>5.9882733000000007E-2</c:v>
                </c:pt>
                <c:pt idx="2039">
                  <c:v>6.1013304000000004E-2</c:v>
                </c:pt>
                <c:pt idx="2040">
                  <c:v>6.2495887500000007E-2</c:v>
                </c:pt>
                <c:pt idx="2041">
                  <c:v>6.4300176000000001E-2</c:v>
                </c:pt>
                <c:pt idx="2042">
                  <c:v>6.6386763000000001E-2</c:v>
                </c:pt>
                <c:pt idx="2043">
                  <c:v>6.8708290500000005E-2</c:v>
                </c:pt>
                <c:pt idx="2044">
                  <c:v>7.1254134000000011E-2</c:v>
                </c:pt>
                <c:pt idx="2045">
                  <c:v>7.4009389500000008E-2</c:v>
                </c:pt>
                <c:pt idx="2046">
                  <c:v>7.6871659500000009E-2</c:v>
                </c:pt>
                <c:pt idx="2047">
                  <c:v>7.9699369500000006E-2</c:v>
                </c:pt>
                <c:pt idx="2048">
                  <c:v>8.2415272500000011E-2</c:v>
                </c:pt>
                <c:pt idx="2049">
                  <c:v>8.4999631500000006E-2</c:v>
                </c:pt>
                <c:pt idx="2050">
                  <c:v>8.7405412500000015E-2</c:v>
                </c:pt>
                <c:pt idx="2051">
                  <c:v>8.9489907000000007E-2</c:v>
                </c:pt>
                <c:pt idx="2052">
                  <c:v>9.1015001999999998E-2</c:v>
                </c:pt>
                <c:pt idx="2053">
                  <c:v>9.1743030000000003E-2</c:v>
                </c:pt>
                <c:pt idx="2054">
                  <c:v>9.1450889999999993E-2</c:v>
                </c:pt>
                <c:pt idx="2055">
                  <c:v>8.9809020000000017E-2</c:v>
                </c:pt>
                <c:pt idx="2056">
                  <c:v>8.6364036000000019E-2</c:v>
                </c:pt>
                <c:pt idx="2057">
                  <c:v>8.0621743500000009E-2</c:v>
                </c:pt>
                <c:pt idx="2058">
                  <c:v>7.2176454000000001E-2</c:v>
                </c:pt>
                <c:pt idx="2059">
                  <c:v>6.0867936000000004E-2</c:v>
                </c:pt>
                <c:pt idx="2060">
                  <c:v>4.6664329500000004E-2</c:v>
                </c:pt>
                <c:pt idx="2061">
                  <c:v>2.9397937500000002E-2</c:v>
                </c:pt>
                <c:pt idx="2062">
                  <c:v>8.8911297000000018E-3</c:v>
                </c:pt>
                <c:pt idx="2063">
                  <c:v>-1.4694871500000001E-2</c:v>
                </c:pt>
                <c:pt idx="2064">
                  <c:v>-4.07526525E-2</c:v>
                </c:pt>
                <c:pt idx="2065">
                  <c:v>-6.8301603000000002E-2</c:v>
                </c:pt>
                <c:pt idx="2066">
                  <c:v>-9.60787575E-2</c:v>
                </c:pt>
                <c:pt idx="2067">
                  <c:v>-0.12267116550000001</c:v>
                </c:pt>
                <c:pt idx="2068">
                  <c:v>-0.146699775</c:v>
                </c:pt>
                <c:pt idx="2069">
                  <c:v>-0.16699243500000002</c:v>
                </c:pt>
                <c:pt idx="2070">
                  <c:v>-0.182701845</c:v>
                </c:pt>
                <c:pt idx="2071">
                  <c:v>-0.19338655500000002</c:v>
                </c:pt>
                <c:pt idx="2072">
                  <c:v>-0.19898919000000004</c:v>
                </c:pt>
                <c:pt idx="2073">
                  <c:v>-0.19969902000000003</c:v>
                </c:pt>
                <c:pt idx="2074">
                  <c:v>-0.19588418999999999</c:v>
                </c:pt>
                <c:pt idx="2075">
                  <c:v>-0.18811440000000001</c:v>
                </c:pt>
                <c:pt idx="2076">
                  <c:v>-0.17710082999999999</c:v>
                </c:pt>
                <c:pt idx="2077">
                  <c:v>-0.16355857500000001</c:v>
                </c:pt>
                <c:pt idx="2078">
                  <c:v>-0.14812186499999999</c:v>
                </c:pt>
                <c:pt idx="2079">
                  <c:v>-0.131352516</c:v>
                </c:pt>
                <c:pt idx="2080">
                  <c:v>-0.11378877300000001</c:v>
                </c:pt>
                <c:pt idx="2081">
                  <c:v>-9.5951277000000015E-2</c:v>
                </c:pt>
                <c:pt idx="2082">
                  <c:v>-7.8296503500000003E-2</c:v>
                </c:pt>
                <c:pt idx="2083">
                  <c:v>-6.1183755000000006E-2</c:v>
                </c:pt>
                <c:pt idx="2084">
                  <c:v>-4.4884813500000002E-2</c:v>
                </c:pt>
                <c:pt idx="2085">
                  <c:v>-2.9610859500000003E-2</c:v>
                </c:pt>
                <c:pt idx="2086">
                  <c:v>-1.5541537500000001E-2</c:v>
                </c:pt>
                <c:pt idx="2087">
                  <c:v>-2.8252165500000006E-3</c:v>
                </c:pt>
                <c:pt idx="2088">
                  <c:v>8.4800344500000017E-3</c:v>
                </c:pt>
                <c:pt idx="2089">
                  <c:v>1.8426501000000001E-2</c:v>
                </c:pt>
                <c:pt idx="2090">
                  <c:v>2.7117935999999999E-2</c:v>
                </c:pt>
                <c:pt idx="2091">
                  <c:v>3.4681257E-2</c:v>
                </c:pt>
                <c:pt idx="2092">
                  <c:v>4.1236816500000002E-2</c:v>
                </c:pt>
                <c:pt idx="2093">
                  <c:v>4.6875253500000005E-2</c:v>
                </c:pt>
                <c:pt idx="2094">
                  <c:v>5.1724561500000002E-2</c:v>
                </c:pt>
                <c:pt idx="2095">
                  <c:v>5.5960848000000001E-2</c:v>
                </c:pt>
                <c:pt idx="2096">
                  <c:v>5.9725309500000004E-2</c:v>
                </c:pt>
                <c:pt idx="2097">
                  <c:v>6.3102253499999997E-2</c:v>
                </c:pt>
                <c:pt idx="2098">
                  <c:v>6.6162055499999997E-2</c:v>
                </c:pt>
                <c:pt idx="2099">
                  <c:v>6.8980180500000002E-2</c:v>
                </c:pt>
                <c:pt idx="2100">
                  <c:v>7.1636319000000004E-2</c:v>
                </c:pt>
                <c:pt idx="2101">
                  <c:v>7.4227468500000005E-2</c:v>
                </c:pt>
                <c:pt idx="2102">
                  <c:v>7.6845402000000007E-2</c:v>
                </c:pt>
                <c:pt idx="2103">
                  <c:v>7.9559712000000005E-2</c:v>
                </c:pt>
                <c:pt idx="2104">
                  <c:v>8.2443190500000013E-2</c:v>
                </c:pt>
                <c:pt idx="2105">
                  <c:v>8.5546570500000002E-2</c:v>
                </c:pt>
                <c:pt idx="2106">
                  <c:v>8.8868812500000019E-2</c:v>
                </c:pt>
                <c:pt idx="2107">
                  <c:v>9.2395134000000004E-2</c:v>
                </c:pt>
                <c:pt idx="2108">
                  <c:v>9.6131083499999992E-2</c:v>
                </c:pt>
                <c:pt idx="2109">
                  <c:v>0.1000789965</c:v>
                </c:pt>
                <c:pt idx="2110">
                  <c:v>0.10417999950000001</c:v>
                </c:pt>
                <c:pt idx="2111">
                  <c:v>0.10830318300000001</c:v>
                </c:pt>
                <c:pt idx="2112">
                  <c:v>0.11231044200000001</c:v>
                </c:pt>
                <c:pt idx="2113">
                  <c:v>0.11607197400000001</c:v>
                </c:pt>
                <c:pt idx="2114">
                  <c:v>0.11936409750000002</c:v>
                </c:pt>
                <c:pt idx="2115">
                  <c:v>0.121761225</c:v>
                </c:pt>
                <c:pt idx="2116">
                  <c:v>0.122630949</c:v>
                </c:pt>
                <c:pt idx="2117">
                  <c:v>0.121230054</c:v>
                </c:pt>
                <c:pt idx="2118">
                  <c:v>0.11686131900000002</c:v>
                </c:pt>
                <c:pt idx="2119">
                  <c:v>0.10899559800000001</c:v>
                </c:pt>
                <c:pt idx="2120">
                  <c:v>9.7246669500000021E-2</c:v>
                </c:pt>
                <c:pt idx="2121">
                  <c:v>8.1295285500000009E-2</c:v>
                </c:pt>
                <c:pt idx="2122">
                  <c:v>6.0919168500000009E-2</c:v>
                </c:pt>
                <c:pt idx="2123">
                  <c:v>3.6068449500000002E-2</c:v>
                </c:pt>
                <c:pt idx="2124">
                  <c:v>6.8765247000000009E-3</c:v>
                </c:pt>
                <c:pt idx="2125">
                  <c:v>-2.6386776000000001E-2</c:v>
                </c:pt>
                <c:pt idx="2126">
                  <c:v>-6.3351760500000007E-2</c:v>
                </c:pt>
                <c:pt idx="2127">
                  <c:v>-0.10354792950000001</c:v>
                </c:pt>
                <c:pt idx="2128">
                  <c:v>-0.146433285</c:v>
                </c:pt>
                <c:pt idx="2129">
                  <c:v>-0.19146726</c:v>
                </c:pt>
                <c:pt idx="2130">
                  <c:v>-0.23818401</c:v>
                </c:pt>
                <c:pt idx="2131">
                  <c:v>-0.28621943999999999</c:v>
                </c:pt>
                <c:pt idx="2132">
                  <c:v>-0.33521310000000004</c:v>
                </c:pt>
                <c:pt idx="2133">
                  <c:v>-0.38470518000000004</c:v>
                </c:pt>
                <c:pt idx="2134">
                  <c:v>-0.43417161000000004</c:v>
                </c:pt>
                <c:pt idx="2135">
                  <c:v>-0.48303702000000004</c:v>
                </c:pt>
                <c:pt idx="2136">
                  <c:v>-0.5306202000000001</c:v>
                </c:pt>
                <c:pt idx="2137">
                  <c:v>-0.57616650000000003</c:v>
                </c:pt>
                <c:pt idx="2138">
                  <c:v>-0.61887105000000009</c:v>
                </c:pt>
                <c:pt idx="2139">
                  <c:v>-0.65779965000000007</c:v>
                </c:pt>
                <c:pt idx="2140">
                  <c:v>-0.69190821000000002</c:v>
                </c:pt>
                <c:pt idx="2141">
                  <c:v>-0.72019570499999996</c:v>
                </c:pt>
                <c:pt idx="2142">
                  <c:v>-0.74180961000000001</c:v>
                </c:pt>
                <c:pt idx="2143">
                  <c:v>-0.75606912000000004</c:v>
                </c:pt>
                <c:pt idx="2144">
                  <c:v>-0.76251091500000012</c:v>
                </c:pt>
                <c:pt idx="2145">
                  <c:v>-0.76099797000000013</c:v>
                </c:pt>
                <c:pt idx="2146">
                  <c:v>-0.75177220499999997</c:v>
                </c:pt>
                <c:pt idx="2147">
                  <c:v>-0.73534756499999998</c:v>
                </c:pt>
                <c:pt idx="2148">
                  <c:v>-0.71240701500000014</c:v>
                </c:pt>
                <c:pt idx="2149">
                  <c:v>-0.68380497000000007</c:v>
                </c:pt>
                <c:pt idx="2150">
                  <c:v>-0.65055487500000009</c:v>
                </c:pt>
                <c:pt idx="2151">
                  <c:v>-0.61372741500000005</c:v>
                </c:pt>
                <c:pt idx="2152">
                  <c:v>-0.57436911000000002</c:v>
                </c:pt>
                <c:pt idx="2153">
                  <c:v>-0.53351595000000007</c:v>
                </c:pt>
                <c:pt idx="2154">
                  <c:v>-0.49216936500000003</c:v>
                </c:pt>
                <c:pt idx="2155">
                  <c:v>-0.45119200500000006</c:v>
                </c:pt>
                <c:pt idx="2156">
                  <c:v>-0.41128155000000005</c:v>
                </c:pt>
                <c:pt idx="2157">
                  <c:v>-0.37302484500000005</c:v>
                </c:pt>
                <c:pt idx="2158">
                  <c:v>-0.33690478500000004</c:v>
                </c:pt>
                <c:pt idx="2159">
                  <c:v>-0.30330085499999998</c:v>
                </c:pt>
                <c:pt idx="2160">
                  <c:v>-0.27249318</c:v>
                </c:pt>
                <c:pt idx="2161">
                  <c:v>-0.24457788</c:v>
                </c:pt>
                <c:pt idx="2162">
                  <c:v>-0.21943818000000001</c:v>
                </c:pt>
                <c:pt idx="2163">
                  <c:v>-0.19682298000000001</c:v>
                </c:pt>
                <c:pt idx="2164">
                  <c:v>-0.17637952500000001</c:v>
                </c:pt>
                <c:pt idx="2165">
                  <c:v>-0.15765947999999999</c:v>
                </c:pt>
                <c:pt idx="2166">
                  <c:v>-0.14014174500000001</c:v>
                </c:pt>
                <c:pt idx="2167">
                  <c:v>-0.12326212800000001</c:v>
                </c:pt>
                <c:pt idx="2168">
                  <c:v>-0.10643868450000001</c:v>
                </c:pt>
                <c:pt idx="2169">
                  <c:v>-8.9038547999999995E-2</c:v>
                </c:pt>
                <c:pt idx="2170">
                  <c:v>-7.0354791E-2</c:v>
                </c:pt>
                <c:pt idx="2171">
                  <c:v>-4.9675504500000002E-2</c:v>
                </c:pt>
                <c:pt idx="2172">
                  <c:v>-2.6390825999999999E-2</c:v>
                </c:pt>
                <c:pt idx="2173">
                  <c:v>-6.5167605000000003E-5</c:v>
                </c:pt>
                <c:pt idx="2174">
                  <c:v>2.9526741000000002E-2</c:v>
                </c:pt>
                <c:pt idx="2175">
                  <c:v>6.2383243499999998E-2</c:v>
                </c:pt>
                <c:pt idx="2176">
                  <c:v>9.8304907500000011E-2</c:v>
                </c:pt>
                <c:pt idx="2177">
                  <c:v>0.13693752000000001</c:v>
                </c:pt>
                <c:pt idx="2178">
                  <c:v>0.17778609000000001</c:v>
                </c:pt>
                <c:pt idx="2179">
                  <c:v>0.220239405</c:v>
                </c:pt>
                <c:pt idx="2180">
                  <c:v>0.263615445</c:v>
                </c:pt>
                <c:pt idx="2181">
                  <c:v>0.30721707000000004</c:v>
                </c:pt>
                <c:pt idx="2182">
                  <c:v>0.350383995</c:v>
                </c:pt>
                <c:pt idx="2183">
                  <c:v>0.39250953000000005</c:v>
                </c:pt>
                <c:pt idx="2184">
                  <c:v>0.43300507500000002</c:v>
                </c:pt>
                <c:pt idx="2185">
                  <c:v>0.47127393000000006</c:v>
                </c:pt>
                <c:pt idx="2186">
                  <c:v>0.50678001000000006</c:v>
                </c:pt>
                <c:pt idx="2187">
                  <c:v>0.53912601000000004</c:v>
                </c:pt>
                <c:pt idx="2188">
                  <c:v>0.56804638500000004</c:v>
                </c:pt>
                <c:pt idx="2189">
                  <c:v>0.59337386999999997</c:v>
                </c:pt>
                <c:pt idx="2190">
                  <c:v>0.61501464000000006</c:v>
                </c:pt>
                <c:pt idx="2191">
                  <c:v>0.63294223500000002</c:v>
                </c:pt>
                <c:pt idx="2192">
                  <c:v>0.64721484000000007</c:v>
                </c:pt>
                <c:pt idx="2193">
                  <c:v>0.6579878400000001</c:v>
                </c:pt>
                <c:pt idx="2194">
                  <c:v>0.66547615500000001</c:v>
                </c:pt>
                <c:pt idx="2195">
                  <c:v>0.66990888000000004</c:v>
                </c:pt>
                <c:pt idx="2196">
                  <c:v>0.67152442500000009</c:v>
                </c:pt>
                <c:pt idx="2197">
                  <c:v>0.67059157500000011</c:v>
                </c:pt>
                <c:pt idx="2198">
                  <c:v>0.66743392499999998</c:v>
                </c:pt>
                <c:pt idx="2199">
                  <c:v>0.66240436499999999</c:v>
                </c:pt>
                <c:pt idx="2200">
                  <c:v>0.65585200499999996</c:v>
                </c:pt>
                <c:pt idx="2201">
                  <c:v>0.64818576000000006</c:v>
                </c:pt>
                <c:pt idx="2202">
                  <c:v>0.64003324500000003</c:v>
                </c:pt>
                <c:pt idx="2203">
                  <c:v>0.63230692500000008</c:v>
                </c:pt>
                <c:pt idx="2204">
                  <c:v>0.62593411500000007</c:v>
                </c:pt>
                <c:pt idx="2205">
                  <c:v>0.62144010000000005</c:v>
                </c:pt>
                <c:pt idx="2206">
                  <c:v>0.61880098500000003</c:v>
                </c:pt>
                <c:pt idx="2207">
                  <c:v>0.61756425000000004</c:v>
                </c:pt>
                <c:pt idx="2208">
                  <c:v>0.61703329500000004</c:v>
                </c:pt>
                <c:pt idx="2209">
                  <c:v>0.61650530999999997</c:v>
                </c:pt>
                <c:pt idx="2210">
                  <c:v>0.61548525000000009</c:v>
                </c:pt>
                <c:pt idx="2211">
                  <c:v>0.61370352000000006</c:v>
                </c:pt>
                <c:pt idx="2212">
                  <c:v>0.610952355</c:v>
                </c:pt>
                <c:pt idx="2213">
                  <c:v>0.60685254</c:v>
                </c:pt>
                <c:pt idx="2214">
                  <c:v>0.60063336000000012</c:v>
                </c:pt>
                <c:pt idx="2215">
                  <c:v>0.59108467500000006</c:v>
                </c:pt>
                <c:pt idx="2216">
                  <c:v>0.57678223500000003</c:v>
                </c:pt>
                <c:pt idx="2217">
                  <c:v>0.556416405</c:v>
                </c:pt>
                <c:pt idx="2218">
                  <c:v>0.52897198499999998</c:v>
                </c:pt>
                <c:pt idx="2219">
                  <c:v>0.49372429500000004</c:v>
                </c:pt>
                <c:pt idx="2220">
                  <c:v>0.45020421000000005</c:v>
                </c:pt>
                <c:pt idx="2221">
                  <c:v>0.39824055000000003</c:v>
                </c:pt>
                <c:pt idx="2222">
                  <c:v>0.33802811999999999</c:v>
                </c:pt>
                <c:pt idx="2223">
                  <c:v>0.27009477000000004</c:v>
                </c:pt>
                <c:pt idx="2224">
                  <c:v>0.19517989500000002</c:v>
                </c:pt>
                <c:pt idx="2225">
                  <c:v>0.11412916200000001</c:v>
                </c:pt>
                <c:pt idx="2226">
                  <c:v>2.7903352500000003E-2</c:v>
                </c:pt>
                <c:pt idx="2227">
                  <c:v>-6.2377546499999999E-2</c:v>
                </c:pt>
                <c:pt idx="2228">
                  <c:v>-0.15551635500000002</c:v>
                </c:pt>
                <c:pt idx="2229">
                  <c:v>-0.25031538000000003</c:v>
                </c:pt>
                <c:pt idx="2230">
                  <c:v>-0.34555261500000001</c:v>
                </c:pt>
                <c:pt idx="2231">
                  <c:v>-0.43997903999999999</c:v>
                </c:pt>
                <c:pt idx="2232">
                  <c:v>-0.53236791000000006</c:v>
                </c:pt>
                <c:pt idx="2233">
                  <c:v>-0.62159534999999999</c:v>
                </c:pt>
                <c:pt idx="2234">
                  <c:v>-0.70669975500000015</c:v>
                </c:pt>
                <c:pt idx="2235">
                  <c:v>-0.78690730500000006</c:v>
                </c:pt>
                <c:pt idx="2236">
                  <c:v>-0.8616612600000001</c:v>
                </c:pt>
                <c:pt idx="2237">
                  <c:v>-0.93057889500000013</c:v>
                </c:pt>
                <c:pt idx="2238">
                  <c:v>-0.99337387500000007</c:v>
                </c:pt>
                <c:pt idx="2239">
                  <c:v>-1.049863005</c:v>
                </c:pt>
                <c:pt idx="2240">
                  <c:v>-1.09999161</c:v>
                </c:pt>
                <c:pt idx="2241">
                  <c:v>-1.143832725</c:v>
                </c:pt>
                <c:pt idx="2242">
                  <c:v>-1.1815819650000001</c:v>
                </c:pt>
                <c:pt idx="2243">
                  <c:v>-1.213524855</c:v>
                </c:pt>
                <c:pt idx="2244">
                  <c:v>-1.2399963300000001</c:v>
                </c:pt>
                <c:pt idx="2245">
                  <c:v>-1.2613706099999999</c:v>
                </c:pt>
                <c:pt idx="2246">
                  <c:v>-1.2780902250000001</c:v>
                </c:pt>
                <c:pt idx="2247">
                  <c:v>-1.29063726</c:v>
                </c:pt>
                <c:pt idx="2248">
                  <c:v>-1.2994276500000002</c:v>
                </c:pt>
                <c:pt idx="2249">
                  <c:v>-1.3048179300000002</c:v>
                </c:pt>
                <c:pt idx="2250">
                  <c:v>-1.3072163400000001</c:v>
                </c:pt>
                <c:pt idx="2251">
                  <c:v>-1.3070990250000001</c:v>
                </c:pt>
                <c:pt idx="2252">
                  <c:v>-1.30491216</c:v>
                </c:pt>
                <c:pt idx="2253">
                  <c:v>-1.30100364</c:v>
                </c:pt>
                <c:pt idx="2254">
                  <c:v>-1.2956483249999999</c:v>
                </c:pt>
                <c:pt idx="2255">
                  <c:v>-1.2890929950000001</c:v>
                </c:pt>
                <c:pt idx="2256">
                  <c:v>-1.281559455</c:v>
                </c:pt>
                <c:pt idx="2257">
                  <c:v>-1.273203225</c:v>
                </c:pt>
                <c:pt idx="2258">
                  <c:v>-1.2640810050000002</c:v>
                </c:pt>
                <c:pt idx="2259">
                  <c:v>-1.2541899600000002</c:v>
                </c:pt>
                <c:pt idx="2260">
                  <c:v>-1.2435438599999999</c:v>
                </c:pt>
                <c:pt idx="2261">
                  <c:v>-1.2321855000000002</c:v>
                </c:pt>
                <c:pt idx="2262">
                  <c:v>-1.2201603750000001</c:v>
                </c:pt>
                <c:pt idx="2263">
                  <c:v>-1.2075203249999999</c:v>
                </c:pt>
                <c:pt idx="2264">
                  <c:v>-1.1943134100000001</c:v>
                </c:pt>
                <c:pt idx="2265">
                  <c:v>-1.18055124</c:v>
                </c:pt>
                <c:pt idx="2266">
                  <c:v>-1.166218695</c:v>
                </c:pt>
                <c:pt idx="2267">
                  <c:v>-1.1512976850000001</c:v>
                </c:pt>
                <c:pt idx="2268">
                  <c:v>-1.1357829450000001</c:v>
                </c:pt>
                <c:pt idx="2269">
                  <c:v>-1.1197140300000001</c:v>
                </c:pt>
                <c:pt idx="2270">
                  <c:v>-1.1031550650000002</c:v>
                </c:pt>
                <c:pt idx="2271">
                  <c:v>-1.0861538400000001</c:v>
                </c:pt>
                <c:pt idx="2272">
                  <c:v>-1.0687472100000002</c:v>
                </c:pt>
                <c:pt idx="2273">
                  <c:v>-1.0509898500000001</c:v>
                </c:pt>
                <c:pt idx="2274">
                  <c:v>-1.0329824700000001</c:v>
                </c:pt>
                <c:pt idx="2275">
                  <c:v>-1.0148637150000002</c:v>
                </c:pt>
                <c:pt idx="2276">
                  <c:v>-0.99678060000000013</c:v>
                </c:pt>
                <c:pt idx="2277">
                  <c:v>-0.97885880999999997</c:v>
                </c:pt>
                <c:pt idx="2278">
                  <c:v>-0.96116935500000011</c:v>
                </c:pt>
                <c:pt idx="2279">
                  <c:v>-0.94375827000000012</c:v>
                </c:pt>
                <c:pt idx="2280">
                  <c:v>-0.92669170499999998</c:v>
                </c:pt>
                <c:pt idx="2281">
                  <c:v>-0.91005254999999996</c:v>
                </c:pt>
                <c:pt idx="2282">
                  <c:v>-0.89392072500000008</c:v>
                </c:pt>
                <c:pt idx="2283">
                  <c:v>-0.87836143500000008</c:v>
                </c:pt>
                <c:pt idx="2284">
                  <c:v>-0.86341599000000002</c:v>
                </c:pt>
                <c:pt idx="2285">
                  <c:v>-0.84910761000000001</c:v>
                </c:pt>
                <c:pt idx="2286">
                  <c:v>-0.83546883000000005</c:v>
                </c:pt>
                <c:pt idx="2287">
                  <c:v>-0.82256890500000002</c:v>
                </c:pt>
                <c:pt idx="2288">
                  <c:v>-0.81048573000000002</c:v>
                </c:pt>
                <c:pt idx="2289">
                  <c:v>-0.79924495500000003</c:v>
                </c:pt>
                <c:pt idx="2290">
                  <c:v>-0.78880742999999998</c:v>
                </c:pt>
                <c:pt idx="2291">
                  <c:v>-0.77910889500000002</c:v>
                </c:pt>
                <c:pt idx="2292">
                  <c:v>-0.77007928500000011</c:v>
                </c:pt>
                <c:pt idx="2293">
                  <c:v>-0.76161005999999998</c:v>
                </c:pt>
                <c:pt idx="2294">
                  <c:v>-0.75357054000000012</c:v>
                </c:pt>
                <c:pt idx="2295">
                  <c:v>-0.74587594499999998</c:v>
                </c:pt>
                <c:pt idx="2296">
                  <c:v>-0.73848374999999999</c:v>
                </c:pt>
                <c:pt idx="2297">
                  <c:v>-0.73134414000000003</c:v>
                </c:pt>
                <c:pt idx="2298">
                  <c:v>-0.72440217000000007</c:v>
                </c:pt>
                <c:pt idx="2299">
                  <c:v>-0.7175983050000001</c:v>
                </c:pt>
                <c:pt idx="2300">
                  <c:v>-0.71085465000000003</c:v>
                </c:pt>
                <c:pt idx="2301">
                  <c:v>-0.70412463000000003</c:v>
                </c:pt>
                <c:pt idx="2302">
                  <c:v>-0.69741540000000002</c:v>
                </c:pt>
                <c:pt idx="2303">
                  <c:v>-0.69072750000000016</c:v>
                </c:pt>
                <c:pt idx="2304">
                  <c:v>-0.68401692000000003</c:v>
                </c:pt>
                <c:pt idx="2305">
                  <c:v>-0.67722344999999995</c:v>
                </c:pt>
                <c:pt idx="2306">
                  <c:v>-0.67032859499999997</c:v>
                </c:pt>
                <c:pt idx="2307">
                  <c:v>-0.66335125500000003</c:v>
                </c:pt>
                <c:pt idx="2308">
                  <c:v>-0.65628737999999998</c:v>
                </c:pt>
                <c:pt idx="2309">
                  <c:v>-0.64909890000000003</c:v>
                </c:pt>
                <c:pt idx="2310">
                  <c:v>-0.64175989500000008</c:v>
                </c:pt>
                <c:pt idx="2311">
                  <c:v>-0.63428197500000005</c:v>
                </c:pt>
                <c:pt idx="2312">
                  <c:v>-0.62670456000000008</c:v>
                </c:pt>
                <c:pt idx="2313">
                  <c:v>-0.61903170000000007</c:v>
                </c:pt>
                <c:pt idx="2314">
                  <c:v>-0.61120885500000011</c:v>
                </c:pt>
                <c:pt idx="2315">
                  <c:v>-0.60325424999999999</c:v>
                </c:pt>
                <c:pt idx="2316">
                  <c:v>-0.59533568999999997</c:v>
                </c:pt>
                <c:pt idx="2317">
                  <c:v>-0.58765270500000011</c:v>
                </c:pt>
                <c:pt idx="2318">
                  <c:v>-0.58030101000000001</c:v>
                </c:pt>
                <c:pt idx="2319">
                  <c:v>-0.57326602500000001</c:v>
                </c:pt>
                <c:pt idx="2320">
                  <c:v>-0.56650779000000007</c:v>
                </c:pt>
                <c:pt idx="2321">
                  <c:v>-0.56001375000000009</c:v>
                </c:pt>
                <c:pt idx="2322">
                  <c:v>-0.55377891000000001</c:v>
                </c:pt>
                <c:pt idx="2323">
                  <c:v>-0.54775386000000004</c:v>
                </c:pt>
                <c:pt idx="2324">
                  <c:v>-0.54185773500000001</c:v>
                </c:pt>
                <c:pt idx="2325">
                  <c:v>-0.53604450000000003</c:v>
                </c:pt>
                <c:pt idx="2326">
                  <c:v>-0.53031240000000002</c:v>
                </c:pt>
                <c:pt idx="2327">
                  <c:v>-0.52467237</c:v>
                </c:pt>
                <c:pt idx="2328">
                  <c:v>-0.51912940500000004</c:v>
                </c:pt>
                <c:pt idx="2329">
                  <c:v>-0.51368080500000002</c:v>
                </c:pt>
                <c:pt idx="2330">
                  <c:v>-0.50831320499999999</c:v>
                </c:pt>
                <c:pt idx="2331">
                  <c:v>-0.50299663500000003</c:v>
                </c:pt>
                <c:pt idx="2332">
                  <c:v>-0.49771124999999999</c:v>
                </c:pt>
                <c:pt idx="2333">
                  <c:v>-0.49248324000000004</c:v>
                </c:pt>
                <c:pt idx="2334">
                  <c:v>-0.48737106000000002</c:v>
                </c:pt>
                <c:pt idx="2335">
                  <c:v>-0.48242709</c:v>
                </c:pt>
                <c:pt idx="2336">
                  <c:v>-0.47768022000000004</c:v>
                </c:pt>
                <c:pt idx="2337">
                  <c:v>-0.47313801000000005</c:v>
                </c:pt>
                <c:pt idx="2338">
                  <c:v>-0.46881112500000005</c:v>
                </c:pt>
                <c:pt idx="2339">
                  <c:v>-0.46470699000000004</c:v>
                </c:pt>
                <c:pt idx="2340">
                  <c:v>-0.460798875</c:v>
                </c:pt>
                <c:pt idx="2341">
                  <c:v>-0.457056405</c:v>
                </c:pt>
                <c:pt idx="2342">
                  <c:v>-0.45348120000000003</c:v>
                </c:pt>
                <c:pt idx="2343">
                  <c:v>-0.45007420500000006</c:v>
                </c:pt>
                <c:pt idx="2344">
                  <c:v>-0.44680950000000003</c:v>
                </c:pt>
                <c:pt idx="2345">
                  <c:v>-0.44366629499999999</c:v>
                </c:pt>
                <c:pt idx="2346">
                  <c:v>-0.44064945000000005</c:v>
                </c:pt>
                <c:pt idx="2347">
                  <c:v>-0.43776018000000005</c:v>
                </c:pt>
                <c:pt idx="2348">
                  <c:v>-0.43499011500000007</c:v>
                </c:pt>
                <c:pt idx="2349">
                  <c:v>-0.432332775</c:v>
                </c:pt>
                <c:pt idx="2350">
                  <c:v>-0.42975346500000006</c:v>
                </c:pt>
                <c:pt idx="2351">
                  <c:v>-0.42719184000000004</c:v>
                </c:pt>
                <c:pt idx="2352">
                  <c:v>-0.42459700500000008</c:v>
                </c:pt>
                <c:pt idx="2353">
                  <c:v>-0.42192130500000002</c:v>
                </c:pt>
                <c:pt idx="2354">
                  <c:v>-0.41910007500000002</c:v>
                </c:pt>
                <c:pt idx="2355">
                  <c:v>-0.41606716500000007</c:v>
                </c:pt>
                <c:pt idx="2356">
                  <c:v>-0.41279800500000002</c:v>
                </c:pt>
                <c:pt idx="2357">
                  <c:v>-0.40932621000000002</c:v>
                </c:pt>
                <c:pt idx="2358">
                  <c:v>-0.40571779500000005</c:v>
                </c:pt>
                <c:pt idx="2359">
                  <c:v>-0.40202338500000001</c:v>
                </c:pt>
                <c:pt idx="2360">
                  <c:v>-0.39827619000000003</c:v>
                </c:pt>
                <c:pt idx="2361">
                  <c:v>-0.39453547500000008</c:v>
                </c:pt>
                <c:pt idx="2362">
                  <c:v>-0.39084660000000004</c:v>
                </c:pt>
                <c:pt idx="2363">
                  <c:v>-0.38718351000000006</c:v>
                </c:pt>
                <c:pt idx="2364">
                  <c:v>-0.38349976499999999</c:v>
                </c:pt>
                <c:pt idx="2365">
                  <c:v>-0.37978726500000004</c:v>
                </c:pt>
                <c:pt idx="2366">
                  <c:v>-0.37607044500000003</c:v>
                </c:pt>
                <c:pt idx="2367">
                  <c:v>-0.372366315</c:v>
                </c:pt>
                <c:pt idx="2368">
                  <c:v>-0.36864301500000002</c:v>
                </c:pt>
                <c:pt idx="2369">
                  <c:v>-0.36482467500000004</c:v>
                </c:pt>
                <c:pt idx="2370">
                  <c:v>-0.36085256999999998</c:v>
                </c:pt>
                <c:pt idx="2371">
                  <c:v>-0.35674938000000006</c:v>
                </c:pt>
                <c:pt idx="2372">
                  <c:v>-0.35261325000000004</c:v>
                </c:pt>
                <c:pt idx="2373">
                  <c:v>-0.34851208499999997</c:v>
                </c:pt>
                <c:pt idx="2374">
                  <c:v>-0.34443157499999999</c:v>
                </c:pt>
                <c:pt idx="2375">
                  <c:v>-0.34035484500000007</c:v>
                </c:pt>
                <c:pt idx="2376">
                  <c:v>-0.33631821000000001</c:v>
                </c:pt>
                <c:pt idx="2377">
                  <c:v>-0.33236432999999999</c:v>
                </c:pt>
                <c:pt idx="2378">
                  <c:v>-0.32851116000000002</c:v>
                </c:pt>
                <c:pt idx="2379">
                  <c:v>-0.32475910500000005</c:v>
                </c:pt>
                <c:pt idx="2380">
                  <c:v>-0.32108427</c:v>
                </c:pt>
                <c:pt idx="2381">
                  <c:v>-0.31747409999999998</c:v>
                </c:pt>
                <c:pt idx="2382">
                  <c:v>-0.31395613500000003</c:v>
                </c:pt>
                <c:pt idx="2383">
                  <c:v>-0.31056102000000002</c:v>
                </c:pt>
                <c:pt idx="2384">
                  <c:v>-0.30731373000000001</c:v>
                </c:pt>
                <c:pt idx="2385">
                  <c:v>-0.304213185</c:v>
                </c:pt>
                <c:pt idx="2386">
                  <c:v>-0.30121996499999998</c:v>
                </c:pt>
                <c:pt idx="2387">
                  <c:v>-0.29832718499999999</c:v>
                </c:pt>
                <c:pt idx="2388">
                  <c:v>-0.29557305</c:v>
                </c:pt>
                <c:pt idx="2389">
                  <c:v>-0.29298307500000004</c:v>
                </c:pt>
                <c:pt idx="2390">
                  <c:v>-0.29058115500000004</c:v>
                </c:pt>
                <c:pt idx="2391">
                  <c:v>-0.28839712500000003</c:v>
                </c:pt>
                <c:pt idx="2392">
                  <c:v>-0.28642167000000002</c:v>
                </c:pt>
                <c:pt idx="2393">
                  <c:v>-0.28461861000000005</c:v>
                </c:pt>
                <c:pt idx="2394">
                  <c:v>-0.28297781999999999</c:v>
                </c:pt>
                <c:pt idx="2395">
                  <c:v>-0.281498625</c:v>
                </c:pt>
                <c:pt idx="2396">
                  <c:v>-0.28016036999999999</c:v>
                </c:pt>
                <c:pt idx="2397">
                  <c:v>-0.27892214999999998</c:v>
                </c:pt>
                <c:pt idx="2398">
                  <c:v>-0.27771714000000003</c:v>
                </c:pt>
                <c:pt idx="2399">
                  <c:v>-0.27647095500000002</c:v>
                </c:pt>
                <c:pt idx="2400">
                  <c:v>-0.275122845</c:v>
                </c:pt>
                <c:pt idx="2401">
                  <c:v>-0.27365364000000003</c:v>
                </c:pt>
                <c:pt idx="2402">
                  <c:v>-0.27209209500000003</c:v>
                </c:pt>
                <c:pt idx="2403">
                  <c:v>-0.270455895</c:v>
                </c:pt>
                <c:pt idx="2404">
                  <c:v>-0.26872033500000003</c:v>
                </c:pt>
                <c:pt idx="2405">
                  <c:v>-0.26684748000000003</c:v>
                </c:pt>
                <c:pt idx="2406">
                  <c:v>-0.26482113000000002</c:v>
                </c:pt>
                <c:pt idx="2407">
                  <c:v>-0.26263588500000001</c:v>
                </c:pt>
                <c:pt idx="2408">
                  <c:v>-0.26028756000000003</c:v>
                </c:pt>
                <c:pt idx="2409">
                  <c:v>-0.25777737000000001</c:v>
                </c:pt>
                <c:pt idx="2410">
                  <c:v>-0.25510302000000001</c:v>
                </c:pt>
                <c:pt idx="2411">
                  <c:v>-0.252276255</c:v>
                </c:pt>
                <c:pt idx="2412">
                  <c:v>-0.24934176</c:v>
                </c:pt>
                <c:pt idx="2413">
                  <c:v>-0.24638120999999999</c:v>
                </c:pt>
                <c:pt idx="2414">
                  <c:v>-0.24349059000000003</c:v>
                </c:pt>
                <c:pt idx="2415">
                  <c:v>-0.24072970500000004</c:v>
                </c:pt>
                <c:pt idx="2416">
                  <c:v>-0.23809599000000004</c:v>
                </c:pt>
                <c:pt idx="2417">
                  <c:v>-0.23552788500000002</c:v>
                </c:pt>
                <c:pt idx="2418">
                  <c:v>-0.23298178500000002</c:v>
                </c:pt>
                <c:pt idx="2419">
                  <c:v>-0.23051803500000001</c:v>
                </c:pt>
                <c:pt idx="2420">
                  <c:v>-0.22822168500000004</c:v>
                </c:pt>
                <c:pt idx="2421">
                  <c:v>-0.22608369</c:v>
                </c:pt>
                <c:pt idx="2422">
                  <c:v>-0.22406355000000003</c:v>
                </c:pt>
                <c:pt idx="2423">
                  <c:v>-0.22216693500000001</c:v>
                </c:pt>
                <c:pt idx="2424">
                  <c:v>-0.22038696000000002</c:v>
                </c:pt>
                <c:pt idx="2425">
                  <c:v>-0.218674485</c:v>
                </c:pt>
                <c:pt idx="2426">
                  <c:v>-0.21696025500000002</c:v>
                </c:pt>
                <c:pt idx="2427">
                  <c:v>-0.21516448500000002</c:v>
                </c:pt>
                <c:pt idx="2428">
                  <c:v>-0.21324019500000002</c:v>
                </c:pt>
                <c:pt idx="2429">
                  <c:v>-0.21121249500000003</c:v>
                </c:pt>
                <c:pt idx="2430">
                  <c:v>-0.20915104500000001</c:v>
                </c:pt>
                <c:pt idx="2431">
                  <c:v>-0.20711538000000002</c:v>
                </c:pt>
                <c:pt idx="2432">
                  <c:v>-0.20513385000000001</c:v>
                </c:pt>
                <c:pt idx="2433">
                  <c:v>-0.20318553</c:v>
                </c:pt>
                <c:pt idx="2434">
                  <c:v>-0.20120265000000001</c:v>
                </c:pt>
                <c:pt idx="2435">
                  <c:v>-0.19913850000000002</c:v>
                </c:pt>
                <c:pt idx="2436">
                  <c:v>-0.19700482499999999</c:v>
                </c:pt>
                <c:pt idx="2437">
                  <c:v>-0.19482457500000003</c:v>
                </c:pt>
                <c:pt idx="2438">
                  <c:v>-0.19260639000000002</c:v>
                </c:pt>
                <c:pt idx="2439">
                  <c:v>-0.19038401999999999</c:v>
                </c:pt>
                <c:pt idx="2440">
                  <c:v>-0.18823063500000001</c:v>
                </c:pt>
                <c:pt idx="2441">
                  <c:v>-0.18621778500000002</c:v>
                </c:pt>
                <c:pt idx="2442">
                  <c:v>-0.18438462000000003</c:v>
                </c:pt>
                <c:pt idx="2443">
                  <c:v>-0.18273262500000001</c:v>
                </c:pt>
                <c:pt idx="2444">
                  <c:v>-0.18123345000000002</c:v>
                </c:pt>
                <c:pt idx="2445">
                  <c:v>-0.17987899500000001</c:v>
                </c:pt>
                <c:pt idx="2446">
                  <c:v>-0.17870058000000003</c:v>
                </c:pt>
                <c:pt idx="2447">
                  <c:v>-0.17769969000000002</c:v>
                </c:pt>
                <c:pt idx="2448">
                  <c:v>-0.17684136</c:v>
                </c:pt>
                <c:pt idx="2449">
                  <c:v>-0.17608765500000001</c:v>
                </c:pt>
                <c:pt idx="2450">
                  <c:v>-0.17538201</c:v>
                </c:pt>
                <c:pt idx="2451">
                  <c:v>-0.17467866000000001</c:v>
                </c:pt>
                <c:pt idx="2452">
                  <c:v>-0.173958165</c:v>
                </c:pt>
                <c:pt idx="2453">
                  <c:v>-0.17320392000000001</c:v>
                </c:pt>
                <c:pt idx="2454">
                  <c:v>-0.17243239500000002</c:v>
                </c:pt>
                <c:pt idx="2455">
                  <c:v>-0.17167194000000002</c:v>
                </c:pt>
                <c:pt idx="2456">
                  <c:v>-0.17088340500000002</c:v>
                </c:pt>
                <c:pt idx="2457">
                  <c:v>-0.16999753500000003</c:v>
                </c:pt>
                <c:pt idx="2458">
                  <c:v>-0.16899191999999999</c:v>
                </c:pt>
                <c:pt idx="2459">
                  <c:v>-0.16787074500000002</c:v>
                </c:pt>
                <c:pt idx="2460">
                  <c:v>-0.166653315</c:v>
                </c:pt>
                <c:pt idx="2461">
                  <c:v>-0.16538296500000002</c:v>
                </c:pt>
                <c:pt idx="2462">
                  <c:v>-0.16408642500000001</c:v>
                </c:pt>
                <c:pt idx="2463">
                  <c:v>-0.16274871000000002</c:v>
                </c:pt>
                <c:pt idx="2464">
                  <c:v>-0.16134390000000001</c:v>
                </c:pt>
                <c:pt idx="2465">
                  <c:v>-0.15986605500000001</c:v>
                </c:pt>
                <c:pt idx="2466">
                  <c:v>-0.15832327500000001</c:v>
                </c:pt>
                <c:pt idx="2467">
                  <c:v>-0.15673608000000003</c:v>
                </c:pt>
                <c:pt idx="2468">
                  <c:v>-0.15513457500000002</c:v>
                </c:pt>
                <c:pt idx="2469">
                  <c:v>-0.15354656999999999</c:v>
                </c:pt>
                <c:pt idx="2470">
                  <c:v>-0.15200932500000003</c:v>
                </c:pt>
                <c:pt idx="2471">
                  <c:v>-0.150563475</c:v>
                </c:pt>
                <c:pt idx="2472">
                  <c:v>-0.14923737000000001</c:v>
                </c:pt>
                <c:pt idx="2473">
                  <c:v>-0.148037895</c:v>
                </c:pt>
                <c:pt idx="2474">
                  <c:v>-0.14695263</c:v>
                </c:pt>
                <c:pt idx="2475">
                  <c:v>-0.14598103500000001</c:v>
                </c:pt>
                <c:pt idx="2476">
                  <c:v>-0.14511690000000002</c:v>
                </c:pt>
                <c:pt idx="2477">
                  <c:v>-0.14431878000000001</c:v>
                </c:pt>
                <c:pt idx="2478">
                  <c:v>-0.14356129500000001</c:v>
                </c:pt>
                <c:pt idx="2479">
                  <c:v>-0.14286861000000001</c:v>
                </c:pt>
                <c:pt idx="2480">
                  <c:v>-0.142291485</c:v>
                </c:pt>
                <c:pt idx="2481">
                  <c:v>-0.14186974499999999</c:v>
                </c:pt>
                <c:pt idx="2482">
                  <c:v>-0.141590295</c:v>
                </c:pt>
                <c:pt idx="2483">
                  <c:v>-0.14141884500000002</c:v>
                </c:pt>
                <c:pt idx="2484">
                  <c:v>-0.141343515</c:v>
                </c:pt>
                <c:pt idx="2485">
                  <c:v>-0.14132934</c:v>
                </c:pt>
                <c:pt idx="2486">
                  <c:v>-0.14128411500000002</c:v>
                </c:pt>
                <c:pt idx="2487">
                  <c:v>-0.14110942500000001</c:v>
                </c:pt>
                <c:pt idx="2488">
                  <c:v>-0.14076288000000001</c:v>
                </c:pt>
                <c:pt idx="2489">
                  <c:v>-0.14024974500000001</c:v>
                </c:pt>
                <c:pt idx="2490">
                  <c:v>-0.13958136000000002</c:v>
                </c:pt>
                <c:pt idx="2491">
                  <c:v>-0.13877176499999999</c:v>
                </c:pt>
                <c:pt idx="2492">
                  <c:v>-0.13784202000000001</c:v>
                </c:pt>
                <c:pt idx="2493">
                  <c:v>-0.13678470000000001</c:v>
                </c:pt>
                <c:pt idx="2494">
                  <c:v>-0.13557672000000001</c:v>
                </c:pt>
                <c:pt idx="2495">
                  <c:v>-0.134248536</c:v>
                </c:pt>
                <c:pt idx="2496">
                  <c:v>-0.13287765150000003</c:v>
                </c:pt>
                <c:pt idx="2497">
                  <c:v>-0.13153789800000001</c:v>
                </c:pt>
                <c:pt idx="2498">
                  <c:v>-0.130294089</c:v>
                </c:pt>
                <c:pt idx="2499">
                  <c:v>-0.12918622500000002</c:v>
                </c:pt>
                <c:pt idx="2500">
                  <c:v>-0.12821134950000002</c:v>
                </c:pt>
                <c:pt idx="2501">
                  <c:v>-0.1273473765</c:v>
                </c:pt>
                <c:pt idx="2502">
                  <c:v>-0.12656329650000001</c:v>
                </c:pt>
                <c:pt idx="2503">
                  <c:v>-0.12582209250000001</c:v>
                </c:pt>
                <c:pt idx="2504">
                  <c:v>-0.12510373050000001</c:v>
                </c:pt>
                <c:pt idx="2505">
                  <c:v>-0.124389999</c:v>
                </c:pt>
                <c:pt idx="2506">
                  <c:v>-0.12365048250000002</c:v>
                </c:pt>
                <c:pt idx="2507">
                  <c:v>-0.12286629450000001</c:v>
                </c:pt>
                <c:pt idx="2508">
                  <c:v>-0.12202181550000002</c:v>
                </c:pt>
                <c:pt idx="2509">
                  <c:v>-0.1210879665</c:v>
                </c:pt>
                <c:pt idx="2510">
                  <c:v>-0.1200490605</c:v>
                </c:pt>
                <c:pt idx="2511">
                  <c:v>-0.118934973</c:v>
                </c:pt>
                <c:pt idx="2512">
                  <c:v>-0.1178018775</c:v>
                </c:pt>
                <c:pt idx="2513">
                  <c:v>-0.11670056100000001</c:v>
                </c:pt>
                <c:pt idx="2514">
                  <c:v>-0.115673778</c:v>
                </c:pt>
                <c:pt idx="2515">
                  <c:v>-0.11472112350000001</c:v>
                </c:pt>
                <c:pt idx="2516">
                  <c:v>-0.11379893850000002</c:v>
                </c:pt>
                <c:pt idx="2517">
                  <c:v>-0.112907223</c:v>
                </c:pt>
                <c:pt idx="2518">
                  <c:v>-0.1120937535</c:v>
                </c:pt>
                <c:pt idx="2519">
                  <c:v>-0.11136614400000001</c:v>
                </c:pt>
                <c:pt idx="2520">
                  <c:v>-0.11067352650000001</c:v>
                </c:pt>
                <c:pt idx="2521">
                  <c:v>-0.10997087850000001</c:v>
                </c:pt>
                <c:pt idx="2522">
                  <c:v>-0.10926554400000001</c:v>
                </c:pt>
                <c:pt idx="2523">
                  <c:v>-0.1085919075</c:v>
                </c:pt>
                <c:pt idx="2524">
                  <c:v>-0.10796346900000002</c:v>
                </c:pt>
                <c:pt idx="2525">
                  <c:v>-0.10737123750000001</c:v>
                </c:pt>
                <c:pt idx="2526">
                  <c:v>-0.10681511850000001</c:v>
                </c:pt>
                <c:pt idx="2527">
                  <c:v>-0.1063021185</c:v>
                </c:pt>
                <c:pt idx="2528">
                  <c:v>-0.10582789050000001</c:v>
                </c:pt>
                <c:pt idx="2529">
                  <c:v>-0.10539591750000001</c:v>
                </c:pt>
                <c:pt idx="2530">
                  <c:v>-0.105027867</c:v>
                </c:pt>
                <c:pt idx="2531">
                  <c:v>-0.104747877</c:v>
                </c:pt>
                <c:pt idx="2532">
                  <c:v>-0.1045739025</c:v>
                </c:pt>
                <c:pt idx="2533">
                  <c:v>-0.1045204695</c:v>
                </c:pt>
                <c:pt idx="2534">
                  <c:v>-0.104603076</c:v>
                </c:pt>
                <c:pt idx="2535">
                  <c:v>-0.10480855950000001</c:v>
                </c:pt>
                <c:pt idx="2536">
                  <c:v>-0.10508254200000001</c:v>
                </c:pt>
                <c:pt idx="2537">
                  <c:v>-0.10538834400000001</c:v>
                </c:pt>
                <c:pt idx="2538">
                  <c:v>-0.10575747450000002</c:v>
                </c:pt>
                <c:pt idx="2539">
                  <c:v>-0.1062684495</c:v>
                </c:pt>
                <c:pt idx="2540">
                  <c:v>-0.10698831000000002</c:v>
                </c:pt>
                <c:pt idx="2541">
                  <c:v>-0.1079339445</c:v>
                </c:pt>
                <c:pt idx="2542">
                  <c:v>-0.10907006400000001</c:v>
                </c:pt>
                <c:pt idx="2543">
                  <c:v>-0.11033130150000001</c:v>
                </c:pt>
                <c:pt idx="2544">
                  <c:v>-0.11165755500000001</c:v>
                </c:pt>
                <c:pt idx="2545">
                  <c:v>-0.11299292100000001</c:v>
                </c:pt>
                <c:pt idx="2546">
                  <c:v>-0.11426098950000001</c:v>
                </c:pt>
                <c:pt idx="2547">
                  <c:v>-0.1153976895</c:v>
                </c:pt>
                <c:pt idx="2548">
                  <c:v>-0.11637938250000002</c:v>
                </c:pt>
                <c:pt idx="2549">
                  <c:v>-0.11720273400000002</c:v>
                </c:pt>
                <c:pt idx="2550">
                  <c:v>-0.11789023500000001</c:v>
                </c:pt>
                <c:pt idx="2551">
                  <c:v>-0.11849599350000001</c:v>
                </c:pt>
                <c:pt idx="2552">
                  <c:v>-0.11903187600000001</c:v>
                </c:pt>
                <c:pt idx="2553">
                  <c:v>-0.119426346</c:v>
                </c:pt>
                <c:pt idx="2554">
                  <c:v>-0.11962771200000001</c:v>
                </c:pt>
                <c:pt idx="2555">
                  <c:v>-0.11966925150000002</c:v>
                </c:pt>
                <c:pt idx="2556">
                  <c:v>-0.11961263250000001</c:v>
                </c:pt>
                <c:pt idx="2557">
                  <c:v>-0.11949633000000001</c:v>
                </c:pt>
                <c:pt idx="2558">
                  <c:v>-0.11931950700000001</c:v>
                </c:pt>
                <c:pt idx="2559">
                  <c:v>-0.11905227450000001</c:v>
                </c:pt>
                <c:pt idx="2560">
                  <c:v>-0.11865429450000001</c:v>
                </c:pt>
                <c:pt idx="2561">
                  <c:v>-0.1180822185</c:v>
                </c:pt>
                <c:pt idx="2562">
                  <c:v>-0.11730856050000002</c:v>
                </c:pt>
                <c:pt idx="2563">
                  <c:v>-0.1163265435</c:v>
                </c:pt>
                <c:pt idx="2564">
                  <c:v>-0.11514395700000002</c:v>
                </c:pt>
                <c:pt idx="2565">
                  <c:v>-0.113799708</c:v>
                </c:pt>
                <c:pt idx="2566">
                  <c:v>-0.11235152250000001</c:v>
                </c:pt>
                <c:pt idx="2567">
                  <c:v>-0.11082771000000001</c:v>
                </c:pt>
                <c:pt idx="2568">
                  <c:v>-0.1092207375</c:v>
                </c:pt>
                <c:pt idx="2569">
                  <c:v>-0.10751267700000001</c:v>
                </c:pt>
                <c:pt idx="2570">
                  <c:v>-0.105677622</c:v>
                </c:pt>
                <c:pt idx="2571">
                  <c:v>-0.10368877500000001</c:v>
                </c:pt>
                <c:pt idx="2572">
                  <c:v>-0.10153672650000001</c:v>
                </c:pt>
                <c:pt idx="2573">
                  <c:v>-9.9232681500000003E-2</c:v>
                </c:pt>
                <c:pt idx="2574">
                  <c:v>-9.68117805E-2</c:v>
                </c:pt>
                <c:pt idx="2575">
                  <c:v>-9.4353147000000012E-2</c:v>
                </c:pt>
                <c:pt idx="2576">
                  <c:v>-9.1971396000000011E-2</c:v>
                </c:pt>
                <c:pt idx="2577">
                  <c:v>-8.9746879500000015E-2</c:v>
                </c:pt>
                <c:pt idx="2578">
                  <c:v>-8.7685348499999996E-2</c:v>
                </c:pt>
                <c:pt idx="2579">
                  <c:v>-8.5764190500000004E-2</c:v>
                </c:pt>
                <c:pt idx="2580">
                  <c:v>-8.3971971000000006E-2</c:v>
                </c:pt>
                <c:pt idx="2581">
                  <c:v>-8.2297566000000003E-2</c:v>
                </c:pt>
                <c:pt idx="2582">
                  <c:v>-8.0739693000000001E-2</c:v>
                </c:pt>
                <c:pt idx="2583">
                  <c:v>-7.9304440500000004E-2</c:v>
                </c:pt>
                <c:pt idx="2584">
                  <c:v>-7.7999476499999998E-2</c:v>
                </c:pt>
                <c:pt idx="2585">
                  <c:v>-7.6869742500000005E-2</c:v>
                </c:pt>
                <c:pt idx="2586">
                  <c:v>-7.5956899500000008E-2</c:v>
                </c:pt>
                <c:pt idx="2587">
                  <c:v>-7.5241480500000013E-2</c:v>
                </c:pt>
                <c:pt idx="2588">
                  <c:v>-7.4678976000000008E-2</c:v>
                </c:pt>
                <c:pt idx="2589">
                  <c:v>-7.4220138000000005E-2</c:v>
                </c:pt>
                <c:pt idx="2590">
                  <c:v>-7.3821928500000009E-2</c:v>
                </c:pt>
                <c:pt idx="2591">
                  <c:v>-7.3488532499999995E-2</c:v>
                </c:pt>
                <c:pt idx="2592">
                  <c:v>-7.3239079500000012E-2</c:v>
                </c:pt>
                <c:pt idx="2593">
                  <c:v>-7.3064092499999997E-2</c:v>
                </c:pt>
                <c:pt idx="2594">
                  <c:v>-7.29370035E-2</c:v>
                </c:pt>
                <c:pt idx="2595">
                  <c:v>-7.2788314500000006E-2</c:v>
                </c:pt>
                <c:pt idx="2596">
                  <c:v>-7.2520690500000012E-2</c:v>
                </c:pt>
                <c:pt idx="2597">
                  <c:v>-7.2121320000000003E-2</c:v>
                </c:pt>
                <c:pt idx="2598">
                  <c:v>-7.1676495000000007E-2</c:v>
                </c:pt>
                <c:pt idx="2599">
                  <c:v>-7.1257630500000002E-2</c:v>
                </c:pt>
                <c:pt idx="2600">
                  <c:v>-7.0861662000000006E-2</c:v>
                </c:pt>
                <c:pt idx="2601">
                  <c:v>-7.0441663500000001E-2</c:v>
                </c:pt>
                <c:pt idx="2602">
                  <c:v>-6.99860385E-2</c:v>
                </c:pt>
                <c:pt idx="2603">
                  <c:v>-6.9534706500000001E-2</c:v>
                </c:pt>
                <c:pt idx="2604">
                  <c:v>-6.9070374000000004E-2</c:v>
                </c:pt>
                <c:pt idx="2605">
                  <c:v>-6.8514768000000004E-2</c:v>
                </c:pt>
                <c:pt idx="2606">
                  <c:v>-6.7851351000000004E-2</c:v>
                </c:pt>
                <c:pt idx="2607">
                  <c:v>-6.7136323500000011E-2</c:v>
                </c:pt>
                <c:pt idx="2608">
                  <c:v>-6.642592650000001E-2</c:v>
                </c:pt>
                <c:pt idx="2609">
                  <c:v>-6.5752843500000005E-2</c:v>
                </c:pt>
                <c:pt idx="2610">
                  <c:v>-6.5125457999999997E-2</c:v>
                </c:pt>
                <c:pt idx="2611">
                  <c:v>-6.4504782000000011E-2</c:v>
                </c:pt>
                <c:pt idx="2612">
                  <c:v>-6.3834668999999997E-2</c:v>
                </c:pt>
                <c:pt idx="2613">
                  <c:v>-6.311688750000001E-2</c:v>
                </c:pt>
                <c:pt idx="2614">
                  <c:v>-6.2406220499999998E-2</c:v>
                </c:pt>
                <c:pt idx="2615">
                  <c:v>-6.1769088E-2</c:v>
                </c:pt>
                <c:pt idx="2616">
                  <c:v>-6.1248028500000003E-2</c:v>
                </c:pt>
                <c:pt idx="2617">
                  <c:v>-6.0816865499999997E-2</c:v>
                </c:pt>
                <c:pt idx="2618">
                  <c:v>-6.0414052500000009E-2</c:v>
                </c:pt>
                <c:pt idx="2619">
                  <c:v>-6.0030585000000004E-2</c:v>
                </c:pt>
                <c:pt idx="2620">
                  <c:v>-5.9705815500000002E-2</c:v>
                </c:pt>
                <c:pt idx="2621">
                  <c:v>-5.9452015500000004E-2</c:v>
                </c:pt>
                <c:pt idx="2622">
                  <c:v>-5.9226889499999998E-2</c:v>
                </c:pt>
                <c:pt idx="2623">
                  <c:v>-5.8979448000000004E-2</c:v>
                </c:pt>
                <c:pt idx="2624">
                  <c:v>-5.8719438000000006E-2</c:v>
                </c:pt>
                <c:pt idx="2625">
                  <c:v>-5.850748800000001E-2</c:v>
                </c:pt>
                <c:pt idx="2626">
                  <c:v>-5.8377591000000006E-2</c:v>
                </c:pt>
                <c:pt idx="2627">
                  <c:v>-5.8307039999999997E-2</c:v>
                </c:pt>
                <c:pt idx="2628">
                  <c:v>-5.8254471000000009E-2</c:v>
                </c:pt>
                <c:pt idx="2629">
                  <c:v>-5.8230522000000007E-2</c:v>
                </c:pt>
                <c:pt idx="2630">
                  <c:v>-5.8293918E-2</c:v>
                </c:pt>
                <c:pt idx="2631">
                  <c:v>-5.8482027000000006E-2</c:v>
                </c:pt>
                <c:pt idx="2632">
                  <c:v>-5.8808794500000004E-2</c:v>
                </c:pt>
                <c:pt idx="2633">
                  <c:v>-5.9288571000000005E-2</c:v>
                </c:pt>
                <c:pt idx="2634">
                  <c:v>-5.9945130000000006E-2</c:v>
                </c:pt>
                <c:pt idx="2635">
                  <c:v>-6.0808806000000007E-2</c:v>
                </c:pt>
                <c:pt idx="2636">
                  <c:v>-6.18874695E-2</c:v>
                </c:pt>
                <c:pt idx="2637">
                  <c:v>-6.3175599000000013E-2</c:v>
                </c:pt>
                <c:pt idx="2638">
                  <c:v>-6.4673248500000002E-2</c:v>
                </c:pt>
                <c:pt idx="2639">
                  <c:v>-6.6359033999999997E-2</c:v>
                </c:pt>
                <c:pt idx="2640">
                  <c:v>-6.8183842499999994E-2</c:v>
                </c:pt>
                <c:pt idx="2641">
                  <c:v>-7.0083913499999997E-2</c:v>
                </c:pt>
                <c:pt idx="2642">
                  <c:v>-7.199105850000001E-2</c:v>
                </c:pt>
                <c:pt idx="2643">
                  <c:v>-7.3865479500000011E-2</c:v>
                </c:pt>
                <c:pt idx="2644">
                  <c:v>-7.5684509999999997E-2</c:v>
                </c:pt>
                <c:pt idx="2645">
                  <c:v>-7.7396661000000005E-2</c:v>
                </c:pt>
                <c:pt idx="2646">
                  <c:v>-7.8916194000000009E-2</c:v>
                </c:pt>
                <c:pt idx="2647">
                  <c:v>-8.0144572499999997E-2</c:v>
                </c:pt>
                <c:pt idx="2648">
                  <c:v>-8.1006966000000014E-2</c:v>
                </c:pt>
                <c:pt idx="2649">
                  <c:v>-8.1472675500000008E-2</c:v>
                </c:pt>
                <c:pt idx="2650">
                  <c:v>-8.1545265000000006E-2</c:v>
                </c:pt>
                <c:pt idx="2651">
                  <c:v>-8.1251316000000004E-2</c:v>
                </c:pt>
                <c:pt idx="2652">
                  <c:v>-8.0621757000000002E-2</c:v>
                </c:pt>
                <c:pt idx="2653">
                  <c:v>-7.9661731500000013E-2</c:v>
                </c:pt>
                <c:pt idx="2654">
                  <c:v>-7.8350679000000006E-2</c:v>
                </c:pt>
                <c:pt idx="2655">
                  <c:v>-7.6697995500000005E-2</c:v>
                </c:pt>
                <c:pt idx="2656">
                  <c:v>-7.4780738999999999E-2</c:v>
                </c:pt>
                <c:pt idx="2657">
                  <c:v>-7.2705087000000002E-2</c:v>
                </c:pt>
                <c:pt idx="2658">
                  <c:v>-7.0566714000000003E-2</c:v>
                </c:pt>
                <c:pt idx="2659">
                  <c:v>-6.8437143000000006E-2</c:v>
                </c:pt>
                <c:pt idx="2660">
                  <c:v>-6.6340714500000009E-2</c:v>
                </c:pt>
                <c:pt idx="2661">
                  <c:v>-6.4267884000000011E-2</c:v>
                </c:pt>
                <c:pt idx="2662">
                  <c:v>-6.2224767000000007E-2</c:v>
                </c:pt>
                <c:pt idx="2663">
                  <c:v>-6.0250621499999997E-2</c:v>
                </c:pt>
                <c:pt idx="2664">
                  <c:v>-5.8386662999999998E-2</c:v>
                </c:pt>
                <c:pt idx="2665">
                  <c:v>-5.6638966499999999E-2</c:v>
                </c:pt>
                <c:pt idx="2666">
                  <c:v>-5.4981193500000004E-2</c:v>
                </c:pt>
                <c:pt idx="2667">
                  <c:v>-5.3373033000000007E-2</c:v>
                </c:pt>
                <c:pt idx="2668">
                  <c:v>-5.1772621500000005E-2</c:v>
                </c:pt>
                <c:pt idx="2669">
                  <c:v>-5.0141713500000004E-2</c:v>
                </c:pt>
                <c:pt idx="2670">
                  <c:v>-4.8437257500000004E-2</c:v>
                </c:pt>
                <c:pt idx="2671">
                  <c:v>-4.6601365500000005E-2</c:v>
                </c:pt>
                <c:pt idx="2672">
                  <c:v>-4.4554239000000002E-2</c:v>
                </c:pt>
                <c:pt idx="2673">
                  <c:v>-4.2206859000000006E-2</c:v>
                </c:pt>
                <c:pt idx="2674">
                  <c:v>-3.9459635999999999E-2</c:v>
                </c:pt>
                <c:pt idx="2675">
                  <c:v>-3.6188424000000004E-2</c:v>
                </c:pt>
                <c:pt idx="2676">
                  <c:v>-3.2283778499999999E-2</c:v>
                </c:pt>
                <c:pt idx="2677">
                  <c:v>-2.7716229000000002E-2</c:v>
                </c:pt>
                <c:pt idx="2678">
                  <c:v>-2.25477135E-2</c:v>
                </c:pt>
                <c:pt idx="2679">
                  <c:v>-1.6872718500000002E-2</c:v>
                </c:pt>
                <c:pt idx="2680">
                  <c:v>-1.07681589E-2</c:v>
                </c:pt>
                <c:pt idx="2681">
                  <c:v>-4.3187215499999997E-3</c:v>
                </c:pt>
                <c:pt idx="2682">
                  <c:v>2.3524074000000001E-3</c:v>
                </c:pt>
                <c:pt idx="2683">
                  <c:v>9.1157602500000004E-3</c:v>
                </c:pt>
                <c:pt idx="2684">
                  <c:v>1.5872017500000002E-2</c:v>
                </c:pt>
                <c:pt idx="2685">
                  <c:v>2.2561416000000001E-2</c:v>
                </c:pt>
                <c:pt idx="2686">
                  <c:v>2.9153830500000002E-2</c:v>
                </c:pt>
                <c:pt idx="2687">
                  <c:v>3.5601997500000003E-2</c:v>
                </c:pt>
                <c:pt idx="2688">
                  <c:v>4.1808285000000001E-2</c:v>
                </c:pt>
                <c:pt idx="2689">
                  <c:v>4.7631780000000006E-2</c:v>
                </c:pt>
                <c:pt idx="2690">
                  <c:v>5.2939588500000002E-2</c:v>
                </c:pt>
                <c:pt idx="2691">
                  <c:v>5.7671271000000003E-2</c:v>
                </c:pt>
                <c:pt idx="2692">
                  <c:v>6.1839544500000003E-2</c:v>
                </c:pt>
                <c:pt idx="2693">
                  <c:v>6.5515702500000009E-2</c:v>
                </c:pt>
                <c:pt idx="2694">
                  <c:v>6.879789E-2</c:v>
                </c:pt>
                <c:pt idx="2695">
                  <c:v>7.1757252000000007E-2</c:v>
                </c:pt>
                <c:pt idx="2696">
                  <c:v>7.445262150000001E-2</c:v>
                </c:pt>
                <c:pt idx="2697">
                  <c:v>7.6969858500000016E-2</c:v>
                </c:pt>
                <c:pt idx="2698">
                  <c:v>7.9419123000000008E-2</c:v>
                </c:pt>
                <c:pt idx="2699">
                  <c:v>8.1896116500000005E-2</c:v>
                </c:pt>
                <c:pt idx="2700">
                  <c:v>8.4466664999999996E-2</c:v>
                </c:pt>
                <c:pt idx="2701">
                  <c:v>8.7209190000000006E-2</c:v>
                </c:pt>
                <c:pt idx="2702">
                  <c:v>9.0220945499999997E-2</c:v>
                </c:pt>
                <c:pt idx="2703">
                  <c:v>9.3583498500000015E-2</c:v>
                </c:pt>
                <c:pt idx="2704">
                  <c:v>9.7356289499999998E-2</c:v>
                </c:pt>
                <c:pt idx="2705">
                  <c:v>0.1015971525</c:v>
                </c:pt>
                <c:pt idx="2706">
                  <c:v>0.10639787400000002</c:v>
                </c:pt>
                <c:pt idx="2707">
                  <c:v>0.11189886750000001</c:v>
                </c:pt>
                <c:pt idx="2708">
                  <c:v>0.1182909285</c:v>
                </c:pt>
                <c:pt idx="2709">
                  <c:v>0.12583057050000002</c:v>
                </c:pt>
                <c:pt idx="2710">
                  <c:v>0.13482011250000001</c:v>
                </c:pt>
                <c:pt idx="2711">
                  <c:v>0.14555727000000002</c:v>
                </c:pt>
                <c:pt idx="2712">
                  <c:v>0.158322195</c:v>
                </c:pt>
                <c:pt idx="2713">
                  <c:v>0.17335674000000004</c:v>
                </c:pt>
                <c:pt idx="2714">
                  <c:v>0.19083370499999999</c:v>
                </c:pt>
                <c:pt idx="2715">
                  <c:v>0.210864465</c:v>
                </c:pt>
                <c:pt idx="2716">
                  <c:v>0.23347885500000001</c:v>
                </c:pt>
                <c:pt idx="2717">
                  <c:v>0.25860896999999999</c:v>
                </c:pt>
                <c:pt idx="2718">
                  <c:v>0.28611103500000001</c:v>
                </c:pt>
                <c:pt idx="2719">
                  <c:v>0.31578174000000003</c:v>
                </c:pt>
                <c:pt idx="2720">
                  <c:v>0.34738591500000005</c:v>
                </c:pt>
                <c:pt idx="2721">
                  <c:v>0.38067367500000004</c:v>
                </c:pt>
                <c:pt idx="2722">
                  <c:v>0.41536611000000007</c:v>
                </c:pt>
                <c:pt idx="2723">
                  <c:v>0.45111964500000001</c:v>
                </c:pt>
                <c:pt idx="2724">
                  <c:v>0.48750673500000002</c:v>
                </c:pt>
                <c:pt idx="2725">
                  <c:v>0.52399345500000005</c:v>
                </c:pt>
                <c:pt idx="2726">
                  <c:v>0.55990683000000008</c:v>
                </c:pt>
                <c:pt idx="2727">
                  <c:v>0.59448802500000009</c:v>
                </c:pt>
                <c:pt idx="2728">
                  <c:v>0.62709498000000008</c:v>
                </c:pt>
                <c:pt idx="2729">
                  <c:v>0.65737021500000004</c:v>
                </c:pt>
                <c:pt idx="2730">
                  <c:v>0.68517427499999994</c:v>
                </c:pt>
                <c:pt idx="2731">
                  <c:v>0.71045153999999999</c:v>
                </c:pt>
                <c:pt idx="2732">
                  <c:v>0.73318068000000014</c:v>
                </c:pt>
                <c:pt idx="2733">
                  <c:v>0.75328069500000006</c:v>
                </c:pt>
                <c:pt idx="2734">
                  <c:v>0.77046714000000005</c:v>
                </c:pt>
                <c:pt idx="2735">
                  <c:v>0.784242675</c:v>
                </c:pt>
                <c:pt idx="2736">
                  <c:v>0.79407472500000009</c:v>
                </c:pt>
                <c:pt idx="2737">
                  <c:v>0.79955302500000003</c:v>
                </c:pt>
                <c:pt idx="2738">
                  <c:v>0.80038449</c:v>
                </c:pt>
                <c:pt idx="2739">
                  <c:v>0.79630371000000011</c:v>
                </c:pt>
                <c:pt idx="2740">
                  <c:v>0.78701328000000004</c:v>
                </c:pt>
                <c:pt idx="2741">
                  <c:v>0.77224846500000011</c:v>
                </c:pt>
                <c:pt idx="2742">
                  <c:v>0.75195459000000009</c:v>
                </c:pt>
                <c:pt idx="2743">
                  <c:v>0.72644013000000007</c:v>
                </c:pt>
                <c:pt idx="2744">
                  <c:v>0.69631123500000003</c:v>
                </c:pt>
                <c:pt idx="2745">
                  <c:v>0.66223332000000001</c:v>
                </c:pt>
                <c:pt idx="2746">
                  <c:v>0.62479795500000002</c:v>
                </c:pt>
                <c:pt idx="2747">
                  <c:v>0.58456525500000001</c:v>
                </c:pt>
                <c:pt idx="2748">
                  <c:v>0.54217080000000006</c:v>
                </c:pt>
                <c:pt idx="2749">
                  <c:v>0.49838544000000007</c:v>
                </c:pt>
                <c:pt idx="2750">
                  <c:v>0.45399609000000007</c:v>
                </c:pt>
                <c:pt idx="2751">
                  <c:v>0.40961875500000006</c:v>
                </c:pt>
                <c:pt idx="2752">
                  <c:v>0.36573228000000002</c:v>
                </c:pt>
                <c:pt idx="2753">
                  <c:v>0.32284062000000002</c:v>
                </c:pt>
                <c:pt idx="2754">
                  <c:v>0.28140682500000003</c:v>
                </c:pt>
                <c:pt idx="2755">
                  <c:v>0.24165985500000003</c:v>
                </c:pt>
                <c:pt idx="2756">
                  <c:v>0.20364466500000003</c:v>
                </c:pt>
                <c:pt idx="2757">
                  <c:v>0.16743604500000001</c:v>
                </c:pt>
                <c:pt idx="2758">
                  <c:v>0.133247214</c:v>
                </c:pt>
                <c:pt idx="2759">
                  <c:v>0.1013968935</c:v>
                </c:pt>
                <c:pt idx="2760">
                  <c:v>7.2225634500000011E-2</c:v>
                </c:pt>
                <c:pt idx="2761">
                  <c:v>4.6030774500000003E-2</c:v>
                </c:pt>
                <c:pt idx="2762">
                  <c:v>2.3050224000000001E-2</c:v>
                </c:pt>
                <c:pt idx="2763">
                  <c:v>3.4857675E-3</c:v>
                </c:pt>
                <c:pt idx="2764">
                  <c:v>-1.255807395E-2</c:v>
                </c:pt>
                <c:pt idx="2765">
                  <c:v>-2.51605305E-2</c:v>
                </c:pt>
                <c:pt idx="2766">
                  <c:v>-3.4517502000000005E-2</c:v>
                </c:pt>
                <c:pt idx="2767">
                  <c:v>-4.0956516000000005E-2</c:v>
                </c:pt>
                <c:pt idx="2768">
                  <c:v>-5.3054959499999998E-2</c:v>
                </c:pt>
                <c:pt idx="2769">
                  <c:v>-0.10112597550000001</c:v>
                </c:pt>
                <c:pt idx="2770">
                  <c:v>-0.22929075000000002</c:v>
                </c:pt>
                <c:pt idx="2771">
                  <c:v>-0.46825465500000002</c:v>
                </c:pt>
                <c:pt idx="2772">
                  <c:v>-0.8192354850000001</c:v>
                </c:pt>
                <c:pt idx="2773">
                  <c:v>-1.25737326</c:v>
                </c:pt>
                <c:pt idx="2774">
                  <c:v>-1.7451396000000001</c:v>
                </c:pt>
                <c:pt idx="2775">
                  <c:v>-2.2440753</c:v>
                </c:pt>
                <c:pt idx="2776">
                  <c:v>-2.7205848000000006</c:v>
                </c:pt>
                <c:pt idx="2777">
                  <c:v>-3.1482904500000002</c:v>
                </c:pt>
                <c:pt idx="2778">
                  <c:v>-3.50837325</c:v>
                </c:pt>
                <c:pt idx="2779">
                  <c:v>-3.7890612000000004</c:v>
                </c:pt>
                <c:pt idx="2780">
                  <c:v>-3.9849691500000004</c:v>
                </c:pt>
                <c:pt idx="2781">
                  <c:v>-4.0963090500000003</c:v>
                </c:pt>
                <c:pt idx="2782">
                  <c:v>-4.1276790000000005</c:v>
                </c:pt>
                <c:pt idx="2783">
                  <c:v>-4.0862326500000004</c:v>
                </c:pt>
                <c:pt idx="2784">
                  <c:v>-3.9801753000000004</c:v>
                </c:pt>
                <c:pt idx="2785">
                  <c:v>-3.8183211000000004</c:v>
                </c:pt>
                <c:pt idx="2786">
                  <c:v>-3.6100647000000006</c:v>
                </c:pt>
                <c:pt idx="2787">
                  <c:v>-3.3652287000000003</c:v>
                </c:pt>
                <c:pt idx="2788">
                  <c:v>-3.0938044500000004</c:v>
                </c:pt>
                <c:pt idx="2789">
                  <c:v>-2.8056739500000001</c:v>
                </c:pt>
                <c:pt idx="2790">
                  <c:v>-2.5102291500000002</c:v>
                </c:pt>
                <c:pt idx="2791">
                  <c:v>-2.2159750499999999</c:v>
                </c:pt>
                <c:pt idx="2792">
                  <c:v>-1.9302637499999999</c:v>
                </c:pt>
                <c:pt idx="2793">
                  <c:v>-1.6591635</c:v>
                </c:pt>
                <c:pt idx="2794">
                  <c:v>-1.4074276500000003</c:v>
                </c:pt>
                <c:pt idx="2795">
                  <c:v>-1.1785895550000001</c:v>
                </c:pt>
                <c:pt idx="2796">
                  <c:v>-0.97504128000000012</c:v>
                </c:pt>
                <c:pt idx="2797">
                  <c:v>-0.79808382</c:v>
                </c:pt>
                <c:pt idx="2798">
                  <c:v>-0.647991765</c:v>
                </c:pt>
                <c:pt idx="2799">
                  <c:v>-0.52411428000000004</c:v>
                </c:pt>
                <c:pt idx="2800">
                  <c:v>-0.42503346000000003</c:v>
                </c:pt>
                <c:pt idx="2801">
                  <c:v>-0.34875441000000007</c:v>
                </c:pt>
                <c:pt idx="2802">
                  <c:v>-0.29293731000000001</c:v>
                </c:pt>
                <c:pt idx="2803">
                  <c:v>-0.25511733000000003</c:v>
                </c:pt>
                <c:pt idx="2804">
                  <c:v>-0.23279197500000001</c:v>
                </c:pt>
                <c:pt idx="2805">
                  <c:v>-0.223445115</c:v>
                </c:pt>
                <c:pt idx="2806">
                  <c:v>-0.22462636500000002</c:v>
                </c:pt>
                <c:pt idx="2807">
                  <c:v>-0.23402938500000003</c:v>
                </c:pt>
                <c:pt idx="2808">
                  <c:v>-0.24948837000000001</c:v>
                </c:pt>
                <c:pt idx="2809">
                  <c:v>-0.26899168499999998</c:v>
                </c:pt>
                <c:pt idx="2810">
                  <c:v>-0.29076799500000006</c:v>
                </c:pt>
                <c:pt idx="2811">
                  <c:v>-0.31329382500000003</c:v>
                </c:pt>
                <c:pt idx="2812">
                  <c:v>-0.33524617500000004</c:v>
                </c:pt>
                <c:pt idx="2813">
                  <c:v>-0.35556947999999999</c:v>
                </c:pt>
                <c:pt idx="2814">
                  <c:v>-0.373552155</c:v>
                </c:pt>
                <c:pt idx="2815">
                  <c:v>-0.38874384000000001</c:v>
                </c:pt>
                <c:pt idx="2816">
                  <c:v>-0.40086454500000002</c:v>
                </c:pt>
                <c:pt idx="2817">
                  <c:v>-0.40984366500000008</c:v>
                </c:pt>
                <c:pt idx="2818">
                  <c:v>-0.41580054000000005</c:v>
                </c:pt>
                <c:pt idx="2819">
                  <c:v>-0.41890459500000005</c:v>
                </c:pt>
                <c:pt idx="2820">
                  <c:v>-0.41933268000000007</c:v>
                </c:pt>
                <c:pt idx="2821">
                  <c:v>-0.41732199000000003</c:v>
                </c:pt>
                <c:pt idx="2822">
                  <c:v>-0.41313685500000003</c:v>
                </c:pt>
                <c:pt idx="2823">
                  <c:v>-0.40700731500000004</c:v>
                </c:pt>
                <c:pt idx="2824">
                  <c:v>-0.39916746000000003</c:v>
                </c:pt>
                <c:pt idx="2825">
                  <c:v>-0.38990970000000008</c:v>
                </c:pt>
                <c:pt idx="2826">
                  <c:v>-0.37953967500000002</c:v>
                </c:pt>
                <c:pt idx="2827">
                  <c:v>-0.36829660500000005</c:v>
                </c:pt>
                <c:pt idx="2828">
                  <c:v>-0.35637192000000006</c:v>
                </c:pt>
                <c:pt idx="2829">
                  <c:v>-0.34396987499999998</c:v>
                </c:pt>
                <c:pt idx="2830">
                  <c:v>-0.33127730999999999</c:v>
                </c:pt>
                <c:pt idx="2831">
                  <c:v>-0.31842314999999999</c:v>
                </c:pt>
                <c:pt idx="2832">
                  <c:v>-0.30549852</c:v>
                </c:pt>
                <c:pt idx="2833">
                  <c:v>-0.292543785</c:v>
                </c:pt>
                <c:pt idx="2834">
                  <c:v>-0.27950184000000006</c:v>
                </c:pt>
                <c:pt idx="2835">
                  <c:v>-0.26626819500000004</c:v>
                </c:pt>
                <c:pt idx="2836">
                  <c:v>-0.25278399000000001</c:v>
                </c:pt>
                <c:pt idx="2837">
                  <c:v>-0.23903100000000002</c:v>
                </c:pt>
                <c:pt idx="2838">
                  <c:v>-0.22498560000000001</c:v>
                </c:pt>
                <c:pt idx="2839">
                  <c:v>-0.210624165</c:v>
                </c:pt>
                <c:pt idx="2840">
                  <c:v>-0.19592428500000003</c:v>
                </c:pt>
                <c:pt idx="2841">
                  <c:v>-0.18085248000000001</c:v>
                </c:pt>
                <c:pt idx="2842">
                  <c:v>-0.16541064</c:v>
                </c:pt>
                <c:pt idx="2843">
                  <c:v>-0.14964021000000002</c:v>
                </c:pt>
                <c:pt idx="2844">
                  <c:v>-0.133541352</c:v>
                </c:pt>
                <c:pt idx="2845">
                  <c:v>-0.117055611</c:v>
                </c:pt>
                <c:pt idx="2846">
                  <c:v>-0.10013670900000002</c:v>
                </c:pt>
                <c:pt idx="2847">
                  <c:v>-8.279984700000001E-2</c:v>
                </c:pt>
                <c:pt idx="2848">
                  <c:v>-6.5111013000000009E-2</c:v>
                </c:pt>
                <c:pt idx="2849">
                  <c:v>-4.7165706000000002E-2</c:v>
                </c:pt>
                <c:pt idx="2850">
                  <c:v>-2.9056441500000002E-2</c:v>
                </c:pt>
                <c:pt idx="2851">
                  <c:v>-1.0856165400000001E-2</c:v>
                </c:pt>
                <c:pt idx="2852">
                  <c:v>7.3635642000000005E-3</c:v>
                </c:pt>
                <c:pt idx="2853">
                  <c:v>2.5570957499999998E-2</c:v>
                </c:pt>
                <c:pt idx="2854">
                  <c:v>4.3847541000000004E-2</c:v>
                </c:pt>
                <c:pt idx="2855">
                  <c:v>6.2378815500000011E-2</c:v>
                </c:pt>
                <c:pt idx="2856">
                  <c:v>8.1315873000000011E-2</c:v>
                </c:pt>
                <c:pt idx="2857">
                  <c:v>0.10051075350000001</c:v>
                </c:pt>
                <c:pt idx="2858">
                  <c:v>0.11917228950000001</c:v>
                </c:pt>
                <c:pt idx="2859">
                  <c:v>0.13593204</c:v>
                </c:pt>
                <c:pt idx="2860">
                  <c:v>0.14972323500000001</c:v>
                </c:pt>
                <c:pt idx="2861">
                  <c:v>0.16050649500000003</c:v>
                </c:pt>
                <c:pt idx="2862">
                  <c:v>0.168908895</c:v>
                </c:pt>
                <c:pt idx="2863">
                  <c:v>0.17547516000000002</c:v>
                </c:pt>
                <c:pt idx="2864">
                  <c:v>0.18040873500000001</c:v>
                </c:pt>
                <c:pt idx="2865">
                  <c:v>0.183730545</c:v>
                </c:pt>
                <c:pt idx="2866">
                  <c:v>0.18539860499999999</c:v>
                </c:pt>
                <c:pt idx="2867">
                  <c:v>0.185266035</c:v>
                </c:pt>
                <c:pt idx="2868">
                  <c:v>0.18310806000000002</c:v>
                </c:pt>
                <c:pt idx="2869">
                  <c:v>0.17884165499999999</c:v>
                </c:pt>
                <c:pt idx="2870">
                  <c:v>0.17269483500000002</c:v>
                </c:pt>
                <c:pt idx="2871">
                  <c:v>0.16502886</c:v>
                </c:pt>
                <c:pt idx="2872">
                  <c:v>0.15606864000000001</c:v>
                </c:pt>
                <c:pt idx="2873">
                  <c:v>0.145959165</c:v>
                </c:pt>
                <c:pt idx="2874">
                  <c:v>0.13499319600000001</c:v>
                </c:pt>
                <c:pt idx="2875">
                  <c:v>0.12359197350000001</c:v>
                </c:pt>
                <c:pt idx="2876">
                  <c:v>0.11199051900000001</c:v>
                </c:pt>
                <c:pt idx="2877">
                  <c:v>0.10004243850000001</c:v>
                </c:pt>
                <c:pt idx="2878">
                  <c:v>8.7449881500000007E-2</c:v>
                </c:pt>
                <c:pt idx="2879">
                  <c:v>7.4058934500000007E-2</c:v>
                </c:pt>
                <c:pt idx="2880">
                  <c:v>5.9775745499999998E-2</c:v>
                </c:pt>
                <c:pt idx="2881">
                  <c:v>4.4230751999999998E-2</c:v>
                </c:pt>
                <c:pt idx="2882">
                  <c:v>2.6668305E-2</c:v>
                </c:pt>
                <c:pt idx="2883">
                  <c:v>6.3842661000000009E-3</c:v>
                </c:pt>
                <c:pt idx="2884">
                  <c:v>-1.6731292500000002E-2</c:v>
                </c:pt>
                <c:pt idx="2885">
                  <c:v>-4.2169990500000004E-2</c:v>
                </c:pt>
                <c:pt idx="2886">
                  <c:v>-6.9076665000000009E-2</c:v>
                </c:pt>
                <c:pt idx="2887">
                  <c:v>-9.6395940000000013E-2</c:v>
                </c:pt>
                <c:pt idx="2888">
                  <c:v>-0.12299006250000001</c:v>
                </c:pt>
                <c:pt idx="2889">
                  <c:v>-0.147849705</c:v>
                </c:pt>
                <c:pt idx="2890">
                  <c:v>-0.170227035</c:v>
                </c:pt>
                <c:pt idx="2891">
                  <c:v>-0.18960642</c:v>
                </c:pt>
                <c:pt idx="2892">
                  <c:v>-0.20561525999999999</c:v>
                </c:pt>
                <c:pt idx="2893">
                  <c:v>-0.217991925</c:v>
                </c:pt>
                <c:pt idx="2894">
                  <c:v>-0.22663341000000001</c:v>
                </c:pt>
                <c:pt idx="2895">
                  <c:v>-0.23157387000000001</c:v>
                </c:pt>
                <c:pt idx="2896">
                  <c:v>-0.23286474000000001</c:v>
                </c:pt>
                <c:pt idx="2897">
                  <c:v>-0.230554755</c:v>
                </c:pt>
                <c:pt idx="2898">
                  <c:v>-0.224818875</c:v>
                </c:pt>
                <c:pt idx="2899">
                  <c:v>-0.21604522500000001</c:v>
                </c:pt>
                <c:pt idx="2900">
                  <c:v>-0.20476989000000001</c:v>
                </c:pt>
                <c:pt idx="2901">
                  <c:v>-0.19156338000000001</c:v>
                </c:pt>
                <c:pt idx="2902">
                  <c:v>-0.17694760500000001</c:v>
                </c:pt>
                <c:pt idx="2903">
                  <c:v>-0.16137427500000001</c:v>
                </c:pt>
                <c:pt idx="2904">
                  <c:v>-0.14519695500000002</c:v>
                </c:pt>
                <c:pt idx="2905">
                  <c:v>-0.12855025349999999</c:v>
                </c:pt>
                <c:pt idx="2906">
                  <c:v>-0.11133934650000001</c:v>
                </c:pt>
                <c:pt idx="2907">
                  <c:v>-9.3404771999999997E-2</c:v>
                </c:pt>
                <c:pt idx="2908">
                  <c:v>-7.4670160500000013E-2</c:v>
                </c:pt>
                <c:pt idx="2909">
                  <c:v>-5.5423089000000009E-2</c:v>
                </c:pt>
                <c:pt idx="2910">
                  <c:v>-3.6682969500000003E-2</c:v>
                </c:pt>
                <c:pt idx="2911">
                  <c:v>-1.9914187500000003E-2</c:v>
                </c:pt>
                <c:pt idx="2912">
                  <c:v>-6.1092899999999999E-3</c:v>
                </c:pt>
                <c:pt idx="2913">
                  <c:v>4.60070415E-3</c:v>
                </c:pt>
                <c:pt idx="2914">
                  <c:v>1.2532885650000001E-2</c:v>
                </c:pt>
                <c:pt idx="2915">
                  <c:v>1.79459145E-2</c:v>
                </c:pt>
                <c:pt idx="2916">
                  <c:v>2.0808913500000002E-2</c:v>
                </c:pt>
                <c:pt idx="2917">
                  <c:v>2.0908516500000002E-2</c:v>
                </c:pt>
                <c:pt idx="2918">
                  <c:v>1.8045598499999999E-2</c:v>
                </c:pt>
                <c:pt idx="2919">
                  <c:v>1.210795965E-2</c:v>
                </c:pt>
                <c:pt idx="2920">
                  <c:v>3.1927932000000003E-3</c:v>
                </c:pt>
                <c:pt idx="2921">
                  <c:v>-8.2109916000000002E-3</c:v>
                </c:pt>
                <c:pt idx="2922">
                  <c:v>-2.1174345000000001E-2</c:v>
                </c:pt>
                <c:pt idx="2923">
                  <c:v>-3.45510765E-2</c:v>
                </c:pt>
                <c:pt idx="2924">
                  <c:v>-4.7453634000000008E-2</c:v>
                </c:pt>
                <c:pt idx="2925">
                  <c:v>-5.9752620000000006E-2</c:v>
                </c:pt>
                <c:pt idx="2926">
                  <c:v>-7.2187038000000009E-2</c:v>
                </c:pt>
                <c:pt idx="2927">
                  <c:v>-8.5787748000000011E-2</c:v>
                </c:pt>
                <c:pt idx="2928">
                  <c:v>-0.10097165700000001</c:v>
                </c:pt>
                <c:pt idx="2929">
                  <c:v>-0.117228384</c:v>
                </c:pt>
                <c:pt idx="2930">
                  <c:v>-0.13370417550000002</c:v>
                </c:pt>
                <c:pt idx="2931">
                  <c:v>-0.14985594000000002</c:v>
                </c:pt>
                <c:pt idx="2932">
                  <c:v>-0.16555698000000002</c:v>
                </c:pt>
                <c:pt idx="2933">
                  <c:v>-0.18079483499999999</c:v>
                </c:pt>
                <c:pt idx="2934">
                  <c:v>-0.195309765</c:v>
                </c:pt>
                <c:pt idx="2935">
                  <c:v>-0.20855218500000003</c:v>
                </c:pt>
                <c:pt idx="2936">
                  <c:v>-0.22005405000000003</c:v>
                </c:pt>
                <c:pt idx="2937">
                  <c:v>-0.22989757499999999</c:v>
                </c:pt>
                <c:pt idx="2938">
                  <c:v>-0.23885847000000004</c:v>
                </c:pt>
                <c:pt idx="2939">
                  <c:v>-0.24799635000000003</c:v>
                </c:pt>
                <c:pt idx="2940">
                  <c:v>-0.257913585</c:v>
                </c:pt>
                <c:pt idx="2941">
                  <c:v>-0.26841766500000003</c:v>
                </c:pt>
                <c:pt idx="2942">
                  <c:v>-0.27895481999999999</c:v>
                </c:pt>
                <c:pt idx="2943">
                  <c:v>-0.28911856499999999</c:v>
                </c:pt>
                <c:pt idx="2944">
                  <c:v>-0.29865564</c:v>
                </c:pt>
                <c:pt idx="2945">
                  <c:v>-0.30730468500000002</c:v>
                </c:pt>
                <c:pt idx="2946">
                  <c:v>-0.31485942</c:v>
                </c:pt>
                <c:pt idx="2947">
                  <c:v>-0.32137074000000004</c:v>
                </c:pt>
                <c:pt idx="2948">
                  <c:v>-0.327189915</c:v>
                </c:pt>
                <c:pt idx="2949">
                  <c:v>-0.33278647500000003</c:v>
                </c:pt>
                <c:pt idx="2950">
                  <c:v>-0.33850939500000005</c:v>
                </c:pt>
                <c:pt idx="2951">
                  <c:v>-0.34435043999999998</c:v>
                </c:pt>
                <c:pt idx="2952">
                  <c:v>-0.34983198000000004</c:v>
                </c:pt>
                <c:pt idx="2953">
                  <c:v>-0.35428617000000001</c:v>
                </c:pt>
                <c:pt idx="2954">
                  <c:v>-0.35732583000000007</c:v>
                </c:pt>
                <c:pt idx="2955">
                  <c:v>-0.35895123000000001</c:v>
                </c:pt>
                <c:pt idx="2956">
                  <c:v>-0.35936568000000002</c:v>
                </c:pt>
                <c:pt idx="2957">
                  <c:v>-0.35889142500000004</c:v>
                </c:pt>
                <c:pt idx="2958">
                  <c:v>-0.35794737000000004</c:v>
                </c:pt>
                <c:pt idx="2959">
                  <c:v>-0.35694891000000001</c:v>
                </c:pt>
                <c:pt idx="2960">
                  <c:v>-0.35617968</c:v>
                </c:pt>
                <c:pt idx="2961">
                  <c:v>-0.35573674500000002</c:v>
                </c:pt>
                <c:pt idx="2962">
                  <c:v>-0.35550198</c:v>
                </c:pt>
                <c:pt idx="2963">
                  <c:v>-0.35513397000000008</c:v>
                </c:pt>
                <c:pt idx="2964">
                  <c:v>-0.35423136000000005</c:v>
                </c:pt>
                <c:pt idx="2965">
                  <c:v>-0.35255668500000004</c:v>
                </c:pt>
                <c:pt idx="2966">
                  <c:v>-0.35014180500000003</c:v>
                </c:pt>
                <c:pt idx="2967">
                  <c:v>-0.34725658500000001</c:v>
                </c:pt>
                <c:pt idx="2968">
                  <c:v>-0.344217465</c:v>
                </c:pt>
                <c:pt idx="2969">
                  <c:v>-0.34120818000000003</c:v>
                </c:pt>
                <c:pt idx="2970">
                  <c:v>-0.33828326999999997</c:v>
                </c:pt>
                <c:pt idx="2971">
                  <c:v>-0.33543504000000002</c:v>
                </c:pt>
                <c:pt idx="2972">
                  <c:v>-0.33257871000000006</c:v>
                </c:pt>
                <c:pt idx="2973">
                  <c:v>-0.32950867500000003</c:v>
                </c:pt>
                <c:pt idx="2974">
                  <c:v>-0.32591848500000004</c:v>
                </c:pt>
                <c:pt idx="2975">
                  <c:v>-0.321518835</c:v>
                </c:pt>
                <c:pt idx="2976">
                  <c:v>-0.31621279499999999</c:v>
                </c:pt>
                <c:pt idx="2977">
                  <c:v>-0.31015075500000006</c:v>
                </c:pt>
                <c:pt idx="2978">
                  <c:v>-0.30362526000000006</c:v>
                </c:pt>
                <c:pt idx="2979">
                  <c:v>-0.29695990500000002</c:v>
                </c:pt>
                <c:pt idx="2980">
                  <c:v>-0.29043481500000001</c:v>
                </c:pt>
                <c:pt idx="2981">
                  <c:v>-0.28425357000000001</c:v>
                </c:pt>
                <c:pt idx="2982">
                  <c:v>-0.27854253000000001</c:v>
                </c:pt>
                <c:pt idx="2983">
                  <c:v>-0.27329575500000003</c:v>
                </c:pt>
                <c:pt idx="2984">
                  <c:v>-0.26832519000000005</c:v>
                </c:pt>
                <c:pt idx="2985">
                  <c:v>-0.26335395</c:v>
                </c:pt>
                <c:pt idx="2986">
                  <c:v>-0.25818385500000002</c:v>
                </c:pt>
                <c:pt idx="2987">
                  <c:v>-0.252747</c:v>
                </c:pt>
                <c:pt idx="2988">
                  <c:v>-0.24704716500000001</c:v>
                </c:pt>
                <c:pt idx="2989">
                  <c:v>-0.24111675000000005</c:v>
                </c:pt>
                <c:pt idx="2990">
                  <c:v>-0.23503486500000001</c:v>
                </c:pt>
                <c:pt idx="2991">
                  <c:v>-0.22893097500000001</c:v>
                </c:pt>
                <c:pt idx="2992">
                  <c:v>-0.22292793</c:v>
                </c:pt>
                <c:pt idx="2993">
                  <c:v>-0.21708256500000001</c:v>
                </c:pt>
                <c:pt idx="2994">
                  <c:v>-0.21134560500000002</c:v>
                </c:pt>
                <c:pt idx="2995">
                  <c:v>-0.2055699</c:v>
                </c:pt>
                <c:pt idx="2996">
                  <c:v>-0.19960614000000002</c:v>
                </c:pt>
                <c:pt idx="2997">
                  <c:v>-0.19342341000000002</c:v>
                </c:pt>
                <c:pt idx="2998">
                  <c:v>-0.18711243</c:v>
                </c:pt>
                <c:pt idx="2999">
                  <c:v>-0.18079118999999999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4-8350-4985-B012-A39421FA0E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48737232"/>
        <c:axId val="548737792"/>
      </c:scatterChart>
      <c:valAx>
        <c:axId val="548737232"/>
        <c:scaling>
          <c:orientation val="minMax"/>
          <c:max val="1.3"/>
          <c:min val="1.1000000000000001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sz="1400" dirty="0">
                    <a:solidFill>
                      <a:sysClr val="windowText" lastClr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Time </a:t>
                </a:r>
                <a:r>
                  <a:rPr lang="de-DE" sz="1400" dirty="0" smtClean="0">
                    <a:solidFill>
                      <a:sysClr val="windowText" lastClr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(s</a:t>
                </a:r>
                <a:r>
                  <a:rPr lang="de-DE" sz="1400" dirty="0">
                    <a:solidFill>
                      <a:sysClr val="windowText" lastClr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" sourceLinked="0"/>
        <c:majorTickMark val="out"/>
        <c:minorTickMark val="none"/>
        <c:tickLblPos val="nextTo"/>
        <c:spPr>
          <a:noFill/>
          <a:ln w="63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pPr>
            <a:endParaRPr lang="en-US"/>
          </a:p>
        </c:txPr>
        <c:crossAx val="548737792"/>
        <c:crossesAt val="-0.2"/>
        <c:crossBetween val="midCat"/>
        <c:majorUnit val="0.1"/>
      </c:valAx>
      <c:valAx>
        <c:axId val="548737792"/>
        <c:scaling>
          <c:orientation val="minMax"/>
          <c:max val="4.5"/>
          <c:min val="-0.2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sz="1400" baseline="0" dirty="0" smtClean="0">
                    <a:solidFill>
                      <a:sysClr val="windowText" lastClr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Current </a:t>
                </a:r>
                <a:r>
                  <a:rPr lang="de-DE" sz="1400" baseline="0" dirty="0">
                    <a:solidFill>
                      <a:sysClr val="windowText" lastClr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(nA)</a:t>
                </a:r>
                <a:endParaRPr lang="de-DE" sz="1400" dirty="0">
                  <a:solidFill>
                    <a:sysClr val="windowText" lastClr="000000"/>
                  </a:solidFill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" sourceLinked="0"/>
        <c:majorTickMark val="out"/>
        <c:minorTickMark val="none"/>
        <c:tickLblPos val="nextTo"/>
        <c:spPr>
          <a:noFill/>
          <a:ln w="63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pPr>
            <a:endParaRPr lang="en-US"/>
          </a:p>
        </c:txPr>
        <c:crossAx val="548737232"/>
        <c:crosses val="autoZero"/>
        <c:crossBetween val="midCat"/>
        <c:majorUnit val="0.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453E4B-7A4C-47F2-B441-028EC345DD0B}" type="datetimeFigureOut">
              <a:rPr lang="en-GB" smtClean="0"/>
              <a:t>07/07/2020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AF66DE-6619-4724-A53B-6B1D1C0A99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6796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07/07/2020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2400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07/07/2020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501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07/07/2020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54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07/07/2020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230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07/07/2020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0164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07/07/2020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578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07/07/2020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6892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07/07/2020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5411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07/07/2020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3572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07/07/2020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5752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07/07/2020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4461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C105AC-EB09-482D-9979-CA44DE4359AF}" type="datetimeFigureOut">
              <a:rPr lang="en-GB" smtClean="0"/>
              <a:t>07/07/2020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3803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1" y="516452"/>
            <a:ext cx="6043098" cy="5283201"/>
            <a:chOff x="420915" y="348342"/>
            <a:chExt cx="6043098" cy="5283201"/>
          </a:xfrm>
        </p:grpSpPr>
        <p:graphicFrame>
          <p:nvGraphicFramePr>
            <p:cNvPr id="18" name="Chart 17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383921372"/>
                </p:ext>
              </p:extLst>
            </p:nvPr>
          </p:nvGraphicFramePr>
          <p:xfrm>
            <a:off x="420915" y="348342"/>
            <a:ext cx="6043098" cy="528320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pSp>
          <p:nvGrpSpPr>
            <p:cNvPr id="14" name="Group 13"/>
            <p:cNvGrpSpPr/>
            <p:nvPr/>
          </p:nvGrpSpPr>
          <p:grpSpPr>
            <a:xfrm>
              <a:off x="4111007" y="2479888"/>
              <a:ext cx="2135580" cy="1232836"/>
              <a:chOff x="2915391" y="1486733"/>
              <a:chExt cx="2135580" cy="1232836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2915391" y="1486733"/>
                <a:ext cx="94129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solidFill>
                      <a:srgbClr val="7030A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H168A</a:t>
                </a:r>
                <a:endParaRPr lang="de-DE" sz="1600" dirty="0">
                  <a:solidFill>
                    <a:srgbClr val="7030A0"/>
                  </a:solidFill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2925696" y="1720968"/>
                <a:ext cx="94129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err="1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AmtB</a:t>
                </a:r>
                <a:endParaRPr lang="de-DE" sz="160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2925696" y="1933874"/>
                <a:ext cx="94129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solidFill>
                      <a:srgbClr val="00B05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H318A</a:t>
                </a:r>
                <a:endParaRPr lang="de-DE" sz="1600" dirty="0">
                  <a:solidFill>
                    <a:srgbClr val="00B050"/>
                  </a:solidFill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2925695" y="2168109"/>
                <a:ext cx="148664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solidFill>
                      <a:srgbClr val="FF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H168AH318A</a:t>
                </a:r>
                <a:endParaRPr lang="de-DE" sz="1600" dirty="0">
                  <a:solidFill>
                    <a:srgbClr val="FF0000"/>
                  </a:solidFill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2927677" y="2381015"/>
                <a:ext cx="212329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solidFill>
                      <a:schemeClr val="bg2">
                        <a:lumMod val="75000"/>
                      </a:schemeClr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S219AH168AH318A</a:t>
                </a:r>
                <a:endParaRPr lang="de-DE" sz="1600" dirty="0">
                  <a:solidFill>
                    <a:schemeClr val="bg2">
                      <a:lumMod val="75000"/>
                    </a:schemeClr>
                  </a:solidFill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</p:grpSp>
      <p:sp>
        <p:nvSpPr>
          <p:cNvPr id="22" name="Rectangle 21"/>
          <p:cNvSpPr/>
          <p:nvPr/>
        </p:nvSpPr>
        <p:spPr>
          <a:xfrm>
            <a:off x="1" y="5198686"/>
            <a:ext cx="12191999" cy="195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Figure 5 – figure supplement 1: </a:t>
            </a:r>
            <a:r>
              <a:rPr lang="en-US" sz="16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Characterization of the activity and specificity of </a:t>
            </a:r>
            <a:r>
              <a:rPr lang="en-US" sz="1600" b="1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AmtB</a:t>
            </a:r>
            <a:r>
              <a:rPr lang="en-US" sz="1600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variants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- SSME 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analysis. Transient current measured after a 200 </a:t>
            </a:r>
            <a:r>
              <a:rPr lang="en-US" sz="16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mM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pulse of ammonium in proteoliposomes containing </a:t>
            </a:r>
            <a:r>
              <a:rPr lang="en-US" sz="1600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AmtB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(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black), AmtB</a:t>
            </a:r>
            <a:r>
              <a:rPr lang="en-US" sz="1600" baseline="300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H168A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(purple), AmtB</a:t>
            </a:r>
            <a:r>
              <a:rPr lang="en-US" sz="1600" baseline="300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H318A 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(green), AmtB</a:t>
            </a:r>
            <a:r>
              <a:rPr lang="en-US" sz="1600" baseline="300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H168AH318A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(red), AmtB</a:t>
            </a:r>
            <a:r>
              <a:rPr lang="en-US" sz="1600" baseline="300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S219AH168AH318A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(grey) at 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LPR 10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B-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Normalized traces following a 200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mM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ammonium or K</a:t>
            </a:r>
            <a:r>
              <a:rPr lang="en-US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pulse in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proteoliposomes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containing various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AmtB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variant at LPR 10 (black) or LPR 5 (red). 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Traces have been normalised based on their own maximum amplitude to permit comparison. 8 sensors from two independent protein purification batches were measured, with 3 measurements recorded for each sensor. The average value are given Table 2. Single representative trace were chosen to visualize the results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  <a:spcAft>
                <a:spcPts val="0"/>
              </a:spcAft>
            </a:pPr>
            <a:endParaRPr lang="de-DE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1391" y="171169"/>
            <a:ext cx="6170443" cy="502751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2821" y="119146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32836" y="119146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53277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154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Helvetica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Arnaud Javelle</dc:creator>
  <cp:lastModifiedBy>Arnaud Javelle</cp:lastModifiedBy>
  <cp:revision>17</cp:revision>
  <dcterms:created xsi:type="dcterms:W3CDTF">2020-06-30T08:58:39Z</dcterms:created>
  <dcterms:modified xsi:type="dcterms:W3CDTF">2020-07-07T06:09:34Z</dcterms:modified>
</cp:coreProperties>
</file>