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8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53E4B-7A4C-47F2-B441-028EC345DD0B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F66DE-6619-4724-A53B-6B1D1C0A99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6796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00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1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54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523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64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7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6892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41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3572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752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461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105AC-EB09-482D-9979-CA44DE4359AF}" type="datetimeFigureOut">
              <a:rPr lang="en-GB" smtClean="0"/>
              <a:t>02/07/2020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BCD4ED-27B2-4558-98BB-E27A96BB91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0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6327" y="5486401"/>
            <a:ext cx="115362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5 – supplement </a:t>
            </a:r>
            <a:r>
              <a:rPr lang="en-US" b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figure </a:t>
            </a:r>
            <a:r>
              <a:rPr lang="en-US" b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b="1" smtClean="0"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MD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simulation of AmtB</a:t>
            </a:r>
            <a:r>
              <a:rPr lang="en-GB" baseline="30000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H168A </a:t>
            </a:r>
            <a:r>
              <a:rPr lang="en-GB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showing formation of a continuous water wire traversing the central pore region. </a:t>
            </a:r>
            <a:endParaRPr lang="de-D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2" r="1017"/>
          <a:stretch/>
        </p:blipFill>
        <p:spPr>
          <a:xfrm>
            <a:off x="4153048" y="477821"/>
            <a:ext cx="4076552" cy="4667908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88904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Arnaud Javelle</dc:creator>
  <cp:lastModifiedBy>Arnaud Javelle</cp:lastModifiedBy>
  <cp:revision>9</cp:revision>
  <dcterms:created xsi:type="dcterms:W3CDTF">2020-06-30T08:58:39Z</dcterms:created>
  <dcterms:modified xsi:type="dcterms:W3CDTF">2020-07-02T09:38:52Z</dcterms:modified>
</cp:coreProperties>
</file>