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-2320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4750A934-AF5E-4227-B6D6-6D81E58FC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9BC5EF92-C849-4831-88A1-C63C0D942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5BEDE8D-30F7-4F41-8E2B-2821D661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F6FF7615-F778-4056-8C8E-4E42D14DA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1FF34DA7-9694-4C2D-8011-37628DEE3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9899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8383C1C-1C28-405F-B6E8-1C722827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0D378D83-A49F-4009-A7B8-2CD89FE30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D74A4A3-91DE-4D65-B02D-F0DB9931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32AC64D-2FD9-4A4F-96F5-0BF5B373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F1CBE41A-4195-484C-BA4E-6A06FE3D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0102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F33E0C02-E424-43AE-8481-11E245632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C5DF0812-7577-4642-900B-D9B7F44E3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3637B428-0DD1-4D16-BEE4-F9FF0639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24421CD-BED6-4DF3-9986-036A95C8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685C8EC-A112-4C7B-8847-F0D5960F1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8582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0C06607-B8DC-4439-A4CB-AA1D281D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FB40A9D4-0C8D-4CE4-9AC9-AF9BF365A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97A3BDF-3471-4BAE-9F86-7F91C673F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8D84D191-E98F-4F18-8F04-5DACB9BEC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B943E3EA-D4B5-46D0-9DE6-213915E32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3065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C0E23BF-DBDF-4245-B9ED-C3D6F4A2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2FB99E7B-5D33-4D3B-8065-649CAB2B6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812C7AAE-6BF8-4ECD-A246-8473A9D7A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77C125E6-0C70-4A1E-B372-F2F1224EC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7E02C450-72C6-44EB-AEE5-3D1C1C62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74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888ED72F-DF84-423E-A83C-F549E44FD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95B655B-93FA-4EBB-9495-582979921B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323D1BA-2F2C-4028-8991-4DB6630E0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3181792-5163-4C6B-B69F-2059BBC5C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D3D668D1-E7C8-4004-91A4-1D6A24112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699BA10-31E3-491F-96F4-F689A169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260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B9BEADF-2005-4BD5-94CB-7F7535885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F9D3AD38-FAD8-4135-96EA-F514324AE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497FA057-5CBB-4E36-9BB0-3D2B276BC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33BCDA70-4C92-4E2F-95D0-4889890EAD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177D5398-E30D-4C6C-A8D0-914591FDE8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49DC42DC-753C-4219-BA37-D82C7BEF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07983A4B-C9A2-4450-9349-2C6A53C62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52532FE0-2A78-4EA9-9551-8629982E2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2085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36992307-D840-430B-B1B7-87C6AC56E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205A4728-A89C-4364-BD57-534E1137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DB76D53F-3C76-44E1-B2B8-CD5C6C986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865E1917-488B-4119-9490-759819531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22109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A7CFB81F-60A7-457F-8F16-AC9A32738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E8BBEFD1-EC90-4D59-AF97-9E1E44296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E3E1B03A-04FB-45BD-A1AE-2C70FDA98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9106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EC88965-8167-464B-847B-5241724D5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516007BF-62EB-496D-BE53-BFC8C726C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2ADCC53-6AD2-416C-BBCE-D937FD21A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67607E8A-3A53-4EBD-BF16-82210415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6F04608-1CB6-4AF1-BDF9-D7108549C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83A6C58A-472A-48EC-8BF9-28626324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4398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17025EA7-5FC2-4F2A-9A5D-F44585315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7A656626-B870-4327-8640-F46F0D51E5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250C5AAE-576A-45CB-8951-0BA3DD4C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7BBA70E9-5516-40F7-8106-69F661CA2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45AE71BB-2C29-4C71-8E13-3EC65477B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F0DF7DCB-C33E-4578-9D70-879D08127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46153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9CEB45A2-B4E3-44A9-91D4-AAEB44D29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92AD900A-ACAC-4711-AA01-FF3B0C8BC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GB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EE5998FF-6000-4659-A891-FDC741881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8448-51F1-444E-A461-39FDBF0BE189}" type="datetimeFigureOut">
              <a:rPr lang="en-GB" smtClean="0"/>
              <a:pPr/>
              <a:t>10/11/2020</a:t>
            </a:fld>
            <a:endParaRPr lang="en-GB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DB52D3EB-9C2D-4B6C-83BA-463621ED2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BC2838E-6D14-4000-AB07-56981980C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40678-301B-4806-8F21-8FBCD99ADC5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502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FB977B28-9CEE-4A06-9C47-FA055B175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Figure 5-source data 1. KIF3A distributes evenly in primary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hepatocytes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xmlns="" id="{1D2D8F7D-8EB8-4CC3-962F-6A587F810E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68476" y="2198994"/>
            <a:ext cx="2234184" cy="2752344"/>
          </a:xfrm>
        </p:spPr>
      </p:pic>
    </p:spTree>
    <p:extLst>
      <p:ext uri="{BB962C8B-B14F-4D97-AF65-F5344CB8AC3E}">
        <p14:creationId xmlns:p14="http://schemas.microsoft.com/office/powerpoint/2010/main" xmlns="" val="4134377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全屏显示(4:3)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Figure 5-source data 1. KIF3A distributes evenly in primary hepatocytes.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昌 张</dc:creator>
  <cp:lastModifiedBy>LY</cp:lastModifiedBy>
  <cp:revision>5</cp:revision>
  <dcterms:created xsi:type="dcterms:W3CDTF">2020-11-10T07:49:49Z</dcterms:created>
  <dcterms:modified xsi:type="dcterms:W3CDTF">2020-11-10T08:14:51Z</dcterms:modified>
</cp:coreProperties>
</file>