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4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3"/>
  </p:normalViewPr>
  <p:slideViewPr>
    <p:cSldViewPr snapToGrid="0" snapToObjects="1" showGuides="1">
      <p:cViewPr varScale="1">
        <p:scale>
          <a:sx n="79" d="100"/>
          <a:sy n="79" d="100"/>
        </p:scale>
        <p:origin x="3064" y="2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15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89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7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59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79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58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37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0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E5A3D-8758-924B-BDC3-DCE0F94943A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CA685-7382-4C42-A50F-1952CDB12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85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F3DDB4D-182D-3740-8509-26F58E9CA35F}"/>
              </a:ext>
            </a:extLst>
          </p:cNvPr>
          <p:cNvGraphicFramePr>
            <a:graphicFrameLocks noGrp="1"/>
          </p:cNvGraphicFramePr>
          <p:nvPr/>
        </p:nvGraphicFramePr>
        <p:xfrm>
          <a:off x="453199" y="867128"/>
          <a:ext cx="5730496" cy="24514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2956">
                  <a:extLst>
                    <a:ext uri="{9D8B030D-6E8A-4147-A177-3AD203B41FA5}">
                      <a16:colId xmlns:a16="http://schemas.microsoft.com/office/drawing/2014/main" val="688715728"/>
                    </a:ext>
                  </a:extLst>
                </a:gridCol>
                <a:gridCol w="921322">
                  <a:extLst>
                    <a:ext uri="{9D8B030D-6E8A-4147-A177-3AD203B41FA5}">
                      <a16:colId xmlns:a16="http://schemas.microsoft.com/office/drawing/2014/main" val="538041268"/>
                    </a:ext>
                  </a:extLst>
                </a:gridCol>
                <a:gridCol w="949960">
                  <a:extLst>
                    <a:ext uri="{9D8B030D-6E8A-4147-A177-3AD203B41FA5}">
                      <a16:colId xmlns:a16="http://schemas.microsoft.com/office/drawing/2014/main" val="3643638290"/>
                    </a:ext>
                  </a:extLst>
                </a:gridCol>
                <a:gridCol w="594424">
                  <a:extLst>
                    <a:ext uri="{9D8B030D-6E8A-4147-A177-3AD203B41FA5}">
                      <a16:colId xmlns:a16="http://schemas.microsoft.com/office/drawing/2014/main" val="290329618"/>
                    </a:ext>
                  </a:extLst>
                </a:gridCol>
                <a:gridCol w="1183958">
                  <a:extLst>
                    <a:ext uri="{9D8B030D-6E8A-4147-A177-3AD203B41FA5}">
                      <a16:colId xmlns:a16="http://schemas.microsoft.com/office/drawing/2014/main" val="6533913"/>
                    </a:ext>
                  </a:extLst>
                </a:gridCol>
                <a:gridCol w="1547876">
                  <a:extLst>
                    <a:ext uri="{9D8B030D-6E8A-4147-A177-3AD203B41FA5}">
                      <a16:colId xmlns:a16="http://schemas.microsoft.com/office/drawing/2014/main" val="2507229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Sl. No.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Contig No.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Length (bp)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CEN*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N-gaps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809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2797331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6421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2474493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0895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2342205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8185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2098823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rDNA locus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6043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1379441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0584" marR="100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observed in CHEF gel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100584" marR="1005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7453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1255791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None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169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1225766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MTLa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0494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921083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2761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12816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None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MTLalpha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8194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8448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None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9891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6389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None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45002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5408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None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408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14527994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</a:t>
                      </a:r>
                      <a:endParaRPr lang="en-IN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253968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1C923E0-3D49-994D-9EFA-055A41306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62" y="441756"/>
            <a:ext cx="57304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Table S1: Assembly C with 12 </a:t>
            </a:r>
            <a:r>
              <a:rPr kumimoji="0" lang="en-US" altLang="en-US" sz="10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contigs</a:t>
            </a:r>
            <a:r>
              <a:rPr kumimoji="0" lang="en-US" altLang="en-US" sz="1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  <a:endParaRPr kumimoji="0" lang="en-US" altLang="en-US" sz="10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7662" y="3432029"/>
            <a:ext cx="31543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*as reported in </a:t>
            </a:r>
            <a:r>
              <a:rPr lang="en-US" altLang="en-US" sz="10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Chatterjee</a:t>
            </a:r>
            <a:r>
              <a:rPr lang="en-US" altLang="en-US" sz="1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G. </a:t>
            </a:r>
            <a:r>
              <a:rPr lang="en-US" altLang="en-US" sz="1000" i="1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et al., </a:t>
            </a:r>
            <a:r>
              <a:rPr lang="en-US" altLang="en-US" sz="10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2016.</a:t>
            </a:r>
            <a:endParaRPr lang="en-US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717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120</Words>
  <Application>Microsoft Macintosh PowerPoint</Application>
  <PresentationFormat>A4 Paper (210x297 mm)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krishnendu guin</dc:creator>
  <cp:lastModifiedBy>krishnendu guin</cp:lastModifiedBy>
  <cp:revision>1</cp:revision>
  <dcterms:created xsi:type="dcterms:W3CDTF">2020-05-27T10:57:39Z</dcterms:created>
  <dcterms:modified xsi:type="dcterms:W3CDTF">2020-05-27T10:59:34Z</dcterms:modified>
</cp:coreProperties>
</file>