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8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1"/>
    <p:restoredTop sz="94663"/>
  </p:normalViewPr>
  <p:slideViewPr>
    <p:cSldViewPr snapToGrid="0" snapToObjects="1" showGuides="1">
      <p:cViewPr>
        <p:scale>
          <a:sx n="103" d="100"/>
          <a:sy n="103" d="100"/>
        </p:scale>
        <p:origin x="2528" y="144"/>
      </p:cViewPr>
      <p:guideLst>
        <p:guide orient="horz" pos="3120"/>
        <p:guide pos="218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82B07-5088-7A4C-AB70-E1CEB05B2B7E}" type="datetimeFigureOut">
              <a:rPr lang="en-US" smtClean="0"/>
              <a:t>5/27/20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8EE59-B84C-774F-AC9B-B740A19019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43840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82B07-5088-7A4C-AB70-E1CEB05B2B7E}" type="datetimeFigureOut">
              <a:rPr lang="en-US" smtClean="0"/>
              <a:t>5/27/20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8EE59-B84C-774F-AC9B-B740A19019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12331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82B07-5088-7A4C-AB70-E1CEB05B2B7E}" type="datetimeFigureOut">
              <a:rPr lang="en-US" smtClean="0"/>
              <a:t>5/27/20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8EE59-B84C-774F-AC9B-B740A19019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07136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82B07-5088-7A4C-AB70-E1CEB05B2B7E}" type="datetimeFigureOut">
              <a:rPr lang="en-US" smtClean="0"/>
              <a:t>5/27/20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8EE59-B84C-774F-AC9B-B740A19019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37026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82B07-5088-7A4C-AB70-E1CEB05B2B7E}" type="datetimeFigureOut">
              <a:rPr lang="en-US" smtClean="0"/>
              <a:t>5/27/20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8EE59-B84C-774F-AC9B-B740A19019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6484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82B07-5088-7A4C-AB70-E1CEB05B2B7E}" type="datetimeFigureOut">
              <a:rPr lang="en-US" smtClean="0"/>
              <a:t>5/27/20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8EE59-B84C-774F-AC9B-B740A19019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3501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82B07-5088-7A4C-AB70-E1CEB05B2B7E}" type="datetimeFigureOut">
              <a:rPr lang="en-US" smtClean="0"/>
              <a:t>5/27/20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8EE59-B84C-774F-AC9B-B740A19019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45669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82B07-5088-7A4C-AB70-E1CEB05B2B7E}" type="datetimeFigureOut">
              <a:rPr lang="en-US" smtClean="0"/>
              <a:t>5/27/20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8EE59-B84C-774F-AC9B-B740A19019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04750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82B07-5088-7A4C-AB70-E1CEB05B2B7E}" type="datetimeFigureOut">
              <a:rPr lang="en-US" smtClean="0"/>
              <a:t>5/27/20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8EE59-B84C-774F-AC9B-B740A19019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02054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82B07-5088-7A4C-AB70-E1CEB05B2B7E}" type="datetimeFigureOut">
              <a:rPr lang="en-US" smtClean="0"/>
              <a:t>5/27/20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8EE59-B84C-774F-AC9B-B740A19019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6587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82B07-5088-7A4C-AB70-E1CEB05B2B7E}" type="datetimeFigureOut">
              <a:rPr lang="en-US" smtClean="0"/>
              <a:t>5/27/20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8EE59-B84C-774F-AC9B-B740A19019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68541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782B07-5088-7A4C-AB70-E1CEB05B2B7E}" type="datetimeFigureOut">
              <a:rPr lang="en-US" smtClean="0"/>
              <a:t>5/27/20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D8EE59-B84C-774F-AC9B-B740A19019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43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50D7548B-BC60-1F44-AA2C-A7A59CA465B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04314942"/>
              </p:ext>
            </p:extLst>
          </p:nvPr>
        </p:nvGraphicFramePr>
        <p:xfrm>
          <a:off x="386334" y="3429000"/>
          <a:ext cx="6085330" cy="1645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44901">
                  <a:extLst>
                    <a:ext uri="{9D8B030D-6E8A-4147-A177-3AD203B41FA5}">
                      <a16:colId xmlns:a16="http://schemas.microsoft.com/office/drawing/2014/main" val="2712922739"/>
                    </a:ext>
                  </a:extLst>
                </a:gridCol>
                <a:gridCol w="1126435">
                  <a:extLst>
                    <a:ext uri="{9D8B030D-6E8A-4147-A177-3AD203B41FA5}">
                      <a16:colId xmlns:a16="http://schemas.microsoft.com/office/drawing/2014/main" val="945992704"/>
                    </a:ext>
                  </a:extLst>
                </a:gridCol>
                <a:gridCol w="1934817">
                  <a:extLst>
                    <a:ext uri="{9D8B030D-6E8A-4147-A177-3AD203B41FA5}">
                      <a16:colId xmlns:a16="http://schemas.microsoft.com/office/drawing/2014/main" val="631051467"/>
                    </a:ext>
                  </a:extLst>
                </a:gridCol>
                <a:gridCol w="874643">
                  <a:extLst>
                    <a:ext uri="{9D8B030D-6E8A-4147-A177-3AD203B41FA5}">
                      <a16:colId xmlns:a16="http://schemas.microsoft.com/office/drawing/2014/main" val="727191208"/>
                    </a:ext>
                  </a:extLst>
                </a:gridCol>
                <a:gridCol w="1104534">
                  <a:extLst>
                    <a:ext uri="{9D8B030D-6E8A-4147-A177-3AD203B41FA5}">
                      <a16:colId xmlns:a16="http://schemas.microsoft.com/office/drawing/2014/main" val="167464600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Name</a:t>
                      </a:r>
                    </a:p>
                  </a:txBody>
                  <a:tcPr marL="121706" marR="1217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Vector/</a:t>
                      </a:r>
                    </a:p>
                    <a:p>
                      <a:r>
                        <a:rPr lang="en-US" sz="10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backbone</a:t>
                      </a:r>
                    </a:p>
                  </a:txBody>
                  <a:tcPr marL="121706" marR="1217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Modification</a:t>
                      </a:r>
                    </a:p>
                  </a:txBody>
                  <a:tcPr marL="121706" marR="1217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Length</a:t>
                      </a:r>
                    </a:p>
                  </a:txBody>
                  <a:tcPr marL="121706" marR="1217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References</a:t>
                      </a:r>
                    </a:p>
                  </a:txBody>
                  <a:tcPr marL="121706" marR="1217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693517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IN" sz="10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pKG1</a:t>
                      </a:r>
                      <a:endParaRPr lang="en-US" sz="10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706" marR="1217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pSFS2a</a:t>
                      </a:r>
                    </a:p>
                  </a:txBody>
                  <a:tcPr marL="121706" marR="1217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Upstream and downstream homology region of </a:t>
                      </a:r>
                      <a:r>
                        <a:rPr lang="en-US" sz="1000" b="0" i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SCH9 ORF is </a:t>
                      </a:r>
                      <a:r>
                        <a:rPr lang="en-US" sz="1000" b="0" i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cloned.</a:t>
                      </a:r>
                    </a:p>
                  </a:txBody>
                  <a:tcPr marL="121706" marR="1217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8542 bp</a:t>
                      </a:r>
                    </a:p>
                  </a:txBody>
                  <a:tcPr marL="121706" marR="1217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This study</a:t>
                      </a:r>
                    </a:p>
                  </a:txBody>
                  <a:tcPr marL="121706" marR="1217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597363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IN" sz="10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pKG2</a:t>
                      </a:r>
                      <a:endParaRPr lang="en-US" sz="10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706" marR="1217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pBSCaURA3 </a:t>
                      </a:r>
                    </a:p>
                  </a:txBody>
                  <a:tcPr marL="121706" marR="1217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Upstream and downstream homology region of intergenic locus (</a:t>
                      </a:r>
                      <a:r>
                        <a:rPr lang="en-IN" sz="10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Chr5_497_kb</a:t>
                      </a:r>
                      <a:r>
                        <a:rPr lang="en-US" sz="10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 </a:t>
                      </a:r>
                      <a:r>
                        <a:rPr lang="en-US" sz="1000" b="0" i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is</a:t>
                      </a:r>
                      <a:r>
                        <a:rPr lang="en-US" sz="1000" b="0" i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000" b="0" i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cloned.</a:t>
                      </a:r>
                    </a:p>
                  </a:txBody>
                  <a:tcPr marL="121706" marR="1217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5039 bp</a:t>
                      </a:r>
                    </a:p>
                  </a:txBody>
                  <a:tcPr marL="121706" marR="1217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This study</a:t>
                      </a:r>
                    </a:p>
                    <a:p>
                      <a:endParaRPr lang="en-US" sz="10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706" marR="1217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89525471"/>
                  </a:ext>
                </a:extLst>
              </a:tr>
            </a:tbl>
          </a:graphicData>
        </a:graphic>
      </p:graphicFrame>
      <p:sp>
        <p:nvSpPr>
          <p:cNvPr id="5" name="Rectangle 1">
            <a:extLst>
              <a:ext uri="{FF2B5EF4-FFF2-40B4-BE49-F238E27FC236}">
                <a16:creationId xmlns:a16="http://schemas.microsoft.com/office/drawing/2014/main" id="{DA1A560C-F7D4-C644-B38E-D78FDCF43C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6334" y="3005638"/>
            <a:ext cx="3387466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Supplementary file 10: List of plasmids used in this study</a:t>
            </a:r>
            <a:endParaRPr kumimoji="0" lang="en-US" alt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41092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57</Words>
  <Application>Microsoft Macintosh PowerPoint</Application>
  <PresentationFormat>A4 Paper (210x297 mm)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krishnendu guin</dc:creator>
  <cp:lastModifiedBy>krishnendu guin</cp:lastModifiedBy>
  <cp:revision>1</cp:revision>
  <dcterms:created xsi:type="dcterms:W3CDTF">2020-05-27T11:09:27Z</dcterms:created>
  <dcterms:modified xsi:type="dcterms:W3CDTF">2020-05-27T11:10:31Z</dcterms:modified>
</cp:coreProperties>
</file>