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9" d="100"/>
          <a:sy n="79" d="100"/>
        </p:scale>
        <p:origin x="3064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6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54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0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3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2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0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9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8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19144-0D18-C04A-9611-ABF1EFD76E8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4AEB6-788F-CC46-ABEF-D4122A6FB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14D4E822-2341-1446-BDBD-F7105C9E3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12" y="2530515"/>
            <a:ext cx="58594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Supplementary file 2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Assembly of </a:t>
            </a: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sub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-telomeres and filling up N-gaps in the genome assembly of </a:t>
            </a:r>
            <a:r>
              <a:rPr kumimoji="0" lang="en-US" altLang="en-US" sz="100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C. tropicalis 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using</a:t>
            </a:r>
            <a:r>
              <a:rPr kumimoji="0" lang="en-US" altLang="en-US" sz="100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de novo 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assembled contigs.</a:t>
            </a:r>
            <a:endParaRPr kumimoji="0" lang="en-US" altLang="en-US" sz="1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E016DB3-5BDB-2F4A-89F6-C19462C44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25679"/>
              </p:ext>
            </p:extLst>
          </p:nvPr>
        </p:nvGraphicFramePr>
        <p:xfrm>
          <a:off x="206312" y="3045456"/>
          <a:ext cx="6445375" cy="1907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1344">
                  <a:extLst>
                    <a:ext uri="{9D8B030D-6E8A-4147-A177-3AD203B41FA5}">
                      <a16:colId xmlns:a16="http://schemas.microsoft.com/office/drawing/2014/main" val="1401978516"/>
                    </a:ext>
                  </a:extLst>
                </a:gridCol>
                <a:gridCol w="842850">
                  <a:extLst>
                    <a:ext uri="{9D8B030D-6E8A-4147-A177-3AD203B41FA5}">
                      <a16:colId xmlns:a16="http://schemas.microsoft.com/office/drawing/2014/main" val="2256065629"/>
                    </a:ext>
                  </a:extLst>
                </a:gridCol>
                <a:gridCol w="842850">
                  <a:extLst>
                    <a:ext uri="{9D8B030D-6E8A-4147-A177-3AD203B41FA5}">
                      <a16:colId xmlns:a16="http://schemas.microsoft.com/office/drawing/2014/main" val="4062450363"/>
                    </a:ext>
                  </a:extLst>
                </a:gridCol>
                <a:gridCol w="1179990">
                  <a:extLst>
                    <a:ext uri="{9D8B030D-6E8A-4147-A177-3AD203B41FA5}">
                      <a16:colId xmlns:a16="http://schemas.microsoft.com/office/drawing/2014/main" val="3725779895"/>
                    </a:ext>
                  </a:extLst>
                </a:gridCol>
                <a:gridCol w="1621620">
                  <a:extLst>
                    <a:ext uri="{9D8B030D-6E8A-4147-A177-3AD203B41FA5}">
                      <a16:colId xmlns:a16="http://schemas.microsoft.com/office/drawing/2014/main" val="2030245647"/>
                    </a:ext>
                  </a:extLst>
                </a:gridCol>
                <a:gridCol w="1336721">
                  <a:extLst>
                    <a:ext uri="{9D8B030D-6E8A-4147-A177-3AD203B41FA5}">
                      <a16:colId xmlns:a16="http://schemas.microsoft.com/office/drawing/2014/main" val="27239707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itchFamily="2" charset="2"/>
                        </a:rPr>
                        <a:t></a:t>
                      </a:r>
                      <a:r>
                        <a:rPr lang="en-IN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itchFamily="2" charset="2"/>
                        </a:rPr>
                        <a:t></a:t>
                      </a:r>
                      <a:r>
                        <a:rPr lang="en-IN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N-gaps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Filled N-gap using strategy-I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Filled N-gaps  using strategy-II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856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269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Tig224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Tig10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20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Tig236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349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Tig238 5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itchFamily="2" charset="2"/>
                        </a:rPr>
                        <a:t></a:t>
                      </a:r>
                      <a:r>
                        <a:rPr lang="en-IN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8480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Tig251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Tig1909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58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Tig110 5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itchFamily="2" charset="2"/>
                        </a:rPr>
                        <a:t></a:t>
                      </a:r>
                      <a:r>
                        <a:rPr lang="en-IN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Tig110 3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itchFamily="2" charset="2"/>
                        </a:rPr>
                        <a:t></a:t>
                      </a:r>
                      <a:r>
                        <a:rPr lang="en-IN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54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Tig254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Tig244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476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64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06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96</Words>
  <Application>Microsoft Macintosh PowerPoint</Application>
  <PresentationFormat>A4 Paper (210x297 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2020-05-27T10:59:54Z</dcterms:created>
  <dcterms:modified xsi:type="dcterms:W3CDTF">2020-05-27T11:01:14Z</dcterms:modified>
</cp:coreProperties>
</file>