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5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 showGuides="1">
      <p:cViewPr varScale="1">
        <p:scale>
          <a:sx n="79" d="100"/>
          <a:sy n="79" d="100"/>
        </p:scale>
        <p:origin x="3064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5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1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5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6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5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1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1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16F3-1611-7743-A1C5-7BBAA03A88A1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79724-4FB7-3B48-BF4E-84E2191EC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BF9C9B-9ADF-1642-907A-208D075357D2}"/>
              </a:ext>
            </a:extLst>
          </p:cNvPr>
          <p:cNvSpPr txBox="1"/>
          <p:nvPr/>
        </p:nvSpPr>
        <p:spPr>
          <a:xfrm>
            <a:off x="81060" y="255792"/>
            <a:ext cx="6776940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Supplementary file 3:  Statistics for different versions of genome the assembly of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C. tropicalis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(MYA-3404) generated in this study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4DDDA3-7791-7448-B6CE-0DA3F4AFC081}"/>
              </a:ext>
            </a:extLst>
          </p:cNvPr>
          <p:cNvGraphicFramePr>
            <a:graphicFrameLocks noGrp="1"/>
          </p:cNvGraphicFramePr>
          <p:nvPr/>
        </p:nvGraphicFramePr>
        <p:xfrm>
          <a:off x="199788" y="753186"/>
          <a:ext cx="6193278" cy="5016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213">
                  <a:extLst>
                    <a:ext uri="{9D8B030D-6E8A-4147-A177-3AD203B41FA5}">
                      <a16:colId xmlns:a16="http://schemas.microsoft.com/office/drawing/2014/main" val="317290171"/>
                    </a:ext>
                  </a:extLst>
                </a:gridCol>
                <a:gridCol w="1032213">
                  <a:extLst>
                    <a:ext uri="{9D8B030D-6E8A-4147-A177-3AD203B41FA5}">
                      <a16:colId xmlns:a16="http://schemas.microsoft.com/office/drawing/2014/main" val="1060274117"/>
                    </a:ext>
                  </a:extLst>
                </a:gridCol>
                <a:gridCol w="1032213">
                  <a:extLst>
                    <a:ext uri="{9D8B030D-6E8A-4147-A177-3AD203B41FA5}">
                      <a16:colId xmlns:a16="http://schemas.microsoft.com/office/drawing/2014/main" val="2921302429"/>
                    </a:ext>
                  </a:extLst>
                </a:gridCol>
                <a:gridCol w="1032213">
                  <a:extLst>
                    <a:ext uri="{9D8B030D-6E8A-4147-A177-3AD203B41FA5}">
                      <a16:colId xmlns:a16="http://schemas.microsoft.com/office/drawing/2014/main" val="1777600870"/>
                    </a:ext>
                  </a:extLst>
                </a:gridCol>
                <a:gridCol w="1032213">
                  <a:extLst>
                    <a:ext uri="{9D8B030D-6E8A-4147-A177-3AD203B41FA5}">
                      <a16:colId xmlns:a16="http://schemas.microsoft.com/office/drawing/2014/main" val="3206178114"/>
                    </a:ext>
                  </a:extLst>
                </a:gridCol>
                <a:gridCol w="1032213">
                  <a:extLst>
                    <a:ext uri="{9D8B030D-6E8A-4147-A177-3AD203B41FA5}">
                      <a16:colId xmlns:a16="http://schemas.microsoft.com/office/drawing/2014/main" val="3026335335"/>
                    </a:ext>
                  </a:extLst>
                </a:gridCol>
              </a:tblGrid>
              <a:tr h="130792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Parameters</a:t>
                      </a:r>
                    </a:p>
                  </a:txBody>
                  <a:tcPr marT="41564" marB="41564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Assembly B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Assembly C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novo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i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Canu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novo 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(FALCON)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Assembly2020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04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IN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asm_contigs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622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IN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asm_esize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1948827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2042279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1074242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1651545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2305488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205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IN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asm_max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2797331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2797331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2853807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2860637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2835428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052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IN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asm_mean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907756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1210666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138616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874119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2087075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17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IN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asm_median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419327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1225766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35218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784244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2347188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889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IN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asm_min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5408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5408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16806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30345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927416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857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asm_n50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2216334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2342205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755598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1541447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2504192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015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asm_n90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921083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1225766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35218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483039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1239682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6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asm_n95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802573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921083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29731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464065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927416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187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IN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asm_total_bp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14524098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14527994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18713202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14860026</a:t>
                      </a:r>
                      <a:endParaRPr lang="en-IN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14609527</a:t>
                      </a:r>
                    </a:p>
                  </a:txBody>
                  <a:tcPr marL="9525" marR="9525" marT="86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578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56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131</Words>
  <Application>Microsoft Macintosh PowerPoint</Application>
  <PresentationFormat>A4 Paper (210x297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krishnendu guin</dc:creator>
  <cp:lastModifiedBy>krishnendu guin</cp:lastModifiedBy>
  <cp:revision>1</cp:revision>
  <dcterms:created xsi:type="dcterms:W3CDTF">2020-05-27T11:01:27Z</dcterms:created>
  <dcterms:modified xsi:type="dcterms:W3CDTF">2020-05-27T11:02:24Z</dcterms:modified>
</cp:coreProperties>
</file>