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 showGuides="1">
      <p:cViewPr>
        <p:scale>
          <a:sx n="152" d="100"/>
          <a:sy n="152" d="100"/>
        </p:scale>
        <p:origin x="1472" y="12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1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8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9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1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64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8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3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30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3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45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2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3B7DD-E575-F44B-91C5-CA9908A6A160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97353-4A63-D048-9E39-F35A5E5EA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2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705E7B6-9DBE-EF47-BE88-F0B89A94D8D5}"/>
              </a:ext>
            </a:extLst>
          </p:cNvPr>
          <p:cNvSpPr/>
          <p:nvPr/>
        </p:nvSpPr>
        <p:spPr>
          <a:xfrm>
            <a:off x="1193706" y="5452213"/>
            <a:ext cx="5363881" cy="4001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syntenic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CtCENs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CACD6E0-9F10-CF4E-9BF3-3C723D9EB7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424009"/>
              </p:ext>
            </p:extLst>
          </p:nvPr>
        </p:nvGraphicFramePr>
        <p:xfrm>
          <a:off x="1226043" y="2797577"/>
          <a:ext cx="3945830" cy="265935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80365">
                  <a:extLst>
                    <a:ext uri="{9D8B030D-6E8A-4147-A177-3AD203B41FA5}">
                      <a16:colId xmlns:a16="http://schemas.microsoft.com/office/drawing/2014/main" val="1903920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36648690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996069283"/>
                    </a:ext>
                  </a:extLst>
                </a:gridCol>
                <a:gridCol w="977233">
                  <a:extLst>
                    <a:ext uri="{9D8B030D-6E8A-4147-A177-3AD203B41FA5}">
                      <a16:colId xmlns:a16="http://schemas.microsoft.com/office/drawing/2014/main" val="520387563"/>
                    </a:ext>
                  </a:extLst>
                </a:gridCol>
              </a:tblGrid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 repeat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(bp)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central core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(bp)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 repeat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(bp)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2590099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087987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3651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6878600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6409904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973909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9204247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578181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78E97FD0-9663-6948-A96A-0DB84A784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895" y="2521626"/>
            <a:ext cx="662473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Supplementary file 6: Features of centromere DNA elements in </a:t>
            </a:r>
            <a:r>
              <a:rPr kumimoji="0" lang="en-US" altLang="en-US" sz="100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C. </a:t>
            </a:r>
            <a:r>
              <a:rPr lang="en-US" altLang="en-US" sz="1000" i="1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viswanathii</a:t>
            </a:r>
            <a:endParaRPr kumimoji="0" lang="en-US" altLang="en-US" sz="10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08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58</Words>
  <Application>Microsoft Macintosh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guin</dc:creator>
  <cp:lastModifiedBy>krishnendu guin</cp:lastModifiedBy>
  <cp:revision>1</cp:revision>
  <dcterms:created xsi:type="dcterms:W3CDTF">2020-05-27T11:04:42Z</dcterms:created>
  <dcterms:modified xsi:type="dcterms:W3CDTF">2020-05-27T11:05:35Z</dcterms:modified>
</cp:coreProperties>
</file>