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 showGuides="1">
      <p:cViewPr>
        <p:scale>
          <a:sx n="156" d="100"/>
          <a:sy n="156" d="100"/>
        </p:scale>
        <p:origin x="1384" y="1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99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44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5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4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5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71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64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34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6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07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2EEC5-F828-FA43-88DC-794BCF84CAC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843A1-7F54-FC4F-B233-4B60DDC7F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54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6EC46E-DEAE-574A-B767-AF4622A3C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915242"/>
              </p:ext>
            </p:extLst>
          </p:nvPr>
        </p:nvGraphicFramePr>
        <p:xfrm>
          <a:off x="1225232" y="1327338"/>
          <a:ext cx="4407535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7425">
                  <a:extLst>
                    <a:ext uri="{9D8B030D-6E8A-4147-A177-3AD203B41FA5}">
                      <a16:colId xmlns:a16="http://schemas.microsoft.com/office/drawing/2014/main" val="2862040348"/>
                    </a:ext>
                  </a:extLst>
                </a:gridCol>
                <a:gridCol w="3420110">
                  <a:extLst>
                    <a:ext uri="{9D8B030D-6E8A-4147-A177-3AD203B41FA5}">
                      <a16:colId xmlns:a16="http://schemas.microsoft.com/office/drawing/2014/main" val="31833773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Strain name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Genotype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60159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SC5314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albicans </a:t>
                      </a:r>
                      <a:r>
                        <a:rPr lang="en-IN" sz="10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 strain </a:t>
                      </a: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(Wild-type)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5781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MYA3404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tropicalis </a:t>
                      </a: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Clinical isolate (Wild-type)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2628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CtKS102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ura3::FRT/ura3::FRT his1::FRT/his1::FRT arg4::FRT/arg4::FRT CSE4/CSE4::CSE4-TAP (CaHIS1)</a:t>
                      </a:r>
                      <a:endParaRPr lang="en-IN" sz="1000" b="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2362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CtKG001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ura3::FRT/ura3::FRT his1::FRT/his1::FRT arg4::FRT/arg4::FRT CSE4/CSE4::CSE4-TAP (CaHIS1) sch9::FRT/sch9::FRT</a:t>
                      </a:r>
                      <a:endParaRPr lang="en-IN" sz="1000" b="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73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CtKG002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ura3::FRT/ura3::FRT his1::FRT/his1::FRT arg4::FRT/arg4::FRT CSE4/CSE4::CSE4-TAP (CaHIS1) sch9::FRT/sch9::FRT Chr5-497kb/ Chr5-497kb::CaURA3</a:t>
                      </a:r>
                      <a:endParaRPr lang="en-IN" sz="1000" b="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568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CtKG003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ura3::FRT/ura3::FRT his1::FRT/his1::FRT arg4::FRT/arg4::FRT CSE4/CSE4::CSE4-TAP (CaHIS1)</a:t>
                      </a:r>
                      <a:endParaRPr lang="en-IN" sz="1000" b="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Chr5-497kb/ Chr5-497kb::CaURA3</a:t>
                      </a:r>
                      <a:endParaRPr lang="en-IN" sz="1000" b="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98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CtKG101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ura3::FRT/ura3::FRT his1::FRT/his1::FRT arg4::FRT/arg4::FRT CSE4/CSE4::CSE4-TAP (CaHIS1) sch9::FRT/sch9::FRT </a:t>
                      </a:r>
                      <a:r>
                        <a:rPr lang="en-IN" sz="10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Chr5</a:t>
                      </a: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IN" sz="10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monosomy Transformant 1</a:t>
                      </a:r>
                      <a:endParaRPr lang="en-IN" sz="10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30770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CtKG102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ura3::FRT/ura3::FRT his1::FRT/his1::FRT arg4::FRT/arg4::FRT CSE4/CSE4::CSE4-TAP (CaHIS1) sch9::FRT/sch9::FRT </a:t>
                      </a:r>
                      <a:r>
                        <a:rPr lang="en-IN" sz="10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Chr5 monosomy Transformant 2</a:t>
                      </a:r>
                      <a:endParaRPr lang="en-IN" sz="10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7737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CtKG103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ura3::FRT/ura3::FRT his1::FRT/his1::FRT arg4::FRT/arg4::FRT CSE4/CSE4::CSE4-TAP (CaHIS1) sch9::FRT/sch9::FRT </a:t>
                      </a:r>
                      <a:r>
                        <a:rPr lang="en-IN" sz="10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Chr5 monosomy Transformant 3</a:t>
                      </a:r>
                      <a:endParaRPr lang="en-IN" sz="10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4056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CtKG104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ura3::FRT/ura3::FRT his1::FRT/his1::FRT arg4::FRT/arg4::FRT CSE4/CSE4::CSE4-TAP (CaHIS1) sch9::FRT/sch9::FRT </a:t>
                      </a:r>
                      <a:r>
                        <a:rPr lang="en-IN" sz="10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Chr5 monosomy Transformant 4</a:t>
                      </a:r>
                      <a:endParaRPr lang="en-IN" sz="10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534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CtKG105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ura3::FRT/ura3::FRT his1::FRT/his1::FRT arg4::FRT/arg4::FRT CSE4/CSE4::CSE4-TAP (CaHIS1) sch9::FRT/sch9::FRT </a:t>
                      </a:r>
                      <a:r>
                        <a:rPr lang="en-IN" sz="10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Chr5 monosomy Transformant 5</a:t>
                      </a:r>
                      <a:endParaRPr lang="en-IN" sz="10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3117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NCYC-2606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Environmental isolate of C. </a:t>
                      </a:r>
                      <a:r>
                        <a:rPr lang="en-IN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sojae</a:t>
                      </a:r>
                      <a:r>
                        <a:rPr lang="en-IN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(wild-type)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13353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3A920D6-945E-B543-A639-E6C2BB004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232" y="927228"/>
            <a:ext cx="322395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Supplementary file 8: List of strains used in this study.</a:t>
            </a:r>
            <a:endParaRPr kumimoji="0" lang="en-US" altLang="en-US" sz="1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47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392</Words>
  <Application>Microsoft Macintosh PowerPoint</Application>
  <PresentationFormat>A4 Paper (210x297 mm)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guin</dc:creator>
  <cp:lastModifiedBy>krishnendu guin</cp:lastModifiedBy>
  <cp:revision>1</cp:revision>
  <dcterms:created xsi:type="dcterms:W3CDTF">2020-05-27T11:07:11Z</dcterms:created>
  <dcterms:modified xsi:type="dcterms:W3CDTF">2020-05-27T11:08:10Z</dcterms:modified>
</cp:coreProperties>
</file>