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3"/>
  </p:normalViewPr>
  <p:slideViewPr>
    <p:cSldViewPr snapToGrid="0" snapToObjects="1" showGuides="1">
      <p:cViewPr>
        <p:scale>
          <a:sx n="126" d="100"/>
          <a:sy n="126" d="100"/>
        </p:scale>
        <p:origin x="2048" y="1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117A-CA55-F148-92C4-755D0E897D9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1C2F-C52E-D043-A026-2E89E5440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51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117A-CA55-F148-92C4-755D0E897D9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1C2F-C52E-D043-A026-2E89E5440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8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117A-CA55-F148-92C4-755D0E897D9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1C2F-C52E-D043-A026-2E89E5440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801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117A-CA55-F148-92C4-755D0E897D9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1C2F-C52E-D043-A026-2E89E5440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66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117A-CA55-F148-92C4-755D0E897D9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1C2F-C52E-D043-A026-2E89E5440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85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117A-CA55-F148-92C4-755D0E897D9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1C2F-C52E-D043-A026-2E89E5440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2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117A-CA55-F148-92C4-755D0E897D9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1C2F-C52E-D043-A026-2E89E5440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72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117A-CA55-F148-92C4-755D0E897D9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1C2F-C52E-D043-A026-2E89E5440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04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117A-CA55-F148-92C4-755D0E897D9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1C2F-C52E-D043-A026-2E89E5440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8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117A-CA55-F148-92C4-755D0E897D9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1C2F-C52E-D043-A026-2E89E5440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2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117A-CA55-F148-92C4-755D0E897D9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1C2F-C52E-D043-A026-2E89E5440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9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8117A-CA55-F148-92C4-755D0E897D9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41C2F-C52E-D043-A026-2E89E5440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0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CA2BE33-4729-644D-846E-9B6B8B7F0ED6}"/>
              </a:ext>
            </a:extLst>
          </p:cNvPr>
          <p:cNvGraphicFramePr>
            <a:graphicFrameLocks noGrp="1"/>
          </p:cNvGraphicFramePr>
          <p:nvPr/>
        </p:nvGraphicFramePr>
        <p:xfrm>
          <a:off x="210964" y="461665"/>
          <a:ext cx="6436074" cy="9026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0777">
                  <a:extLst>
                    <a:ext uri="{9D8B030D-6E8A-4147-A177-3AD203B41FA5}">
                      <a16:colId xmlns:a16="http://schemas.microsoft.com/office/drawing/2014/main" val="127418659"/>
                    </a:ext>
                  </a:extLst>
                </a:gridCol>
                <a:gridCol w="3529230">
                  <a:extLst>
                    <a:ext uri="{9D8B030D-6E8A-4147-A177-3AD203B41FA5}">
                      <a16:colId xmlns:a16="http://schemas.microsoft.com/office/drawing/2014/main" val="1536428111"/>
                    </a:ext>
                  </a:extLst>
                </a:gridCol>
                <a:gridCol w="1796067">
                  <a:extLst>
                    <a:ext uri="{9D8B030D-6E8A-4147-A177-3AD203B41FA5}">
                      <a16:colId xmlns:a16="http://schemas.microsoft.com/office/drawing/2014/main" val="2234267778"/>
                    </a:ext>
                  </a:extLst>
                </a:gridCol>
              </a:tblGrid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name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Sequence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 of use</a:t>
                      </a:r>
                      <a:endParaRPr lang="en-IN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4992963"/>
                  </a:ext>
                </a:extLst>
              </a:tr>
              <a:tr h="16119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Construction and confirmation of sch9/sch9 mutants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602781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KG1</a:t>
                      </a: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ATGCGGTACCGTTGGTACCTTCTACAGATGC</a:t>
                      </a: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Amplification and cloning of upstream homology region of SCH9 ORF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472142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KG2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AGTCCTCGAGAATGGGTGAGCAGATGATGG 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1312764018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KG3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ATGCCCGCGGGATGAAGAAATGCAACCAGCAG 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Amplification and cloning of downstream homology region of SCH9 ORF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5584531"/>
                  </a:ext>
                </a:extLst>
              </a:tr>
              <a:tr h="4835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KG4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ATGAGAGCTCCAAAATTGGAATCGTTAGAAACGG 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2311267625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KG5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CAACAATTTAACTTAACATGTGGCAC 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PCR confirmation of Sch9::CaSAT1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9775382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KG6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TTCTGAAACTTGAAGGATTAGATAC 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4132017210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KG7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CAGTGGCTACAACTCAGAGCACGC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830100817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KG8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TTAGAGACACAAACGAACAATGTACC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3096144783"/>
                  </a:ext>
                </a:extLst>
              </a:tr>
              <a:tr h="16119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Construction and confirmation of URA3 integrated reporter strain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654884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KG9</a:t>
                      </a: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GATCGGGCCCGGGGAACACCAACTTCAAAA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Amplification and cloning of upstream homology region of Chr5-497kb locus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0650020"/>
                  </a:ext>
                </a:extLst>
              </a:tr>
              <a:tr h="4835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KG10</a:t>
                      </a: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AGTCCTCGAGGAGAGTCATGACACACCACTTGTTG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826472284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KG11</a:t>
                      </a: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ATCGCTGCAGGACTGGAACCTTATGTGAGGAGACAG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Amplification and cloning of downstream homology region of Chr5-497_kb locus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924051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KG12</a:t>
                      </a: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AGCTGGATCCGACATCATGGATGAGCCTTGGTAG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659593088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KG13</a:t>
                      </a: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GAGAAAAAGAAAGAGAAGGATTCTAAGG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PCR confirmation of Chr5-497_kb::URA3 transformants 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5842269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KG14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ATCCTTCTTCTTGGCCACCC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4152144451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KG15</a:t>
                      </a: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GGACTGGGAGGGTGCATTGG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Probe for Southern hybridization confirmation of the sch9/sch9 mutants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101076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KG16</a:t>
                      </a: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CTATGTGGGCGTGTGATTGCGC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1858129948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KG17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GATTTGGTATGAAAAGAGGAACTCTAAC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Amplification of MTLa locus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273878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KG18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CTACTAATTTTGAAACCATTTGGAGTCT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1311211105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KG19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TAAAACATTAAGCATAGAGGACAAAGAA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Amplification of the </a:t>
                      </a:r>
                      <a:r>
                        <a:rPr lang="en-IN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MTLalpha</a:t>
                      </a: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locus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7422815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KG20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AACTTCAAATGCAAAATGTAAAACATAC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2429717626"/>
                  </a:ext>
                </a:extLst>
              </a:tr>
              <a:tr h="16119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Probes for Southern hybridization experiments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770525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KG21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GTTATTGAAGAACCTAGAGGG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Contig14_Probe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5658338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KG22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AGCTTGTAATTCAGGTGACA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966219612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KG23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CTACTCCACAGAAACAATCTCC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Contig16_Probe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5123939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KG24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CAGGGATACACTTCTTATGACC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2793834105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KG25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TGCAGTTGAAATCTCTTGGACC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Probe A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165428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KG26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GGATGTTGCGATCACTTTGG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1397502348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KG27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GGAAAGATTCAGGATAAACCAATTG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Probe B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225339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KG28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CCATTTGACTTGCCCACTC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1913449350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KG29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ATCATGAGAATACAAAGAGAAAGTT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Probe C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195001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KG30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AACTTTTGTAGTCTATCCAACTCTG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1094541679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KG31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GTGCATACGTCACAGTTTGG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Probe D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8910430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KG32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GATGCTATCATCTCAAACCAAGG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2685750881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KG33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GGTGGTTACGGTACCAGATTG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Probe E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3551260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KG34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CCGGCATTGATTCTGTTACC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3049812541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KG35</a:t>
                      </a: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GTTGTTATCCAGTGTACCAGTTG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Probe F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977394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KG36</a:t>
                      </a: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GGGATTTCTGGTGGTTCAAC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415" marR="36415" marT="0" marB="0" anchor="ctr"/>
                </a:tc>
                <a:extLst>
                  <a:ext uri="{0D108BD9-81ED-4DB2-BD59-A6C34878D82A}">
                    <a16:rowId xmlns:a16="http://schemas.microsoft.com/office/drawing/2014/main" val="111782962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DC8536C-4976-ED49-B795-23E75D877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62" y="107721"/>
            <a:ext cx="323999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Supplementary file 9: List of primers used in this study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537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207</Words>
  <Application>Microsoft Macintosh PowerPoint</Application>
  <PresentationFormat>A4 Paper (210x297 mm)</PresentationFormat>
  <Paragraphs>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krishnendu guin</dc:creator>
  <cp:lastModifiedBy>krishnendu guin</cp:lastModifiedBy>
  <cp:revision>1</cp:revision>
  <dcterms:created xsi:type="dcterms:W3CDTF">2020-05-27T11:08:25Z</dcterms:created>
  <dcterms:modified xsi:type="dcterms:W3CDTF">2020-05-27T11:09:15Z</dcterms:modified>
</cp:coreProperties>
</file>