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"/>
  </p:notesMasterIdLst>
  <p:sldIdLst>
    <p:sldId id="315" r:id="rId2"/>
    <p:sldId id="283" r:id="rId3"/>
  </p:sldIdLst>
  <p:sldSz cx="7562850" cy="10688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6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4" autoAdjust="0"/>
    <p:restoredTop sz="95254" autoAdjust="0"/>
  </p:normalViewPr>
  <p:slideViewPr>
    <p:cSldViewPr snapToGrid="0">
      <p:cViewPr>
        <p:scale>
          <a:sx n="229" d="100"/>
          <a:sy n="229" d="100"/>
        </p:scale>
        <p:origin x="-136" y="-1120"/>
      </p:cViewPr>
      <p:guideLst>
        <p:guide orient="horz" pos="3366"/>
        <p:guide pos="23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DB1BBE-B16E-524B-A3FD-158B48F5A772}" type="datetimeFigureOut">
              <a:rPr lang="en-US" smtClean="0"/>
              <a:t>1/9/21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36800" y="1143000"/>
            <a:ext cx="2184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0138BD-1045-864C-8581-605CD379F1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796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542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381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076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07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5685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409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245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04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599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950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094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525A3-308B-4312-A7C4-338349ACDA14}" type="datetimeFigureOut">
              <a:rPr lang="en-US" smtClean="0"/>
              <a:t>1/9/21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753BD-FFED-47C1-B015-8FBA04773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34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Box 46">
            <a:extLst>
              <a:ext uri="{FF2B5EF4-FFF2-40B4-BE49-F238E27FC236}">
                <a16:creationId xmlns:a16="http://schemas.microsoft.com/office/drawing/2014/main" id="{48C2CAE5-4F30-9243-9822-0F7543E2E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14" y="1"/>
            <a:ext cx="3695242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942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1-Figure Supplement 1</a:t>
            </a:r>
          </a:p>
        </p:txBody>
      </p:sp>
      <p:grpSp>
        <p:nvGrpSpPr>
          <p:cNvPr id="586" name="组合 34">
            <a:extLst>
              <a:ext uri="{FF2B5EF4-FFF2-40B4-BE49-F238E27FC236}">
                <a16:creationId xmlns:a16="http://schemas.microsoft.com/office/drawing/2014/main" id="{7DE7CF46-817A-9542-A779-A70EDDE1BD41}"/>
              </a:ext>
            </a:extLst>
          </p:cNvPr>
          <p:cNvGrpSpPr/>
          <p:nvPr/>
        </p:nvGrpSpPr>
        <p:grpSpPr>
          <a:xfrm>
            <a:off x="761023" y="666026"/>
            <a:ext cx="1501791" cy="2023756"/>
            <a:chOff x="491362" y="567524"/>
            <a:chExt cx="1501791" cy="2023756"/>
          </a:xfrm>
        </p:grpSpPr>
        <p:grpSp>
          <p:nvGrpSpPr>
            <p:cNvPr id="587" name="Group 2">
              <a:extLst>
                <a:ext uri="{FF2B5EF4-FFF2-40B4-BE49-F238E27FC236}">
                  <a16:creationId xmlns:a16="http://schemas.microsoft.com/office/drawing/2014/main" id="{727A91B7-A1A2-6A41-B36B-2018F69A69D8}"/>
                </a:ext>
              </a:extLst>
            </p:cNvPr>
            <p:cNvGrpSpPr/>
            <p:nvPr/>
          </p:nvGrpSpPr>
          <p:grpSpPr>
            <a:xfrm>
              <a:off x="491362" y="567524"/>
              <a:ext cx="1501791" cy="1960819"/>
              <a:chOff x="2796794" y="377764"/>
              <a:chExt cx="1501791" cy="1960819"/>
            </a:xfrm>
          </p:grpSpPr>
          <p:sp>
            <p:nvSpPr>
              <p:cNvPr id="589" name="TextBox 588">
                <a:extLst>
                  <a:ext uri="{FF2B5EF4-FFF2-40B4-BE49-F238E27FC236}">
                    <a16:creationId xmlns:a16="http://schemas.microsoft.com/office/drawing/2014/main" id="{FBB5A9DD-A917-034C-9E3F-FA033C930C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96794" y="377764"/>
                <a:ext cx="14747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宋体" pitchFamily="2" charset="-122"/>
                  </a:defRPr>
                </a:lvl9pPr>
              </a:lstStyle>
              <a:p>
                <a:pPr eaLnBrk="1" hangingPunct="1"/>
                <a:r>
                  <a:rPr lang="en-US" altLang="zh-CN" sz="1600" b="1" dirty="0">
                    <a:latin typeface="Arial" pitchFamily="34" charset="0"/>
                    <a:cs typeface="Arial" pitchFamily="34" charset="0"/>
                  </a:rPr>
                  <a:t>A</a:t>
                </a:r>
                <a:endParaRPr lang="zh-CN" altLang="en-US" sz="1600" b="1" dirty="0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590" name="Group 1">
                <a:extLst>
                  <a:ext uri="{FF2B5EF4-FFF2-40B4-BE49-F238E27FC236}">
                    <a16:creationId xmlns:a16="http://schemas.microsoft.com/office/drawing/2014/main" id="{12E8CF6B-4B40-D947-8A3F-3763C6F2A95C}"/>
                  </a:ext>
                </a:extLst>
              </p:cNvPr>
              <p:cNvGrpSpPr/>
              <p:nvPr/>
            </p:nvGrpSpPr>
            <p:grpSpPr>
              <a:xfrm>
                <a:off x="2960847" y="671016"/>
                <a:ext cx="1337738" cy="1667567"/>
                <a:chOff x="2960847" y="671016"/>
                <a:chExt cx="1337738" cy="1667567"/>
              </a:xfrm>
            </p:grpSpPr>
            <p:grpSp>
              <p:nvGrpSpPr>
                <p:cNvPr id="591" name="组合 63">
                  <a:extLst>
                    <a:ext uri="{FF2B5EF4-FFF2-40B4-BE49-F238E27FC236}">
                      <a16:creationId xmlns:a16="http://schemas.microsoft.com/office/drawing/2014/main" id="{8CC50EAC-C19E-C342-A641-73E8D2D4FC98}"/>
                    </a:ext>
                  </a:extLst>
                </p:cNvPr>
                <p:cNvGrpSpPr/>
                <p:nvPr/>
              </p:nvGrpSpPr>
              <p:grpSpPr>
                <a:xfrm>
                  <a:off x="2960847" y="859870"/>
                  <a:ext cx="1337738" cy="1478713"/>
                  <a:chOff x="2652257" y="1111026"/>
                  <a:chExt cx="1337738" cy="1478713"/>
                </a:xfrm>
              </p:grpSpPr>
              <p:grpSp>
                <p:nvGrpSpPr>
                  <p:cNvPr id="593" name="组合 27">
                    <a:extLst>
                      <a:ext uri="{FF2B5EF4-FFF2-40B4-BE49-F238E27FC236}">
                        <a16:creationId xmlns:a16="http://schemas.microsoft.com/office/drawing/2014/main" id="{BEA0A0E0-6C58-8C46-BECC-C9538A52A73B}"/>
                      </a:ext>
                    </a:extLst>
                  </p:cNvPr>
                  <p:cNvGrpSpPr/>
                  <p:nvPr/>
                </p:nvGrpSpPr>
                <p:grpSpPr>
                  <a:xfrm>
                    <a:off x="2652257" y="1111026"/>
                    <a:ext cx="1337738" cy="1478713"/>
                    <a:chOff x="2652257" y="1111026"/>
                    <a:chExt cx="1337738" cy="1478713"/>
                  </a:xfrm>
                </p:grpSpPr>
                <p:grpSp>
                  <p:nvGrpSpPr>
                    <p:cNvPr id="596" name="组合 25">
                      <a:extLst>
                        <a:ext uri="{FF2B5EF4-FFF2-40B4-BE49-F238E27FC236}">
                          <a16:creationId xmlns:a16="http://schemas.microsoft.com/office/drawing/2014/main" id="{91B32AFB-FBA9-2446-97E3-60B44807A6A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52257" y="1111026"/>
                      <a:ext cx="1337738" cy="1478713"/>
                      <a:chOff x="2652257" y="1111026"/>
                      <a:chExt cx="1337738" cy="1478713"/>
                    </a:xfrm>
                  </p:grpSpPr>
                  <p:cxnSp>
                    <p:nvCxnSpPr>
                      <p:cNvPr id="599" name="直接连接符 4">
                        <a:extLst>
                          <a:ext uri="{FF2B5EF4-FFF2-40B4-BE49-F238E27FC236}">
                            <a16:creationId xmlns:a16="http://schemas.microsoft.com/office/drawing/2014/main" id="{92841CF2-1FE8-D844-8078-D0821748728A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15973" y="1670464"/>
                        <a:ext cx="9144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1" name="直接连接符 8">
                        <a:extLst>
                          <a:ext uri="{FF2B5EF4-FFF2-40B4-BE49-F238E27FC236}">
                            <a16:creationId xmlns:a16="http://schemas.microsoft.com/office/drawing/2014/main" id="{770207B8-D303-E74E-9CD9-CF782540A2EC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10764" y="2074054"/>
                        <a:ext cx="9144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2" name="直接连接符 9">
                        <a:extLst>
                          <a:ext uri="{FF2B5EF4-FFF2-40B4-BE49-F238E27FC236}">
                            <a16:creationId xmlns:a16="http://schemas.microsoft.com/office/drawing/2014/main" id="{EA95CAA1-A976-8D40-AEF9-E6E5B5147B9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09623" y="2251500"/>
                        <a:ext cx="9144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03" name="直接连接符 10">
                        <a:extLst>
                          <a:ext uri="{FF2B5EF4-FFF2-40B4-BE49-F238E27FC236}">
                            <a16:creationId xmlns:a16="http://schemas.microsoft.com/office/drawing/2014/main" id="{B2DACB18-B5BD-174C-A59E-78658D3AE4C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2809623" y="2531545"/>
                        <a:ext cx="9144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5" name="TextBox 604">
                        <a:extLst>
                          <a:ext uri="{FF2B5EF4-FFF2-40B4-BE49-F238E27FC236}">
                            <a16:creationId xmlns:a16="http://schemas.microsoft.com/office/drawing/2014/main" id="{44FC6B37-5415-7C46-B94F-FAC4A03A4E7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686210" y="1571736"/>
                        <a:ext cx="115416" cy="1538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000" b="1" dirty="0">
                            <a:latin typeface="Arial Narrow" pitchFamily="34" charset="0"/>
                          </a:rPr>
                          <a:t>10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  <p:sp>
                    <p:nvSpPr>
                      <p:cNvPr id="607" name="TextBox 606">
                        <a:extLst>
                          <a:ext uri="{FF2B5EF4-FFF2-40B4-BE49-F238E27FC236}">
                            <a16:creationId xmlns:a16="http://schemas.microsoft.com/office/drawing/2014/main" id="{42F8EE0A-47CD-1748-9BB9-55FED97A7E41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741182" y="1977627"/>
                        <a:ext cx="57708" cy="1538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000" b="1" dirty="0">
                            <a:latin typeface="Arial Narrow" pitchFamily="34" charset="0"/>
                          </a:rPr>
                          <a:t>3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  <p:sp>
                    <p:nvSpPr>
                      <p:cNvPr id="608" name="TextBox 607">
                        <a:extLst>
                          <a:ext uri="{FF2B5EF4-FFF2-40B4-BE49-F238E27FC236}">
                            <a16:creationId xmlns:a16="http://schemas.microsoft.com/office/drawing/2014/main" id="{7BAC4118-533A-B64C-BDE8-BC910660E4A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737319" y="2154032"/>
                        <a:ext cx="57708" cy="1538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000" b="1" dirty="0">
                            <a:latin typeface="Arial Narrow" pitchFamily="34" charset="0"/>
                          </a:rPr>
                          <a:t>2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  <p:sp>
                    <p:nvSpPr>
                      <p:cNvPr id="609" name="TextBox 608">
                        <a:extLst>
                          <a:ext uri="{FF2B5EF4-FFF2-40B4-BE49-F238E27FC236}">
                            <a16:creationId xmlns:a16="http://schemas.microsoft.com/office/drawing/2014/main" id="{E42B8F26-30A6-2D4D-B514-54437CB2348F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739154" y="2435851"/>
                        <a:ext cx="57708" cy="1538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000" b="1" dirty="0">
                            <a:latin typeface="Arial Narrow" pitchFamily="34" charset="0"/>
                          </a:rPr>
                          <a:t>1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  <p:cxnSp>
                    <p:nvCxnSpPr>
                      <p:cNvPr id="611" name="直接连接符 19">
                        <a:extLst>
                          <a:ext uri="{FF2B5EF4-FFF2-40B4-BE49-F238E27FC236}">
                            <a16:creationId xmlns:a16="http://schemas.microsoft.com/office/drawing/2014/main" id="{D0D2F6F4-AAA5-0645-B28A-782619FA4CF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573108" y="2378499"/>
                        <a:ext cx="9144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12" name="TextBox 611">
                        <a:extLst>
                          <a:ext uri="{FF2B5EF4-FFF2-40B4-BE49-F238E27FC236}">
                            <a16:creationId xmlns:a16="http://schemas.microsoft.com/office/drawing/2014/main" id="{8E36AC91-2E9A-B042-9D37-154C3BD867D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695042" y="2289780"/>
                        <a:ext cx="294953" cy="1538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000" b="1" dirty="0">
                            <a:latin typeface="Arial Narrow" pitchFamily="34" charset="0"/>
                          </a:rPr>
                          <a:t>1.4</a:t>
                        </a:r>
                        <a:r>
                          <a:rPr lang="zh-CN" altLang="en-US" sz="1000" b="1" dirty="0">
                            <a:latin typeface="Arial Narrow" pitchFamily="34" charset="0"/>
                          </a:rPr>
                          <a:t> </a:t>
                        </a:r>
                        <a:r>
                          <a:rPr lang="en-US" altLang="zh-CN" sz="1000" b="1" dirty="0">
                            <a:latin typeface="Arial Narrow" pitchFamily="34" charset="0"/>
                          </a:rPr>
                          <a:t>kb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  <p:cxnSp>
                    <p:nvCxnSpPr>
                      <p:cNvPr id="613" name="直接连接符 21">
                        <a:extLst>
                          <a:ext uri="{FF2B5EF4-FFF2-40B4-BE49-F238E27FC236}">
                            <a16:creationId xmlns:a16="http://schemas.microsoft.com/office/drawing/2014/main" id="{987EC786-6210-F24B-BAE7-1E1054564AEF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571653" y="2015738"/>
                        <a:ext cx="91440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14" name="TextBox 613">
                        <a:extLst>
                          <a:ext uri="{FF2B5EF4-FFF2-40B4-BE49-F238E27FC236}">
                            <a16:creationId xmlns:a16="http://schemas.microsoft.com/office/drawing/2014/main" id="{04ADDB84-EA26-F142-8BD3-BFD1BC106B85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693587" y="1927019"/>
                        <a:ext cx="294953" cy="1538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000" b="1" dirty="0">
                            <a:latin typeface="Arial Narrow" pitchFamily="34" charset="0"/>
                          </a:rPr>
                          <a:t>3.3</a:t>
                        </a:r>
                        <a:r>
                          <a:rPr lang="zh-CN" altLang="en-US" sz="1000" b="1" dirty="0">
                            <a:latin typeface="Arial Narrow" pitchFamily="34" charset="0"/>
                          </a:rPr>
                          <a:t> </a:t>
                        </a:r>
                        <a:r>
                          <a:rPr lang="en-US" altLang="zh-CN" sz="1000" b="1" dirty="0">
                            <a:latin typeface="Arial Narrow" pitchFamily="34" charset="0"/>
                          </a:rPr>
                          <a:t>kb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  <p:sp>
                    <p:nvSpPr>
                      <p:cNvPr id="615" name="TextBox 614">
                        <a:extLst>
                          <a:ext uri="{FF2B5EF4-FFF2-40B4-BE49-F238E27FC236}">
                            <a16:creationId xmlns:a16="http://schemas.microsoft.com/office/drawing/2014/main" id="{5BAF4D08-F051-3F47-8C0A-BAF5CDD1486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62520" y="1111026"/>
                        <a:ext cx="153888" cy="41678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eaVert" wrap="none" lIns="0" tIns="0" rIns="0" bIns="0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1000" b="1" dirty="0">
                            <a:latin typeface="Arial Narrow" pitchFamily="34" charset="0"/>
                          </a:rPr>
                          <a:t>CC-5325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  <p:sp>
                    <p:nvSpPr>
                      <p:cNvPr id="616" name="TextBox 615">
                        <a:extLst>
                          <a:ext uri="{FF2B5EF4-FFF2-40B4-BE49-F238E27FC236}">
                            <a16:creationId xmlns:a16="http://schemas.microsoft.com/office/drawing/2014/main" id="{CC4CF371-DC3D-1B4A-83E1-B9A56806920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375737" y="1290636"/>
                        <a:ext cx="153888" cy="2372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vert="eaVert" wrap="none" lIns="0" tIns="0" rIns="0" bIns="0" rtlCol="0">
                        <a:spAutoFit/>
                      </a:bodyPr>
                      <a:lstStyle/>
                      <a:p>
                        <a:pPr algn="r"/>
                        <a:r>
                          <a:rPr lang="en-US" altLang="zh-CN" sz="1000" b="1" i="1" dirty="0">
                            <a:latin typeface="Arial Narrow" pitchFamily="34" charset="0"/>
                          </a:rPr>
                          <a:t>clip1</a:t>
                        </a:r>
                        <a:endParaRPr lang="zh-CN" altLang="en-US" sz="1000" b="1" i="1" dirty="0">
                          <a:latin typeface="Arial Narrow" pitchFamily="34" charset="0"/>
                        </a:endParaRPr>
                      </a:p>
                    </p:txBody>
                  </p:sp>
                  <p:sp>
                    <p:nvSpPr>
                      <p:cNvPr id="617" name="TextBox 616">
                        <a:extLst>
                          <a:ext uri="{FF2B5EF4-FFF2-40B4-BE49-F238E27FC236}">
                            <a16:creationId xmlns:a16="http://schemas.microsoft.com/office/drawing/2014/main" id="{043BA154-7A7D-D642-9106-D80E0BE8FE7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2652257" y="1369784"/>
                        <a:ext cx="192360" cy="153888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000" b="1" dirty="0">
                            <a:latin typeface="Arial Narrow" pitchFamily="34" charset="0"/>
                          </a:rPr>
                          <a:t>(kb)</a:t>
                        </a:r>
                        <a:endParaRPr lang="zh-CN" altLang="en-US" sz="1000" b="1" dirty="0">
                          <a:latin typeface="Arial Narrow" pitchFamily="34" charset="0"/>
                        </a:endParaRPr>
                      </a:p>
                    </p:txBody>
                  </p:sp>
                </p:grpSp>
                <p:cxnSp>
                  <p:nvCxnSpPr>
                    <p:cNvPr id="597" name="直接连接符 48">
                      <a:extLst>
                        <a:ext uri="{FF2B5EF4-FFF2-40B4-BE49-F238E27FC236}">
                          <a16:creationId xmlns:a16="http://schemas.microsoft.com/office/drawing/2014/main" id="{1FCAD09D-52F3-474A-A63A-07DA821E37B4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815063" y="1824961"/>
                      <a:ext cx="9144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98" name="TextBox 597">
                      <a:extLst>
                        <a:ext uri="{FF2B5EF4-FFF2-40B4-BE49-F238E27FC236}">
                          <a16:creationId xmlns:a16="http://schemas.microsoft.com/office/drawing/2014/main" id="{A9619FCF-9338-BD4A-93A7-4F060F5F5CD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737130" y="1718382"/>
                      <a:ext cx="57708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6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</p:grpSp>
              <p:cxnSp>
                <p:nvCxnSpPr>
                  <p:cNvPr id="594" name="直接连接符 68">
                    <a:extLst>
                      <a:ext uri="{FF2B5EF4-FFF2-40B4-BE49-F238E27FC236}">
                        <a16:creationId xmlns:a16="http://schemas.microsoft.com/office/drawing/2014/main" id="{4C059121-8584-2044-9B0D-BFBFA4C0E0C4}"/>
                      </a:ext>
                    </a:extLst>
                  </p:cNvPr>
                  <p:cNvCxnSpPr/>
                  <p:nvPr/>
                </p:nvCxnSpPr>
                <p:spPr>
                  <a:xfrm>
                    <a:off x="2814484" y="1969841"/>
                    <a:ext cx="9144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95" name="TextBox 594">
                    <a:extLst>
                      <a:ext uri="{FF2B5EF4-FFF2-40B4-BE49-F238E27FC236}">
                        <a16:creationId xmlns:a16="http://schemas.microsoft.com/office/drawing/2014/main" id="{9B56F285-5955-E643-B82C-A8B9FF757BD2}"/>
                      </a:ext>
                    </a:extLst>
                  </p:cNvPr>
                  <p:cNvSpPr txBox="1"/>
                  <p:nvPr/>
                </p:nvSpPr>
                <p:spPr>
                  <a:xfrm>
                    <a:off x="2736567" y="1867702"/>
                    <a:ext cx="57708" cy="15388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altLang="zh-CN" sz="1000" b="1" dirty="0">
                        <a:latin typeface="Arial Narrow" pitchFamily="34" charset="0"/>
                      </a:rPr>
                      <a:t>4</a:t>
                    </a:r>
                    <a:endParaRPr lang="zh-CN" altLang="en-US" sz="1000" b="1" dirty="0">
                      <a:latin typeface="Arial Narrow" pitchFamily="34" charset="0"/>
                    </a:endParaRPr>
                  </a:p>
                </p:txBody>
              </p:sp>
            </p:grpSp>
            <p:sp>
              <p:nvSpPr>
                <p:cNvPr id="592" name="TextBox 591">
                  <a:extLst>
                    <a:ext uri="{FF2B5EF4-FFF2-40B4-BE49-F238E27FC236}">
                      <a16:creationId xmlns:a16="http://schemas.microsoft.com/office/drawing/2014/main" id="{93A0848D-4A7C-AC4A-8EA9-BF21A00184E6}"/>
                    </a:ext>
                  </a:extLst>
                </p:cNvPr>
                <p:cNvSpPr txBox="1"/>
                <p:nvPr/>
              </p:nvSpPr>
              <p:spPr>
                <a:xfrm>
                  <a:off x="3268596" y="671016"/>
                  <a:ext cx="153888" cy="604332"/>
                </a:xfrm>
                <a:prstGeom prst="rect">
                  <a:avLst/>
                </a:prstGeom>
                <a:noFill/>
              </p:spPr>
              <p:txBody>
                <a:bodyPr vert="eaVert" wrap="none" lIns="0" tIns="0" rIns="0" bIns="0" rtlCol="0">
                  <a:spAutoFit/>
                </a:bodyPr>
                <a:lstStyle/>
                <a:p>
                  <a:pPr algn="r"/>
                  <a:r>
                    <a:rPr lang="en-US" altLang="zh-CN" sz="1000" b="1" dirty="0">
                      <a:latin typeface="Arial Narrow" pitchFamily="34" charset="0"/>
                    </a:rPr>
                    <a:t>DNA</a:t>
                  </a:r>
                  <a:r>
                    <a:rPr lang="zh-CN" altLang="en-US" sz="1000" b="1" dirty="0">
                      <a:latin typeface="Arial Narrow" pitchFamily="34" charset="0"/>
                    </a:rPr>
                    <a:t> </a:t>
                  </a:r>
                  <a:r>
                    <a:rPr lang="en-US" altLang="zh-CN" sz="1000" b="1" dirty="0">
                      <a:latin typeface="Arial Narrow" pitchFamily="34" charset="0"/>
                    </a:rPr>
                    <a:t>Ladder</a:t>
                  </a:r>
                  <a:endParaRPr lang="zh-CN" altLang="en-US" sz="1000" b="1" dirty="0">
                    <a:latin typeface="Arial Narrow" pitchFamily="34" charset="0"/>
                  </a:endParaRPr>
                </a:p>
              </p:txBody>
            </p:sp>
          </p:grpSp>
        </p:grpSp>
        <p:pic>
          <p:nvPicPr>
            <p:cNvPr id="588" name="Picture 3">
              <a:extLst>
                <a:ext uri="{FF2B5EF4-FFF2-40B4-BE49-F238E27FC236}">
                  <a16:creationId xmlns:a16="http://schemas.microsoft.com/office/drawing/2014/main" id="{506B980B-4C8C-C046-9168-FFA3FE3D114B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8000" y="1494000"/>
              <a:ext cx="640080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670A3E94-547F-6A47-9F71-66A579422D3C}"/>
              </a:ext>
            </a:extLst>
          </p:cNvPr>
          <p:cNvGrpSpPr/>
          <p:nvPr/>
        </p:nvGrpSpPr>
        <p:grpSpPr>
          <a:xfrm>
            <a:off x="622858" y="2939248"/>
            <a:ext cx="6415696" cy="4027926"/>
            <a:chOff x="622858" y="2681426"/>
            <a:chExt cx="6415696" cy="4027926"/>
          </a:xfrm>
        </p:grpSpPr>
        <p:grpSp>
          <p:nvGrpSpPr>
            <p:cNvPr id="131" name="组合 22">
              <a:extLst>
                <a:ext uri="{FF2B5EF4-FFF2-40B4-BE49-F238E27FC236}">
                  <a16:creationId xmlns:a16="http://schemas.microsoft.com/office/drawing/2014/main" id="{4411ED62-E3C7-AF4B-A2A8-78527735707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22858" y="2681426"/>
              <a:ext cx="3828001" cy="4027926"/>
              <a:chOff x="325330" y="3208542"/>
              <a:chExt cx="3828001" cy="4027926"/>
            </a:xfrm>
          </p:grpSpPr>
          <p:grpSp>
            <p:nvGrpSpPr>
              <p:cNvPr id="132" name="组合 21">
                <a:extLst>
                  <a:ext uri="{FF2B5EF4-FFF2-40B4-BE49-F238E27FC236}">
                    <a16:creationId xmlns:a16="http://schemas.microsoft.com/office/drawing/2014/main" id="{D131F731-F074-BC4A-98B5-6912D2AD9533}"/>
                  </a:ext>
                </a:extLst>
              </p:cNvPr>
              <p:cNvGrpSpPr/>
              <p:nvPr/>
            </p:nvGrpSpPr>
            <p:grpSpPr>
              <a:xfrm>
                <a:off x="325330" y="3208542"/>
                <a:ext cx="3828001" cy="4027926"/>
                <a:chOff x="325330" y="3208542"/>
                <a:chExt cx="3828001" cy="4027926"/>
              </a:xfrm>
            </p:grpSpPr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40AC36BA-C84A-2040-866D-329C49778C47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25330" y="3208542"/>
                  <a:ext cx="147476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600" b="1" dirty="0">
                      <a:latin typeface="Arial" pitchFamily="34" charset="0"/>
                      <a:cs typeface="Arial" pitchFamily="34" charset="0"/>
                    </a:rPr>
                    <a:t>C</a:t>
                  </a:r>
                  <a:endParaRPr lang="zh-CN" altLang="en-US" sz="1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  <p:grpSp>
              <p:nvGrpSpPr>
                <p:cNvPr id="136" name="组合 20">
                  <a:extLst>
                    <a:ext uri="{FF2B5EF4-FFF2-40B4-BE49-F238E27FC236}">
                      <a16:creationId xmlns:a16="http://schemas.microsoft.com/office/drawing/2014/main" id="{FB84BA37-E1A7-0743-889F-ECC84AD7850F}"/>
                    </a:ext>
                  </a:extLst>
                </p:cNvPr>
                <p:cNvGrpSpPr/>
                <p:nvPr/>
              </p:nvGrpSpPr>
              <p:grpSpPr>
                <a:xfrm>
                  <a:off x="2651760" y="3345180"/>
                  <a:ext cx="1501571" cy="3891288"/>
                  <a:chOff x="2651760" y="3345180"/>
                  <a:chExt cx="1501571" cy="3891288"/>
                </a:xfrm>
              </p:grpSpPr>
              <p:sp>
                <p:nvSpPr>
                  <p:cNvPr id="138" name="文本框 17">
                    <a:extLst>
                      <a:ext uri="{FF2B5EF4-FFF2-40B4-BE49-F238E27FC236}">
                        <a16:creationId xmlns:a16="http://schemas.microsoft.com/office/drawing/2014/main" id="{3428E56E-6D0C-124B-BF23-CC12C83324EB}"/>
                      </a:ext>
                    </a:extLst>
                  </p:cNvPr>
                  <p:cNvSpPr txBox="1"/>
                  <p:nvPr/>
                </p:nvSpPr>
                <p:spPr>
                  <a:xfrm>
                    <a:off x="2651760" y="3345180"/>
                    <a:ext cx="185948" cy="12311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altLang="zh-CN" sz="800" b="1" dirty="0">
                        <a:latin typeface="Arial Narrow" panose="020B0606020202030204" pitchFamily="34" charset="0"/>
                      </a:rPr>
                      <a:t>1406</a:t>
                    </a:r>
                    <a:endParaRPr lang="zh-CN" altLang="en-US" sz="800" b="1" dirty="0">
                      <a:latin typeface="Arial Narrow" panose="020B0606020202030204" pitchFamily="34" charset="0"/>
                    </a:endParaRPr>
                  </a:p>
                </p:txBody>
              </p:sp>
              <p:sp>
                <p:nvSpPr>
                  <p:cNvPr id="139" name="文本框 139">
                    <a:extLst>
                      <a:ext uri="{FF2B5EF4-FFF2-40B4-BE49-F238E27FC236}">
                        <a16:creationId xmlns:a16="http://schemas.microsoft.com/office/drawing/2014/main" id="{2A444515-E6CC-454E-9445-AFC581920038}"/>
                      </a:ext>
                    </a:extLst>
                  </p:cNvPr>
                  <p:cNvSpPr txBox="1"/>
                  <p:nvPr/>
                </p:nvSpPr>
                <p:spPr>
                  <a:xfrm>
                    <a:off x="3967383" y="7113357"/>
                    <a:ext cx="185948" cy="123111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altLang="zh-CN" sz="800" b="1" dirty="0">
                        <a:latin typeface="Arial Narrow" panose="020B0606020202030204" pitchFamily="34" charset="0"/>
                      </a:rPr>
                      <a:t>1407</a:t>
                    </a:r>
                    <a:endParaRPr lang="zh-CN" altLang="en-US" sz="800" b="1" dirty="0">
                      <a:latin typeface="Arial Narrow" panose="020B0606020202030204" pitchFamily="34" charset="0"/>
                    </a:endParaRPr>
                  </a:p>
                </p:txBody>
              </p:sp>
            </p:grpSp>
          </p:grpSp>
          <p:cxnSp>
            <p:nvCxnSpPr>
              <p:cNvPr id="133" name="直接连接符 13">
                <a:extLst>
                  <a:ext uri="{FF2B5EF4-FFF2-40B4-BE49-F238E27FC236}">
                    <a16:creationId xmlns:a16="http://schemas.microsoft.com/office/drawing/2014/main" id="{98869FDD-39E7-AF47-A0FF-08F62C322913}"/>
                  </a:ext>
                </a:extLst>
              </p:cNvPr>
              <p:cNvCxnSpPr/>
              <p:nvPr/>
            </p:nvCxnSpPr>
            <p:spPr>
              <a:xfrm>
                <a:off x="2746652" y="3489960"/>
                <a:ext cx="0" cy="9144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直接连接符 13">
                <a:extLst>
                  <a:ext uri="{FF2B5EF4-FFF2-40B4-BE49-F238E27FC236}">
                    <a16:creationId xmlns:a16="http://schemas.microsoft.com/office/drawing/2014/main" id="{3126BB34-5577-244A-89F7-60F18642F61B}"/>
                  </a:ext>
                </a:extLst>
              </p:cNvPr>
              <p:cNvCxnSpPr/>
              <p:nvPr/>
            </p:nvCxnSpPr>
            <p:spPr>
              <a:xfrm>
                <a:off x="4060357" y="7017761"/>
                <a:ext cx="0" cy="9144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3" name="图片 3">
              <a:extLst>
                <a:ext uri="{FF2B5EF4-FFF2-40B4-BE49-F238E27FC236}">
                  <a16:creationId xmlns:a16="http://schemas.microsoft.com/office/drawing/2014/main" id="{90210166-9482-614A-BF37-EFA592D3B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2074" y="3037671"/>
              <a:ext cx="6126480" cy="3440124"/>
            </a:xfrm>
            <a:prstGeom prst="rect">
              <a:avLst/>
            </a:prstGeom>
          </p:spPr>
        </p:pic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37A6DFDC-E8AD-D64B-8BC2-082B84172B8C}"/>
              </a:ext>
            </a:extLst>
          </p:cNvPr>
          <p:cNvGrpSpPr/>
          <p:nvPr/>
        </p:nvGrpSpPr>
        <p:grpSpPr>
          <a:xfrm>
            <a:off x="800772" y="7217120"/>
            <a:ext cx="1595824" cy="2050810"/>
            <a:chOff x="2688284" y="602068"/>
            <a:chExt cx="1595824" cy="2050810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7E1A8E64-D236-0C47-9DA5-F2193CA1BAE6}"/>
                </a:ext>
              </a:extLst>
            </p:cNvPr>
            <p:cNvGrpSpPr/>
            <p:nvPr/>
          </p:nvGrpSpPr>
          <p:grpSpPr>
            <a:xfrm>
              <a:off x="2688284" y="602068"/>
              <a:ext cx="1595824" cy="1981231"/>
              <a:chOff x="2751899" y="617970"/>
              <a:chExt cx="1595824" cy="1981231"/>
            </a:xfrm>
          </p:grpSpPr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F60C9A34-98CB-BD40-AE96-51686A62F4C8}"/>
                  </a:ext>
                </a:extLst>
              </p:cNvPr>
              <p:cNvSpPr txBox="1"/>
              <p:nvPr/>
            </p:nvSpPr>
            <p:spPr>
              <a:xfrm>
                <a:off x="3303009" y="925774"/>
                <a:ext cx="153888" cy="604332"/>
              </a:xfrm>
              <a:prstGeom prst="rect">
                <a:avLst/>
              </a:prstGeom>
              <a:noFill/>
            </p:spPr>
            <p:txBody>
              <a:bodyPr vert="eaVert" wrap="non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>
                    <a:latin typeface="Arial Narrow" pitchFamily="34" charset="0"/>
                  </a:rPr>
                  <a:t>DNA</a:t>
                </a:r>
                <a:r>
                  <a:rPr lang="zh-CN" altLang="en-US" sz="1000" b="1" dirty="0">
                    <a:latin typeface="Arial Narrow" pitchFamily="34" charset="0"/>
                  </a:rPr>
                  <a:t> </a:t>
                </a:r>
                <a:r>
                  <a:rPr lang="en-US" altLang="zh-CN" sz="1000" b="1" dirty="0">
                    <a:latin typeface="Arial Narrow" pitchFamily="34" charset="0"/>
                  </a:rPr>
                  <a:t>Ladder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grpSp>
            <p:nvGrpSpPr>
              <p:cNvPr id="165" name="Group 164">
                <a:extLst>
                  <a:ext uri="{FF2B5EF4-FFF2-40B4-BE49-F238E27FC236}">
                    <a16:creationId xmlns:a16="http://schemas.microsoft.com/office/drawing/2014/main" id="{B2291E0C-E75C-1440-90FE-33F4EEA8E1EF}"/>
                  </a:ext>
                </a:extLst>
              </p:cNvPr>
              <p:cNvGrpSpPr/>
              <p:nvPr/>
            </p:nvGrpSpPr>
            <p:grpSpPr>
              <a:xfrm>
                <a:off x="2751899" y="617970"/>
                <a:ext cx="1595824" cy="1981231"/>
                <a:chOff x="2751899" y="617970"/>
                <a:chExt cx="1595824" cy="1981231"/>
              </a:xfrm>
            </p:grpSpPr>
            <p:grpSp>
              <p:nvGrpSpPr>
                <p:cNvPr id="166" name="组合 29">
                  <a:extLst>
                    <a:ext uri="{FF2B5EF4-FFF2-40B4-BE49-F238E27FC236}">
                      <a16:creationId xmlns:a16="http://schemas.microsoft.com/office/drawing/2014/main" id="{8C56FEBF-D561-C245-98AC-A71EEAC07E5A}"/>
                    </a:ext>
                  </a:extLst>
                </p:cNvPr>
                <p:cNvGrpSpPr/>
                <p:nvPr/>
              </p:nvGrpSpPr>
              <p:grpSpPr>
                <a:xfrm>
                  <a:off x="2847647" y="1112862"/>
                  <a:ext cx="1500076" cy="1486339"/>
                  <a:chOff x="5623269" y="1120802"/>
                  <a:chExt cx="1500076" cy="1486339"/>
                </a:xfrm>
              </p:grpSpPr>
              <p:grpSp>
                <p:nvGrpSpPr>
                  <p:cNvPr id="168" name="组合 28">
                    <a:extLst>
                      <a:ext uri="{FF2B5EF4-FFF2-40B4-BE49-F238E27FC236}">
                        <a16:creationId xmlns:a16="http://schemas.microsoft.com/office/drawing/2014/main" id="{55D17BD4-3861-974C-84CB-275BB740C9F9}"/>
                      </a:ext>
                    </a:extLst>
                  </p:cNvPr>
                  <p:cNvGrpSpPr/>
                  <p:nvPr/>
                </p:nvGrpSpPr>
                <p:grpSpPr>
                  <a:xfrm>
                    <a:off x="5623269" y="1120802"/>
                    <a:ext cx="1011499" cy="1486339"/>
                    <a:chOff x="5623269" y="1120802"/>
                    <a:chExt cx="1011499" cy="1486339"/>
                  </a:xfrm>
                </p:grpSpPr>
                <p:cxnSp>
                  <p:nvCxnSpPr>
                    <p:cNvPr id="171" name="直接连接符 31">
                      <a:extLst>
                        <a:ext uri="{FF2B5EF4-FFF2-40B4-BE49-F238E27FC236}">
                          <a16:creationId xmlns:a16="http://schemas.microsoft.com/office/drawing/2014/main" id="{C665CF89-B637-BB48-B5B7-A07ECDD45A60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901653" y="1684938"/>
                      <a:ext cx="9144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2" name="TextBox 171">
                      <a:extLst>
                        <a:ext uri="{FF2B5EF4-FFF2-40B4-BE49-F238E27FC236}">
                          <a16:creationId xmlns:a16="http://schemas.microsoft.com/office/drawing/2014/main" id="{1E194BC0-98B7-594E-ABFD-8EEF6933D91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23269" y="1583420"/>
                      <a:ext cx="230832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1000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  <p:cxnSp>
                  <p:nvCxnSpPr>
                    <p:cNvPr id="173" name="直接连接符 35">
                      <a:extLst>
                        <a:ext uri="{FF2B5EF4-FFF2-40B4-BE49-F238E27FC236}">
                          <a16:creationId xmlns:a16="http://schemas.microsoft.com/office/drawing/2014/main" id="{CB459639-9A46-AE42-BEE2-8D4F2401D53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903860" y="2163980"/>
                      <a:ext cx="9144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4" name="TextBox 173">
                      <a:extLst>
                        <a:ext uri="{FF2B5EF4-FFF2-40B4-BE49-F238E27FC236}">
                          <a16:creationId xmlns:a16="http://schemas.microsoft.com/office/drawing/2014/main" id="{BBED86D9-337F-8340-A19D-103D0F7C058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86619" y="2074313"/>
                      <a:ext cx="173124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300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  <p:cxnSp>
                  <p:nvCxnSpPr>
                    <p:cNvPr id="175" name="直接连接符 37">
                      <a:extLst>
                        <a:ext uri="{FF2B5EF4-FFF2-40B4-BE49-F238E27FC236}">
                          <a16:creationId xmlns:a16="http://schemas.microsoft.com/office/drawing/2014/main" id="{6131A764-3EA1-274F-9059-053ACDCF61A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904423" y="2328435"/>
                      <a:ext cx="9144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6" name="TextBox 175">
                      <a:extLst>
                        <a:ext uri="{FF2B5EF4-FFF2-40B4-BE49-F238E27FC236}">
                          <a16:creationId xmlns:a16="http://schemas.microsoft.com/office/drawing/2014/main" id="{B1E76FBE-7424-AC4F-8914-775E4DDF7DC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85135" y="2236531"/>
                      <a:ext cx="173124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200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  <p:cxnSp>
                  <p:nvCxnSpPr>
                    <p:cNvPr id="177" name="直接连接符 39">
                      <a:extLst>
                        <a:ext uri="{FF2B5EF4-FFF2-40B4-BE49-F238E27FC236}">
                          <a16:creationId xmlns:a16="http://schemas.microsoft.com/office/drawing/2014/main" id="{1C9EC171-0A29-D64E-91EA-3725F225151C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904423" y="2549072"/>
                      <a:ext cx="9144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8" name="TextBox 177">
                      <a:extLst>
                        <a:ext uri="{FF2B5EF4-FFF2-40B4-BE49-F238E27FC236}">
                          <a16:creationId xmlns:a16="http://schemas.microsoft.com/office/drawing/2014/main" id="{DC719977-54E8-CA49-B9BC-9E467270198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86970" y="2453253"/>
                      <a:ext cx="173124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100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79" name="TextBox 178">
                      <a:extLst>
                        <a:ext uri="{FF2B5EF4-FFF2-40B4-BE49-F238E27FC236}">
                          <a16:creationId xmlns:a16="http://schemas.microsoft.com/office/drawing/2014/main" id="{67BF832B-F99D-D74C-AA08-33FFB4744A3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703700" y="1405020"/>
                      <a:ext cx="198772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(bp)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80" name="TextBox 179">
                      <a:extLst>
                        <a:ext uri="{FF2B5EF4-FFF2-40B4-BE49-F238E27FC236}">
                          <a16:creationId xmlns:a16="http://schemas.microsoft.com/office/drawing/2014/main" id="{57DC00DF-DEB3-7D4F-BE43-5C829244F0C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266122" y="1120802"/>
                      <a:ext cx="153888" cy="416781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lIns="0" tIns="0" rIns="0" bIns="0" rtlCol="0">
                      <a:spAutoFit/>
                    </a:bodyPr>
                    <a:lstStyle/>
                    <a:p>
                      <a:pPr algn="r"/>
                      <a:r>
                        <a:rPr lang="en-US" altLang="zh-CN" sz="1000" b="1" dirty="0">
                          <a:latin typeface="Arial Narrow" pitchFamily="34" charset="0"/>
                        </a:rPr>
                        <a:t>CC-5325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  <p:sp>
                  <p:nvSpPr>
                    <p:cNvPr id="181" name="TextBox 180">
                      <a:extLst>
                        <a:ext uri="{FF2B5EF4-FFF2-40B4-BE49-F238E27FC236}">
                          <a16:creationId xmlns:a16="http://schemas.microsoft.com/office/drawing/2014/main" id="{99A6C40A-52E0-1F40-9B42-4CA281C0FA2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6480880" y="1299924"/>
                      <a:ext cx="153888" cy="237244"/>
                    </a:xfrm>
                    <a:prstGeom prst="rect">
                      <a:avLst/>
                    </a:prstGeom>
                    <a:noFill/>
                  </p:spPr>
                  <p:txBody>
                    <a:bodyPr vert="eaVert" wrap="none" lIns="0" tIns="0" rIns="0" bIns="0" rtlCol="0">
                      <a:spAutoFit/>
                    </a:bodyPr>
                    <a:lstStyle/>
                    <a:p>
                      <a:pPr algn="r"/>
                      <a:r>
                        <a:rPr lang="en-US" altLang="zh-CN" sz="1000" b="1" i="1" dirty="0">
                          <a:latin typeface="Arial Narrow" pitchFamily="34" charset="0"/>
                        </a:rPr>
                        <a:t>clip1</a:t>
                      </a:r>
                      <a:endParaRPr lang="zh-CN" altLang="en-US" sz="1000" b="1" i="1" dirty="0">
                        <a:latin typeface="Arial Narrow" pitchFamily="34" charset="0"/>
                      </a:endParaRPr>
                    </a:p>
                  </p:txBody>
                </p:sp>
                <p:cxnSp>
                  <p:nvCxnSpPr>
                    <p:cNvPr id="182" name="直接连接符 50">
                      <a:extLst>
                        <a:ext uri="{FF2B5EF4-FFF2-40B4-BE49-F238E27FC236}">
                          <a16:creationId xmlns:a16="http://schemas.microsoft.com/office/drawing/2014/main" id="{DE26D82A-F32A-5440-B6AE-D248CA44CD48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901702" y="1949532"/>
                      <a:ext cx="9144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3" name="TextBox 182">
                      <a:extLst>
                        <a:ext uri="{FF2B5EF4-FFF2-40B4-BE49-F238E27FC236}">
                          <a16:creationId xmlns:a16="http://schemas.microsoft.com/office/drawing/2014/main" id="{B142C04B-E890-774B-A9BB-60916673355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87488" y="1873441"/>
                      <a:ext cx="173124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500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  <p:cxnSp>
                  <p:nvCxnSpPr>
                    <p:cNvPr id="184" name="直接连接符 54">
                      <a:extLst>
                        <a:ext uri="{FF2B5EF4-FFF2-40B4-BE49-F238E27FC236}">
                          <a16:creationId xmlns:a16="http://schemas.microsoft.com/office/drawing/2014/main" id="{C092C188-37C7-F943-B628-D65AF92BE5C5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5901139" y="1865519"/>
                      <a:ext cx="9144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85" name="TextBox 184">
                      <a:extLst>
                        <a:ext uri="{FF2B5EF4-FFF2-40B4-BE49-F238E27FC236}">
                          <a16:creationId xmlns:a16="http://schemas.microsoft.com/office/drawing/2014/main" id="{24171117-EE85-704B-AE22-8F4FF5C42D6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686453" y="1741035"/>
                      <a:ext cx="173124" cy="153888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000" b="1" dirty="0">
                          <a:latin typeface="Arial Narrow" pitchFamily="34" charset="0"/>
                        </a:rPr>
                        <a:t>600</a:t>
                      </a:r>
                      <a:endParaRPr lang="zh-CN" altLang="en-US" sz="1000" b="1" dirty="0">
                        <a:latin typeface="Arial Narrow" pitchFamily="34" charset="0"/>
                      </a:endParaRPr>
                    </a:p>
                  </p:txBody>
                </p:sp>
              </p:grpSp>
              <p:cxnSp>
                <p:nvCxnSpPr>
                  <p:cNvPr id="169" name="直接连接符 60">
                    <a:extLst>
                      <a:ext uri="{FF2B5EF4-FFF2-40B4-BE49-F238E27FC236}">
                        <a16:creationId xmlns:a16="http://schemas.microsoft.com/office/drawing/2014/main" id="{A0FF3105-6BBD-2D45-B11E-0210768D6049}"/>
                      </a:ext>
                    </a:extLst>
                  </p:cNvPr>
                  <p:cNvCxnSpPr/>
                  <p:nvPr/>
                </p:nvCxnSpPr>
                <p:spPr>
                  <a:xfrm>
                    <a:off x="6659256" y="1892376"/>
                    <a:ext cx="9144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70" name="TextBox 169">
                    <a:extLst>
                      <a:ext uri="{FF2B5EF4-FFF2-40B4-BE49-F238E27FC236}">
                        <a16:creationId xmlns:a16="http://schemas.microsoft.com/office/drawing/2014/main" id="{ADE7B068-0AF3-944A-B7AE-308B634F2DC8}"/>
                      </a:ext>
                    </a:extLst>
                  </p:cNvPr>
                  <p:cNvSpPr txBox="1"/>
                  <p:nvPr/>
                </p:nvSpPr>
                <p:spPr>
                  <a:xfrm>
                    <a:off x="6770684" y="1792984"/>
                    <a:ext cx="352661" cy="153888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r>
                      <a:rPr lang="en-US" altLang="zh-CN" sz="1000" b="1" dirty="0">
                        <a:latin typeface="Arial Narrow" pitchFamily="34" charset="0"/>
                      </a:rPr>
                      <a:t>0.54</a:t>
                    </a:r>
                    <a:r>
                      <a:rPr lang="zh-CN" altLang="en-US" sz="1000" b="1" dirty="0">
                        <a:latin typeface="Arial Narrow" pitchFamily="34" charset="0"/>
                      </a:rPr>
                      <a:t> </a:t>
                    </a:r>
                    <a:r>
                      <a:rPr lang="en-US" altLang="zh-CN" sz="1000" b="1" dirty="0">
                        <a:latin typeface="Arial Narrow" pitchFamily="34" charset="0"/>
                      </a:rPr>
                      <a:t>kb</a:t>
                    </a:r>
                    <a:endParaRPr lang="zh-CN" altLang="en-US" sz="1000" b="1" dirty="0">
                      <a:latin typeface="Arial Narrow" pitchFamily="34" charset="0"/>
                    </a:endParaRPr>
                  </a:p>
                </p:txBody>
              </p:sp>
            </p:grpSp>
            <p:sp>
              <p:nvSpPr>
                <p:cNvPr id="167" name="TextBox 166">
                  <a:extLst>
                    <a:ext uri="{FF2B5EF4-FFF2-40B4-BE49-F238E27FC236}">
                      <a16:creationId xmlns:a16="http://schemas.microsoft.com/office/drawing/2014/main" id="{C2F68C6E-4EE6-9847-ACD7-7D27F53D0019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51899" y="617970"/>
                  <a:ext cx="147476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  <a:ea typeface="宋体" pitchFamily="2" charset="-122"/>
                    </a:defRPr>
                  </a:lvl9pPr>
                </a:lstStyle>
                <a:p>
                  <a:pPr eaLnBrk="1" hangingPunct="1"/>
                  <a:r>
                    <a:rPr lang="en-US" altLang="zh-CN" sz="1600" b="1" dirty="0">
                      <a:latin typeface="Arial" pitchFamily="34" charset="0"/>
                      <a:cs typeface="Arial" pitchFamily="34" charset="0"/>
                    </a:rPr>
                    <a:t>D</a:t>
                  </a:r>
                  <a:endParaRPr lang="zh-CN" altLang="en-US" sz="1600" b="1" dirty="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  <p:pic>
          <p:nvPicPr>
            <p:cNvPr id="129" name="Picture 3">
              <a:extLst>
                <a:ext uri="{FF2B5EF4-FFF2-40B4-BE49-F238E27FC236}">
                  <a16:creationId xmlns:a16="http://schemas.microsoft.com/office/drawing/2014/main" id="{18B67D90-BB89-E84C-B7CD-D62B0F0CD2E0}"/>
                </a:ext>
              </a:extLst>
            </p:cNvPr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3030" y="1555598"/>
              <a:ext cx="640080" cy="1097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82E2DFF4-29D7-004E-A9D1-705099CC37B7}"/>
              </a:ext>
            </a:extLst>
          </p:cNvPr>
          <p:cNvGrpSpPr/>
          <p:nvPr/>
        </p:nvGrpSpPr>
        <p:grpSpPr>
          <a:xfrm>
            <a:off x="3649845" y="7206800"/>
            <a:ext cx="3391414" cy="3106841"/>
            <a:chOff x="2397117" y="7206800"/>
            <a:chExt cx="3391414" cy="3106841"/>
          </a:xfrm>
        </p:grpSpPr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F37FCB23-E798-D146-B2CA-1AB9292B26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97117" y="7206800"/>
              <a:ext cx="13625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600" b="1" dirty="0">
                  <a:latin typeface="Arial" pitchFamily="34" charset="0"/>
                  <a:cs typeface="Arial" pitchFamily="34" charset="0"/>
                </a:rPr>
                <a:t>E</a:t>
              </a:r>
              <a:endParaRPr lang="zh-CN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40" name="图片 3">
              <a:extLst>
                <a:ext uri="{FF2B5EF4-FFF2-40B4-BE49-F238E27FC236}">
                  <a16:creationId xmlns:a16="http://schemas.microsoft.com/office/drawing/2014/main" id="{C15F5D9B-6761-134D-A9CC-60EA00B3D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8611" y="7341841"/>
              <a:ext cx="3169920" cy="2971800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5842BE84-5778-4846-B99F-2930CBDA589F}"/>
              </a:ext>
            </a:extLst>
          </p:cNvPr>
          <p:cNvGrpSpPr/>
          <p:nvPr/>
        </p:nvGrpSpPr>
        <p:grpSpPr>
          <a:xfrm>
            <a:off x="2441955" y="655158"/>
            <a:ext cx="4661270" cy="1724554"/>
            <a:chOff x="2441955" y="655158"/>
            <a:chExt cx="4661270" cy="1724554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D9FA200A-FF37-044B-9108-783E442116BD}"/>
                </a:ext>
              </a:extLst>
            </p:cNvPr>
            <p:cNvGrpSpPr/>
            <p:nvPr/>
          </p:nvGrpSpPr>
          <p:grpSpPr>
            <a:xfrm>
              <a:off x="2441955" y="655158"/>
              <a:ext cx="4661270" cy="1719603"/>
              <a:chOff x="2441955" y="655158"/>
              <a:chExt cx="4661270" cy="1719603"/>
            </a:xfrm>
          </p:grpSpPr>
          <p:grpSp>
            <p:nvGrpSpPr>
              <p:cNvPr id="2" name="Group 1">
                <a:extLst>
                  <a:ext uri="{FF2B5EF4-FFF2-40B4-BE49-F238E27FC236}">
                    <a16:creationId xmlns:a16="http://schemas.microsoft.com/office/drawing/2014/main" id="{93B720ED-B99C-554E-B990-89C662E890B5}"/>
                  </a:ext>
                </a:extLst>
              </p:cNvPr>
              <p:cNvGrpSpPr/>
              <p:nvPr/>
            </p:nvGrpSpPr>
            <p:grpSpPr>
              <a:xfrm>
                <a:off x="2441955" y="655158"/>
                <a:ext cx="4661270" cy="1664105"/>
                <a:chOff x="2609595" y="853278"/>
                <a:chExt cx="4661270" cy="1664105"/>
              </a:xfrm>
            </p:grpSpPr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D82671CE-501A-B64A-B0AE-9A7EA7BC4D20}"/>
                    </a:ext>
                  </a:extLst>
                </p:cNvPr>
                <p:cNvGrpSpPr/>
                <p:nvPr/>
              </p:nvGrpSpPr>
              <p:grpSpPr>
                <a:xfrm>
                  <a:off x="2609595" y="853278"/>
                  <a:ext cx="4661270" cy="1664105"/>
                  <a:chOff x="2951503" y="754958"/>
                  <a:chExt cx="4661270" cy="1664105"/>
                </a:xfrm>
              </p:grpSpPr>
              <p:sp>
                <p:nvSpPr>
                  <p:cNvPr id="186" name="TextBox 185">
                    <a:extLst>
                      <a:ext uri="{FF2B5EF4-FFF2-40B4-BE49-F238E27FC236}">
                        <a16:creationId xmlns:a16="http://schemas.microsoft.com/office/drawing/2014/main" id="{D85A3F44-3301-9142-AF24-5A753EF77CA8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951503" y="754958"/>
                    <a:ext cx="147476" cy="246221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0" tIns="0" rIns="0" bIns="0">
                    <a:spAutoFit/>
                  </a:bodyPr>
                  <a:lstStyle>
                    <a:lvl1pPr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1pPr>
                    <a:lvl2pPr marL="742950" indent="-28575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2pPr>
                    <a:lvl3pPr marL="11430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3pPr>
                    <a:lvl4pPr marL="16002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4pPr>
                    <a:lvl5pPr marL="2057400" indent="-228600" eaLnBrk="0" hangingPunct="0"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charset="0"/>
                        <a:ea typeface="宋体" pitchFamily="2" charset="-122"/>
                      </a:defRPr>
                    </a:lvl9pPr>
                  </a:lstStyle>
                  <a:p>
                    <a:pPr eaLnBrk="1" hangingPunct="1"/>
                    <a:r>
                      <a:rPr lang="en-US" altLang="zh-CN" sz="1600" b="1" dirty="0">
                        <a:latin typeface="Arial" pitchFamily="34" charset="0"/>
                        <a:cs typeface="Arial" pitchFamily="34" charset="0"/>
                      </a:rPr>
                      <a:t>B</a:t>
                    </a:r>
                    <a:endParaRPr lang="zh-CN" altLang="en-US" sz="1600" b="1" dirty="0"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12" name="Group 11">
                    <a:extLst>
                      <a:ext uri="{FF2B5EF4-FFF2-40B4-BE49-F238E27FC236}">
                        <a16:creationId xmlns:a16="http://schemas.microsoft.com/office/drawing/2014/main" id="{1607DB38-1C40-524C-B63E-5AA301E7B582}"/>
                      </a:ext>
                    </a:extLst>
                  </p:cNvPr>
                  <p:cNvGrpSpPr/>
                  <p:nvPr/>
                </p:nvGrpSpPr>
                <p:grpSpPr>
                  <a:xfrm>
                    <a:off x="3128159" y="1225343"/>
                    <a:ext cx="3846500" cy="494920"/>
                    <a:chOff x="3128159" y="2257734"/>
                    <a:chExt cx="3846500" cy="494920"/>
                  </a:xfrm>
                </p:grpSpPr>
                <p:grpSp>
                  <p:nvGrpSpPr>
                    <p:cNvPr id="377" name="Group 376">
                      <a:extLst>
                        <a:ext uri="{FF2B5EF4-FFF2-40B4-BE49-F238E27FC236}">
                          <a16:creationId xmlns:a16="http://schemas.microsoft.com/office/drawing/2014/main" id="{73629FDF-2EA9-6A49-879C-81F0D87A0BB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28159" y="2257734"/>
                      <a:ext cx="3846500" cy="494920"/>
                      <a:chOff x="3114208" y="2397830"/>
                      <a:chExt cx="3846500" cy="494920"/>
                    </a:xfrm>
                  </p:grpSpPr>
                  <p:grpSp>
                    <p:nvGrpSpPr>
                      <p:cNvPr id="400" name="组合 87">
                        <a:extLst>
                          <a:ext uri="{FF2B5EF4-FFF2-40B4-BE49-F238E27FC236}">
                            <a16:creationId xmlns:a16="http://schemas.microsoft.com/office/drawing/2014/main" id="{A18E35E9-B8CC-184A-9250-E15AC03AC77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711648" y="2397830"/>
                        <a:ext cx="2673277" cy="494920"/>
                        <a:chOff x="1498583" y="4374240"/>
                        <a:chExt cx="2673277" cy="494920"/>
                      </a:xfrm>
                    </p:grpSpPr>
                    <p:sp>
                      <p:nvSpPr>
                        <p:cNvPr id="405" name="矩形 2">
                          <a:extLst>
                            <a:ext uri="{FF2B5EF4-FFF2-40B4-BE49-F238E27FC236}">
                              <a16:creationId xmlns:a16="http://schemas.microsoft.com/office/drawing/2014/main" id="{7DAD12C1-5650-6A4B-AF9E-3E1B4C98B77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609039" y="4651432"/>
                          <a:ext cx="72008" cy="216024"/>
                        </a:xfrm>
                        <a:prstGeom prst="rect">
                          <a:avLst/>
                        </a:prstGeom>
                        <a:solidFill>
                          <a:schemeClr val="tx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100"/>
                        </a:p>
                      </p:txBody>
                    </p:sp>
                    <p:grpSp>
                      <p:nvGrpSpPr>
                        <p:cNvPr id="406" name="组合 3">
                          <a:extLst>
                            <a:ext uri="{FF2B5EF4-FFF2-40B4-BE49-F238E27FC236}">
                              <a16:creationId xmlns:a16="http://schemas.microsoft.com/office/drawing/2014/main" id="{B785D1F8-E68E-CC47-AEEF-A03E8984EE4B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498583" y="4378823"/>
                          <a:ext cx="243656" cy="273015"/>
                          <a:chOff x="1498583" y="4378823"/>
                          <a:chExt cx="243656" cy="273015"/>
                        </a:xfrm>
                      </p:grpSpPr>
                      <p:cxnSp>
                        <p:nvCxnSpPr>
                          <p:cNvPr id="548" name="直接连接符 13">
                            <a:extLst>
                              <a:ext uri="{FF2B5EF4-FFF2-40B4-BE49-F238E27FC236}">
                                <a16:creationId xmlns:a16="http://schemas.microsoft.com/office/drawing/2014/main" id="{9D88D96D-FAFC-7F47-8A10-8F9CDEE73F7F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1619099" y="4560398"/>
                            <a:ext cx="0" cy="9144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49" name="TextBox 548">
                            <a:extLst>
                              <a:ext uri="{FF2B5EF4-FFF2-40B4-BE49-F238E27FC236}">
                                <a16:creationId xmlns:a16="http://schemas.microsoft.com/office/drawing/2014/main" id="{D22B3BD2-E1FF-D14E-9BF4-AF2B759D1F51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1498583" y="4378823"/>
                            <a:ext cx="243656" cy="16927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r>
                              <a:rPr lang="en-US" altLang="zh-CN" sz="1100" b="1" dirty="0">
                                <a:latin typeface="Arial Narrow" pitchFamily="34" charset="0"/>
                              </a:rPr>
                              <a:t>ATG</a:t>
                            </a:r>
                            <a:endParaRPr lang="zh-CN" altLang="en-US" sz="1100" b="1" dirty="0">
                              <a:latin typeface="Arial Narrow" pitchFamily="34" charset="0"/>
                            </a:endParaRPr>
                          </a:p>
                        </p:txBody>
                      </p:sp>
                    </p:grpSp>
                    <p:cxnSp>
                      <p:nvCxnSpPr>
                        <p:cNvPr id="407" name="直接连接符 64">
                          <a:extLst>
                            <a:ext uri="{FF2B5EF4-FFF2-40B4-BE49-F238E27FC236}">
                              <a16:creationId xmlns:a16="http://schemas.microsoft.com/office/drawing/2014/main" id="{0458CD1F-ED53-B24D-BCAE-D59264B1914B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681047" y="4759444"/>
                          <a:ext cx="216024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08" name="矩形 71">
                          <a:extLst>
                            <a:ext uri="{FF2B5EF4-FFF2-40B4-BE49-F238E27FC236}">
                              <a16:creationId xmlns:a16="http://schemas.microsoft.com/office/drawing/2014/main" id="{D2A7520B-BC72-EF4F-9A9E-6789DDF454C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899668" y="4653136"/>
                          <a:ext cx="72008" cy="216024"/>
                        </a:xfrm>
                        <a:prstGeom prst="rect">
                          <a:avLst/>
                        </a:prstGeom>
                        <a:solidFill>
                          <a:srgbClr val="FF0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100"/>
                        </a:p>
                      </p:txBody>
                    </p:sp>
                    <p:cxnSp>
                      <p:nvCxnSpPr>
                        <p:cNvPr id="409" name="直接连接符 72">
                          <a:extLst>
                            <a:ext uri="{FF2B5EF4-FFF2-40B4-BE49-F238E27FC236}">
                              <a16:creationId xmlns:a16="http://schemas.microsoft.com/office/drawing/2014/main" id="{476F25D4-A69A-B84B-8DBF-1D7B77DFC514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1971676" y="4761136"/>
                          <a:ext cx="288000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0" name="矩形 73">
                          <a:extLst>
                            <a:ext uri="{FF2B5EF4-FFF2-40B4-BE49-F238E27FC236}">
                              <a16:creationId xmlns:a16="http://schemas.microsoft.com/office/drawing/2014/main" id="{8ACBF960-8657-F94A-B645-2565E13E422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257111" y="4651432"/>
                          <a:ext cx="72008" cy="216024"/>
                        </a:xfrm>
                        <a:prstGeom prst="rect">
                          <a:avLst/>
                        </a:prstGeom>
                        <a:solidFill>
                          <a:srgbClr val="00206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100"/>
                        </a:p>
                      </p:txBody>
                    </p:sp>
                    <p:cxnSp>
                      <p:nvCxnSpPr>
                        <p:cNvPr id="411" name="直接连接符 74">
                          <a:extLst>
                            <a:ext uri="{FF2B5EF4-FFF2-40B4-BE49-F238E27FC236}">
                              <a16:creationId xmlns:a16="http://schemas.microsoft.com/office/drawing/2014/main" id="{48B7BF99-3B8C-D546-BCC9-C49712B5614B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331574" y="4761136"/>
                          <a:ext cx="432000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12" name="矩形 75">
                          <a:extLst>
                            <a:ext uri="{FF2B5EF4-FFF2-40B4-BE49-F238E27FC236}">
                              <a16:creationId xmlns:a16="http://schemas.microsoft.com/office/drawing/2014/main" id="{70E2ECF4-6654-D147-8B95-7C8C0074300A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71800" y="4651432"/>
                          <a:ext cx="72008" cy="216024"/>
                        </a:xfrm>
                        <a:prstGeom prst="rect">
                          <a:avLst/>
                        </a:prstGeom>
                        <a:solidFill>
                          <a:srgbClr val="7030A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100"/>
                        </a:p>
                      </p:txBody>
                    </p:sp>
                    <p:cxnSp>
                      <p:nvCxnSpPr>
                        <p:cNvPr id="413" name="直接连接符 76">
                          <a:extLst>
                            <a:ext uri="{FF2B5EF4-FFF2-40B4-BE49-F238E27FC236}">
                              <a16:creationId xmlns:a16="http://schemas.microsoft.com/office/drawing/2014/main" id="{36C90AAB-134A-A647-ADB3-D935BAEB5EA5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2841433" y="4761136"/>
                          <a:ext cx="576000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542" name="矩形 77">
                          <a:extLst>
                            <a:ext uri="{FF2B5EF4-FFF2-40B4-BE49-F238E27FC236}">
                              <a16:creationId xmlns:a16="http://schemas.microsoft.com/office/drawing/2014/main" id="{33F67E55-76B2-E045-A9C3-6D2784445B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409239" y="4651432"/>
                          <a:ext cx="144000" cy="216024"/>
                        </a:xfrm>
                        <a:prstGeom prst="rect">
                          <a:avLst/>
                        </a:prstGeom>
                        <a:solidFill>
                          <a:srgbClr val="FFC0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100"/>
                        </a:p>
                      </p:txBody>
                    </p:sp>
                    <p:cxnSp>
                      <p:nvCxnSpPr>
                        <p:cNvPr id="543" name="直接连接符 78">
                          <a:extLst>
                            <a:ext uri="{FF2B5EF4-FFF2-40B4-BE49-F238E27FC236}">
                              <a16:creationId xmlns:a16="http://schemas.microsoft.com/office/drawing/2014/main" id="{3234FF39-1A8A-1646-9DF2-DB65F90C20FC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>
                          <a:off x="3553303" y="4761136"/>
                          <a:ext cx="429768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544" name="矩形 79">
                          <a:extLst>
                            <a:ext uri="{FF2B5EF4-FFF2-40B4-BE49-F238E27FC236}">
                              <a16:creationId xmlns:a16="http://schemas.microsoft.com/office/drawing/2014/main" id="{13FE6DC2-E1C0-2442-BFD9-D287CAB861F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3987207" y="4653136"/>
                          <a:ext cx="72008" cy="216024"/>
                        </a:xfrm>
                        <a:prstGeom prst="rect">
                          <a:avLst/>
                        </a:prstGeom>
                        <a:solidFill>
                          <a:srgbClr val="FFFF00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zh-CN" altLang="en-US" sz="1100"/>
                        </a:p>
                      </p:txBody>
                    </p:sp>
                    <p:grpSp>
                      <p:nvGrpSpPr>
                        <p:cNvPr id="545" name="组合 59">
                          <a:extLst>
                            <a:ext uri="{FF2B5EF4-FFF2-40B4-BE49-F238E27FC236}">
                              <a16:creationId xmlns:a16="http://schemas.microsoft.com/office/drawing/2014/main" id="{227ED4BF-3AEC-944B-B1C7-CCE537692716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928204" y="4374240"/>
                          <a:ext cx="243656" cy="276190"/>
                          <a:chOff x="3938837" y="4376011"/>
                          <a:chExt cx="243656" cy="276190"/>
                        </a:xfrm>
                      </p:grpSpPr>
                      <p:cxnSp>
                        <p:nvCxnSpPr>
                          <p:cNvPr id="546" name="直接连接符 80">
                            <a:extLst>
                              <a:ext uri="{FF2B5EF4-FFF2-40B4-BE49-F238E27FC236}">
                                <a16:creationId xmlns:a16="http://schemas.microsoft.com/office/drawing/2014/main" id="{5DC9C3B6-4F15-654A-980D-3640EEBF4719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4061940" y="4560761"/>
                            <a:ext cx="0" cy="9144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547" name="TextBox 546">
                            <a:extLst>
                              <a:ext uri="{FF2B5EF4-FFF2-40B4-BE49-F238E27FC236}">
                                <a16:creationId xmlns:a16="http://schemas.microsoft.com/office/drawing/2014/main" id="{23CF78E0-765F-854D-B5C5-684219B07E8E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938837" y="4376011"/>
                            <a:ext cx="243656" cy="16927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r>
                              <a:rPr lang="en-US" altLang="zh-CN" sz="1100" b="1" dirty="0">
                                <a:latin typeface="Arial Narrow" pitchFamily="34" charset="0"/>
                              </a:rPr>
                              <a:t>TAG</a:t>
                            </a:r>
                            <a:endParaRPr lang="zh-CN" altLang="en-US" sz="1100" b="1" dirty="0">
                              <a:latin typeface="Arial Narrow" pitchFamily="34" charset="0"/>
                            </a:endParaRPr>
                          </a:p>
                        </p:txBody>
                      </p:sp>
                    </p:grpSp>
                  </p:grpSp>
                  <p:cxnSp>
                    <p:nvCxnSpPr>
                      <p:cNvPr id="401" name="直接连接符 82">
                        <a:extLst>
                          <a:ext uri="{FF2B5EF4-FFF2-40B4-BE49-F238E27FC236}">
                            <a16:creationId xmlns:a16="http://schemas.microsoft.com/office/drawing/2014/main" id="{6AD805C2-8BD6-484E-B29F-621E8B2350F4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3601316" y="2780359"/>
                        <a:ext cx="216024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6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2" name="直接连接符 82">
                        <a:extLst>
                          <a:ext uri="{FF2B5EF4-FFF2-40B4-BE49-F238E27FC236}">
                            <a16:creationId xmlns:a16="http://schemas.microsoft.com/office/drawing/2014/main" id="{A8CBEB1E-7B5F-B94D-BE02-1EF0234307A3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6274147" y="2788708"/>
                        <a:ext cx="216024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accent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403" name="TextBox 402">
                        <a:extLst>
                          <a:ext uri="{FF2B5EF4-FFF2-40B4-BE49-F238E27FC236}">
                            <a16:creationId xmlns:a16="http://schemas.microsoft.com/office/drawing/2014/main" id="{B62EDF2C-C404-A34E-8BB1-48115467B54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3114208" y="2683761"/>
                        <a:ext cx="442429" cy="1692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100" b="1" dirty="0">
                            <a:solidFill>
                              <a:schemeClr val="accent6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5</a:t>
                        </a:r>
                        <a:r>
                          <a:rPr lang="en-US" sz="1100" dirty="0">
                            <a:solidFill>
                              <a:schemeClr val="accent6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'</a:t>
                        </a:r>
                        <a:r>
                          <a:rPr lang="en-US" altLang="zh-CN" sz="1100" b="1" dirty="0">
                            <a:solidFill>
                              <a:schemeClr val="accent6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-UTR</a:t>
                        </a:r>
                        <a:endParaRPr lang="en-US" sz="1100" b="1" dirty="0">
                          <a:solidFill>
                            <a:schemeClr val="accent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  <p:sp>
                    <p:nvSpPr>
                      <p:cNvPr id="404" name="TextBox 403">
                        <a:extLst>
                          <a:ext uri="{FF2B5EF4-FFF2-40B4-BE49-F238E27FC236}">
                            <a16:creationId xmlns:a16="http://schemas.microsoft.com/office/drawing/2014/main" id="{01ADCFD9-6BE5-A749-B4ED-424CEEB74140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518279" y="2707848"/>
                        <a:ext cx="442429" cy="1692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100" b="1" dirty="0">
                            <a:solidFill>
                              <a:schemeClr val="accent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3</a:t>
                        </a:r>
                        <a:r>
                          <a:rPr lang="en-US" sz="1100" dirty="0">
                            <a:solidFill>
                              <a:schemeClr val="accent1"/>
                            </a:solidFill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'</a:t>
                        </a:r>
                        <a:r>
                          <a:rPr lang="en-US" altLang="zh-CN" sz="1100" b="1" dirty="0">
                            <a:solidFill>
                              <a:schemeClr val="accent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rPr>
                          <a:t>-UTR</a:t>
                        </a:r>
                        <a:endParaRPr lang="en-US" sz="1100" b="1" dirty="0">
                          <a:solidFill>
                            <a:schemeClr val="accent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endParaRPr>
                      </a:p>
                    </p:txBody>
                  </p:sp>
                </p:grpSp>
                <p:sp>
                  <p:nvSpPr>
                    <p:cNvPr id="550" name="TextBox 549">
                      <a:extLst>
                        <a:ext uri="{FF2B5EF4-FFF2-40B4-BE49-F238E27FC236}">
                          <a16:creationId xmlns:a16="http://schemas.microsoft.com/office/drawing/2014/main" id="{2435D42D-E2D4-B244-B00D-55C14EC4C59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173826" y="2265632"/>
                      <a:ext cx="1880323" cy="169277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</a:t>
                      </a:r>
                      <a:r>
                        <a:rPr lang="zh-CN" alt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genomic</a:t>
                      </a:r>
                      <a:r>
                        <a:rPr lang="zh-CN" alt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 (1,414 bp)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1" name="Group 10">
                    <a:extLst>
                      <a:ext uri="{FF2B5EF4-FFF2-40B4-BE49-F238E27FC236}">
                        <a16:creationId xmlns:a16="http://schemas.microsoft.com/office/drawing/2014/main" id="{91168958-D86F-1046-890B-6CA2F4737C30}"/>
                      </a:ext>
                    </a:extLst>
                  </p:cNvPr>
                  <p:cNvGrpSpPr/>
                  <p:nvPr/>
                </p:nvGrpSpPr>
                <p:grpSpPr>
                  <a:xfrm>
                    <a:off x="3129198" y="1768392"/>
                    <a:ext cx="4483575" cy="650671"/>
                    <a:chOff x="3129198" y="2800783"/>
                    <a:chExt cx="4483575" cy="650671"/>
                  </a:xfrm>
                </p:grpSpPr>
                <p:grpSp>
                  <p:nvGrpSpPr>
                    <p:cNvPr id="9" name="Group 8">
                      <a:extLst>
                        <a:ext uri="{FF2B5EF4-FFF2-40B4-BE49-F238E27FC236}">
                          <a16:creationId xmlns:a16="http://schemas.microsoft.com/office/drawing/2014/main" id="{B2909E3D-755C-0046-81F9-0920DD03828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129198" y="2800783"/>
                      <a:ext cx="4483575" cy="497165"/>
                      <a:chOff x="3114208" y="2665873"/>
                      <a:chExt cx="4483575" cy="497165"/>
                    </a:xfrm>
                  </p:grpSpPr>
                  <p:grpSp>
                    <p:nvGrpSpPr>
                      <p:cNvPr id="8" name="Group 7">
                        <a:extLst>
                          <a:ext uri="{FF2B5EF4-FFF2-40B4-BE49-F238E27FC236}">
                            <a16:creationId xmlns:a16="http://schemas.microsoft.com/office/drawing/2014/main" id="{2F4B1ECE-E506-0041-992F-8C8B83354628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114208" y="2665873"/>
                        <a:ext cx="4483575" cy="497165"/>
                        <a:chOff x="3114208" y="2665873"/>
                        <a:chExt cx="4483575" cy="497165"/>
                      </a:xfrm>
                    </p:grpSpPr>
                    <p:grpSp>
                      <p:nvGrpSpPr>
                        <p:cNvPr id="6" name="Group 5">
                          <a:extLst>
                            <a:ext uri="{FF2B5EF4-FFF2-40B4-BE49-F238E27FC236}">
                              <a16:creationId xmlns:a16="http://schemas.microsoft.com/office/drawing/2014/main" id="{092CFD8C-FC70-664E-B327-9666E9CE2ACF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3114208" y="2675022"/>
                          <a:ext cx="4483575" cy="488016"/>
                          <a:chOff x="3114208" y="2675022"/>
                          <a:chExt cx="4483575" cy="488016"/>
                        </a:xfrm>
                      </p:grpSpPr>
                      <p:grpSp>
                        <p:nvGrpSpPr>
                          <p:cNvPr id="311" name="组合 87">
                            <a:extLst>
                              <a:ext uri="{FF2B5EF4-FFF2-40B4-BE49-F238E27FC236}">
                                <a16:creationId xmlns:a16="http://schemas.microsoft.com/office/drawing/2014/main" id="{F4A2AE43-4B4D-1B42-B558-E322EE5DE9E7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3822104" y="2675022"/>
                            <a:ext cx="3218550" cy="488016"/>
                            <a:chOff x="1609039" y="4651432"/>
                            <a:chExt cx="3218550" cy="488016"/>
                          </a:xfrm>
                        </p:grpSpPr>
                        <p:sp>
                          <p:nvSpPr>
                            <p:cNvPr id="312" name="矩形 2">
                              <a:extLst>
                                <a:ext uri="{FF2B5EF4-FFF2-40B4-BE49-F238E27FC236}">
                                  <a16:creationId xmlns:a16="http://schemas.microsoft.com/office/drawing/2014/main" id="{F31C5A2F-DEF0-1D47-9DB5-6A8D6AD90B0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609039" y="4651432"/>
                              <a:ext cx="72008" cy="216024"/>
                            </a:xfrm>
                            <a:prstGeom prst="rect">
                              <a:avLst/>
                            </a:prstGeom>
                            <a:solidFill>
                              <a:schemeClr val="tx1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 sz="1100"/>
                            </a:p>
                          </p:txBody>
                        </p:sp>
                        <p:cxnSp>
                          <p:nvCxnSpPr>
                            <p:cNvPr id="314" name="直接连接符 64">
                              <a:extLst>
                                <a:ext uri="{FF2B5EF4-FFF2-40B4-BE49-F238E27FC236}">
                                  <a16:creationId xmlns:a16="http://schemas.microsoft.com/office/drawing/2014/main" id="{A5F7BC6F-55F0-1F4A-BC0D-D95DB97099C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681047" y="4759444"/>
                              <a:ext cx="216024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15" name="矩形 71">
                              <a:extLst>
                                <a:ext uri="{FF2B5EF4-FFF2-40B4-BE49-F238E27FC236}">
                                  <a16:creationId xmlns:a16="http://schemas.microsoft.com/office/drawing/2014/main" id="{E90C9084-92AE-344A-815F-A80FEBF7125C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1899668" y="4653136"/>
                              <a:ext cx="72008" cy="216024"/>
                            </a:xfrm>
                            <a:prstGeom prst="rect">
                              <a:avLst/>
                            </a:prstGeom>
                            <a:solidFill>
                              <a:srgbClr val="FF0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 sz="1100"/>
                            </a:p>
                          </p:txBody>
                        </p:sp>
                        <p:cxnSp>
                          <p:nvCxnSpPr>
                            <p:cNvPr id="316" name="直接连接符 72">
                              <a:extLst>
                                <a:ext uri="{FF2B5EF4-FFF2-40B4-BE49-F238E27FC236}">
                                  <a16:creationId xmlns:a16="http://schemas.microsoft.com/office/drawing/2014/main" id="{B4142AB2-2252-A345-A9E0-6F307F079757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1971676" y="4761136"/>
                              <a:ext cx="288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17" name="矩形 73">
                              <a:extLst>
                                <a:ext uri="{FF2B5EF4-FFF2-40B4-BE49-F238E27FC236}">
                                  <a16:creationId xmlns:a16="http://schemas.microsoft.com/office/drawing/2014/main" id="{1B3F2A42-A78F-834A-8BB8-0AB7AE36F036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2257111" y="4651432"/>
                              <a:ext cx="72008" cy="216024"/>
                            </a:xfrm>
                            <a:prstGeom prst="rect">
                              <a:avLst/>
                            </a:prstGeom>
                            <a:solidFill>
                              <a:srgbClr val="00206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 sz="1100"/>
                            </a:p>
                          </p:txBody>
                        </p:sp>
                        <p:cxnSp>
                          <p:nvCxnSpPr>
                            <p:cNvPr id="318" name="直接连接符 74">
                              <a:extLst>
                                <a:ext uri="{FF2B5EF4-FFF2-40B4-BE49-F238E27FC236}">
                                  <a16:creationId xmlns:a16="http://schemas.microsoft.com/office/drawing/2014/main" id="{8F8369B8-E590-4B4F-B5FA-07C3A6684BC4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331574" y="4761136"/>
                              <a:ext cx="432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19" name="矩形 75">
                              <a:extLst>
                                <a:ext uri="{FF2B5EF4-FFF2-40B4-BE49-F238E27FC236}">
                                  <a16:creationId xmlns:a16="http://schemas.microsoft.com/office/drawing/2014/main" id="{9E64063F-D024-6B44-8ABE-59448F880334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2771800" y="4651432"/>
                              <a:ext cx="72008" cy="216024"/>
                            </a:xfrm>
                            <a:prstGeom prst="rect">
                              <a:avLst/>
                            </a:prstGeom>
                            <a:solidFill>
                              <a:srgbClr val="7030A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 sz="1100"/>
                            </a:p>
                          </p:txBody>
                        </p:sp>
                        <p:cxnSp>
                          <p:nvCxnSpPr>
                            <p:cNvPr id="320" name="直接连接符 76">
                              <a:extLst>
                                <a:ext uri="{FF2B5EF4-FFF2-40B4-BE49-F238E27FC236}">
                                  <a16:creationId xmlns:a16="http://schemas.microsoft.com/office/drawing/2014/main" id="{00C29259-2121-BE40-A425-4FE2682CD3AD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2841433" y="4761136"/>
                              <a:ext cx="57600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1" name="矩形 77">
                              <a:extLst>
                                <a:ext uri="{FF2B5EF4-FFF2-40B4-BE49-F238E27FC236}">
                                  <a16:creationId xmlns:a16="http://schemas.microsoft.com/office/drawing/2014/main" id="{A5B04AC6-653F-754D-9590-5D8D169BAC91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3409239" y="4651432"/>
                              <a:ext cx="144000" cy="216024"/>
                            </a:xfrm>
                            <a:prstGeom prst="rect">
                              <a:avLst/>
                            </a:prstGeom>
                            <a:solidFill>
                              <a:srgbClr val="FFC0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 sz="1100"/>
                            </a:p>
                          </p:txBody>
                        </p:sp>
                        <p:cxnSp>
                          <p:nvCxnSpPr>
                            <p:cNvPr id="322" name="直接连接符 78">
                              <a:extLst>
                                <a:ext uri="{FF2B5EF4-FFF2-40B4-BE49-F238E27FC236}">
                                  <a16:creationId xmlns:a16="http://schemas.microsoft.com/office/drawing/2014/main" id="{19284213-6D10-3648-9834-96E28F126482}"/>
                                </a:ext>
                              </a:extLst>
                            </p:cNvPr>
                            <p:cNvCxnSpPr/>
                            <p:nvPr/>
                          </p:nvCxnSpPr>
                          <p:spPr>
                            <a:xfrm>
                              <a:off x="3553303" y="4761136"/>
                              <a:ext cx="32004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23" name="矩形 79">
                              <a:extLst>
                                <a:ext uri="{FF2B5EF4-FFF2-40B4-BE49-F238E27FC236}">
                                  <a16:creationId xmlns:a16="http://schemas.microsoft.com/office/drawing/2014/main" id="{DB1EAC55-4C47-E14C-9326-A5D8DFD3C699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4639273" y="4653136"/>
                              <a:ext cx="72008" cy="216024"/>
                            </a:xfrm>
                            <a:prstGeom prst="rect">
                              <a:avLst/>
                            </a:prstGeom>
                            <a:solidFill>
                              <a:srgbClr val="FFFF00"/>
                            </a:solidFill>
                            <a:ln>
                              <a:noFill/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zh-CN" altLang="en-US" sz="1100"/>
                            </a:p>
                          </p:txBody>
                        </p:sp>
                        <p:grpSp>
                          <p:nvGrpSpPr>
                            <p:cNvPr id="324" name="组合 59">
                              <a:extLst>
                                <a:ext uri="{FF2B5EF4-FFF2-40B4-BE49-F238E27FC236}">
                                  <a16:creationId xmlns:a16="http://schemas.microsoft.com/office/drawing/2014/main" id="{3669EDD1-242C-2543-9057-102368F4EA7B}"/>
                                </a:ext>
                              </a:extLst>
                            </p:cNvPr>
                            <p:cNvGrpSpPr/>
                            <p:nvPr/>
                          </p:nvGrpSpPr>
                          <p:grpSpPr>
                            <a:xfrm>
                              <a:off x="4583933" y="4868133"/>
                              <a:ext cx="243656" cy="271315"/>
                              <a:chOff x="4594566" y="4869904"/>
                              <a:chExt cx="243656" cy="271315"/>
                            </a:xfrm>
                          </p:grpSpPr>
                          <p:cxnSp>
                            <p:nvCxnSpPr>
                              <p:cNvPr id="329" name="直接连接符 80">
                                <a:extLst>
                                  <a:ext uri="{FF2B5EF4-FFF2-40B4-BE49-F238E27FC236}">
                                    <a16:creationId xmlns:a16="http://schemas.microsoft.com/office/drawing/2014/main" id="{E7A7D33E-732B-0147-9DA9-51C3297AEC76}"/>
                                  </a:ext>
                                </a:extLst>
                              </p:cNvPr>
                              <p:cNvCxnSpPr/>
                              <p:nvPr/>
                            </p:nvCxnSpPr>
                            <p:spPr>
                              <a:xfrm>
                                <a:off x="4713281" y="4869904"/>
                                <a:ext cx="0" cy="91440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chemeClr val="tx1"/>
                                </a:solidFill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330" name="TextBox 329">
                                <a:extLst>
                                  <a:ext uri="{FF2B5EF4-FFF2-40B4-BE49-F238E27FC236}">
                                    <a16:creationId xmlns:a16="http://schemas.microsoft.com/office/drawing/2014/main" id="{CBCE7312-E85D-674C-A628-1810BEDA24D1}"/>
                                  </a:ext>
                                </a:extLst>
                              </p:cNvPr>
                              <p:cNvSpPr txBox="1"/>
                              <p:nvPr/>
                            </p:nvSpPr>
                            <p:spPr>
                              <a:xfrm>
                                <a:off x="4594566" y="4971942"/>
                                <a:ext cx="243656" cy="169277"/>
                              </a:xfrm>
                              <a:prstGeom prst="rect">
                                <a:avLst/>
                              </a:prstGeom>
                              <a:noFill/>
                            </p:spPr>
                            <p:txBody>
                              <a:bodyPr wrap="none" lIns="0" tIns="0" rIns="0" bIns="0" rtlCol="0">
                                <a:spAutoFit/>
                              </a:bodyPr>
                              <a:lstStyle/>
                              <a:p>
                                <a:r>
                                  <a:rPr lang="en-US" altLang="zh-CN" sz="1100" b="1" dirty="0">
                                    <a:latin typeface="Arial Narrow" pitchFamily="34" charset="0"/>
                                  </a:rPr>
                                  <a:t>TAG</a:t>
                                </a:r>
                                <a:endParaRPr lang="zh-CN" altLang="en-US" sz="1100" b="1" dirty="0">
                                  <a:latin typeface="Arial Narrow" pitchFamily="34" charset="0"/>
                                </a:endParaRPr>
                              </a:p>
                            </p:txBody>
                          </p:sp>
                        </p:grpSp>
                      </p:grpSp>
                      <p:cxnSp>
                        <p:nvCxnSpPr>
                          <p:cNvPr id="335" name="直接连接符 82">
                            <a:extLst>
                              <a:ext uri="{FF2B5EF4-FFF2-40B4-BE49-F238E27FC236}">
                                <a16:creationId xmlns:a16="http://schemas.microsoft.com/office/drawing/2014/main" id="{CB27E075-8E40-0C4B-B5FD-8E415BD2A644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3601316" y="2780359"/>
                            <a:ext cx="216024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accent6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336" name="直接连接符 82">
                            <a:extLst>
                              <a:ext uri="{FF2B5EF4-FFF2-40B4-BE49-F238E27FC236}">
                                <a16:creationId xmlns:a16="http://schemas.microsoft.com/office/drawing/2014/main" id="{7FA84C8E-4CFD-F24D-8582-FB15E24140C2}"/>
                              </a:ext>
                            </a:extLst>
                          </p:cNvPr>
                          <p:cNvCxnSpPr/>
                          <p:nvPr/>
                        </p:nvCxnSpPr>
                        <p:spPr>
                          <a:xfrm>
                            <a:off x="6926212" y="2781213"/>
                            <a:ext cx="216024" cy="0"/>
                          </a:xfrm>
                          <a:prstGeom prst="line">
                            <a:avLst/>
                          </a:prstGeom>
                          <a:ln w="19050">
                            <a:solidFill>
                              <a:schemeClr val="accent1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37" name="TextBox 336">
                            <a:extLst>
                              <a:ext uri="{FF2B5EF4-FFF2-40B4-BE49-F238E27FC236}">
                                <a16:creationId xmlns:a16="http://schemas.microsoft.com/office/drawing/2014/main" id="{41885B78-E287-D041-8363-7BA839C8BFCA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3114208" y="2686808"/>
                            <a:ext cx="442429" cy="16927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r>
                              <a:rPr lang="en-US" altLang="zh-CN" sz="1100" b="1" dirty="0">
                                <a:solidFill>
                                  <a:schemeClr val="accent6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5</a:t>
                            </a:r>
                            <a:r>
                              <a:rPr lang="en-US" sz="1100" dirty="0">
                                <a:solidFill>
                                  <a:schemeClr val="accent6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'</a:t>
                            </a:r>
                            <a:r>
                              <a:rPr lang="en-US" altLang="zh-CN" sz="1100" b="1" dirty="0">
                                <a:solidFill>
                                  <a:schemeClr val="accent6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-UTR</a:t>
                            </a:r>
                            <a:endParaRPr lang="en-US" sz="1100" b="1" dirty="0">
                              <a:solidFill>
                                <a:schemeClr val="accent6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338" name="TextBox 337">
                            <a:extLst>
                              <a:ext uri="{FF2B5EF4-FFF2-40B4-BE49-F238E27FC236}">
                                <a16:creationId xmlns:a16="http://schemas.microsoft.com/office/drawing/2014/main" id="{56088DDA-FEBA-3849-91E4-F9108B64519C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7155354" y="2694969"/>
                            <a:ext cx="442429" cy="16927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r>
                              <a:rPr lang="en-US" altLang="zh-CN" sz="1100" b="1" dirty="0">
                                <a:solidFill>
                                  <a:schemeClr val="accent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3</a:t>
                            </a:r>
                            <a:r>
                              <a:rPr lang="en-US" sz="1100" dirty="0">
                                <a:solidFill>
                                  <a:schemeClr val="accent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a:t>'</a:t>
                            </a:r>
                            <a:r>
                              <a:rPr lang="en-US" altLang="zh-CN" sz="1100" b="1" dirty="0">
                                <a:solidFill>
                                  <a:schemeClr val="accent1"/>
                                </a:solidFill>
                                <a:latin typeface="Arial" panose="020B0604020202020204" pitchFamily="34" charset="0"/>
                                <a:cs typeface="Arial" panose="020B0604020202020204" pitchFamily="34" charset="0"/>
                              </a:rPr>
                              <a:t>-UTR</a:t>
                            </a:r>
                            <a:endParaRPr lang="en-US" sz="1100" b="1" dirty="0">
                              <a:solidFill>
                                <a:schemeClr val="accent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" name="Group 6">
                          <a:extLst>
                            <a:ext uri="{FF2B5EF4-FFF2-40B4-BE49-F238E27FC236}">
                              <a16:creationId xmlns:a16="http://schemas.microsoft.com/office/drawing/2014/main" id="{38B71CFB-3C34-8F49-A598-A33A0CCA8E7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6094448" y="2665873"/>
                          <a:ext cx="630936" cy="219456"/>
                          <a:chOff x="5793521" y="2683234"/>
                          <a:chExt cx="630936" cy="219456"/>
                        </a:xfrm>
                      </p:grpSpPr>
                      <p:sp>
                        <p:nvSpPr>
                          <p:cNvPr id="340" name="矩形 121">
                            <a:extLst>
                              <a:ext uri="{FF2B5EF4-FFF2-40B4-BE49-F238E27FC236}">
                                <a16:creationId xmlns:a16="http://schemas.microsoft.com/office/drawing/2014/main" id="{7CEFC3F6-40FD-1646-BD38-B46FBD50247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5793521" y="2683234"/>
                            <a:ext cx="630936" cy="219456"/>
                          </a:xfrm>
                          <a:prstGeom prst="rect">
                            <a:avLst/>
                          </a:prstGeom>
                          <a:solidFill>
                            <a:srgbClr val="FFFF00"/>
                          </a:solidFill>
                          <a:ln w="12700">
                            <a:solidFill>
                              <a:srgbClr val="FFFF00"/>
                            </a:solidFill>
                          </a:ln>
                        </p:spPr>
                        <p:style>
                          <a:lnRef idx="2">
                            <a:schemeClr val="accent1">
                              <a:shade val="50000"/>
                            </a:schemeClr>
                          </a:lnRef>
                          <a:fillRef idx="1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lt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zh-CN" altLang="en-US" sz="1100" dirty="0">
                              <a:highlight>
                                <a:srgbClr val="FFFF00"/>
                              </a:highlight>
                            </a:endParaRPr>
                          </a:p>
                        </p:txBody>
                      </p:sp>
                      <p:sp>
                        <p:nvSpPr>
                          <p:cNvPr id="341" name="TextBox 340">
                            <a:extLst>
                              <a:ext uri="{FF2B5EF4-FFF2-40B4-BE49-F238E27FC236}">
                                <a16:creationId xmlns:a16="http://schemas.microsoft.com/office/drawing/2014/main" id="{5ECA51EA-F22B-2F48-BF93-1E1D277A3D54}"/>
                              </a:ext>
                            </a:extLst>
                          </p:cNvPr>
                          <p:cNvSpPr txBox="1"/>
                          <p:nvPr/>
                        </p:nvSpPr>
                        <p:spPr>
                          <a:xfrm>
                            <a:off x="5885924" y="2691325"/>
                            <a:ext cx="378309" cy="169277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none" lIns="0" tIns="0" rIns="0" bIns="0" rtlCol="0">
                            <a:spAutoFit/>
                          </a:bodyPr>
                          <a:lstStyle/>
                          <a:p>
                            <a:r>
                              <a:rPr lang="en-US" altLang="zh-CN" sz="1100" b="1" i="1" dirty="0" err="1">
                                <a:latin typeface="Arial Narrow" pitchFamily="34" charset="0"/>
                              </a:rPr>
                              <a:t>aph</a:t>
                            </a:r>
                            <a:r>
                              <a:rPr lang="en-US" altLang="zh-CN" sz="1100" b="1" dirty="0" err="1">
                                <a:latin typeface="Arial Narrow" pitchFamily="34" charset="0"/>
                              </a:rPr>
                              <a:t>VIII</a:t>
                            </a:r>
                            <a:endParaRPr lang="zh-CN" altLang="zh-CN" sz="1100" b="1" dirty="0">
                              <a:latin typeface="Arial Narrow" pitchFamily="34" charset="0"/>
                            </a:endParaRPr>
                          </a:p>
                        </p:txBody>
                      </p:sp>
                    </p:grpSp>
                  </p:grpSp>
                  <p:cxnSp>
                    <p:nvCxnSpPr>
                      <p:cNvPr id="343" name="直接连接符 78">
                        <a:extLst>
                          <a:ext uri="{FF2B5EF4-FFF2-40B4-BE49-F238E27FC236}">
                            <a16:creationId xmlns:a16="http://schemas.microsoft.com/office/drawing/2014/main" id="{D0D3CE4B-96A4-254C-B983-9EFAA7AD7EB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6734779" y="2780872"/>
                        <a:ext cx="109728" cy="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551" name="TextBox 550">
                      <a:extLst>
                        <a:ext uri="{FF2B5EF4-FFF2-40B4-BE49-F238E27FC236}">
                          <a16:creationId xmlns:a16="http://schemas.microsoft.com/office/drawing/2014/main" id="{0A5E11DD-13D8-CB40-A4BC-BFE1719D282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4329567" y="3112900"/>
                      <a:ext cx="1285608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none" lIns="0" tIns="0" rIns="0" bIns="0" rtlCol="0">
                      <a:spAutoFit/>
                    </a:bodyPr>
                    <a:lstStyle/>
                    <a:p>
                      <a:r>
                        <a:rPr lang="en-US" altLang="zh-CN" sz="1100" b="1" i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clip1</a:t>
                      </a:r>
                      <a:r>
                        <a:rPr lang="zh-CN" alt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genomic</a:t>
                      </a:r>
                      <a:r>
                        <a:rPr lang="zh-CN" altLang="en-US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</a:t>
                      </a:r>
                    </a:p>
                    <a:p>
                      <a:pPr algn="ctr"/>
                      <a:r>
                        <a:rPr lang="en-US" altLang="zh-CN" sz="11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(3,337 bp)</a:t>
                      </a:r>
                      <a:endParaRPr lang="en-US" sz="11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grpSp>
                  <p:nvGrpSpPr>
                    <p:cNvPr id="10" name="Group 9">
                      <a:extLst>
                        <a:ext uri="{FF2B5EF4-FFF2-40B4-BE49-F238E27FC236}">
                          <a16:creationId xmlns:a16="http://schemas.microsoft.com/office/drawing/2014/main" id="{04D4025A-5B41-EF46-BB8C-0B791295415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722522" y="3009157"/>
                      <a:ext cx="243656" cy="273020"/>
                      <a:chOff x="6958038" y="3164628"/>
                      <a:chExt cx="243656" cy="273020"/>
                    </a:xfrm>
                  </p:grpSpPr>
                  <p:cxnSp>
                    <p:nvCxnSpPr>
                      <p:cNvPr id="552" name="直接连接符 80">
                        <a:extLst>
                          <a:ext uri="{FF2B5EF4-FFF2-40B4-BE49-F238E27FC236}">
                            <a16:creationId xmlns:a16="http://schemas.microsoft.com/office/drawing/2014/main" id="{DDA60092-7B05-FC46-A59F-56B323025C3D}"/>
                          </a:ext>
                        </a:extLst>
                      </p:cNvPr>
                      <p:cNvCxnSpPr/>
                      <p:nvPr/>
                    </p:nvCxnSpPr>
                    <p:spPr>
                      <a:xfrm>
                        <a:off x="7080222" y="3164628"/>
                        <a:ext cx="0" cy="91440"/>
                      </a:xfrm>
                      <a:prstGeom prst="line">
                        <a:avLst/>
                      </a:prstGeom>
                      <a:ln w="19050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53" name="TextBox 552">
                        <a:extLst>
                          <a:ext uri="{FF2B5EF4-FFF2-40B4-BE49-F238E27FC236}">
                            <a16:creationId xmlns:a16="http://schemas.microsoft.com/office/drawing/2014/main" id="{522B3331-81F2-AF49-B940-45F94D714684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6958038" y="3268371"/>
                        <a:ext cx="243656" cy="16927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lIns="0" tIns="0" rIns="0" bIns="0" rtlCol="0">
                        <a:spAutoFit/>
                      </a:bodyPr>
                      <a:lstStyle/>
                      <a:p>
                        <a:r>
                          <a:rPr lang="en-US" altLang="zh-CN" sz="1100" b="1" dirty="0">
                            <a:latin typeface="Arial Narrow" pitchFamily="34" charset="0"/>
                          </a:rPr>
                          <a:t>ATG</a:t>
                        </a:r>
                        <a:endParaRPr lang="zh-CN" altLang="en-US" sz="1100" b="1" dirty="0">
                          <a:latin typeface="Arial Narrow" pitchFamily="34" charset="0"/>
                        </a:endParaRPr>
                      </a:p>
                    </p:txBody>
                  </p:sp>
                </p:grpSp>
              </p:grpSp>
            </p:grp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DFED47CE-8126-1A4A-9023-12075FFD2D55}"/>
                    </a:ext>
                  </a:extLst>
                </p:cNvPr>
                <p:cNvSpPr txBox="1"/>
                <p:nvPr/>
              </p:nvSpPr>
              <p:spPr>
                <a:xfrm>
                  <a:off x="5508377" y="2194112"/>
                  <a:ext cx="554639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r>
                    <a:rPr lang="en-US" sz="1200" b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1,406 bp</a:t>
                  </a:r>
                </a:p>
              </p:txBody>
            </p:sp>
            <p:cxnSp>
              <p:nvCxnSpPr>
                <p:cNvPr id="621" name="直接连接符 80">
                  <a:extLst>
                    <a:ext uri="{FF2B5EF4-FFF2-40B4-BE49-F238E27FC236}">
                      <a16:creationId xmlns:a16="http://schemas.microsoft.com/office/drawing/2014/main" id="{83C0F097-7219-3B4D-BAA3-041346B7E374}"/>
                    </a:ext>
                  </a:extLst>
                </p:cNvPr>
                <p:cNvCxnSpPr/>
                <p:nvPr/>
              </p:nvCxnSpPr>
              <p:spPr>
                <a:xfrm>
                  <a:off x="5781636" y="2102917"/>
                  <a:ext cx="0" cy="9144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2E369456-4F71-1F41-AD78-3D56870E4D4A}"/>
                  </a:ext>
                </a:extLst>
              </p:cNvPr>
              <p:cNvCxnSpPr/>
              <p:nvPr/>
            </p:nvCxnSpPr>
            <p:spPr>
              <a:xfrm>
                <a:off x="3226678" y="1104441"/>
                <a:ext cx="388721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Arrow Connector 136">
                <a:extLst>
                  <a:ext uri="{FF2B5EF4-FFF2-40B4-BE49-F238E27FC236}">
                    <a16:creationId xmlns:a16="http://schemas.microsoft.com/office/drawing/2014/main" id="{69B886B6-FBAD-034F-9940-D166DA74DC32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5477617" y="1104441"/>
                <a:ext cx="388721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>
                <a:extLst>
                  <a:ext uri="{FF2B5EF4-FFF2-40B4-BE49-F238E27FC236}">
                    <a16:creationId xmlns:a16="http://schemas.microsoft.com/office/drawing/2014/main" id="{95F2221D-47F3-8B45-A031-75946C54BDED}"/>
                  </a:ext>
                </a:extLst>
              </p:cNvPr>
              <p:cNvCxnSpPr>
                <a:cxnSpLocks/>
              </p:cNvCxnSpPr>
              <p:nvPr/>
            </p:nvCxnSpPr>
            <p:spPr>
              <a:xfrm rot="10800000">
                <a:off x="6155588" y="2167819"/>
                <a:ext cx="388721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DCEFAA1-9BA6-1246-82F4-619E32202213}"/>
                  </a:ext>
                </a:extLst>
              </p:cNvPr>
              <p:cNvSpPr txBox="1"/>
              <p:nvPr/>
            </p:nvSpPr>
            <p:spPr>
              <a:xfrm>
                <a:off x="3061040" y="911244"/>
                <a:ext cx="809517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gBBS3-FOR</a:t>
                </a: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E43EE00D-BC0E-7849-8B61-067E689D288E}"/>
                  </a:ext>
                </a:extLst>
              </p:cNvPr>
              <p:cNvSpPr txBox="1"/>
              <p:nvPr/>
            </p:nvSpPr>
            <p:spPr>
              <a:xfrm>
                <a:off x="5298986" y="915529"/>
                <a:ext cx="80310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gBBS3-REV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6DED295A-674F-DE48-91BF-D590189E8179}"/>
                  </a:ext>
                </a:extLst>
              </p:cNvPr>
              <p:cNvSpPr txBox="1"/>
              <p:nvPr/>
            </p:nvSpPr>
            <p:spPr>
              <a:xfrm>
                <a:off x="6028235" y="2205484"/>
                <a:ext cx="803105" cy="1692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gBBS3-REV</a:t>
                </a:r>
              </a:p>
            </p:txBody>
          </p:sp>
        </p:grp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F5C0E646-65DD-824B-81EE-8828C03E98A3}"/>
                </a:ext>
              </a:extLst>
            </p:cNvPr>
            <p:cNvCxnSpPr/>
            <p:nvPr/>
          </p:nvCxnSpPr>
          <p:spPr>
            <a:xfrm>
              <a:off x="3217004" y="2157729"/>
              <a:ext cx="388721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FC5C675E-6529-6346-8325-A37B2CDD5BB3}"/>
                </a:ext>
              </a:extLst>
            </p:cNvPr>
            <p:cNvSpPr txBox="1"/>
            <p:nvPr/>
          </p:nvSpPr>
          <p:spPr>
            <a:xfrm>
              <a:off x="2973954" y="2210435"/>
              <a:ext cx="809517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100" b="1" dirty="0">
                  <a:latin typeface="Arial" panose="020B0604020202020204" pitchFamily="34" charset="0"/>
                  <a:cs typeface="Arial" panose="020B0604020202020204" pitchFamily="34" charset="0"/>
                </a:rPr>
                <a:t>gBBS3-FOR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9465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extBox 46">
            <a:extLst>
              <a:ext uri="{FF2B5EF4-FFF2-40B4-BE49-F238E27FC236}">
                <a16:creationId xmlns:a16="http://schemas.microsoft.com/office/drawing/2014/main" id="{48C2CAE5-4F30-9243-9822-0F7543E2E6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14" y="1"/>
            <a:ext cx="4599336" cy="391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942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1-Figure Supplement 1 (</a:t>
            </a:r>
            <a:r>
              <a:rPr lang="en-US" altLang="zh-CN" sz="1942" b="1" dirty="0" err="1">
                <a:latin typeface="Arial" panose="020B0604020202020204" pitchFamily="34" charset="0"/>
                <a:cs typeface="Arial" panose="020B0604020202020204" pitchFamily="34" charset="0"/>
              </a:rPr>
              <a:t>Cont</a:t>
            </a:r>
            <a:r>
              <a:rPr lang="en-US" altLang="zh-CN" sz="1942" b="1" dirty="0"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</a:p>
        </p:txBody>
      </p:sp>
      <p:grpSp>
        <p:nvGrpSpPr>
          <p:cNvPr id="130" name="组合 25">
            <a:extLst>
              <a:ext uri="{FF2B5EF4-FFF2-40B4-BE49-F238E27FC236}">
                <a16:creationId xmlns:a16="http://schemas.microsoft.com/office/drawing/2014/main" id="{D565E075-E554-4E4B-B4D9-40FB96B31238}"/>
              </a:ext>
            </a:extLst>
          </p:cNvPr>
          <p:cNvGrpSpPr/>
          <p:nvPr/>
        </p:nvGrpSpPr>
        <p:grpSpPr>
          <a:xfrm>
            <a:off x="538423" y="785565"/>
            <a:ext cx="1589844" cy="2047521"/>
            <a:chOff x="1198785" y="6852086"/>
            <a:chExt cx="1589844" cy="204752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6E4CB22-7A33-C144-9AEE-C70E3542CB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8785" y="6852086"/>
              <a:ext cx="12503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600" b="1" dirty="0">
                  <a:latin typeface="Arial" pitchFamily="34" charset="0"/>
                  <a:cs typeface="Arial" pitchFamily="34" charset="0"/>
                </a:rPr>
                <a:t>F</a:t>
              </a:r>
              <a:endParaRPr lang="zh-CN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0" name="组合 22">
              <a:extLst>
                <a:ext uri="{FF2B5EF4-FFF2-40B4-BE49-F238E27FC236}">
                  <a16:creationId xmlns:a16="http://schemas.microsoft.com/office/drawing/2014/main" id="{CC470D0D-4493-D041-9973-AD60B1352849}"/>
                </a:ext>
              </a:extLst>
            </p:cNvPr>
            <p:cNvGrpSpPr/>
            <p:nvPr/>
          </p:nvGrpSpPr>
          <p:grpSpPr>
            <a:xfrm>
              <a:off x="1378011" y="7155365"/>
              <a:ext cx="1410618" cy="1744242"/>
              <a:chOff x="1326283" y="7018158"/>
              <a:chExt cx="1410618" cy="1744242"/>
            </a:xfrm>
          </p:grpSpPr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BAB82B18-37B6-6B4E-900B-5C47BE1DB23B}"/>
                  </a:ext>
                </a:extLst>
              </p:cNvPr>
              <p:cNvSpPr txBox="1"/>
              <p:nvPr/>
            </p:nvSpPr>
            <p:spPr>
              <a:xfrm>
                <a:off x="1724495" y="7018158"/>
                <a:ext cx="153888" cy="604332"/>
              </a:xfrm>
              <a:prstGeom prst="rect">
                <a:avLst/>
              </a:prstGeom>
              <a:noFill/>
            </p:spPr>
            <p:txBody>
              <a:bodyPr vert="eaVert" wrap="non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>
                    <a:latin typeface="Arial Narrow" pitchFamily="34" charset="0"/>
                  </a:rPr>
                  <a:t>DNA</a:t>
                </a:r>
                <a:r>
                  <a:rPr lang="zh-CN" altLang="en-US" sz="1000" b="1" dirty="0">
                    <a:latin typeface="Arial Narrow" pitchFamily="34" charset="0"/>
                  </a:rPr>
                  <a:t> </a:t>
                </a:r>
                <a:r>
                  <a:rPr lang="en-US" altLang="zh-CN" sz="1000" b="1" dirty="0">
                    <a:latin typeface="Arial Narrow" pitchFamily="34" charset="0"/>
                  </a:rPr>
                  <a:t>Ladder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cxnSp>
            <p:nvCxnSpPr>
              <p:cNvPr id="142" name="直接连接符 31">
                <a:extLst>
                  <a:ext uri="{FF2B5EF4-FFF2-40B4-BE49-F238E27FC236}">
                    <a16:creationId xmlns:a16="http://schemas.microsoft.com/office/drawing/2014/main" id="{C6F0F332-9253-4545-9893-71E2E873669B}"/>
                  </a:ext>
                </a:extLst>
              </p:cNvPr>
              <p:cNvCxnSpPr/>
              <p:nvPr/>
            </p:nvCxnSpPr>
            <p:spPr>
              <a:xfrm>
                <a:off x="1572917" y="7916702"/>
                <a:ext cx="914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3C384F67-DA2A-D548-B731-6A6A646B5202}"/>
                  </a:ext>
                </a:extLst>
              </p:cNvPr>
              <p:cNvSpPr txBox="1"/>
              <p:nvPr/>
            </p:nvSpPr>
            <p:spPr>
              <a:xfrm>
                <a:off x="1326283" y="7815184"/>
                <a:ext cx="23083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1500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cxnSp>
            <p:nvCxnSpPr>
              <p:cNvPr id="145" name="直接连接符 35">
                <a:extLst>
                  <a:ext uri="{FF2B5EF4-FFF2-40B4-BE49-F238E27FC236}">
                    <a16:creationId xmlns:a16="http://schemas.microsoft.com/office/drawing/2014/main" id="{EFD6A201-7DE3-AB46-BF71-E53922ED04B3}"/>
                  </a:ext>
                </a:extLst>
              </p:cNvPr>
              <p:cNvCxnSpPr/>
              <p:nvPr/>
            </p:nvCxnSpPr>
            <p:spPr>
              <a:xfrm>
                <a:off x="1575124" y="8270014"/>
                <a:ext cx="914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id="{74883F9C-FA6F-CA49-800E-0F2C18F8B773}"/>
                  </a:ext>
                </a:extLst>
              </p:cNvPr>
              <p:cNvSpPr txBox="1"/>
              <p:nvPr/>
            </p:nvSpPr>
            <p:spPr>
              <a:xfrm>
                <a:off x="1383283" y="8180347"/>
                <a:ext cx="17312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500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cxnSp>
            <p:nvCxnSpPr>
              <p:cNvPr id="147" name="直接连接符 37">
                <a:extLst>
                  <a:ext uri="{FF2B5EF4-FFF2-40B4-BE49-F238E27FC236}">
                    <a16:creationId xmlns:a16="http://schemas.microsoft.com/office/drawing/2014/main" id="{F9DF7C8C-022E-1F48-B025-DB180ADE8A7D}"/>
                  </a:ext>
                </a:extLst>
              </p:cNvPr>
              <p:cNvCxnSpPr/>
              <p:nvPr/>
            </p:nvCxnSpPr>
            <p:spPr>
              <a:xfrm>
                <a:off x="1575687" y="8438279"/>
                <a:ext cx="914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id="{74D8B3EB-3FE5-EC40-9525-9CE510418539}"/>
                  </a:ext>
                </a:extLst>
              </p:cNvPr>
              <p:cNvSpPr txBox="1"/>
              <p:nvPr/>
            </p:nvSpPr>
            <p:spPr>
              <a:xfrm>
                <a:off x="1381799" y="8346375"/>
                <a:ext cx="17312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300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cxnSp>
            <p:nvCxnSpPr>
              <p:cNvPr id="150" name="直接连接符 39">
                <a:extLst>
                  <a:ext uri="{FF2B5EF4-FFF2-40B4-BE49-F238E27FC236}">
                    <a16:creationId xmlns:a16="http://schemas.microsoft.com/office/drawing/2014/main" id="{C3F53128-EE81-CD4A-8E96-92CFC99F1E6E}"/>
                  </a:ext>
                </a:extLst>
              </p:cNvPr>
              <p:cNvCxnSpPr/>
              <p:nvPr/>
            </p:nvCxnSpPr>
            <p:spPr>
              <a:xfrm>
                <a:off x="1575687" y="8550966"/>
                <a:ext cx="914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403FB930-A80D-4D46-A6F3-F76212405E91}"/>
                  </a:ext>
                </a:extLst>
              </p:cNvPr>
              <p:cNvSpPr txBox="1"/>
              <p:nvPr/>
            </p:nvSpPr>
            <p:spPr>
              <a:xfrm>
                <a:off x="1383634" y="8455147"/>
                <a:ext cx="17312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200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06CB2EBA-34BE-184E-A74B-E08D477DB025}"/>
                  </a:ext>
                </a:extLst>
              </p:cNvPr>
              <p:cNvSpPr txBox="1"/>
              <p:nvPr/>
            </p:nvSpPr>
            <p:spPr>
              <a:xfrm>
                <a:off x="1374964" y="7476764"/>
                <a:ext cx="19877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(bp)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0604C587-E667-6A4C-BDC4-9AA7EEE87885}"/>
                  </a:ext>
                </a:extLst>
              </p:cNvPr>
              <p:cNvSpPr txBox="1"/>
              <p:nvPr/>
            </p:nvSpPr>
            <p:spPr>
              <a:xfrm>
                <a:off x="1937386" y="7205246"/>
                <a:ext cx="153888" cy="416781"/>
              </a:xfrm>
              <a:prstGeom prst="rect">
                <a:avLst/>
              </a:prstGeom>
              <a:noFill/>
            </p:spPr>
            <p:txBody>
              <a:bodyPr vert="eaVert" wrap="non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dirty="0">
                    <a:latin typeface="Arial Narrow" pitchFamily="34" charset="0"/>
                  </a:rPr>
                  <a:t>CC-5325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6120E17A-A772-254B-94B1-31D3E0FCC4F8}"/>
                  </a:ext>
                </a:extLst>
              </p:cNvPr>
              <p:cNvSpPr txBox="1"/>
              <p:nvPr/>
            </p:nvSpPr>
            <p:spPr>
              <a:xfrm>
                <a:off x="2152144" y="7384368"/>
                <a:ext cx="153888" cy="237244"/>
              </a:xfrm>
              <a:prstGeom prst="rect">
                <a:avLst/>
              </a:prstGeom>
              <a:noFill/>
            </p:spPr>
            <p:txBody>
              <a:bodyPr vert="eaVert" wrap="none" lIns="0" tIns="0" rIns="0" bIns="0" rtlCol="0">
                <a:spAutoFit/>
              </a:bodyPr>
              <a:lstStyle/>
              <a:p>
                <a:pPr algn="r"/>
                <a:r>
                  <a:rPr lang="en-US" altLang="zh-CN" sz="1000" b="1" i="1" dirty="0">
                    <a:latin typeface="Arial Narrow" pitchFamily="34" charset="0"/>
                  </a:rPr>
                  <a:t>clip1</a:t>
                </a:r>
                <a:endParaRPr lang="zh-CN" altLang="en-US" sz="1000" b="1" i="1" dirty="0">
                  <a:latin typeface="Arial Narrow" pitchFamily="34" charset="0"/>
                </a:endParaRPr>
              </a:p>
            </p:txBody>
          </p:sp>
          <p:cxnSp>
            <p:nvCxnSpPr>
              <p:cNvPr id="155" name="直接连接符 50">
                <a:extLst>
                  <a:ext uri="{FF2B5EF4-FFF2-40B4-BE49-F238E27FC236}">
                    <a16:creationId xmlns:a16="http://schemas.microsoft.com/office/drawing/2014/main" id="{C70A53DA-AD94-D94A-A024-733421130010}"/>
                  </a:ext>
                </a:extLst>
              </p:cNvPr>
              <p:cNvCxnSpPr/>
              <p:nvPr/>
            </p:nvCxnSpPr>
            <p:spPr>
              <a:xfrm>
                <a:off x="1572966" y="8121606"/>
                <a:ext cx="914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86A890F0-4F3D-AB49-BAD7-2F602EE81683}"/>
                  </a:ext>
                </a:extLst>
              </p:cNvPr>
              <p:cNvSpPr txBox="1"/>
              <p:nvPr/>
            </p:nvSpPr>
            <p:spPr>
              <a:xfrm>
                <a:off x="1384152" y="8045515"/>
                <a:ext cx="17312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800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cxnSp>
            <p:nvCxnSpPr>
              <p:cNvPr id="157" name="直接连接符 54">
                <a:extLst>
                  <a:ext uri="{FF2B5EF4-FFF2-40B4-BE49-F238E27FC236}">
                    <a16:creationId xmlns:a16="http://schemas.microsoft.com/office/drawing/2014/main" id="{024F34EF-82B3-C04F-930C-EC70D6358D6D}"/>
                  </a:ext>
                </a:extLst>
              </p:cNvPr>
              <p:cNvCxnSpPr/>
              <p:nvPr/>
            </p:nvCxnSpPr>
            <p:spPr>
              <a:xfrm>
                <a:off x="1572403" y="8042673"/>
                <a:ext cx="914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F4ABDBC5-C4F1-464D-A176-AC19A424270D}"/>
                  </a:ext>
                </a:extLst>
              </p:cNvPr>
              <p:cNvSpPr txBox="1"/>
              <p:nvPr/>
            </p:nvSpPr>
            <p:spPr>
              <a:xfrm>
                <a:off x="1328507" y="7928349"/>
                <a:ext cx="23083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1000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cxnSp>
            <p:nvCxnSpPr>
              <p:cNvPr id="159" name="直接连接符 60">
                <a:extLst>
                  <a:ext uri="{FF2B5EF4-FFF2-40B4-BE49-F238E27FC236}">
                    <a16:creationId xmlns:a16="http://schemas.microsoft.com/office/drawing/2014/main" id="{42CE0B3E-AB80-9C4A-AFC0-E27629627F57}"/>
                  </a:ext>
                </a:extLst>
              </p:cNvPr>
              <p:cNvCxnSpPr/>
              <p:nvPr/>
            </p:nvCxnSpPr>
            <p:spPr>
              <a:xfrm>
                <a:off x="2330520" y="8102550"/>
                <a:ext cx="9144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TextBox 159">
                <a:extLst>
                  <a:ext uri="{FF2B5EF4-FFF2-40B4-BE49-F238E27FC236}">
                    <a16:creationId xmlns:a16="http://schemas.microsoft.com/office/drawing/2014/main" id="{67E159C5-BB43-554D-BE73-342A9F490E24}"/>
                  </a:ext>
                </a:extLst>
              </p:cNvPr>
              <p:cNvSpPr txBox="1"/>
              <p:nvPr/>
            </p:nvSpPr>
            <p:spPr>
              <a:xfrm>
                <a:off x="2441948" y="8015858"/>
                <a:ext cx="294953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1000" b="1" dirty="0">
                    <a:latin typeface="Arial Narrow" pitchFamily="34" charset="0"/>
                  </a:rPr>
                  <a:t>0.8</a:t>
                </a:r>
                <a:r>
                  <a:rPr lang="zh-CN" altLang="en-US" sz="1000" b="1" dirty="0">
                    <a:latin typeface="Arial Narrow" pitchFamily="34" charset="0"/>
                  </a:rPr>
                  <a:t> </a:t>
                </a:r>
                <a:r>
                  <a:rPr lang="en-US" altLang="zh-CN" sz="1000" b="1" dirty="0">
                    <a:latin typeface="Arial Narrow" pitchFamily="34" charset="0"/>
                  </a:rPr>
                  <a:t>kb</a:t>
                </a:r>
                <a:endParaRPr lang="zh-CN" altLang="en-US" sz="1000" b="1" dirty="0">
                  <a:latin typeface="Arial Narrow" pitchFamily="34" charset="0"/>
                </a:endParaRPr>
              </a:p>
            </p:txBody>
          </p:sp>
          <p:pic>
            <p:nvPicPr>
              <p:cNvPr id="161" name="图片 21">
                <a:extLst>
                  <a:ext uri="{FF2B5EF4-FFF2-40B4-BE49-F238E27FC236}">
                    <a16:creationId xmlns:a16="http://schemas.microsoft.com/office/drawing/2014/main" id="{403064A8-39FA-3149-91AD-33EEFD4A34B6}"/>
                  </a:ext>
                </a:extLst>
              </p:cNvPr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684800" y="7664400"/>
                <a:ext cx="640800" cy="1098000"/>
              </a:xfrm>
              <a:prstGeom prst="rect">
                <a:avLst/>
              </a:prstGeom>
            </p:spPr>
          </p:pic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360F511-8C57-5B47-AF99-E0168A692753}"/>
              </a:ext>
            </a:extLst>
          </p:cNvPr>
          <p:cNvGrpSpPr/>
          <p:nvPr/>
        </p:nvGrpSpPr>
        <p:grpSpPr>
          <a:xfrm>
            <a:off x="2236828" y="770221"/>
            <a:ext cx="4842325" cy="3237896"/>
            <a:chOff x="2236828" y="770221"/>
            <a:chExt cx="4842325" cy="3237896"/>
          </a:xfrm>
        </p:grpSpPr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BACD02C6-8A57-1F43-BC98-861976B6FA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36828" y="770221"/>
              <a:ext cx="1603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en-US" altLang="zh-CN" sz="1600" b="1" dirty="0">
                  <a:latin typeface="Arial" pitchFamily="34" charset="0"/>
                  <a:cs typeface="Arial" pitchFamily="34" charset="0"/>
                </a:rPr>
                <a:t>G</a:t>
              </a:r>
              <a:endParaRPr lang="zh-CN" altLang="en-US" sz="1600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08AD317-1456-824D-BAE8-BD0B74C1E7CD}"/>
                </a:ext>
              </a:extLst>
            </p:cNvPr>
            <p:cNvGrpSpPr/>
            <p:nvPr/>
          </p:nvGrpSpPr>
          <p:grpSpPr>
            <a:xfrm>
              <a:off x="2376605" y="964351"/>
              <a:ext cx="4702548" cy="3043766"/>
              <a:chOff x="2529005" y="4899690"/>
              <a:chExt cx="4702548" cy="3043766"/>
            </a:xfrm>
          </p:grpSpPr>
          <p:pic>
            <p:nvPicPr>
              <p:cNvPr id="46" name="图片 3">
                <a:extLst>
                  <a:ext uri="{FF2B5EF4-FFF2-40B4-BE49-F238E27FC236}">
                    <a16:creationId xmlns:a16="http://schemas.microsoft.com/office/drawing/2014/main" id="{EF4E7ADB-7AA8-264A-9B17-7942852A3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529005" y="5121927"/>
                <a:ext cx="4702548" cy="2821529"/>
              </a:xfrm>
              <a:prstGeom prst="rect">
                <a:avLst/>
              </a:prstGeom>
            </p:spPr>
          </p:pic>
          <p:sp>
            <p:nvSpPr>
              <p:cNvPr id="47" name="文本框 139">
                <a:extLst>
                  <a:ext uri="{FF2B5EF4-FFF2-40B4-BE49-F238E27FC236}">
                    <a16:creationId xmlns:a16="http://schemas.microsoft.com/office/drawing/2014/main" id="{047A0D99-2C72-894E-9A50-9CC780B35D1C}"/>
                  </a:ext>
                </a:extLst>
              </p:cNvPr>
              <p:cNvSpPr txBox="1"/>
              <p:nvPr/>
            </p:nvSpPr>
            <p:spPr>
              <a:xfrm>
                <a:off x="3261801" y="4899690"/>
                <a:ext cx="139462" cy="123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altLang="zh-CN" sz="800" b="1" dirty="0">
                    <a:latin typeface="Arial Narrow" panose="020B0606020202030204" pitchFamily="34" charset="0"/>
                  </a:rPr>
                  <a:t>400</a:t>
                </a:r>
                <a:endParaRPr lang="zh-CN" altLang="en-US" sz="800" b="1" dirty="0">
                  <a:latin typeface="Arial Narrow" panose="020B0606020202030204" pitchFamily="34" charset="0"/>
                </a:endParaRPr>
              </a:p>
            </p:txBody>
          </p:sp>
          <p:cxnSp>
            <p:nvCxnSpPr>
              <p:cNvPr id="48" name="直接连接符 13">
                <a:extLst>
                  <a:ext uri="{FF2B5EF4-FFF2-40B4-BE49-F238E27FC236}">
                    <a16:creationId xmlns:a16="http://schemas.microsoft.com/office/drawing/2014/main" id="{C4DD3D66-5420-BD43-815B-B5B28691959E}"/>
                  </a:ext>
                </a:extLst>
              </p:cNvPr>
              <p:cNvCxnSpPr/>
              <p:nvPr/>
            </p:nvCxnSpPr>
            <p:spPr>
              <a:xfrm>
                <a:off x="3328484" y="5040946"/>
                <a:ext cx="0" cy="9144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586715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150567</TotalTime>
  <Words>106</Words>
  <Application>Microsoft Macintosh PowerPoint</Application>
  <PresentationFormat>Custom</PresentationFormat>
  <Paragraphs>63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Arial Narrow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yanshu</dc:creator>
  <cp:lastModifiedBy>Zhenchuan Fan</cp:lastModifiedBy>
  <cp:revision>1335</cp:revision>
  <dcterms:created xsi:type="dcterms:W3CDTF">2019-01-29T16:46:51Z</dcterms:created>
  <dcterms:modified xsi:type="dcterms:W3CDTF">2021-01-09T17:59:02Z</dcterms:modified>
</cp:coreProperties>
</file>