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6" r:id="rId2"/>
  </p:sldIdLst>
  <p:sldSz cx="7562850" cy="10688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6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5254" autoAdjust="0"/>
  </p:normalViewPr>
  <p:slideViewPr>
    <p:cSldViewPr snapToGrid="0">
      <p:cViewPr varScale="1">
        <p:scale>
          <a:sx n="69" d="100"/>
          <a:sy n="69" d="100"/>
        </p:scale>
        <p:origin x="3688" y="216"/>
      </p:cViewPr>
      <p:guideLst>
        <p:guide orient="horz" pos="3366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B1BBE-B16E-524B-A3FD-158B48F5A772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38BD-1045-864C-8581-605CD379F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96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4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8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7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7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6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0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4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9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95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94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525A3-308B-4312-A7C4-338349ACDA14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927C58-967C-FA42-8ECD-4441E0C38198}"/>
              </a:ext>
            </a:extLst>
          </p:cNvPr>
          <p:cNvGrpSpPr/>
          <p:nvPr/>
        </p:nvGrpSpPr>
        <p:grpSpPr>
          <a:xfrm>
            <a:off x="2632947" y="1207994"/>
            <a:ext cx="2431241" cy="1991389"/>
            <a:chOff x="1947145" y="1207994"/>
            <a:chExt cx="2431241" cy="1991389"/>
          </a:xfrm>
        </p:grpSpPr>
        <p:grpSp>
          <p:nvGrpSpPr>
            <p:cNvPr id="81" name="组合 35">
              <a:extLst>
                <a:ext uri="{FF2B5EF4-FFF2-40B4-BE49-F238E27FC236}">
                  <a16:creationId xmlns:a16="http://schemas.microsoft.com/office/drawing/2014/main" id="{3B7ADA20-1170-A149-BF79-842D48E97720}"/>
                </a:ext>
              </a:extLst>
            </p:cNvPr>
            <p:cNvGrpSpPr/>
            <p:nvPr/>
          </p:nvGrpSpPr>
          <p:grpSpPr>
            <a:xfrm>
              <a:off x="1947145" y="1207994"/>
              <a:ext cx="1156421" cy="1987205"/>
              <a:chOff x="1969939" y="4200041"/>
              <a:chExt cx="1156421" cy="1987205"/>
            </a:xfrm>
          </p:grpSpPr>
          <p:sp>
            <p:nvSpPr>
              <p:cNvPr id="82" name="TextBox 13">
                <a:extLst>
                  <a:ext uri="{FF2B5EF4-FFF2-40B4-BE49-F238E27FC236}">
                    <a16:creationId xmlns:a16="http://schemas.microsoft.com/office/drawing/2014/main" id="{00088FDB-15F2-D544-A818-EA8205FD8F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3584" y="4200041"/>
                <a:ext cx="169277" cy="852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Affinity purified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83" name="TextBox 18">
                <a:extLst>
                  <a:ext uri="{FF2B5EF4-FFF2-40B4-BE49-F238E27FC236}">
                    <a16:creationId xmlns:a16="http://schemas.microsoft.com/office/drawing/2014/main" id="{D90437AC-0561-774E-BDDC-6C6C0C055C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9939" y="4805126"/>
                <a:ext cx="320601" cy="256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lnSpc>
                    <a:spcPts val="1000"/>
                  </a:lnSpc>
                </a:pPr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MW</a:t>
                </a:r>
              </a:p>
              <a:p>
                <a:pPr algn="ctr" eaLnBrk="1" hangingPunct="1">
                  <a:lnSpc>
                    <a:spcPts val="1000"/>
                  </a:lnSpc>
                </a:pPr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 (</a:t>
                </a:r>
                <a:r>
                  <a:rPr lang="en-US" altLang="zh-CN" sz="1100" b="1" dirty="0" err="1">
                    <a:latin typeface="Arial Narrow" pitchFamily="34" charset="0"/>
                    <a:cs typeface="Arial" charset="0"/>
                  </a:rPr>
                  <a:t>kDa</a:t>
                </a:r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)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1710D4BE-E0CD-AC42-B32F-F1685BDCA2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4688" y="5393841"/>
                <a:ext cx="12824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40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85" name="TextBox 23">
                <a:extLst>
                  <a:ext uri="{FF2B5EF4-FFF2-40B4-BE49-F238E27FC236}">
                    <a16:creationId xmlns:a16="http://schemas.microsoft.com/office/drawing/2014/main" id="{2B489FE4-DB25-3844-AC53-C490A2DCCD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3950" y="5256776"/>
                <a:ext cx="12824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55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cxnSp>
            <p:nvCxnSpPr>
              <p:cNvPr id="86" name="直接连接符 11">
                <a:extLst>
                  <a:ext uri="{FF2B5EF4-FFF2-40B4-BE49-F238E27FC236}">
                    <a16:creationId xmlns:a16="http://schemas.microsoft.com/office/drawing/2014/main" id="{B5D2E624-8241-7440-B9BB-E0D2C26C9BA4}"/>
                  </a:ext>
                </a:extLst>
              </p:cNvPr>
              <p:cNvCxnSpPr/>
              <p:nvPr/>
            </p:nvCxnSpPr>
            <p:spPr bwMode="auto">
              <a:xfrm>
                <a:off x="2195883" y="5345909"/>
                <a:ext cx="104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24">
                <a:extLst>
                  <a:ext uri="{FF2B5EF4-FFF2-40B4-BE49-F238E27FC236}">
                    <a16:creationId xmlns:a16="http://schemas.microsoft.com/office/drawing/2014/main" id="{F9037714-1D55-E145-8ECE-D352DB312846}"/>
                  </a:ext>
                </a:extLst>
              </p:cNvPr>
              <p:cNvCxnSpPr/>
              <p:nvPr/>
            </p:nvCxnSpPr>
            <p:spPr bwMode="auto">
              <a:xfrm>
                <a:off x="2195883" y="5480826"/>
                <a:ext cx="104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8" name="TextBox 13">
                <a:extLst>
                  <a:ext uri="{FF2B5EF4-FFF2-40B4-BE49-F238E27FC236}">
                    <a16:creationId xmlns:a16="http://schemas.microsoft.com/office/drawing/2014/main" id="{7C620EA5-D55F-1641-816A-5D294ECA9D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9189" y="4390156"/>
                <a:ext cx="169277" cy="666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Pre-immune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89" name="TextBox 9">
                <a:extLst>
                  <a:ext uri="{FF2B5EF4-FFF2-40B4-BE49-F238E27FC236}">
                    <a16:creationId xmlns:a16="http://schemas.microsoft.com/office/drawing/2014/main" id="{7EA5D4CA-4C30-334C-BDAB-8B49EBBC67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16806" y="6017969"/>
                <a:ext cx="26930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</a:rPr>
                  <a:t>WCE</a:t>
                </a:r>
              </a:p>
            </p:txBody>
          </p:sp>
          <p:sp>
            <p:nvSpPr>
              <p:cNvPr id="90" name="TextBox 4">
                <a:extLst>
                  <a:ext uri="{FF2B5EF4-FFF2-40B4-BE49-F238E27FC236}">
                    <a16:creationId xmlns:a16="http://schemas.microsoft.com/office/drawing/2014/main" id="{41030FAE-68EA-584F-A7F3-628AFF8FD87D}"/>
                  </a:ext>
                </a:extLst>
              </p:cNvPr>
              <p:cNvSpPr txBox="1"/>
              <p:nvPr/>
            </p:nvSpPr>
            <p:spPr>
              <a:xfrm>
                <a:off x="2818583" y="5327568"/>
                <a:ext cx="30777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>
                    <a:latin typeface="Arial Narrow" panose="020B0606020202030204" pitchFamily="34" charset="0"/>
                  </a:rPr>
                  <a:t>BBS4</a:t>
                </a:r>
              </a:p>
            </p:txBody>
          </p:sp>
          <p:pic>
            <p:nvPicPr>
              <p:cNvPr id="91" name="图片 30">
                <a:extLst>
                  <a:ext uri="{FF2B5EF4-FFF2-40B4-BE49-F238E27FC236}">
                    <a16:creationId xmlns:a16="http://schemas.microsoft.com/office/drawing/2014/main" id="{60DA46F4-FC9A-FE49-BCAD-F91FC8C75367}"/>
                  </a:ext>
                </a:extLst>
              </p:cNvPr>
              <p:cNvPicPr>
                <a:picLocks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3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559600" y="5083200"/>
                <a:ext cx="219600" cy="914400"/>
              </a:xfrm>
              <a:prstGeom prst="rect">
                <a:avLst/>
              </a:prstGeom>
            </p:spPr>
          </p:pic>
          <p:pic>
            <p:nvPicPr>
              <p:cNvPr id="92" name="图片 31">
                <a:extLst>
                  <a:ext uri="{FF2B5EF4-FFF2-40B4-BE49-F238E27FC236}">
                    <a16:creationId xmlns:a16="http://schemas.microsoft.com/office/drawing/2014/main" id="{E1BCA095-A578-5246-A924-CE98E60A43E7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314800" y="5083200"/>
                <a:ext cx="219600" cy="914400"/>
              </a:xfrm>
              <a:prstGeom prst="rect">
                <a:avLst/>
              </a:prstGeom>
            </p:spPr>
          </p:pic>
        </p:grpSp>
        <p:grpSp>
          <p:nvGrpSpPr>
            <p:cNvPr id="93" name="组合 34">
              <a:extLst>
                <a:ext uri="{FF2B5EF4-FFF2-40B4-BE49-F238E27FC236}">
                  <a16:creationId xmlns:a16="http://schemas.microsoft.com/office/drawing/2014/main" id="{C2F0D479-5D27-6C42-92A4-46884060F69C}"/>
                </a:ext>
              </a:extLst>
            </p:cNvPr>
            <p:cNvGrpSpPr/>
            <p:nvPr/>
          </p:nvGrpSpPr>
          <p:grpSpPr>
            <a:xfrm>
              <a:off x="3228416" y="1207994"/>
              <a:ext cx="1149970" cy="1991389"/>
              <a:chOff x="2071027" y="818666"/>
              <a:chExt cx="1149970" cy="1991389"/>
            </a:xfrm>
          </p:grpSpPr>
          <p:sp>
            <p:nvSpPr>
              <p:cNvPr id="94" name="TextBox 13">
                <a:extLst>
                  <a:ext uri="{FF2B5EF4-FFF2-40B4-BE49-F238E27FC236}">
                    <a16:creationId xmlns:a16="http://schemas.microsoft.com/office/drawing/2014/main" id="{BEB32CEE-D661-7348-8F43-741768862A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95716" y="818666"/>
                <a:ext cx="169277" cy="852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Affinity purified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95" name="TextBox 18">
                <a:extLst>
                  <a:ext uri="{FF2B5EF4-FFF2-40B4-BE49-F238E27FC236}">
                    <a16:creationId xmlns:a16="http://schemas.microsoft.com/office/drawing/2014/main" id="{A63EEFED-D201-8943-BC7A-C3BDF1E4BE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71027" y="1424873"/>
                <a:ext cx="320601" cy="256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lnSpc>
                    <a:spcPts val="1000"/>
                  </a:lnSpc>
                </a:pPr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MW</a:t>
                </a:r>
              </a:p>
              <a:p>
                <a:pPr algn="ctr" eaLnBrk="1" hangingPunct="1">
                  <a:lnSpc>
                    <a:spcPts val="1000"/>
                  </a:lnSpc>
                </a:pPr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 (</a:t>
                </a:r>
                <a:r>
                  <a:rPr lang="en-US" altLang="zh-CN" sz="1100" b="1" dirty="0" err="1">
                    <a:latin typeface="Arial Narrow" pitchFamily="34" charset="0"/>
                    <a:cs typeface="Arial" charset="0"/>
                  </a:rPr>
                  <a:t>kDa</a:t>
                </a:r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)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96" name="TextBox 21">
                <a:extLst>
                  <a:ext uri="{FF2B5EF4-FFF2-40B4-BE49-F238E27FC236}">
                    <a16:creationId xmlns:a16="http://schemas.microsoft.com/office/drawing/2014/main" id="{23CA8BC0-561A-B24A-814D-232477ABFD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6820" y="1807248"/>
                <a:ext cx="12824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70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97" name="TextBox 23">
                <a:extLst>
                  <a:ext uri="{FF2B5EF4-FFF2-40B4-BE49-F238E27FC236}">
                    <a16:creationId xmlns:a16="http://schemas.microsoft.com/office/drawing/2014/main" id="{537998C4-243C-E24C-8CFC-82BCF96D27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79668" y="1695209"/>
                <a:ext cx="19236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100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cxnSp>
            <p:nvCxnSpPr>
              <p:cNvPr id="98" name="直接连接符 11">
                <a:extLst>
                  <a:ext uri="{FF2B5EF4-FFF2-40B4-BE49-F238E27FC236}">
                    <a16:creationId xmlns:a16="http://schemas.microsoft.com/office/drawing/2014/main" id="{50E96283-4A64-0844-A7F4-9162CFCE5F48}"/>
                  </a:ext>
                </a:extLst>
              </p:cNvPr>
              <p:cNvCxnSpPr/>
              <p:nvPr/>
            </p:nvCxnSpPr>
            <p:spPr bwMode="auto">
              <a:xfrm>
                <a:off x="2298015" y="1785464"/>
                <a:ext cx="104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11">
                <a:extLst>
                  <a:ext uri="{FF2B5EF4-FFF2-40B4-BE49-F238E27FC236}">
                    <a16:creationId xmlns:a16="http://schemas.microsoft.com/office/drawing/2014/main" id="{C252352C-5620-2441-BA36-17370D456350}"/>
                  </a:ext>
                </a:extLst>
              </p:cNvPr>
              <p:cNvCxnSpPr/>
              <p:nvPr/>
            </p:nvCxnSpPr>
            <p:spPr bwMode="auto">
              <a:xfrm>
                <a:off x="2298015" y="1894233"/>
                <a:ext cx="104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0C4E2F1F-ABF6-8346-9FF5-574347CEF4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1321" y="1002805"/>
                <a:ext cx="169277" cy="666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  <a:cs typeface="Arial" charset="0"/>
                  </a:rPr>
                  <a:t>Pre-immune</a:t>
                </a:r>
                <a:endParaRPr lang="zh-CN" altLang="en-US" sz="1100" b="1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101" name="TextBox 9">
                <a:extLst>
                  <a:ext uri="{FF2B5EF4-FFF2-40B4-BE49-F238E27FC236}">
                    <a16:creationId xmlns:a16="http://schemas.microsoft.com/office/drawing/2014/main" id="{D8A94C8D-9D74-0644-A066-00A92299B5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2962" y="2640778"/>
                <a:ext cx="26930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100" b="1" dirty="0">
                    <a:latin typeface="Arial Narrow" pitchFamily="34" charset="0"/>
                  </a:rPr>
                  <a:t>WCE</a:t>
                </a:r>
              </a:p>
            </p:txBody>
          </p:sp>
          <p:sp>
            <p:nvSpPr>
              <p:cNvPr id="102" name="TextBox 4">
                <a:extLst>
                  <a:ext uri="{FF2B5EF4-FFF2-40B4-BE49-F238E27FC236}">
                    <a16:creationId xmlns:a16="http://schemas.microsoft.com/office/drawing/2014/main" id="{C89B76DB-A06F-DF48-8D8F-7964373576CC}"/>
                  </a:ext>
                </a:extLst>
              </p:cNvPr>
              <p:cNvSpPr txBox="1"/>
              <p:nvPr/>
            </p:nvSpPr>
            <p:spPr>
              <a:xfrm>
                <a:off x="2913220" y="1740453"/>
                <a:ext cx="30777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>
                    <a:latin typeface="Arial Narrow" panose="020B0606020202030204" pitchFamily="34" charset="0"/>
                  </a:rPr>
                  <a:t>BBS7</a:t>
                </a:r>
              </a:p>
            </p:txBody>
          </p:sp>
          <p:pic>
            <p:nvPicPr>
              <p:cNvPr id="103" name="图片 2">
                <a:extLst>
                  <a:ext uri="{FF2B5EF4-FFF2-40B4-BE49-F238E27FC236}">
                    <a16:creationId xmlns:a16="http://schemas.microsoft.com/office/drawing/2014/main" id="{71D8C48A-0EA1-0E42-8940-608B6043443D}"/>
                  </a:ext>
                </a:extLst>
              </p:cNvPr>
              <p:cNvPicPr>
                <a:picLocks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12000" contras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660400" y="1702800"/>
                <a:ext cx="219600" cy="914400"/>
              </a:xfrm>
              <a:prstGeom prst="rect">
                <a:avLst/>
              </a:prstGeom>
            </p:spPr>
          </p:pic>
          <p:pic>
            <p:nvPicPr>
              <p:cNvPr id="104" name="图片 32">
                <a:extLst>
                  <a:ext uri="{FF2B5EF4-FFF2-40B4-BE49-F238E27FC236}">
                    <a16:creationId xmlns:a16="http://schemas.microsoft.com/office/drawing/2014/main" id="{B8F0B687-B19C-A843-B62E-DBDA820B9842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419200" y="1702800"/>
                <a:ext cx="219600" cy="914400"/>
              </a:xfrm>
              <a:prstGeom prst="rect">
                <a:avLst/>
              </a:prstGeom>
            </p:spPr>
          </p:pic>
        </p:grpSp>
      </p:grpSp>
      <p:sp>
        <p:nvSpPr>
          <p:cNvPr id="52" name="TextBox 46">
            <a:extLst>
              <a:ext uri="{FF2B5EF4-FFF2-40B4-BE49-F238E27FC236}">
                <a16:creationId xmlns:a16="http://schemas.microsoft.com/office/drawing/2014/main" id="{99217FAC-6765-EA41-8185-30CEBFEB6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14" y="1"/>
            <a:ext cx="3695242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942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2-Figure Supplement 1</a:t>
            </a:r>
          </a:p>
        </p:txBody>
      </p:sp>
    </p:spTree>
    <p:extLst>
      <p:ext uri="{BB962C8B-B14F-4D97-AF65-F5344CB8AC3E}">
        <p14:creationId xmlns:p14="http://schemas.microsoft.com/office/powerpoint/2010/main" val="129596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150638</TotalTime>
  <Words>28</Words>
  <Application>Microsoft Macintosh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yanshu</dc:creator>
  <cp:lastModifiedBy>Zhenchuan Fan</cp:lastModifiedBy>
  <cp:revision>1336</cp:revision>
  <dcterms:created xsi:type="dcterms:W3CDTF">2019-01-29T16:46:51Z</dcterms:created>
  <dcterms:modified xsi:type="dcterms:W3CDTF">2021-01-18T17:32:15Z</dcterms:modified>
</cp:coreProperties>
</file>