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14" r:id="rId2"/>
  </p:sldIdLst>
  <p:sldSz cx="7562850" cy="10688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6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5254" autoAdjust="0"/>
  </p:normalViewPr>
  <p:slideViewPr>
    <p:cSldViewPr snapToGrid="0">
      <p:cViewPr varScale="1">
        <p:scale>
          <a:sx n="69" d="100"/>
          <a:sy n="69" d="100"/>
        </p:scale>
        <p:origin x="3688" y="216"/>
      </p:cViewPr>
      <p:guideLst>
        <p:guide orient="horz" pos="3366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DB1BBE-B16E-524B-A3FD-158B48F5A772}" type="datetimeFigureOut">
              <a:rPr lang="en-US" smtClean="0"/>
              <a:t>1/9/21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138BD-1045-864C-8581-605CD379F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796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542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81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076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076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568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409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245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504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9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950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094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4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72C7120-2600-DD4C-9670-E050E4F2C62A}"/>
              </a:ext>
            </a:extLst>
          </p:cNvPr>
          <p:cNvGrpSpPr/>
          <p:nvPr/>
        </p:nvGrpSpPr>
        <p:grpSpPr>
          <a:xfrm>
            <a:off x="2360613" y="6984060"/>
            <a:ext cx="3025775" cy="2385365"/>
            <a:chOff x="1355203" y="5896342"/>
            <a:chExt cx="3025775" cy="2385365"/>
          </a:xfrm>
        </p:grpSpPr>
        <p:graphicFrame>
          <p:nvGraphicFramePr>
            <p:cNvPr id="10" name="Object 5">
              <a:extLst>
                <a:ext uri="{FF2B5EF4-FFF2-40B4-BE49-F238E27FC236}">
                  <a16:creationId xmlns:a16="http://schemas.microsoft.com/office/drawing/2014/main" id="{9CCF81E2-2284-A24D-A8F7-EC2F1FE7072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32929089"/>
                </p:ext>
              </p:extLst>
            </p:nvPr>
          </p:nvGraphicFramePr>
          <p:xfrm>
            <a:off x="1355203" y="5975070"/>
            <a:ext cx="3025775" cy="23066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" name="Prism 7" r:id="rId3" imgW="3026220" imgH="2306102" progId="Prism7.Document">
                    <p:embed/>
                  </p:oleObj>
                </mc:Choice>
                <mc:Fallback>
                  <p:oleObj name="Prism 7" r:id="rId3" imgW="3026220" imgH="2306102" progId="Prism7.Document">
                    <p:embed/>
                    <p:pic>
                      <p:nvPicPr>
                        <p:cNvPr id="10" name="Object 5">
                          <a:extLst>
                            <a:ext uri="{FF2B5EF4-FFF2-40B4-BE49-F238E27FC236}">
                              <a16:creationId xmlns:a16="http://schemas.microsoft.com/office/drawing/2014/main" id="{DAB877FB-1913-CD4E-BF94-35C1028A3EE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55203" y="5975070"/>
                          <a:ext cx="3025775" cy="23066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Box 125">
              <a:extLst>
                <a:ext uri="{FF2B5EF4-FFF2-40B4-BE49-F238E27FC236}">
                  <a16:creationId xmlns:a16="http://schemas.microsoft.com/office/drawing/2014/main" id="{2470DCC7-7DC3-2F48-9DA7-F1FE30F3C4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5250" y="5896342"/>
              <a:ext cx="195566" cy="326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12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zh-CN" altLang="en-US" sz="212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组合 22">
            <a:extLst>
              <a:ext uri="{FF2B5EF4-FFF2-40B4-BE49-F238E27FC236}">
                <a16:creationId xmlns:a16="http://schemas.microsoft.com/office/drawing/2014/main" id="{2641DD6C-0679-5441-BCD2-6491C2148FEB}"/>
              </a:ext>
            </a:extLst>
          </p:cNvPr>
          <p:cNvGrpSpPr/>
          <p:nvPr/>
        </p:nvGrpSpPr>
        <p:grpSpPr>
          <a:xfrm>
            <a:off x="873204" y="729172"/>
            <a:ext cx="5710634" cy="5704028"/>
            <a:chOff x="873204" y="729172"/>
            <a:chExt cx="5710634" cy="5704028"/>
          </a:xfrm>
        </p:grpSpPr>
        <p:sp>
          <p:nvSpPr>
            <p:cNvPr id="17" name="TextBox 125">
              <a:extLst>
                <a:ext uri="{FF2B5EF4-FFF2-40B4-BE49-F238E27FC236}">
                  <a16:creationId xmlns:a16="http://schemas.microsoft.com/office/drawing/2014/main" id="{20805550-CFF9-B747-B886-20171E5947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3204" y="729172"/>
              <a:ext cx="195566" cy="326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12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zh-CN" altLang="en-US" sz="212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8" name="图片 7">
              <a:extLst>
                <a:ext uri="{FF2B5EF4-FFF2-40B4-BE49-F238E27FC236}">
                  <a16:creationId xmlns:a16="http://schemas.microsoft.com/office/drawing/2014/main" id="{CEEE03DA-B8E8-5A41-98AA-A8CD71E722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76400" y="874800"/>
              <a:ext cx="5507438" cy="5558400"/>
            </a:xfrm>
            <a:prstGeom prst="rect">
              <a:avLst/>
            </a:prstGeom>
          </p:spPr>
        </p:pic>
      </p:grpSp>
      <p:sp>
        <p:nvSpPr>
          <p:cNvPr id="8" name="TextBox 46">
            <a:extLst>
              <a:ext uri="{FF2B5EF4-FFF2-40B4-BE49-F238E27FC236}">
                <a16:creationId xmlns:a16="http://schemas.microsoft.com/office/drawing/2014/main" id="{900481A9-221D-2149-AF8E-D760D2ED88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14" y="1"/>
            <a:ext cx="3695242" cy="391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942" b="1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zh-CN" altLang="en-US" sz="1942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942" b="1">
                <a:latin typeface="Arial" panose="020B0604020202020204" pitchFamily="34" charset="0"/>
                <a:cs typeface="Arial" panose="020B0604020202020204" pitchFamily="34" charset="0"/>
              </a:rPr>
              <a:t>4-Figure Supplement 1</a:t>
            </a:r>
            <a:endParaRPr lang="en-US" altLang="zh-CN" sz="1942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286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128786</TotalTime>
  <Words>6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7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 yanshu</dc:creator>
  <cp:lastModifiedBy>Zhenchuan Fan</cp:lastModifiedBy>
  <cp:revision>1317</cp:revision>
  <dcterms:created xsi:type="dcterms:W3CDTF">2019-01-29T16:46:51Z</dcterms:created>
  <dcterms:modified xsi:type="dcterms:W3CDTF">2021-01-09T16:39:20Z</dcterms:modified>
</cp:coreProperties>
</file>