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317" r:id="rId2"/>
  </p:sldIdLst>
  <p:sldSz cx="7562850" cy="10688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6">
          <p15:clr>
            <a:srgbClr val="A4A3A4"/>
          </p15:clr>
        </p15:guide>
        <p15:guide id="2" pos="238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5854" autoAdjust="0"/>
    <p:restoredTop sz="95254" autoAdjust="0"/>
  </p:normalViewPr>
  <p:slideViewPr>
    <p:cSldViewPr snapToGrid="0">
      <p:cViewPr varScale="1">
        <p:scale>
          <a:sx n="78" d="100"/>
          <a:sy n="78" d="100"/>
        </p:scale>
        <p:origin x="3456" y="200"/>
      </p:cViewPr>
      <p:guideLst>
        <p:guide orient="horz" pos="3366"/>
        <p:guide pos="238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hdphoto1.wdp>
</file>

<file path=ppt/media/hdphoto2.wdp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4DB1BBE-B16E-524B-A3FD-158B48F5A772}" type="datetimeFigureOut">
              <a:rPr lang="en-US" smtClean="0"/>
              <a:t>1/18/21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336800" y="1143000"/>
            <a:ext cx="2184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90138BD-1045-864C-8581-605CD379F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77968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7214" y="1749275"/>
            <a:ext cx="6428423" cy="3721230"/>
          </a:xfrm>
        </p:spPr>
        <p:txBody>
          <a:bodyPr anchor="b"/>
          <a:lstStyle>
            <a:lvl1pPr algn="ctr">
              <a:defRPr sz="496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5356" y="5614010"/>
            <a:ext cx="5672138" cy="2580613"/>
          </a:xfrm>
        </p:spPr>
        <p:txBody>
          <a:bodyPr/>
          <a:lstStyle>
            <a:lvl1pPr marL="0" indent="0" algn="ctr">
              <a:buNone/>
              <a:defRPr sz="1985"/>
            </a:lvl1pPr>
            <a:lvl2pPr marL="378150" indent="0" algn="ctr">
              <a:buNone/>
              <a:defRPr sz="1654"/>
            </a:lvl2pPr>
            <a:lvl3pPr marL="756300" indent="0" algn="ctr">
              <a:buNone/>
              <a:defRPr sz="1489"/>
            </a:lvl3pPr>
            <a:lvl4pPr marL="1134450" indent="0" algn="ctr">
              <a:buNone/>
              <a:defRPr sz="1323"/>
            </a:lvl4pPr>
            <a:lvl5pPr marL="1512600" indent="0" algn="ctr">
              <a:buNone/>
              <a:defRPr sz="1323"/>
            </a:lvl5pPr>
            <a:lvl6pPr marL="1890751" indent="0" algn="ctr">
              <a:buNone/>
              <a:defRPr sz="1323"/>
            </a:lvl6pPr>
            <a:lvl7pPr marL="2268901" indent="0" algn="ctr">
              <a:buNone/>
              <a:defRPr sz="1323"/>
            </a:lvl7pPr>
            <a:lvl8pPr marL="2647051" indent="0" algn="ctr">
              <a:buNone/>
              <a:defRPr sz="1323"/>
            </a:lvl8pPr>
            <a:lvl9pPr marL="3025201" indent="0" algn="ctr">
              <a:buNone/>
              <a:defRPr sz="1323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1542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13819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12165" y="569071"/>
            <a:ext cx="1630740" cy="905812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946" y="569071"/>
            <a:ext cx="4797683" cy="905812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0076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00762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6007" y="2664740"/>
            <a:ext cx="6522958" cy="4446176"/>
          </a:xfrm>
        </p:spPr>
        <p:txBody>
          <a:bodyPr anchor="b"/>
          <a:lstStyle>
            <a:lvl1pPr>
              <a:defRPr sz="496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6007" y="7152978"/>
            <a:ext cx="6522958" cy="2338139"/>
          </a:xfrm>
        </p:spPr>
        <p:txBody>
          <a:bodyPr/>
          <a:lstStyle>
            <a:lvl1pPr marL="0" indent="0">
              <a:buNone/>
              <a:defRPr sz="1985">
                <a:solidFill>
                  <a:schemeClr val="tx1"/>
                </a:solidFill>
              </a:defRPr>
            </a:lvl1pPr>
            <a:lvl2pPr marL="378150" indent="0">
              <a:buNone/>
              <a:defRPr sz="1654">
                <a:solidFill>
                  <a:schemeClr val="tx1">
                    <a:tint val="75000"/>
                  </a:schemeClr>
                </a:solidFill>
              </a:defRPr>
            </a:lvl2pPr>
            <a:lvl3pPr marL="756300" indent="0">
              <a:buNone/>
              <a:defRPr sz="1489">
                <a:solidFill>
                  <a:schemeClr val="tx1">
                    <a:tint val="75000"/>
                  </a:schemeClr>
                </a:solidFill>
              </a:defRPr>
            </a:lvl3pPr>
            <a:lvl4pPr marL="1134450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2600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9075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890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705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520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05685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946" y="2845355"/>
            <a:ext cx="3214211" cy="678184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8693" y="2845355"/>
            <a:ext cx="3214211" cy="678184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6409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931" y="569073"/>
            <a:ext cx="6522958" cy="20659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932" y="2620202"/>
            <a:ext cx="3199440" cy="1284120"/>
          </a:xfrm>
        </p:spPr>
        <p:txBody>
          <a:bodyPr anchor="b"/>
          <a:lstStyle>
            <a:lvl1pPr marL="0" indent="0">
              <a:buNone/>
              <a:defRPr sz="1985" b="1"/>
            </a:lvl1pPr>
            <a:lvl2pPr marL="378150" indent="0">
              <a:buNone/>
              <a:defRPr sz="1654" b="1"/>
            </a:lvl2pPr>
            <a:lvl3pPr marL="756300" indent="0">
              <a:buNone/>
              <a:defRPr sz="1489" b="1"/>
            </a:lvl3pPr>
            <a:lvl4pPr marL="1134450" indent="0">
              <a:buNone/>
              <a:defRPr sz="1323" b="1"/>
            </a:lvl4pPr>
            <a:lvl5pPr marL="1512600" indent="0">
              <a:buNone/>
              <a:defRPr sz="1323" b="1"/>
            </a:lvl5pPr>
            <a:lvl6pPr marL="1890751" indent="0">
              <a:buNone/>
              <a:defRPr sz="1323" b="1"/>
            </a:lvl6pPr>
            <a:lvl7pPr marL="2268901" indent="0">
              <a:buNone/>
              <a:defRPr sz="1323" b="1"/>
            </a:lvl7pPr>
            <a:lvl8pPr marL="2647051" indent="0">
              <a:buNone/>
              <a:defRPr sz="1323" b="1"/>
            </a:lvl8pPr>
            <a:lvl9pPr marL="3025201" indent="0">
              <a:buNone/>
              <a:defRPr sz="1323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932" y="3904322"/>
            <a:ext cx="3199440" cy="574266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8693" y="2620202"/>
            <a:ext cx="3215196" cy="1284120"/>
          </a:xfrm>
        </p:spPr>
        <p:txBody>
          <a:bodyPr anchor="b"/>
          <a:lstStyle>
            <a:lvl1pPr marL="0" indent="0">
              <a:buNone/>
              <a:defRPr sz="1985" b="1"/>
            </a:lvl1pPr>
            <a:lvl2pPr marL="378150" indent="0">
              <a:buNone/>
              <a:defRPr sz="1654" b="1"/>
            </a:lvl2pPr>
            <a:lvl3pPr marL="756300" indent="0">
              <a:buNone/>
              <a:defRPr sz="1489" b="1"/>
            </a:lvl3pPr>
            <a:lvl4pPr marL="1134450" indent="0">
              <a:buNone/>
              <a:defRPr sz="1323" b="1"/>
            </a:lvl4pPr>
            <a:lvl5pPr marL="1512600" indent="0">
              <a:buNone/>
              <a:defRPr sz="1323" b="1"/>
            </a:lvl5pPr>
            <a:lvl6pPr marL="1890751" indent="0">
              <a:buNone/>
              <a:defRPr sz="1323" b="1"/>
            </a:lvl6pPr>
            <a:lvl7pPr marL="2268901" indent="0">
              <a:buNone/>
              <a:defRPr sz="1323" b="1"/>
            </a:lvl7pPr>
            <a:lvl8pPr marL="2647051" indent="0">
              <a:buNone/>
              <a:defRPr sz="1323" b="1"/>
            </a:lvl8pPr>
            <a:lvl9pPr marL="3025201" indent="0">
              <a:buNone/>
              <a:defRPr sz="1323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8693" y="3904322"/>
            <a:ext cx="3215196" cy="574266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82455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05042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15997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931" y="712576"/>
            <a:ext cx="2439216" cy="2494016"/>
          </a:xfrm>
        </p:spPr>
        <p:txBody>
          <a:bodyPr anchor="b"/>
          <a:lstStyle>
            <a:lvl1pPr>
              <a:defRPr sz="264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5196" y="1538968"/>
            <a:ext cx="3828693" cy="7595861"/>
          </a:xfrm>
        </p:spPr>
        <p:txBody>
          <a:bodyPr/>
          <a:lstStyle>
            <a:lvl1pPr>
              <a:defRPr sz="2647"/>
            </a:lvl1pPr>
            <a:lvl2pPr>
              <a:defRPr sz="2316"/>
            </a:lvl2pPr>
            <a:lvl3pPr>
              <a:defRPr sz="1985"/>
            </a:lvl3pPr>
            <a:lvl4pPr>
              <a:defRPr sz="1654"/>
            </a:lvl4pPr>
            <a:lvl5pPr>
              <a:defRPr sz="1654"/>
            </a:lvl5pPr>
            <a:lvl6pPr>
              <a:defRPr sz="1654"/>
            </a:lvl6pPr>
            <a:lvl7pPr>
              <a:defRPr sz="1654"/>
            </a:lvl7pPr>
            <a:lvl8pPr>
              <a:defRPr sz="1654"/>
            </a:lvl8pPr>
            <a:lvl9pPr>
              <a:defRPr sz="1654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931" y="3206592"/>
            <a:ext cx="2439216" cy="5940607"/>
          </a:xfrm>
        </p:spPr>
        <p:txBody>
          <a:bodyPr/>
          <a:lstStyle>
            <a:lvl1pPr marL="0" indent="0">
              <a:buNone/>
              <a:defRPr sz="1323"/>
            </a:lvl1pPr>
            <a:lvl2pPr marL="378150" indent="0">
              <a:buNone/>
              <a:defRPr sz="1158"/>
            </a:lvl2pPr>
            <a:lvl3pPr marL="756300" indent="0">
              <a:buNone/>
              <a:defRPr sz="993"/>
            </a:lvl3pPr>
            <a:lvl4pPr marL="1134450" indent="0">
              <a:buNone/>
              <a:defRPr sz="827"/>
            </a:lvl4pPr>
            <a:lvl5pPr marL="1512600" indent="0">
              <a:buNone/>
              <a:defRPr sz="827"/>
            </a:lvl5pPr>
            <a:lvl6pPr marL="1890751" indent="0">
              <a:buNone/>
              <a:defRPr sz="827"/>
            </a:lvl6pPr>
            <a:lvl7pPr marL="2268901" indent="0">
              <a:buNone/>
              <a:defRPr sz="827"/>
            </a:lvl7pPr>
            <a:lvl8pPr marL="2647051" indent="0">
              <a:buNone/>
              <a:defRPr sz="827"/>
            </a:lvl8pPr>
            <a:lvl9pPr marL="3025201" indent="0">
              <a:buNone/>
              <a:defRPr sz="827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9500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931" y="712576"/>
            <a:ext cx="2439216" cy="2494016"/>
          </a:xfrm>
        </p:spPr>
        <p:txBody>
          <a:bodyPr anchor="b"/>
          <a:lstStyle>
            <a:lvl1pPr>
              <a:defRPr sz="264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5196" y="1538968"/>
            <a:ext cx="3828693" cy="7595861"/>
          </a:xfrm>
        </p:spPr>
        <p:txBody>
          <a:bodyPr anchor="t"/>
          <a:lstStyle>
            <a:lvl1pPr marL="0" indent="0">
              <a:buNone/>
              <a:defRPr sz="2647"/>
            </a:lvl1pPr>
            <a:lvl2pPr marL="378150" indent="0">
              <a:buNone/>
              <a:defRPr sz="2316"/>
            </a:lvl2pPr>
            <a:lvl3pPr marL="756300" indent="0">
              <a:buNone/>
              <a:defRPr sz="1985"/>
            </a:lvl3pPr>
            <a:lvl4pPr marL="1134450" indent="0">
              <a:buNone/>
              <a:defRPr sz="1654"/>
            </a:lvl4pPr>
            <a:lvl5pPr marL="1512600" indent="0">
              <a:buNone/>
              <a:defRPr sz="1654"/>
            </a:lvl5pPr>
            <a:lvl6pPr marL="1890751" indent="0">
              <a:buNone/>
              <a:defRPr sz="1654"/>
            </a:lvl6pPr>
            <a:lvl7pPr marL="2268901" indent="0">
              <a:buNone/>
              <a:defRPr sz="1654"/>
            </a:lvl7pPr>
            <a:lvl8pPr marL="2647051" indent="0">
              <a:buNone/>
              <a:defRPr sz="1654"/>
            </a:lvl8pPr>
            <a:lvl9pPr marL="3025201" indent="0">
              <a:buNone/>
              <a:defRPr sz="1654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931" y="3206592"/>
            <a:ext cx="2439216" cy="5940607"/>
          </a:xfrm>
        </p:spPr>
        <p:txBody>
          <a:bodyPr/>
          <a:lstStyle>
            <a:lvl1pPr marL="0" indent="0">
              <a:buNone/>
              <a:defRPr sz="1323"/>
            </a:lvl1pPr>
            <a:lvl2pPr marL="378150" indent="0">
              <a:buNone/>
              <a:defRPr sz="1158"/>
            </a:lvl2pPr>
            <a:lvl3pPr marL="756300" indent="0">
              <a:buNone/>
              <a:defRPr sz="993"/>
            </a:lvl3pPr>
            <a:lvl4pPr marL="1134450" indent="0">
              <a:buNone/>
              <a:defRPr sz="827"/>
            </a:lvl4pPr>
            <a:lvl5pPr marL="1512600" indent="0">
              <a:buNone/>
              <a:defRPr sz="827"/>
            </a:lvl5pPr>
            <a:lvl6pPr marL="1890751" indent="0">
              <a:buNone/>
              <a:defRPr sz="827"/>
            </a:lvl6pPr>
            <a:lvl7pPr marL="2268901" indent="0">
              <a:buNone/>
              <a:defRPr sz="827"/>
            </a:lvl7pPr>
            <a:lvl8pPr marL="2647051" indent="0">
              <a:buNone/>
              <a:defRPr sz="827"/>
            </a:lvl8pPr>
            <a:lvl9pPr marL="3025201" indent="0">
              <a:buNone/>
              <a:defRPr sz="827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70941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946" y="569073"/>
            <a:ext cx="6522958" cy="20659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946" y="2845355"/>
            <a:ext cx="6522958" cy="678184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946" y="9906786"/>
            <a:ext cx="1701641" cy="5690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0525A3-308B-4312-A7C4-338349ACDA14}" type="datetimeFigureOut">
              <a:rPr lang="en-US" smtClean="0"/>
              <a:t>1/18/21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5194" y="9906786"/>
            <a:ext cx="2552462" cy="5690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41263" y="9906786"/>
            <a:ext cx="1701641" cy="5690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D753BD-FFED-47C1-B015-8FBA047730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342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756300" rtl="0" eaLnBrk="1" latinLnBrk="0" hangingPunct="1">
        <a:lnSpc>
          <a:spcPct val="90000"/>
        </a:lnSpc>
        <a:spcBef>
          <a:spcPct val="0"/>
        </a:spcBef>
        <a:buNone/>
        <a:defRPr sz="363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9075" indent="-189075" algn="l" defTabSz="756300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316" kern="1200">
          <a:solidFill>
            <a:schemeClr val="tx1"/>
          </a:solidFill>
          <a:latin typeface="+mn-lt"/>
          <a:ea typeface="+mn-ea"/>
          <a:cs typeface="+mn-cs"/>
        </a:defRPr>
      </a:lvl1pPr>
      <a:lvl2pPr marL="567225" indent="-189075" algn="l" defTabSz="756300" rtl="0" eaLnBrk="1" latinLnBrk="0" hangingPunct="1">
        <a:lnSpc>
          <a:spcPct val="90000"/>
        </a:lnSpc>
        <a:spcBef>
          <a:spcPts val="414"/>
        </a:spcBef>
        <a:buFont typeface="Arial" panose="020B0604020202020204" pitchFamily="34" charset="0"/>
        <a:buChar char="•"/>
        <a:defRPr sz="1985" kern="1200">
          <a:solidFill>
            <a:schemeClr val="tx1"/>
          </a:solidFill>
          <a:latin typeface="+mn-lt"/>
          <a:ea typeface="+mn-ea"/>
          <a:cs typeface="+mn-cs"/>
        </a:defRPr>
      </a:lvl2pPr>
      <a:lvl3pPr marL="945375" indent="-189075" algn="l" defTabSz="756300" rtl="0" eaLnBrk="1" latinLnBrk="0" hangingPunct="1">
        <a:lnSpc>
          <a:spcPct val="90000"/>
        </a:lnSpc>
        <a:spcBef>
          <a:spcPts val="414"/>
        </a:spcBef>
        <a:buFont typeface="Arial" panose="020B0604020202020204" pitchFamily="34" charset="0"/>
        <a:buChar char="•"/>
        <a:defRPr sz="1654" kern="1200">
          <a:solidFill>
            <a:schemeClr val="tx1"/>
          </a:solidFill>
          <a:latin typeface="+mn-lt"/>
          <a:ea typeface="+mn-ea"/>
          <a:cs typeface="+mn-cs"/>
        </a:defRPr>
      </a:lvl3pPr>
      <a:lvl4pPr marL="1323525" indent="-189075" algn="l" defTabSz="756300" rtl="0" eaLnBrk="1" latinLnBrk="0" hangingPunct="1">
        <a:lnSpc>
          <a:spcPct val="90000"/>
        </a:lnSpc>
        <a:spcBef>
          <a:spcPts val="414"/>
        </a:spcBef>
        <a:buFont typeface="Arial" panose="020B0604020202020204" pitchFamily="34" charset="0"/>
        <a:buChar char="•"/>
        <a:defRPr sz="1489" kern="1200">
          <a:solidFill>
            <a:schemeClr val="tx1"/>
          </a:solidFill>
          <a:latin typeface="+mn-lt"/>
          <a:ea typeface="+mn-ea"/>
          <a:cs typeface="+mn-cs"/>
        </a:defRPr>
      </a:lvl4pPr>
      <a:lvl5pPr marL="1701676" indent="-189075" algn="l" defTabSz="756300" rtl="0" eaLnBrk="1" latinLnBrk="0" hangingPunct="1">
        <a:lnSpc>
          <a:spcPct val="90000"/>
        </a:lnSpc>
        <a:spcBef>
          <a:spcPts val="414"/>
        </a:spcBef>
        <a:buFont typeface="Arial" panose="020B0604020202020204" pitchFamily="34" charset="0"/>
        <a:buChar char="•"/>
        <a:defRPr sz="1489" kern="1200">
          <a:solidFill>
            <a:schemeClr val="tx1"/>
          </a:solidFill>
          <a:latin typeface="+mn-lt"/>
          <a:ea typeface="+mn-ea"/>
          <a:cs typeface="+mn-cs"/>
        </a:defRPr>
      </a:lvl5pPr>
      <a:lvl6pPr marL="2079826" indent="-189075" algn="l" defTabSz="756300" rtl="0" eaLnBrk="1" latinLnBrk="0" hangingPunct="1">
        <a:lnSpc>
          <a:spcPct val="90000"/>
        </a:lnSpc>
        <a:spcBef>
          <a:spcPts val="414"/>
        </a:spcBef>
        <a:buFont typeface="Arial" panose="020B0604020202020204" pitchFamily="34" charset="0"/>
        <a:buChar char="•"/>
        <a:defRPr sz="1489" kern="1200">
          <a:solidFill>
            <a:schemeClr val="tx1"/>
          </a:solidFill>
          <a:latin typeface="+mn-lt"/>
          <a:ea typeface="+mn-ea"/>
          <a:cs typeface="+mn-cs"/>
        </a:defRPr>
      </a:lvl6pPr>
      <a:lvl7pPr marL="2457976" indent="-189075" algn="l" defTabSz="756300" rtl="0" eaLnBrk="1" latinLnBrk="0" hangingPunct="1">
        <a:lnSpc>
          <a:spcPct val="90000"/>
        </a:lnSpc>
        <a:spcBef>
          <a:spcPts val="414"/>
        </a:spcBef>
        <a:buFont typeface="Arial" panose="020B0604020202020204" pitchFamily="34" charset="0"/>
        <a:buChar char="•"/>
        <a:defRPr sz="1489" kern="1200">
          <a:solidFill>
            <a:schemeClr val="tx1"/>
          </a:solidFill>
          <a:latin typeface="+mn-lt"/>
          <a:ea typeface="+mn-ea"/>
          <a:cs typeface="+mn-cs"/>
        </a:defRPr>
      </a:lvl7pPr>
      <a:lvl8pPr marL="2836126" indent="-189075" algn="l" defTabSz="756300" rtl="0" eaLnBrk="1" latinLnBrk="0" hangingPunct="1">
        <a:lnSpc>
          <a:spcPct val="90000"/>
        </a:lnSpc>
        <a:spcBef>
          <a:spcPts val="414"/>
        </a:spcBef>
        <a:buFont typeface="Arial" panose="020B0604020202020204" pitchFamily="34" charset="0"/>
        <a:buChar char="•"/>
        <a:defRPr sz="1489" kern="1200">
          <a:solidFill>
            <a:schemeClr val="tx1"/>
          </a:solidFill>
          <a:latin typeface="+mn-lt"/>
          <a:ea typeface="+mn-ea"/>
          <a:cs typeface="+mn-cs"/>
        </a:defRPr>
      </a:lvl8pPr>
      <a:lvl9pPr marL="3214276" indent="-189075" algn="l" defTabSz="756300" rtl="0" eaLnBrk="1" latinLnBrk="0" hangingPunct="1">
        <a:lnSpc>
          <a:spcPct val="90000"/>
        </a:lnSpc>
        <a:spcBef>
          <a:spcPts val="414"/>
        </a:spcBef>
        <a:buFont typeface="Arial" panose="020B0604020202020204" pitchFamily="34" charset="0"/>
        <a:buChar char="•"/>
        <a:defRPr sz="148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6300" rtl="0" eaLnBrk="1" latinLnBrk="0" hangingPunct="1">
        <a:defRPr sz="1489" kern="1200">
          <a:solidFill>
            <a:schemeClr val="tx1"/>
          </a:solidFill>
          <a:latin typeface="+mn-lt"/>
          <a:ea typeface="+mn-ea"/>
          <a:cs typeface="+mn-cs"/>
        </a:defRPr>
      </a:lvl1pPr>
      <a:lvl2pPr marL="378150" algn="l" defTabSz="756300" rtl="0" eaLnBrk="1" latinLnBrk="0" hangingPunct="1">
        <a:defRPr sz="1489" kern="1200">
          <a:solidFill>
            <a:schemeClr val="tx1"/>
          </a:solidFill>
          <a:latin typeface="+mn-lt"/>
          <a:ea typeface="+mn-ea"/>
          <a:cs typeface="+mn-cs"/>
        </a:defRPr>
      </a:lvl2pPr>
      <a:lvl3pPr marL="756300" algn="l" defTabSz="756300" rtl="0" eaLnBrk="1" latinLnBrk="0" hangingPunct="1">
        <a:defRPr sz="1489" kern="1200">
          <a:solidFill>
            <a:schemeClr val="tx1"/>
          </a:solidFill>
          <a:latin typeface="+mn-lt"/>
          <a:ea typeface="+mn-ea"/>
          <a:cs typeface="+mn-cs"/>
        </a:defRPr>
      </a:lvl3pPr>
      <a:lvl4pPr marL="1134450" algn="l" defTabSz="756300" rtl="0" eaLnBrk="1" latinLnBrk="0" hangingPunct="1">
        <a:defRPr sz="1489" kern="1200">
          <a:solidFill>
            <a:schemeClr val="tx1"/>
          </a:solidFill>
          <a:latin typeface="+mn-lt"/>
          <a:ea typeface="+mn-ea"/>
          <a:cs typeface="+mn-cs"/>
        </a:defRPr>
      </a:lvl4pPr>
      <a:lvl5pPr marL="1512600" algn="l" defTabSz="756300" rtl="0" eaLnBrk="1" latinLnBrk="0" hangingPunct="1">
        <a:defRPr sz="1489" kern="1200">
          <a:solidFill>
            <a:schemeClr val="tx1"/>
          </a:solidFill>
          <a:latin typeface="+mn-lt"/>
          <a:ea typeface="+mn-ea"/>
          <a:cs typeface="+mn-cs"/>
        </a:defRPr>
      </a:lvl5pPr>
      <a:lvl6pPr marL="1890751" algn="l" defTabSz="756300" rtl="0" eaLnBrk="1" latinLnBrk="0" hangingPunct="1">
        <a:defRPr sz="1489" kern="1200">
          <a:solidFill>
            <a:schemeClr val="tx1"/>
          </a:solidFill>
          <a:latin typeface="+mn-lt"/>
          <a:ea typeface="+mn-ea"/>
          <a:cs typeface="+mn-cs"/>
        </a:defRPr>
      </a:lvl6pPr>
      <a:lvl7pPr marL="2268901" algn="l" defTabSz="756300" rtl="0" eaLnBrk="1" latinLnBrk="0" hangingPunct="1">
        <a:defRPr sz="1489" kern="1200">
          <a:solidFill>
            <a:schemeClr val="tx1"/>
          </a:solidFill>
          <a:latin typeface="+mn-lt"/>
          <a:ea typeface="+mn-ea"/>
          <a:cs typeface="+mn-cs"/>
        </a:defRPr>
      </a:lvl7pPr>
      <a:lvl8pPr marL="2647051" algn="l" defTabSz="756300" rtl="0" eaLnBrk="1" latinLnBrk="0" hangingPunct="1">
        <a:defRPr sz="1489" kern="1200">
          <a:solidFill>
            <a:schemeClr val="tx1"/>
          </a:solidFill>
          <a:latin typeface="+mn-lt"/>
          <a:ea typeface="+mn-ea"/>
          <a:cs typeface="+mn-cs"/>
        </a:defRPr>
      </a:lvl8pPr>
      <a:lvl9pPr marL="3025201" algn="l" defTabSz="756300" rtl="0" eaLnBrk="1" latinLnBrk="0" hangingPunct="1">
        <a:defRPr sz="148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5" Type="http://schemas.microsoft.com/office/2007/relationships/hdphoto" Target="../media/hdphoto2.wdp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" name="组合 3">
            <a:extLst>
              <a:ext uri="{FF2B5EF4-FFF2-40B4-BE49-F238E27FC236}">
                <a16:creationId xmlns:a16="http://schemas.microsoft.com/office/drawing/2014/main" id="{52631623-AA0E-474B-956B-7B20EF5FAE13}"/>
              </a:ext>
            </a:extLst>
          </p:cNvPr>
          <p:cNvGrpSpPr/>
          <p:nvPr/>
        </p:nvGrpSpPr>
        <p:grpSpPr>
          <a:xfrm>
            <a:off x="3050293" y="1205536"/>
            <a:ext cx="1071505" cy="1991850"/>
            <a:chOff x="2727720" y="3757767"/>
            <a:chExt cx="1071505" cy="1991850"/>
          </a:xfrm>
        </p:grpSpPr>
        <p:grpSp>
          <p:nvGrpSpPr>
            <p:cNvPr id="41" name="Group 33">
              <a:extLst>
                <a:ext uri="{FF2B5EF4-FFF2-40B4-BE49-F238E27FC236}">
                  <a16:creationId xmlns:a16="http://schemas.microsoft.com/office/drawing/2014/main" id="{BEAA1D1D-F88D-284F-8CDD-BB5244590523}"/>
                </a:ext>
              </a:extLst>
            </p:cNvPr>
            <p:cNvGrpSpPr/>
            <p:nvPr/>
          </p:nvGrpSpPr>
          <p:grpSpPr>
            <a:xfrm>
              <a:off x="2727720" y="3757767"/>
              <a:ext cx="1071505" cy="1991850"/>
              <a:chOff x="609767" y="1026344"/>
              <a:chExt cx="1071505" cy="1991850"/>
            </a:xfrm>
          </p:grpSpPr>
          <p:grpSp>
            <p:nvGrpSpPr>
              <p:cNvPr id="44" name="Group 1">
                <a:extLst>
                  <a:ext uri="{FF2B5EF4-FFF2-40B4-BE49-F238E27FC236}">
                    <a16:creationId xmlns:a16="http://schemas.microsoft.com/office/drawing/2014/main" id="{98A3423D-5B5D-4F43-8F58-9FD1308C2348}"/>
                  </a:ext>
                </a:extLst>
              </p:cNvPr>
              <p:cNvGrpSpPr/>
              <p:nvPr/>
            </p:nvGrpSpPr>
            <p:grpSpPr>
              <a:xfrm>
                <a:off x="609767" y="1026344"/>
                <a:ext cx="785124" cy="1991850"/>
                <a:chOff x="609767" y="1026344"/>
                <a:chExt cx="785124" cy="1991850"/>
              </a:xfrm>
            </p:grpSpPr>
            <p:sp>
              <p:nvSpPr>
                <p:cNvPr id="46" name="TextBox 13">
                  <a:extLst>
                    <a:ext uri="{FF2B5EF4-FFF2-40B4-BE49-F238E27FC236}">
                      <a16:creationId xmlns:a16="http://schemas.microsoft.com/office/drawing/2014/main" id="{C24638D8-BB62-1946-B3C2-71464E2704C5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1225614" y="1026344"/>
                  <a:ext cx="169277" cy="85279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eaVert" wrap="none" lIns="0" tIns="0" rIns="0" bIns="0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9pPr>
                </a:lstStyle>
                <a:p>
                  <a:pPr eaLnBrk="1" hangingPunct="1"/>
                  <a:r>
                    <a:rPr lang="en-US" altLang="zh-CN" sz="1100" b="1" dirty="0">
                      <a:latin typeface="Arial Narrow" pitchFamily="34" charset="0"/>
                      <a:cs typeface="Arial" charset="0"/>
                    </a:rPr>
                    <a:t>Affinity purified</a:t>
                  </a:r>
                  <a:endParaRPr lang="zh-CN" altLang="en-US" sz="1100" b="1" dirty="0">
                    <a:latin typeface="Arial Narrow" pitchFamily="34" charset="0"/>
                    <a:cs typeface="Arial" charset="0"/>
                  </a:endParaRPr>
                </a:p>
              </p:txBody>
            </p:sp>
            <p:sp>
              <p:nvSpPr>
                <p:cNvPr id="47" name="TextBox 18">
                  <a:extLst>
                    <a:ext uri="{FF2B5EF4-FFF2-40B4-BE49-F238E27FC236}">
                      <a16:creationId xmlns:a16="http://schemas.microsoft.com/office/drawing/2014/main" id="{762A9FE1-9DF1-C040-8A59-E983C9006222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609767" y="1626389"/>
                  <a:ext cx="320601" cy="256480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lIns="0" tIns="0" rIns="0" bIns="0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9pPr>
                </a:lstStyle>
                <a:p>
                  <a:pPr algn="ctr" eaLnBrk="1" hangingPunct="1">
                    <a:lnSpc>
                      <a:spcPts val="1000"/>
                    </a:lnSpc>
                  </a:pPr>
                  <a:r>
                    <a:rPr lang="en-US" altLang="zh-CN" sz="1100" b="1" dirty="0">
                      <a:latin typeface="Arial Narrow" pitchFamily="34" charset="0"/>
                      <a:cs typeface="Arial" charset="0"/>
                    </a:rPr>
                    <a:t>MW</a:t>
                  </a:r>
                </a:p>
                <a:p>
                  <a:pPr algn="ctr" eaLnBrk="1" hangingPunct="1">
                    <a:lnSpc>
                      <a:spcPts val="1000"/>
                    </a:lnSpc>
                  </a:pPr>
                  <a:r>
                    <a:rPr lang="en-US" altLang="zh-CN" sz="1100" b="1" dirty="0">
                      <a:latin typeface="Arial Narrow" pitchFamily="34" charset="0"/>
                      <a:cs typeface="Arial" charset="0"/>
                    </a:rPr>
                    <a:t> (</a:t>
                  </a:r>
                  <a:r>
                    <a:rPr lang="en-US" altLang="zh-CN" sz="1100" b="1" dirty="0" err="1">
                      <a:latin typeface="Arial Narrow" pitchFamily="34" charset="0"/>
                      <a:cs typeface="Arial" charset="0"/>
                    </a:rPr>
                    <a:t>kDa</a:t>
                  </a:r>
                  <a:r>
                    <a:rPr lang="en-US" altLang="zh-CN" sz="1100" b="1" dirty="0">
                      <a:latin typeface="Arial Narrow" pitchFamily="34" charset="0"/>
                      <a:cs typeface="Arial" charset="0"/>
                    </a:rPr>
                    <a:t>)</a:t>
                  </a:r>
                  <a:endParaRPr lang="zh-CN" altLang="en-US" sz="1100" b="1" dirty="0">
                    <a:latin typeface="Arial Narrow" pitchFamily="34" charset="0"/>
                    <a:cs typeface="Arial" charset="0"/>
                  </a:endParaRPr>
                </a:p>
              </p:txBody>
            </p:sp>
            <p:sp>
              <p:nvSpPr>
                <p:cNvPr id="48" name="TextBox 23">
                  <a:extLst>
                    <a:ext uri="{FF2B5EF4-FFF2-40B4-BE49-F238E27FC236}">
                      <a16:creationId xmlns:a16="http://schemas.microsoft.com/office/drawing/2014/main" id="{9E447727-3D3E-6A4B-A712-B7806F90F501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677851" y="2354458"/>
                  <a:ext cx="128240" cy="16927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lIns="0" tIns="0" rIns="0" bIns="0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9pPr>
                </a:lstStyle>
                <a:p>
                  <a:pPr eaLnBrk="1" hangingPunct="1"/>
                  <a:r>
                    <a:rPr lang="en-US" altLang="zh-CN" sz="1100" b="1" dirty="0">
                      <a:latin typeface="Arial Narrow" pitchFamily="34" charset="0"/>
                      <a:cs typeface="Arial" charset="0"/>
                    </a:rPr>
                    <a:t>25</a:t>
                  </a:r>
                  <a:endParaRPr lang="zh-CN" altLang="en-US" sz="1100" b="1" dirty="0">
                    <a:latin typeface="Arial Narrow" pitchFamily="34" charset="0"/>
                    <a:cs typeface="Arial" charset="0"/>
                  </a:endParaRPr>
                </a:p>
              </p:txBody>
            </p:sp>
            <p:cxnSp>
              <p:nvCxnSpPr>
                <p:cNvPr id="49" name="直接连接符 11">
                  <a:extLst>
                    <a:ext uri="{FF2B5EF4-FFF2-40B4-BE49-F238E27FC236}">
                      <a16:creationId xmlns:a16="http://schemas.microsoft.com/office/drawing/2014/main" id="{025CCEFF-EAB8-8941-BD0B-C90530CD2AA9}"/>
                    </a:ext>
                  </a:extLst>
                </p:cNvPr>
                <p:cNvCxnSpPr/>
                <p:nvPr/>
              </p:nvCxnSpPr>
              <p:spPr bwMode="auto">
                <a:xfrm>
                  <a:off x="826968" y="2448720"/>
                  <a:ext cx="104775" cy="0"/>
                </a:xfrm>
                <a:prstGeom prst="line">
                  <a:avLst/>
                </a:prstGeom>
                <a:ln w="19050">
                  <a:solidFill>
                    <a:schemeClr val="tx1"/>
                  </a:solidFill>
                </a:ln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sp>
              <p:nvSpPr>
                <p:cNvPr id="50" name="TextBox 49">
                  <a:extLst>
                    <a:ext uri="{FF2B5EF4-FFF2-40B4-BE49-F238E27FC236}">
                      <a16:creationId xmlns:a16="http://schemas.microsoft.com/office/drawing/2014/main" id="{33972DE3-9D80-2049-863A-ACD1460FB433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1001118" y="1204105"/>
                  <a:ext cx="169277" cy="666849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eaVert" wrap="none" lIns="0" tIns="0" rIns="0" bIns="0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charset="-122"/>
                    </a:defRPr>
                  </a:lvl9pPr>
                </a:lstStyle>
                <a:p>
                  <a:pPr eaLnBrk="1" hangingPunct="1"/>
                  <a:r>
                    <a:rPr lang="en-US" altLang="zh-CN" sz="1100" b="1" dirty="0">
                      <a:latin typeface="Arial Narrow" pitchFamily="34" charset="0"/>
                      <a:cs typeface="Arial" charset="0"/>
                    </a:rPr>
                    <a:t>Pre-immune</a:t>
                  </a:r>
                  <a:endParaRPr lang="zh-CN" altLang="en-US" sz="1100" b="1" dirty="0">
                    <a:latin typeface="Arial Narrow" pitchFamily="34" charset="0"/>
                    <a:cs typeface="Arial" charset="0"/>
                  </a:endParaRPr>
                </a:p>
              </p:txBody>
            </p:sp>
            <p:sp>
              <p:nvSpPr>
                <p:cNvPr id="51" name="TextBox 9">
                  <a:extLst>
                    <a:ext uri="{FF2B5EF4-FFF2-40B4-BE49-F238E27FC236}">
                      <a16:creationId xmlns:a16="http://schemas.microsoft.com/office/drawing/2014/main" id="{2100BB47-147E-CA4F-BCF7-5E9784911A6B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1057579" y="2848917"/>
                  <a:ext cx="269304" cy="16927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lIns="0" tIns="0" rIns="0" bIns="0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pitchFamily="2" charset="-122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pitchFamily="2" charset="-122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pitchFamily="2" charset="-122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pitchFamily="2" charset="-122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  <a:ea typeface="宋体" pitchFamily="2" charset="-122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pitchFamily="2" charset="-122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pitchFamily="2" charset="-122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pitchFamily="2" charset="-122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  <a:ea typeface="宋体" pitchFamily="2" charset="-122"/>
                    </a:defRPr>
                  </a:lvl9pPr>
                </a:lstStyle>
                <a:p>
                  <a:pPr eaLnBrk="1" hangingPunct="1"/>
                  <a:r>
                    <a:rPr lang="en-US" altLang="zh-CN" sz="1100" b="1" dirty="0">
                      <a:latin typeface="Arial Narrow" pitchFamily="34" charset="0"/>
                    </a:rPr>
                    <a:t>WCE</a:t>
                  </a:r>
                </a:p>
              </p:txBody>
            </p:sp>
          </p:grpSp>
          <p:sp>
            <p:nvSpPr>
              <p:cNvPr id="45" name="TextBox 44">
                <a:extLst>
                  <a:ext uri="{FF2B5EF4-FFF2-40B4-BE49-F238E27FC236}">
                    <a16:creationId xmlns:a16="http://schemas.microsoft.com/office/drawing/2014/main" id="{132A06C5-0AAB-0741-8379-E7CC62D52C51}"/>
                  </a:ext>
                </a:extLst>
              </p:cNvPr>
              <p:cNvSpPr txBox="1"/>
              <p:nvPr/>
            </p:nvSpPr>
            <p:spPr>
              <a:xfrm>
                <a:off x="1450440" y="2358813"/>
                <a:ext cx="230832" cy="169277"/>
              </a:xfrm>
              <a:prstGeom prst="rect">
                <a:avLst/>
              </a:prstGeom>
              <a:noFill/>
            </p:spPr>
            <p:txBody>
              <a:bodyPr wrap="none" lIns="0" tIns="0" rIns="0" bIns="0" rtlCol="0">
                <a:spAutoFit/>
              </a:bodyPr>
              <a:lstStyle/>
              <a:p>
                <a:r>
                  <a:rPr lang="en-US" sz="1100" b="1" dirty="0">
                    <a:latin typeface="Arial Narrow" panose="020B0606020202030204" pitchFamily="34" charset="0"/>
                  </a:rPr>
                  <a:t>PLD</a:t>
                </a:r>
              </a:p>
            </p:txBody>
          </p:sp>
        </p:grpSp>
        <p:pic>
          <p:nvPicPr>
            <p:cNvPr id="42" name="Picture 3">
              <a:extLst>
                <a:ext uri="{FF2B5EF4-FFF2-40B4-BE49-F238E27FC236}">
                  <a16:creationId xmlns:a16="http://schemas.microsoft.com/office/drawing/2014/main" id="{C64FD49F-5F26-6C46-B56A-EB0A8B97BDD3}"/>
                </a:ext>
              </a:extLst>
            </p:cNvPr>
            <p:cNvPicPr>
              <a:picLocks noChangeArrowheads="1"/>
            </p:cNvPicPr>
            <p:nvPr/>
          </p:nvPicPr>
          <p:blipFill>
            <a:blip r:embed="rId2">
              <a:extLst>
                <a:ext uri="{BEBA8EAE-BF5A-486C-A8C5-ECC9F3942E4B}">
                  <a14:imgProps xmlns:a14="http://schemas.microsoft.com/office/drawing/2010/main">
                    <a14:imgLayer r:embed="rId3">
                      <a14:imgEffect>
                        <a14:brightnessContrast bright="23000"/>
                      </a14:imgEffect>
                    </a14:imgLayer>
                  </a14:imgProps>
                </a:ex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3319200" y="4636800"/>
              <a:ext cx="219600" cy="9144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43" name="Picture 5">
              <a:extLst>
                <a:ext uri="{FF2B5EF4-FFF2-40B4-BE49-F238E27FC236}">
                  <a16:creationId xmlns:a16="http://schemas.microsoft.com/office/drawing/2014/main" id="{8021B53E-0BA9-A049-B442-091BC05A75F2}"/>
                </a:ext>
              </a:extLst>
            </p:cNvPr>
            <p:cNvPicPr>
              <a:picLocks noChangeArrowheads="1"/>
            </p:cNvPicPr>
            <p:nvPr/>
          </p:nvPicPr>
          <p:blipFill>
            <a:blip r:embed="rId4">
              <a:extLst>
                <a:ext uri="{BEBA8EAE-BF5A-486C-A8C5-ECC9F3942E4B}">
                  <a14:imgProps xmlns:a14="http://schemas.microsoft.com/office/drawing/2010/main">
                    <a14:imgLayer r:embed="rId5">
                      <a14:imgEffect>
                        <a14:brightnessContrast bright="23000"/>
                      </a14:imgEffect>
                    </a14:imgLayer>
                  </a14:imgProps>
                </a:ex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3078000" y="4636800"/>
              <a:ext cx="219600" cy="9144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sp>
        <p:nvSpPr>
          <p:cNvPr id="52" name="TextBox 46">
            <a:extLst>
              <a:ext uri="{FF2B5EF4-FFF2-40B4-BE49-F238E27FC236}">
                <a16:creationId xmlns:a16="http://schemas.microsoft.com/office/drawing/2014/main" id="{99217FAC-6765-EA41-8185-30CEBFEB638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1514" y="1"/>
            <a:ext cx="3695242" cy="3911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  <a:ea typeface="SimSun" panose="02010600030101010101" pitchFamily="2" charset="-122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  <a:ea typeface="SimSun" panose="02010600030101010101" pitchFamily="2" charset="-122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  <a:ea typeface="SimSun" panose="02010600030101010101" pitchFamily="2" charset="-122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SimSun" panose="02010600030101010101" pitchFamily="2" charset="-122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SimSun" panose="02010600030101010101" pitchFamily="2" charset="-12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SimSun" panose="02010600030101010101" pitchFamily="2" charset="-12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SimSun" panose="02010600030101010101" pitchFamily="2" charset="-12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SimSun" panose="02010600030101010101" pitchFamily="2" charset="-12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  <a:ea typeface="SimSun" panose="02010600030101010101" pitchFamily="2" charset="-122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zh-CN" sz="1942" b="1" dirty="0">
                <a:latin typeface="Arial" panose="020B0604020202020204" pitchFamily="34" charset="0"/>
                <a:cs typeface="Arial" panose="020B0604020202020204" pitchFamily="34" charset="0"/>
              </a:rPr>
              <a:t>Figure</a:t>
            </a:r>
            <a:r>
              <a:rPr lang="zh-CN" altLang="en-US" sz="1942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zh-CN" sz="1942" b="1" dirty="0">
                <a:latin typeface="Arial" panose="020B0604020202020204" pitchFamily="34" charset="0"/>
                <a:cs typeface="Arial" panose="020B0604020202020204" pitchFamily="34" charset="0"/>
              </a:rPr>
              <a:t>4-Figure Supplement 2</a:t>
            </a:r>
          </a:p>
        </p:txBody>
      </p:sp>
    </p:spTree>
    <p:extLst>
      <p:ext uri="{BB962C8B-B14F-4D97-AF65-F5344CB8AC3E}">
        <p14:creationId xmlns:p14="http://schemas.microsoft.com/office/powerpoint/2010/main" val="41006888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150639</TotalTime>
  <Words>15</Words>
  <Application>Microsoft Macintosh PowerPoint</Application>
  <PresentationFormat>Custom</PresentationFormat>
  <Paragraphs>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 Narrow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 yanshu</dc:creator>
  <cp:lastModifiedBy>Zhenchuan Fan</cp:lastModifiedBy>
  <cp:revision>1336</cp:revision>
  <dcterms:created xsi:type="dcterms:W3CDTF">2019-01-29T16:46:51Z</dcterms:created>
  <dcterms:modified xsi:type="dcterms:W3CDTF">2021-01-18T17:31:52Z</dcterms:modified>
</cp:coreProperties>
</file>