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7" r:id="rId2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5254" autoAdjust="0"/>
  </p:normalViewPr>
  <p:slideViewPr>
    <p:cSldViewPr snapToGrid="0">
      <p:cViewPr varScale="1">
        <p:scale>
          <a:sx n="78" d="100"/>
          <a:sy n="78" d="100"/>
        </p:scale>
        <p:origin x="3456" y="200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B1BBE-B16E-524B-A3FD-158B48F5A772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38BD-1045-864C-8581-605CD379F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9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8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7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7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0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4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5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9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">
            <a:extLst>
              <a:ext uri="{FF2B5EF4-FFF2-40B4-BE49-F238E27FC236}">
                <a16:creationId xmlns:a16="http://schemas.microsoft.com/office/drawing/2014/main" id="{52631623-AA0E-474B-956B-7B20EF5FAE13}"/>
              </a:ext>
            </a:extLst>
          </p:cNvPr>
          <p:cNvGrpSpPr/>
          <p:nvPr/>
        </p:nvGrpSpPr>
        <p:grpSpPr>
          <a:xfrm>
            <a:off x="3050293" y="1205536"/>
            <a:ext cx="1071505" cy="1991850"/>
            <a:chOff x="2727720" y="3757767"/>
            <a:chExt cx="1071505" cy="1991850"/>
          </a:xfrm>
        </p:grpSpPr>
        <p:grpSp>
          <p:nvGrpSpPr>
            <p:cNvPr id="41" name="Group 33">
              <a:extLst>
                <a:ext uri="{FF2B5EF4-FFF2-40B4-BE49-F238E27FC236}">
                  <a16:creationId xmlns:a16="http://schemas.microsoft.com/office/drawing/2014/main" id="{BEAA1D1D-F88D-284F-8CDD-BB5244590523}"/>
                </a:ext>
              </a:extLst>
            </p:cNvPr>
            <p:cNvGrpSpPr/>
            <p:nvPr/>
          </p:nvGrpSpPr>
          <p:grpSpPr>
            <a:xfrm>
              <a:off x="2727720" y="3757767"/>
              <a:ext cx="1071505" cy="1991850"/>
              <a:chOff x="609767" y="1026344"/>
              <a:chExt cx="1071505" cy="1991850"/>
            </a:xfrm>
          </p:grpSpPr>
          <p:grpSp>
            <p:nvGrpSpPr>
              <p:cNvPr id="44" name="Group 1">
                <a:extLst>
                  <a:ext uri="{FF2B5EF4-FFF2-40B4-BE49-F238E27FC236}">
                    <a16:creationId xmlns:a16="http://schemas.microsoft.com/office/drawing/2014/main" id="{98A3423D-5B5D-4F43-8F58-9FD1308C2348}"/>
                  </a:ext>
                </a:extLst>
              </p:cNvPr>
              <p:cNvGrpSpPr/>
              <p:nvPr/>
            </p:nvGrpSpPr>
            <p:grpSpPr>
              <a:xfrm>
                <a:off x="609767" y="1026344"/>
                <a:ext cx="785124" cy="1991850"/>
                <a:chOff x="609767" y="1026344"/>
                <a:chExt cx="785124" cy="1991850"/>
              </a:xfrm>
            </p:grpSpPr>
            <p:sp>
              <p:nvSpPr>
                <p:cNvPr id="46" name="TextBox 13">
                  <a:extLst>
                    <a:ext uri="{FF2B5EF4-FFF2-40B4-BE49-F238E27FC236}">
                      <a16:creationId xmlns:a16="http://schemas.microsoft.com/office/drawing/2014/main" id="{C24638D8-BB62-1946-B3C2-71464E2704C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25614" y="1026344"/>
                  <a:ext cx="169277" cy="8527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Affinity purified</a:t>
                  </a:r>
                  <a:endParaRPr lang="zh-CN" altLang="en-US" sz="1100" b="1" dirty="0">
                    <a:latin typeface="Arial Narrow" pitchFamily="34" charset="0"/>
                    <a:cs typeface="Arial" charset="0"/>
                  </a:endParaRPr>
                </a:p>
              </p:txBody>
            </p:sp>
            <p:sp>
              <p:nvSpPr>
                <p:cNvPr id="47" name="TextBox 18">
                  <a:extLst>
                    <a:ext uri="{FF2B5EF4-FFF2-40B4-BE49-F238E27FC236}">
                      <a16:creationId xmlns:a16="http://schemas.microsoft.com/office/drawing/2014/main" id="{762A9FE1-9DF1-C040-8A59-E983C90062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9767" y="1626389"/>
                  <a:ext cx="320601" cy="256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lnSpc>
                      <a:spcPts val="1000"/>
                    </a:lnSpc>
                  </a:pPr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MW</a:t>
                  </a:r>
                </a:p>
                <a:p>
                  <a:pPr algn="ctr" eaLnBrk="1" hangingPunct="1">
                    <a:lnSpc>
                      <a:spcPts val="1000"/>
                    </a:lnSpc>
                  </a:pPr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 (</a:t>
                  </a:r>
                  <a:r>
                    <a:rPr lang="en-US" altLang="zh-CN" sz="1100" b="1" dirty="0" err="1">
                      <a:latin typeface="Arial Narrow" pitchFamily="34" charset="0"/>
                      <a:cs typeface="Arial" charset="0"/>
                    </a:rPr>
                    <a:t>kDa</a:t>
                  </a:r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)</a:t>
                  </a:r>
                  <a:endParaRPr lang="zh-CN" altLang="en-US" sz="1100" b="1" dirty="0">
                    <a:latin typeface="Arial Narrow" pitchFamily="34" charset="0"/>
                    <a:cs typeface="Arial" charset="0"/>
                  </a:endParaRPr>
                </a:p>
              </p:txBody>
            </p:sp>
            <p:sp>
              <p:nvSpPr>
                <p:cNvPr id="48" name="TextBox 23">
                  <a:extLst>
                    <a:ext uri="{FF2B5EF4-FFF2-40B4-BE49-F238E27FC236}">
                      <a16:creationId xmlns:a16="http://schemas.microsoft.com/office/drawing/2014/main" id="{9E447727-3D3E-6A4B-A712-B7806F90F5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7851" y="2354458"/>
                  <a:ext cx="128240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25</a:t>
                  </a:r>
                  <a:endParaRPr lang="zh-CN" altLang="en-US" sz="1100" b="1" dirty="0">
                    <a:latin typeface="Arial Narrow" pitchFamily="34" charset="0"/>
                    <a:cs typeface="Arial" charset="0"/>
                  </a:endParaRPr>
                </a:p>
              </p:txBody>
            </p:sp>
            <p:cxnSp>
              <p:nvCxnSpPr>
                <p:cNvPr id="49" name="直接连接符 11">
                  <a:extLst>
                    <a:ext uri="{FF2B5EF4-FFF2-40B4-BE49-F238E27FC236}">
                      <a16:creationId xmlns:a16="http://schemas.microsoft.com/office/drawing/2014/main" id="{025CCEFF-EAB8-8941-BD0B-C90530CD2AA9}"/>
                    </a:ext>
                  </a:extLst>
                </p:cNvPr>
                <p:cNvCxnSpPr/>
                <p:nvPr/>
              </p:nvCxnSpPr>
              <p:spPr bwMode="auto">
                <a:xfrm>
                  <a:off x="826968" y="2448720"/>
                  <a:ext cx="1047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3972DE3-9D80-2049-863A-ACD1460FB4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01118" y="1204105"/>
                  <a:ext cx="169277" cy="666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1100" b="1" dirty="0">
                      <a:latin typeface="Arial Narrow" pitchFamily="34" charset="0"/>
                      <a:cs typeface="Arial" charset="0"/>
                    </a:rPr>
                    <a:t>Pre-immune</a:t>
                  </a:r>
                  <a:endParaRPr lang="zh-CN" altLang="en-US" sz="1100" b="1" dirty="0">
                    <a:latin typeface="Arial Narrow" pitchFamily="34" charset="0"/>
                    <a:cs typeface="Arial" charset="0"/>
                  </a:endParaRPr>
                </a:p>
              </p:txBody>
            </p:sp>
            <p:sp>
              <p:nvSpPr>
                <p:cNvPr id="51" name="TextBox 9">
                  <a:extLst>
                    <a:ext uri="{FF2B5EF4-FFF2-40B4-BE49-F238E27FC236}">
                      <a16:creationId xmlns:a16="http://schemas.microsoft.com/office/drawing/2014/main" id="{2100BB47-147E-CA4F-BCF7-5E9784911A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7579" y="2848917"/>
                  <a:ext cx="26930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100" b="1" dirty="0">
                      <a:latin typeface="Arial Narrow" pitchFamily="34" charset="0"/>
                    </a:rPr>
                    <a:t>WCE</a:t>
                  </a:r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32A06C5-0AAB-0741-8379-E7CC62D52C51}"/>
                  </a:ext>
                </a:extLst>
              </p:cNvPr>
              <p:cNvSpPr txBox="1"/>
              <p:nvPr/>
            </p:nvSpPr>
            <p:spPr>
              <a:xfrm>
                <a:off x="1450440" y="2358813"/>
                <a:ext cx="23083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 Narrow" panose="020B0606020202030204" pitchFamily="34" charset="0"/>
                  </a:rPr>
                  <a:t>PLD</a:t>
                </a:r>
              </a:p>
            </p:txBody>
          </p:sp>
        </p:grpSp>
        <p:pic>
          <p:nvPicPr>
            <p:cNvPr id="42" name="Picture 3">
              <a:extLst>
                <a:ext uri="{FF2B5EF4-FFF2-40B4-BE49-F238E27FC236}">
                  <a16:creationId xmlns:a16="http://schemas.microsoft.com/office/drawing/2014/main" id="{C64FD49F-5F26-6C46-B56A-EB0A8B97BDD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9200" y="4636800"/>
              <a:ext cx="2196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5">
              <a:extLst>
                <a:ext uri="{FF2B5EF4-FFF2-40B4-BE49-F238E27FC236}">
                  <a16:creationId xmlns:a16="http://schemas.microsoft.com/office/drawing/2014/main" id="{8021B53E-0BA9-A049-B442-091BC05A75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8000" y="4636800"/>
              <a:ext cx="2196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" name="TextBox 46">
            <a:extLst>
              <a:ext uri="{FF2B5EF4-FFF2-40B4-BE49-F238E27FC236}">
                <a16:creationId xmlns:a16="http://schemas.microsoft.com/office/drawing/2014/main" id="{99217FAC-6765-EA41-8185-30CEBFEB6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4" y="1"/>
            <a:ext cx="3695242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94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4-Figure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410068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150639</TotalTime>
  <Words>15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yanshu</dc:creator>
  <cp:lastModifiedBy>Zhenchuan Fan</cp:lastModifiedBy>
  <cp:revision>1336</cp:revision>
  <dcterms:created xsi:type="dcterms:W3CDTF">2019-01-29T16:46:51Z</dcterms:created>
  <dcterms:modified xsi:type="dcterms:W3CDTF">2021-01-18T17:31:52Z</dcterms:modified>
</cp:coreProperties>
</file>