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16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76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6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41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47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76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25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55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25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7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28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8FDB8-10B4-4A15-AAD7-9280DA489846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486D-628D-4895-B9D4-AF761764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65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23D1F0F-0C05-4412-8483-D3802144C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8" t="1" b="-377"/>
          <a:stretch/>
        </p:blipFill>
        <p:spPr>
          <a:xfrm>
            <a:off x="239147" y="943649"/>
            <a:ext cx="3142049" cy="25053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B05A632-2C36-44EB-AA23-C7A06EFBD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41" t="-1" b="-376"/>
          <a:stretch/>
        </p:blipFill>
        <p:spPr>
          <a:xfrm>
            <a:off x="3435732" y="943649"/>
            <a:ext cx="3142049" cy="250537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A7F680B-3BCC-4158-B4C7-817B4B156EC1}"/>
              </a:ext>
            </a:extLst>
          </p:cNvPr>
          <p:cNvSpPr/>
          <p:nvPr/>
        </p:nvSpPr>
        <p:spPr>
          <a:xfrm>
            <a:off x="1758786" y="3529759"/>
            <a:ext cx="1592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ja-JP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Exoc1</a:t>
            </a:r>
            <a:r>
              <a:rPr lang="ja-JP" alt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+/+</a:t>
            </a:r>
            <a:endParaRPr lang="en-US" altLang="ja-JP" sz="16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ja-JP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Exoc1</a:t>
            </a:r>
            <a:r>
              <a:rPr lang="ja-JP" alt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PA-N/PA-N</a:t>
            </a:r>
            <a:endParaRPr lang="en-US" altLang="ja-JP" sz="16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ja-JP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Exoc1</a:t>
            </a:r>
            <a:r>
              <a:rPr lang="ja-JP" alt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+/PA-N</a:t>
            </a:r>
            <a:endParaRPr lang="en-US" altLang="ja-JP" sz="16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ja-JP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Exoc1</a:t>
            </a:r>
            <a:r>
              <a:rPr lang="ja-JP" alt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+/PA-C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273002-D43D-43C5-BF97-097034FD1DAB}"/>
              </a:ext>
            </a:extLst>
          </p:cNvPr>
          <p:cNvSpPr txBox="1"/>
          <p:nvPr/>
        </p:nvSpPr>
        <p:spPr>
          <a:xfrm>
            <a:off x="1964374" y="1278582"/>
            <a:ext cx="287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479809-E49A-4423-8F0A-1DA2D3415D07}"/>
              </a:ext>
            </a:extLst>
          </p:cNvPr>
          <p:cNvSpPr txBox="1"/>
          <p:nvPr/>
        </p:nvSpPr>
        <p:spPr>
          <a:xfrm>
            <a:off x="2183581" y="1278582"/>
            <a:ext cx="287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948F0E-FEBD-419C-9FD8-D5DB9A7CED3A}"/>
              </a:ext>
            </a:extLst>
          </p:cNvPr>
          <p:cNvSpPr txBox="1"/>
          <p:nvPr/>
        </p:nvSpPr>
        <p:spPr>
          <a:xfrm>
            <a:off x="2398757" y="1278582"/>
            <a:ext cx="287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83CAC5-9025-4D87-AC80-C9ABD5E69B25}"/>
              </a:ext>
            </a:extLst>
          </p:cNvPr>
          <p:cNvSpPr txBox="1"/>
          <p:nvPr/>
        </p:nvSpPr>
        <p:spPr>
          <a:xfrm>
            <a:off x="2605539" y="1278582"/>
            <a:ext cx="287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0C3A8F-FC19-4E81-8C88-0AA0CB5F5A5C}"/>
              </a:ext>
            </a:extLst>
          </p:cNvPr>
          <p:cNvSpPr txBox="1"/>
          <p:nvPr/>
        </p:nvSpPr>
        <p:spPr>
          <a:xfrm>
            <a:off x="2195619" y="675807"/>
            <a:ext cx="427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左大かっこ 11">
            <a:extLst>
              <a:ext uri="{FF2B5EF4-FFF2-40B4-BE49-F238E27FC236}">
                <a16:creationId xmlns:a16="http://schemas.microsoft.com/office/drawing/2014/main" id="{93209F86-A84E-47B2-92B7-3F07C1326EDD}"/>
              </a:ext>
            </a:extLst>
          </p:cNvPr>
          <p:cNvSpPr/>
          <p:nvPr/>
        </p:nvSpPr>
        <p:spPr>
          <a:xfrm rot="5400000">
            <a:off x="2062247" y="1477320"/>
            <a:ext cx="53390" cy="191601"/>
          </a:xfrm>
          <a:prstGeom prst="lef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4110877A-6D8D-4507-88D2-9CEE21AD6FC4}"/>
              </a:ext>
            </a:extLst>
          </p:cNvPr>
          <p:cNvSpPr/>
          <p:nvPr/>
        </p:nvSpPr>
        <p:spPr>
          <a:xfrm rot="5400000">
            <a:off x="2272662" y="1477320"/>
            <a:ext cx="53390" cy="191601"/>
          </a:xfrm>
          <a:prstGeom prst="lef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左大かっこ 13">
            <a:extLst>
              <a:ext uri="{FF2B5EF4-FFF2-40B4-BE49-F238E27FC236}">
                <a16:creationId xmlns:a16="http://schemas.microsoft.com/office/drawing/2014/main" id="{53423C88-34DD-4FED-8D78-3ABEC7E8E733}"/>
              </a:ext>
            </a:extLst>
          </p:cNvPr>
          <p:cNvSpPr/>
          <p:nvPr/>
        </p:nvSpPr>
        <p:spPr>
          <a:xfrm rot="5400000">
            <a:off x="2489454" y="1477321"/>
            <a:ext cx="53390" cy="191601"/>
          </a:xfrm>
          <a:prstGeom prst="lef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左大かっこ 14">
            <a:extLst>
              <a:ext uri="{FF2B5EF4-FFF2-40B4-BE49-F238E27FC236}">
                <a16:creationId xmlns:a16="http://schemas.microsoft.com/office/drawing/2014/main" id="{183491BB-3C4F-4193-AA35-3E13A9312786}"/>
              </a:ext>
            </a:extLst>
          </p:cNvPr>
          <p:cNvSpPr/>
          <p:nvPr/>
        </p:nvSpPr>
        <p:spPr>
          <a:xfrm rot="5400000">
            <a:off x="2703059" y="1477322"/>
            <a:ext cx="53390" cy="191601"/>
          </a:xfrm>
          <a:prstGeom prst="lef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1905B3F-6E4D-4675-A73C-B7B884756113}"/>
              </a:ext>
            </a:extLst>
          </p:cNvPr>
          <p:cNvSpPr/>
          <p:nvPr/>
        </p:nvSpPr>
        <p:spPr>
          <a:xfrm>
            <a:off x="1970786" y="1991459"/>
            <a:ext cx="868088" cy="12458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31440C8-10B7-442E-996F-9CB06CBF46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72" r="-87" b="41"/>
          <a:stretch/>
        </p:blipFill>
        <p:spPr>
          <a:xfrm>
            <a:off x="238539" y="7284261"/>
            <a:ext cx="3142657" cy="249494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8B1F90-245A-4885-BBF8-2777063575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9" r="-239" b="41"/>
          <a:stretch/>
        </p:blipFill>
        <p:spPr>
          <a:xfrm>
            <a:off x="3415168" y="7284260"/>
            <a:ext cx="3142657" cy="249494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4C62FE3-C764-4FB0-9406-A4351260D748}"/>
              </a:ext>
            </a:extLst>
          </p:cNvPr>
          <p:cNvSpPr txBox="1"/>
          <p:nvPr/>
        </p:nvSpPr>
        <p:spPr>
          <a:xfrm>
            <a:off x="1375397" y="7749418"/>
            <a:ext cx="287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317820-6100-489D-9037-0D38073E57E8}"/>
              </a:ext>
            </a:extLst>
          </p:cNvPr>
          <p:cNvSpPr txBox="1"/>
          <p:nvPr/>
        </p:nvSpPr>
        <p:spPr>
          <a:xfrm>
            <a:off x="1594604" y="7749418"/>
            <a:ext cx="287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5BA6996-BB51-497D-BAEB-64881E867C7F}"/>
              </a:ext>
            </a:extLst>
          </p:cNvPr>
          <p:cNvSpPr txBox="1"/>
          <p:nvPr/>
        </p:nvSpPr>
        <p:spPr>
          <a:xfrm>
            <a:off x="1809780" y="7749418"/>
            <a:ext cx="287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5F0B51-D44B-4715-A276-2A3A37E6475D}"/>
              </a:ext>
            </a:extLst>
          </p:cNvPr>
          <p:cNvSpPr txBox="1"/>
          <p:nvPr/>
        </p:nvSpPr>
        <p:spPr>
          <a:xfrm>
            <a:off x="2016562" y="7749418"/>
            <a:ext cx="287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D52E83A-8044-4A8C-A889-62DAFDF2DCC3}"/>
              </a:ext>
            </a:extLst>
          </p:cNvPr>
          <p:cNvSpPr txBox="1"/>
          <p:nvPr/>
        </p:nvSpPr>
        <p:spPr>
          <a:xfrm>
            <a:off x="1457216" y="6945706"/>
            <a:ext cx="758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左大かっこ 23">
            <a:extLst>
              <a:ext uri="{FF2B5EF4-FFF2-40B4-BE49-F238E27FC236}">
                <a16:creationId xmlns:a16="http://schemas.microsoft.com/office/drawing/2014/main" id="{34DC7B0A-4C94-4537-805B-B7CC6BBEF622}"/>
              </a:ext>
            </a:extLst>
          </p:cNvPr>
          <p:cNvSpPr/>
          <p:nvPr/>
        </p:nvSpPr>
        <p:spPr>
          <a:xfrm rot="5400000">
            <a:off x="1473270" y="7948155"/>
            <a:ext cx="53390" cy="191601"/>
          </a:xfrm>
          <a:prstGeom prst="lef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左大かっこ 24">
            <a:extLst>
              <a:ext uri="{FF2B5EF4-FFF2-40B4-BE49-F238E27FC236}">
                <a16:creationId xmlns:a16="http://schemas.microsoft.com/office/drawing/2014/main" id="{6602A956-5BE8-4499-8D4A-505391CCD16E}"/>
              </a:ext>
            </a:extLst>
          </p:cNvPr>
          <p:cNvSpPr/>
          <p:nvPr/>
        </p:nvSpPr>
        <p:spPr>
          <a:xfrm rot="5400000">
            <a:off x="1683685" y="7948156"/>
            <a:ext cx="53390" cy="191601"/>
          </a:xfrm>
          <a:prstGeom prst="lef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左大かっこ 25">
            <a:extLst>
              <a:ext uri="{FF2B5EF4-FFF2-40B4-BE49-F238E27FC236}">
                <a16:creationId xmlns:a16="http://schemas.microsoft.com/office/drawing/2014/main" id="{B6B34C91-845B-483A-9EE4-0383DF20130A}"/>
              </a:ext>
            </a:extLst>
          </p:cNvPr>
          <p:cNvSpPr/>
          <p:nvPr/>
        </p:nvSpPr>
        <p:spPr>
          <a:xfrm rot="5400000">
            <a:off x="1900477" y="7948156"/>
            <a:ext cx="53390" cy="191601"/>
          </a:xfrm>
          <a:prstGeom prst="lef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左大かっこ 26">
            <a:extLst>
              <a:ext uri="{FF2B5EF4-FFF2-40B4-BE49-F238E27FC236}">
                <a16:creationId xmlns:a16="http://schemas.microsoft.com/office/drawing/2014/main" id="{0A88DCED-3BA6-4968-A17E-72131EAA8682}"/>
              </a:ext>
            </a:extLst>
          </p:cNvPr>
          <p:cNvSpPr/>
          <p:nvPr/>
        </p:nvSpPr>
        <p:spPr>
          <a:xfrm rot="5400000">
            <a:off x="2114082" y="7948157"/>
            <a:ext cx="53390" cy="191601"/>
          </a:xfrm>
          <a:prstGeom prst="lef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D4023B2-788B-4E87-90A7-A6D3D55AB3E8}"/>
              </a:ext>
            </a:extLst>
          </p:cNvPr>
          <p:cNvSpPr/>
          <p:nvPr/>
        </p:nvSpPr>
        <p:spPr>
          <a:xfrm>
            <a:off x="1272961" y="8149810"/>
            <a:ext cx="1086462" cy="2111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5302B02-2FC0-4020-824C-604635688501}"/>
              </a:ext>
            </a:extLst>
          </p:cNvPr>
          <p:cNvSpPr/>
          <p:nvPr/>
        </p:nvSpPr>
        <p:spPr>
          <a:xfrm>
            <a:off x="1381809" y="9911755"/>
            <a:ext cx="1592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ja-JP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Exoc1</a:t>
            </a:r>
            <a:r>
              <a:rPr lang="ja-JP" alt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+/+</a:t>
            </a:r>
            <a:endParaRPr lang="en-US" altLang="ja-JP" sz="16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ja-JP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Exoc1</a:t>
            </a:r>
            <a:r>
              <a:rPr lang="ja-JP" alt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PA-N/PA-N</a:t>
            </a:r>
            <a:endParaRPr lang="en-US" altLang="ja-JP" sz="16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ja-JP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Exoc1</a:t>
            </a:r>
            <a:r>
              <a:rPr lang="ja-JP" alt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+/PA-N</a:t>
            </a:r>
            <a:endParaRPr lang="en-US" altLang="ja-JP" sz="16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ja-JP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Exoc1</a:t>
            </a:r>
            <a:r>
              <a:rPr lang="ja-JP" alt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+/PA-C</a:t>
            </a:r>
          </a:p>
        </p:txBody>
      </p:sp>
    </p:spTree>
    <p:extLst>
      <p:ext uri="{BB962C8B-B14F-4D97-AF65-F5344CB8AC3E}">
        <p14:creationId xmlns:p14="http://schemas.microsoft.com/office/powerpoint/2010/main" val="122094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72</Words>
  <Application>Microsoft Office PowerPoint</Application>
  <PresentationFormat>ワイド画面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水野聖哉</dc:creator>
  <cp:lastModifiedBy>水野聖哉</cp:lastModifiedBy>
  <cp:revision>1</cp:revision>
  <dcterms:created xsi:type="dcterms:W3CDTF">2021-01-21T05:37:48Z</dcterms:created>
  <dcterms:modified xsi:type="dcterms:W3CDTF">2021-01-21T05:39:52Z</dcterms:modified>
</cp:coreProperties>
</file>