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29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03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26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22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69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1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00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83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40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46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9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030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3F76-7238-45D8-BB6C-CC2E2DE22039}" type="datetimeFigureOut">
              <a:rPr kumimoji="1" lang="ja-JP" altLang="en-US" smtClean="0"/>
              <a:t>2021/1/21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91BB-76D5-464C-BE62-2AA10EF437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25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13" Type="http://schemas.openxmlformats.org/officeDocument/2006/relationships/image" Target="../media/image12.tif"/><Relationship Id="rId18" Type="http://schemas.openxmlformats.org/officeDocument/2006/relationships/image" Target="../media/image17.tif"/><Relationship Id="rId3" Type="http://schemas.openxmlformats.org/officeDocument/2006/relationships/image" Target="../media/image2.tif"/><Relationship Id="rId21" Type="http://schemas.openxmlformats.org/officeDocument/2006/relationships/image" Target="../media/image20.tif"/><Relationship Id="rId7" Type="http://schemas.openxmlformats.org/officeDocument/2006/relationships/image" Target="../media/image6.tif"/><Relationship Id="rId12" Type="http://schemas.openxmlformats.org/officeDocument/2006/relationships/image" Target="../media/image11.tif"/><Relationship Id="rId17" Type="http://schemas.openxmlformats.org/officeDocument/2006/relationships/image" Target="../media/image16.tif"/><Relationship Id="rId2" Type="http://schemas.openxmlformats.org/officeDocument/2006/relationships/image" Target="../media/image1.tif"/><Relationship Id="rId16" Type="http://schemas.openxmlformats.org/officeDocument/2006/relationships/image" Target="../media/image15.tif"/><Relationship Id="rId20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11" Type="http://schemas.openxmlformats.org/officeDocument/2006/relationships/image" Target="../media/image10.tif"/><Relationship Id="rId5" Type="http://schemas.openxmlformats.org/officeDocument/2006/relationships/image" Target="../media/image4.tif"/><Relationship Id="rId15" Type="http://schemas.openxmlformats.org/officeDocument/2006/relationships/image" Target="../media/image14.tif"/><Relationship Id="rId10" Type="http://schemas.openxmlformats.org/officeDocument/2006/relationships/image" Target="../media/image9.tif"/><Relationship Id="rId19" Type="http://schemas.openxmlformats.org/officeDocument/2006/relationships/image" Target="../media/image18.tif"/><Relationship Id="rId4" Type="http://schemas.openxmlformats.org/officeDocument/2006/relationships/image" Target="../media/image3.tif"/><Relationship Id="rId9" Type="http://schemas.openxmlformats.org/officeDocument/2006/relationships/image" Target="../media/image8.tif"/><Relationship Id="rId1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CB91B3-8873-4192-9035-13A24DF55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86"/>
          <a:stretch/>
        </p:blipFill>
        <p:spPr>
          <a:xfrm>
            <a:off x="81006" y="280801"/>
            <a:ext cx="1551474" cy="6976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7F1185-C88E-4EE7-BCAE-6481F0C11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86"/>
          <a:stretch/>
        </p:blipFill>
        <p:spPr>
          <a:xfrm>
            <a:off x="1672047" y="280801"/>
            <a:ext cx="1551474" cy="69762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EDDAE4-963C-4BD9-8895-C74493781DDA}"/>
              </a:ext>
            </a:extLst>
          </p:cNvPr>
          <p:cNvSpPr/>
          <p:nvPr/>
        </p:nvSpPr>
        <p:spPr>
          <a:xfrm>
            <a:off x="838207" y="747700"/>
            <a:ext cx="215820" cy="7239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6D60859-E73C-4B09-906F-E90AA47FD0CE}"/>
              </a:ext>
            </a:extLst>
          </p:cNvPr>
          <p:cNvSpPr/>
          <p:nvPr/>
        </p:nvSpPr>
        <p:spPr>
          <a:xfrm>
            <a:off x="570369" y="747700"/>
            <a:ext cx="215820" cy="7239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A7C98ED-A168-41E0-AB79-A71329895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61" b="43586"/>
          <a:stretch/>
        </p:blipFill>
        <p:spPr>
          <a:xfrm>
            <a:off x="81006" y="1002979"/>
            <a:ext cx="1551474" cy="3481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1A36FD-5DC6-4024-9F03-288E7AB332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61" b="43586"/>
          <a:stretch/>
        </p:blipFill>
        <p:spPr>
          <a:xfrm>
            <a:off x="1672047" y="1002979"/>
            <a:ext cx="1551474" cy="34815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2140EE7-D2DF-4139-9CBC-DB3AA77F4EF2}"/>
              </a:ext>
            </a:extLst>
          </p:cNvPr>
          <p:cNvSpPr/>
          <p:nvPr/>
        </p:nvSpPr>
        <p:spPr>
          <a:xfrm>
            <a:off x="1084263" y="1164676"/>
            <a:ext cx="118489" cy="7239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A4D80B-1AA3-45A0-B20C-0CA23DD38214}"/>
              </a:ext>
            </a:extLst>
          </p:cNvPr>
          <p:cNvSpPr txBox="1"/>
          <p:nvPr/>
        </p:nvSpPr>
        <p:spPr>
          <a:xfrm>
            <a:off x="20846" y="1339334"/>
            <a:ext cx="2112598" cy="437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Input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en-US" altLang="ja-JP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IP:FLAG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FLAG-EGFP (Input/IP:FLAG) - IB: anti-FLAG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08558D-F3AE-437B-9E0B-C7C9571674AF}"/>
              </a:ext>
            </a:extLst>
          </p:cNvPr>
          <p:cNvSpPr txBox="1"/>
          <p:nvPr/>
        </p:nvSpPr>
        <p:spPr>
          <a:xfrm>
            <a:off x="412041" y="62864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5E7DCE-D356-4D5A-8EC4-5FE81E8A0539}"/>
              </a:ext>
            </a:extLst>
          </p:cNvPr>
          <p:cNvSpPr txBox="1"/>
          <p:nvPr/>
        </p:nvSpPr>
        <p:spPr>
          <a:xfrm>
            <a:off x="986347" y="63729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5FE81B6-2551-4ADD-A79D-EA92655F0DFB}"/>
              </a:ext>
            </a:extLst>
          </p:cNvPr>
          <p:cNvSpPr txBox="1"/>
          <p:nvPr/>
        </p:nvSpPr>
        <p:spPr>
          <a:xfrm>
            <a:off x="1137922" y="1062511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FEB7BA-80E0-4E1F-A16F-758ACBCE06EF}"/>
              </a:ext>
            </a:extLst>
          </p:cNvPr>
          <p:cNvSpPr txBox="1"/>
          <p:nvPr/>
        </p:nvSpPr>
        <p:spPr>
          <a:xfrm>
            <a:off x="1544389" y="1351129"/>
            <a:ext cx="1875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membrane was repeatedly used to detect FLAG, </a:t>
            </a:r>
          </a:p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HA, and MYC tag in FLAG IP experiment. </a:t>
            </a:r>
            <a:endParaRPr kumimoji="1" lang="ja-JP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39563AC-66BE-4DA3-B263-A55BF6390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636" y="280801"/>
            <a:ext cx="1582970" cy="126172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96D9C47-AB29-40D7-BDB0-760941AEC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000" y="280801"/>
            <a:ext cx="1582970" cy="126172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C3F0365-35E4-4F39-9115-24737CCA9138}"/>
              </a:ext>
            </a:extLst>
          </p:cNvPr>
          <p:cNvSpPr/>
          <p:nvPr/>
        </p:nvSpPr>
        <p:spPr>
          <a:xfrm>
            <a:off x="4331481" y="788986"/>
            <a:ext cx="220201" cy="738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C03703-D526-4073-9CBF-B0A1B3766BBF}"/>
              </a:ext>
            </a:extLst>
          </p:cNvPr>
          <p:cNvSpPr/>
          <p:nvPr/>
        </p:nvSpPr>
        <p:spPr>
          <a:xfrm>
            <a:off x="4058206" y="788986"/>
            <a:ext cx="220201" cy="738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4A65DA4-4406-4E7A-9EA4-E9770BEAC1FA}"/>
              </a:ext>
            </a:extLst>
          </p:cNvPr>
          <p:cNvSpPr/>
          <p:nvPr/>
        </p:nvSpPr>
        <p:spPr>
          <a:xfrm>
            <a:off x="4600796" y="785342"/>
            <a:ext cx="120895" cy="738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D0A5D4-E85F-45F9-B471-B9638ACB1773}"/>
              </a:ext>
            </a:extLst>
          </p:cNvPr>
          <p:cNvSpPr txBox="1"/>
          <p:nvPr/>
        </p:nvSpPr>
        <p:spPr>
          <a:xfrm>
            <a:off x="3506495" y="1543866"/>
            <a:ext cx="18790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Input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en-US" altLang="ja-JP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IP:FLAG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FLAG-EGFP (Input/IP:FLAG)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8403CA-08C2-42F8-AEEA-29B702612F08}"/>
              </a:ext>
            </a:extLst>
          </p:cNvPr>
          <p:cNvSpPr txBox="1"/>
          <p:nvPr/>
        </p:nvSpPr>
        <p:spPr>
          <a:xfrm>
            <a:off x="4176151" y="646917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B61BE59-4910-4884-8DE4-925FECFDABBF}"/>
              </a:ext>
            </a:extLst>
          </p:cNvPr>
          <p:cNvSpPr txBox="1"/>
          <p:nvPr/>
        </p:nvSpPr>
        <p:spPr>
          <a:xfrm>
            <a:off x="4464403" y="646917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AF1CC65-2634-4526-80AE-7D4C03C5955B}"/>
              </a:ext>
            </a:extLst>
          </p:cNvPr>
          <p:cNvSpPr txBox="1"/>
          <p:nvPr/>
        </p:nvSpPr>
        <p:spPr>
          <a:xfrm>
            <a:off x="4640298" y="646917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3827C6-1045-4A0C-AD9E-7517DA4F9C22}"/>
              </a:ext>
            </a:extLst>
          </p:cNvPr>
          <p:cNvSpPr txBox="1"/>
          <p:nvPr/>
        </p:nvSpPr>
        <p:spPr>
          <a:xfrm>
            <a:off x="5075568" y="1536726"/>
            <a:ext cx="1875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membrane was repeatedly used to detect FLAG, </a:t>
            </a:r>
          </a:p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HA, and MYC tag in FLAG IP experiment. </a:t>
            </a:r>
            <a:endParaRPr kumimoji="1" lang="ja-JP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D08D109-EEEE-420D-8A45-2A2B53781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6" y="2178137"/>
            <a:ext cx="1556497" cy="124062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55101A2-ABC9-4DD7-8C21-DF3AE23354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592" y="2178137"/>
            <a:ext cx="1556497" cy="1240620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033B98DD-F760-4574-BE4B-88CDDD87B3AB}"/>
              </a:ext>
            </a:extLst>
          </p:cNvPr>
          <p:cNvSpPr/>
          <p:nvPr/>
        </p:nvSpPr>
        <p:spPr>
          <a:xfrm>
            <a:off x="862370" y="2702892"/>
            <a:ext cx="216519" cy="726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F692FC7-1C26-4D17-9FE2-DF1094A65B26}"/>
              </a:ext>
            </a:extLst>
          </p:cNvPr>
          <p:cNvSpPr/>
          <p:nvPr/>
        </p:nvSpPr>
        <p:spPr>
          <a:xfrm>
            <a:off x="593665" y="2702892"/>
            <a:ext cx="216519" cy="726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7AB84E0-BE61-42E5-A0F3-6AFB5FEF13B9}"/>
              </a:ext>
            </a:extLst>
          </p:cNvPr>
          <p:cNvSpPr/>
          <p:nvPr/>
        </p:nvSpPr>
        <p:spPr>
          <a:xfrm>
            <a:off x="1127180" y="2699309"/>
            <a:ext cx="118873" cy="726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516CB9C-4E4C-42E8-B0AA-E689FCF0169A}"/>
              </a:ext>
            </a:extLst>
          </p:cNvPr>
          <p:cNvSpPr txBox="1"/>
          <p:nvPr/>
        </p:nvSpPr>
        <p:spPr>
          <a:xfrm>
            <a:off x="20846" y="3422340"/>
            <a:ext cx="20168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Input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en-US" altLang="ja-JP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IP:FLAG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FLAG-EGFP (Input/IP:FLAG)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2FAED82-4094-48F3-B8CA-9582AFFF6AC7}"/>
              </a:ext>
            </a:extLst>
          </p:cNvPr>
          <p:cNvSpPr txBox="1"/>
          <p:nvPr/>
        </p:nvSpPr>
        <p:spPr>
          <a:xfrm>
            <a:off x="695454" y="2558557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094C0F8-5FE5-4D50-9B9F-7B8B319264D6}"/>
              </a:ext>
            </a:extLst>
          </p:cNvPr>
          <p:cNvSpPr txBox="1"/>
          <p:nvPr/>
        </p:nvSpPr>
        <p:spPr>
          <a:xfrm>
            <a:off x="978885" y="2558557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F017591-E979-4909-A51F-61F4AD3F59F4}"/>
              </a:ext>
            </a:extLst>
          </p:cNvPr>
          <p:cNvSpPr txBox="1"/>
          <p:nvPr/>
        </p:nvSpPr>
        <p:spPr>
          <a:xfrm>
            <a:off x="1159988" y="2558557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892B5BC-C657-4CB0-B099-7118BC9CE207}"/>
              </a:ext>
            </a:extLst>
          </p:cNvPr>
          <p:cNvSpPr txBox="1"/>
          <p:nvPr/>
        </p:nvSpPr>
        <p:spPr>
          <a:xfrm>
            <a:off x="1553166" y="3418757"/>
            <a:ext cx="1875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membrane was repeatedly used to detect FLAG, </a:t>
            </a:r>
          </a:p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HA, and MYC tag in FLAG IP experiment. </a:t>
            </a:r>
            <a:endParaRPr kumimoji="1" lang="ja-JP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71F8664C-9A8D-48BD-BC50-ACA5D6A11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4538" y="2178137"/>
            <a:ext cx="1588657" cy="126625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937A91A-62F3-4490-9B50-EBC647AD8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8337" y="2178137"/>
            <a:ext cx="1588657" cy="1266253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E3040C42-3E11-4DF7-9C47-6EA3C9FCFCF0}"/>
              </a:ext>
            </a:extLst>
          </p:cNvPr>
          <p:cNvSpPr/>
          <p:nvPr/>
        </p:nvSpPr>
        <p:spPr>
          <a:xfrm>
            <a:off x="4364464" y="2694027"/>
            <a:ext cx="220992" cy="741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1FA22CA-90E8-4FC2-8229-E2EA0E782CAD}"/>
              </a:ext>
            </a:extLst>
          </p:cNvPr>
          <p:cNvSpPr/>
          <p:nvPr/>
        </p:nvSpPr>
        <p:spPr>
          <a:xfrm>
            <a:off x="4625971" y="2694027"/>
            <a:ext cx="121329" cy="741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73FF55F-5218-4DAE-805E-BFBB7A4B0A09}"/>
              </a:ext>
            </a:extLst>
          </p:cNvPr>
          <p:cNvSpPr txBox="1"/>
          <p:nvPr/>
        </p:nvSpPr>
        <p:spPr>
          <a:xfrm>
            <a:off x="3536994" y="3460722"/>
            <a:ext cx="2071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IP:HA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V5-mCherry-HA (Input/IP:HA)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1AF0C18-A954-4580-BC86-F4A9B2FBA4E4}"/>
              </a:ext>
            </a:extLst>
          </p:cNvPr>
          <p:cNvSpPr txBox="1"/>
          <p:nvPr/>
        </p:nvSpPr>
        <p:spPr>
          <a:xfrm>
            <a:off x="4471478" y="2541028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881A886-086C-4A74-89E4-CDB97FD85EFB}"/>
              </a:ext>
            </a:extLst>
          </p:cNvPr>
          <p:cNvSpPr txBox="1"/>
          <p:nvPr/>
        </p:nvSpPr>
        <p:spPr>
          <a:xfrm>
            <a:off x="4634557" y="2541026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05ABD004-5A7E-4234-94CC-442FDC742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06" y="4268908"/>
            <a:ext cx="1594713" cy="1271081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A5C3032-7F50-40A3-AAD4-72C810C49A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6293" y="4268908"/>
            <a:ext cx="1594713" cy="1271081"/>
          </a:xfrm>
          <a:prstGeom prst="rect">
            <a:avLst/>
          </a:prstGeom>
        </p:spPr>
      </p:pic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FA5F426-5265-451A-9B92-C797DA936CE7}"/>
              </a:ext>
            </a:extLst>
          </p:cNvPr>
          <p:cNvSpPr/>
          <p:nvPr/>
        </p:nvSpPr>
        <p:spPr>
          <a:xfrm>
            <a:off x="843811" y="4715006"/>
            <a:ext cx="221835" cy="7441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A638ABF-0C8B-443F-B8C7-D78E45776D84}"/>
              </a:ext>
            </a:extLst>
          </p:cNvPr>
          <p:cNvSpPr/>
          <p:nvPr/>
        </p:nvSpPr>
        <p:spPr>
          <a:xfrm>
            <a:off x="1113657" y="4726018"/>
            <a:ext cx="121791" cy="7441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E329BE7-8462-4A9C-8EE6-9DD9CBF7657A}"/>
              </a:ext>
            </a:extLst>
          </p:cNvPr>
          <p:cNvSpPr txBox="1"/>
          <p:nvPr/>
        </p:nvSpPr>
        <p:spPr>
          <a:xfrm>
            <a:off x="82296" y="5539989"/>
            <a:ext cx="19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IP:HA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V5-mCherry-HA (Input/IP:HA)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5F0F9DD-BCC8-4C91-B2E3-C672966DF657}"/>
              </a:ext>
            </a:extLst>
          </p:cNvPr>
          <p:cNvSpPr txBox="1"/>
          <p:nvPr/>
        </p:nvSpPr>
        <p:spPr>
          <a:xfrm>
            <a:off x="971496" y="4571944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DF03D02-5986-4A6C-A362-6D27510EC14B}"/>
              </a:ext>
            </a:extLst>
          </p:cNvPr>
          <p:cNvSpPr txBox="1"/>
          <p:nvPr/>
        </p:nvSpPr>
        <p:spPr>
          <a:xfrm>
            <a:off x="1145581" y="4583975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8519E7EA-7474-45AF-894C-EEB65B8112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5479" y="4265012"/>
            <a:ext cx="1599603" cy="1274977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5E66831A-243D-4390-A30F-7449694850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5082" y="4265012"/>
            <a:ext cx="1599603" cy="1274977"/>
          </a:xfrm>
          <a:prstGeom prst="rect">
            <a:avLst/>
          </a:pr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6E1ECEFF-5478-4D9F-871E-98CBE95935BD}"/>
              </a:ext>
            </a:extLst>
          </p:cNvPr>
          <p:cNvSpPr/>
          <p:nvPr/>
        </p:nvSpPr>
        <p:spPr>
          <a:xfrm>
            <a:off x="4373293" y="4794723"/>
            <a:ext cx="222515" cy="746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81532874-4F81-4D5B-8D35-D888AA4B32C1}"/>
              </a:ext>
            </a:extLst>
          </p:cNvPr>
          <p:cNvSpPr/>
          <p:nvPr/>
        </p:nvSpPr>
        <p:spPr>
          <a:xfrm>
            <a:off x="4636603" y="4794723"/>
            <a:ext cx="122165" cy="746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C8E9503-FAFB-4B02-A2E2-B15F4957514D}"/>
              </a:ext>
            </a:extLst>
          </p:cNvPr>
          <p:cNvSpPr txBox="1"/>
          <p:nvPr/>
        </p:nvSpPr>
        <p:spPr>
          <a:xfrm>
            <a:off x="3555082" y="5564486"/>
            <a:ext cx="2234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IP:HA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V5-mCherry-HA (Input/IP:HA)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4F8F641-52BE-4FFB-B69B-A0FE3F9ABAD4}"/>
              </a:ext>
            </a:extLst>
          </p:cNvPr>
          <p:cNvSpPr txBox="1"/>
          <p:nvPr/>
        </p:nvSpPr>
        <p:spPr>
          <a:xfrm>
            <a:off x="4498300" y="463409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D5B2D42-E795-4874-A54F-CF18A956755F}"/>
              </a:ext>
            </a:extLst>
          </p:cNvPr>
          <p:cNvSpPr txBox="1"/>
          <p:nvPr/>
        </p:nvSpPr>
        <p:spPr>
          <a:xfrm>
            <a:off x="4661184" y="463409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23F16381-EC7A-4613-BED4-FB61AF3F57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07" y="6382425"/>
            <a:ext cx="1572617" cy="1253468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58C2185A-135B-49B9-AA3B-F871AC3663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3131" y="6382425"/>
            <a:ext cx="1572617" cy="1253468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35B642D-F678-4248-88DB-9AF0BAC9506B}"/>
              </a:ext>
            </a:extLst>
          </p:cNvPr>
          <p:cNvSpPr/>
          <p:nvPr/>
        </p:nvSpPr>
        <p:spPr>
          <a:xfrm>
            <a:off x="878787" y="6840441"/>
            <a:ext cx="218761" cy="7338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7E73F38D-BF3B-40E0-BB16-D5578A82974F}"/>
              </a:ext>
            </a:extLst>
          </p:cNvPr>
          <p:cNvSpPr/>
          <p:nvPr/>
        </p:nvSpPr>
        <p:spPr>
          <a:xfrm>
            <a:off x="1137654" y="6840441"/>
            <a:ext cx="120104" cy="7338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40F765C-4A95-4596-8F6C-E3766582A6D0}"/>
              </a:ext>
            </a:extLst>
          </p:cNvPr>
          <p:cNvSpPr txBox="1"/>
          <p:nvPr/>
        </p:nvSpPr>
        <p:spPr>
          <a:xfrm>
            <a:off x="0" y="7635893"/>
            <a:ext cx="2677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IP:MYC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E2 Crimson-MYC-His (Input/IP:MYC)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IB:anti-FLAG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64681CD-D9BC-46DD-AEAF-5A10E95283A2}"/>
              </a:ext>
            </a:extLst>
          </p:cNvPr>
          <p:cNvSpPr txBox="1"/>
          <p:nvPr/>
        </p:nvSpPr>
        <p:spPr>
          <a:xfrm>
            <a:off x="996414" y="667335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C4F5341-EAA3-43EB-8630-C49ADF81DF92}"/>
              </a:ext>
            </a:extLst>
          </p:cNvPr>
          <p:cNvSpPr txBox="1"/>
          <p:nvPr/>
        </p:nvSpPr>
        <p:spPr>
          <a:xfrm>
            <a:off x="1172260" y="667335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210B7790-FF11-4A99-90FF-FF66301D06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855" y="6382425"/>
            <a:ext cx="1569543" cy="1251018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48BDF5D5-EFB9-4738-A2C6-BAD24B49B3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91426" y="6382425"/>
            <a:ext cx="1569543" cy="1251018"/>
          </a:xfrm>
          <a:prstGeom prst="rect">
            <a:avLst/>
          </a:prstGeom>
        </p:spPr>
      </p:pic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22C0214D-B907-4101-9D25-402AA8DB5261}"/>
              </a:ext>
            </a:extLst>
          </p:cNvPr>
          <p:cNvSpPr/>
          <p:nvPr/>
        </p:nvSpPr>
        <p:spPr>
          <a:xfrm>
            <a:off x="4335207" y="6864835"/>
            <a:ext cx="218333" cy="7323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8EAC06B4-B1D0-4EF8-9F07-685E7E7B9FAB}"/>
              </a:ext>
            </a:extLst>
          </p:cNvPr>
          <p:cNvSpPr/>
          <p:nvPr/>
        </p:nvSpPr>
        <p:spPr>
          <a:xfrm>
            <a:off x="4593568" y="6864835"/>
            <a:ext cx="119869" cy="7323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2181246-2591-4086-8D1E-4ED5B1938123}"/>
              </a:ext>
            </a:extLst>
          </p:cNvPr>
          <p:cNvSpPr txBox="1"/>
          <p:nvPr/>
        </p:nvSpPr>
        <p:spPr>
          <a:xfrm>
            <a:off x="3520969" y="7708260"/>
            <a:ext cx="255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IP:MYC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E2 Crimson-MYC-His (Input/IP:MYC) -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IB:anti-HA</a:t>
            </a:r>
            <a:endParaRPr kumimoji="1" lang="ja-JP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2C01005-E46E-4914-86CA-31E89139CAC8}"/>
              </a:ext>
            </a:extLst>
          </p:cNvPr>
          <p:cNvSpPr txBox="1"/>
          <p:nvPr/>
        </p:nvSpPr>
        <p:spPr>
          <a:xfrm>
            <a:off x="4451499" y="670430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DA0AC695-D861-43BB-AFD1-00FE2CFD8F14}"/>
              </a:ext>
            </a:extLst>
          </p:cNvPr>
          <p:cNvSpPr txBox="1"/>
          <p:nvPr/>
        </p:nvSpPr>
        <p:spPr>
          <a:xfrm>
            <a:off x="4625971" y="670430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F4391856-C532-42D9-A398-FCECC268E0C6}"/>
              </a:ext>
            </a:extLst>
          </p:cNvPr>
          <p:cNvSpPr txBox="1"/>
          <p:nvPr/>
        </p:nvSpPr>
        <p:spPr>
          <a:xfrm>
            <a:off x="5083923" y="7633443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membrane was  repeatedly used to detect HA </a:t>
            </a:r>
          </a:p>
          <a:p>
            <a:pPr algn="ctr"/>
            <a:r>
              <a:rPr kumimoji="1" lang="en-US" altLang="ja-JP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MYC tag in MYC IP experiment. </a:t>
            </a:r>
            <a:endParaRPr kumimoji="1" lang="ja-JP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図 83">
            <a:extLst>
              <a:ext uri="{FF2B5EF4-FFF2-40B4-BE49-F238E27FC236}">
                <a16:creationId xmlns:a16="http://schemas.microsoft.com/office/drawing/2014/main" id="{5A830308-6BC7-4F81-B86F-4306DEDAD0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8449" y="8325322"/>
            <a:ext cx="1570648" cy="1251899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16E14B32-9A65-4A8C-8B04-D58E67A529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8449" y="8325322"/>
            <a:ext cx="1570648" cy="125189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0C20431F-6813-49B7-99E5-0A9C8ED6DBDD}"/>
              </a:ext>
            </a:extLst>
          </p:cNvPr>
          <p:cNvSpPr/>
          <p:nvPr/>
        </p:nvSpPr>
        <p:spPr>
          <a:xfrm>
            <a:off x="2534162" y="8854281"/>
            <a:ext cx="218487" cy="7328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1B9FC73F-4BA5-4B20-AB2F-72A4571EC30F}"/>
              </a:ext>
            </a:extLst>
          </p:cNvPr>
          <p:cNvSpPr/>
          <p:nvPr/>
        </p:nvSpPr>
        <p:spPr>
          <a:xfrm>
            <a:off x="2792705" y="8854281"/>
            <a:ext cx="119953" cy="7328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C09749C0-F540-427B-9516-B8D22DFBF563}"/>
              </a:ext>
            </a:extLst>
          </p:cNvPr>
          <p:cNvSpPr txBox="1"/>
          <p:nvPr/>
        </p:nvSpPr>
        <p:spPr>
          <a:xfrm>
            <a:off x="1778449" y="9542264"/>
            <a:ext cx="232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IP:MYC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E2 Crimson-MYC-His (Input/IP:MYC) - </a:t>
            </a:r>
            <a:r>
              <a:rPr kumimoji="1" lang="en-US" altLang="ja-JP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IB:anti-MYC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272342AC-4DF1-4BDF-A559-6385DE2CAC6B}"/>
              </a:ext>
            </a:extLst>
          </p:cNvPr>
          <p:cNvSpPr txBox="1"/>
          <p:nvPr/>
        </p:nvSpPr>
        <p:spPr>
          <a:xfrm>
            <a:off x="2652424" y="8700546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CD115BA-EBAC-4329-8856-9C13EE1BB7E5}"/>
              </a:ext>
            </a:extLst>
          </p:cNvPr>
          <p:cNvSpPr txBox="1"/>
          <p:nvPr/>
        </p:nvSpPr>
        <p:spPr>
          <a:xfrm>
            <a:off x="2835534" y="8700546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41866F4-EFAB-4260-A351-282F76F3D1D3}"/>
              </a:ext>
            </a:extLst>
          </p:cNvPr>
          <p:cNvSpPr txBox="1"/>
          <p:nvPr/>
        </p:nvSpPr>
        <p:spPr>
          <a:xfrm>
            <a:off x="3439511" y="9526044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membrane was  repeatedly used to detect HA </a:t>
            </a:r>
          </a:p>
          <a:p>
            <a:pPr algn="ctr"/>
            <a:r>
              <a:rPr kumimoji="1" lang="en-US" altLang="ja-JP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MYC tag in MYC IP experiment. 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757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346</Words>
  <Application>Microsoft Office PowerPoint</Application>
  <PresentationFormat>A4 210 x 297 mm</PresentationFormat>
  <Paragraphs>52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水野聖哉</dc:creator>
  <cp:lastModifiedBy>水野聖哉</cp:lastModifiedBy>
  <cp:revision>3</cp:revision>
  <dcterms:created xsi:type="dcterms:W3CDTF">2021-01-21T05:41:06Z</dcterms:created>
  <dcterms:modified xsi:type="dcterms:W3CDTF">2021-01-21T06:02:05Z</dcterms:modified>
</cp:coreProperties>
</file>