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 autoAdjust="0"/>
    <p:restoredTop sz="94660"/>
  </p:normalViewPr>
  <p:slideViewPr>
    <p:cSldViewPr snapToGrid="0">
      <p:cViewPr varScale="1">
        <p:scale>
          <a:sx n="80" d="100"/>
          <a:sy n="80" d="100"/>
        </p:scale>
        <p:origin x="29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388A-E7E3-4E72-86AC-5971B2DD1C3F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9B1C7-3215-4A21-BEFE-EA5305F9CA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5777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388A-E7E3-4E72-86AC-5971B2DD1C3F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9B1C7-3215-4A21-BEFE-EA5305F9CA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8536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388A-E7E3-4E72-86AC-5971B2DD1C3F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9B1C7-3215-4A21-BEFE-EA5305F9CA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113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388A-E7E3-4E72-86AC-5971B2DD1C3F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9B1C7-3215-4A21-BEFE-EA5305F9CA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95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388A-E7E3-4E72-86AC-5971B2DD1C3F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9B1C7-3215-4A21-BEFE-EA5305F9CA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653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388A-E7E3-4E72-86AC-5971B2DD1C3F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9B1C7-3215-4A21-BEFE-EA5305F9CA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922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388A-E7E3-4E72-86AC-5971B2DD1C3F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9B1C7-3215-4A21-BEFE-EA5305F9CA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334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388A-E7E3-4E72-86AC-5971B2DD1C3F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9B1C7-3215-4A21-BEFE-EA5305F9CA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867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388A-E7E3-4E72-86AC-5971B2DD1C3F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9B1C7-3215-4A21-BEFE-EA5305F9CA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820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388A-E7E3-4E72-86AC-5971B2DD1C3F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9B1C7-3215-4A21-BEFE-EA5305F9CA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26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388A-E7E3-4E72-86AC-5971B2DD1C3F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9B1C7-3215-4A21-BEFE-EA5305F9CA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9985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7388A-E7E3-4E72-86AC-5971B2DD1C3F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9B1C7-3215-4A21-BEFE-EA5305F9CA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415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2D2FCBA-F913-44FC-B178-29244F878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446"/>
          <a:stretch/>
        </p:blipFill>
        <p:spPr>
          <a:xfrm>
            <a:off x="1842062" y="48126"/>
            <a:ext cx="2808061" cy="146722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0269BE0-F335-4040-BD0A-5B0F6E2AF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446"/>
          <a:stretch/>
        </p:blipFill>
        <p:spPr>
          <a:xfrm>
            <a:off x="1842062" y="1549469"/>
            <a:ext cx="2808061" cy="146722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E3B884-51AC-47DB-89F4-8B3F1AB98F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446"/>
          <a:stretch/>
        </p:blipFill>
        <p:spPr>
          <a:xfrm>
            <a:off x="1842062" y="3054044"/>
            <a:ext cx="2808061" cy="146722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5DC9828-C021-4AC9-9C71-73E47BAA7FBC}"/>
              </a:ext>
            </a:extLst>
          </p:cNvPr>
          <p:cNvSpPr/>
          <p:nvPr/>
        </p:nvSpPr>
        <p:spPr>
          <a:xfrm>
            <a:off x="3016890" y="1107374"/>
            <a:ext cx="624059" cy="9248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3C72294-62A8-4916-878B-D093D8AFF159}"/>
              </a:ext>
            </a:extLst>
          </p:cNvPr>
          <p:cNvSpPr/>
          <p:nvPr/>
        </p:nvSpPr>
        <p:spPr>
          <a:xfrm>
            <a:off x="3002902" y="2617561"/>
            <a:ext cx="624059" cy="9248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BD30BE-AC33-47EE-B00A-E538AD567108}"/>
              </a:ext>
            </a:extLst>
          </p:cNvPr>
          <p:cNvSpPr txBox="1"/>
          <p:nvPr/>
        </p:nvSpPr>
        <p:spPr>
          <a:xfrm>
            <a:off x="346868" y="707410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 </a:t>
            </a:r>
          </a:p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(Short Exposure time)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9EBE2FF-909B-4C58-AEA7-62FCA83ED123}"/>
              </a:ext>
            </a:extLst>
          </p:cNvPr>
          <p:cNvSpPr txBox="1"/>
          <p:nvPr/>
        </p:nvSpPr>
        <p:spPr>
          <a:xfrm>
            <a:off x="346868" y="2258665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</a:p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(Long Exposure time)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3845FBE-CB5F-48E1-9AAB-C17C75F93579}"/>
              </a:ext>
            </a:extLst>
          </p:cNvPr>
          <p:cNvSpPr txBox="1"/>
          <p:nvPr/>
        </p:nvSpPr>
        <p:spPr>
          <a:xfrm>
            <a:off x="2967184" y="90855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7CA754-F7C1-49C5-87DD-753F36BA3A2B}"/>
              </a:ext>
            </a:extLst>
          </p:cNvPr>
          <p:cNvSpPr txBox="1"/>
          <p:nvPr/>
        </p:nvSpPr>
        <p:spPr>
          <a:xfrm>
            <a:off x="3059898" y="90855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A08D52F-486C-4607-8512-07805F8786E8}"/>
              </a:ext>
            </a:extLst>
          </p:cNvPr>
          <p:cNvSpPr txBox="1"/>
          <p:nvPr/>
        </p:nvSpPr>
        <p:spPr>
          <a:xfrm>
            <a:off x="3157195" y="90855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984E8E2-8A9A-4DD5-9B4C-8DD0FF61656E}"/>
              </a:ext>
            </a:extLst>
          </p:cNvPr>
          <p:cNvSpPr txBox="1"/>
          <p:nvPr/>
        </p:nvSpPr>
        <p:spPr>
          <a:xfrm>
            <a:off x="3254843" y="90855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831C8E-9F2F-4E0B-A05F-D5F5027B2C28}"/>
              </a:ext>
            </a:extLst>
          </p:cNvPr>
          <p:cNvSpPr txBox="1"/>
          <p:nvPr/>
        </p:nvSpPr>
        <p:spPr>
          <a:xfrm>
            <a:off x="3349232" y="90855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E315A1A-005B-4637-8D07-8AB0E6BCCBD2}"/>
              </a:ext>
            </a:extLst>
          </p:cNvPr>
          <p:cNvSpPr txBox="1"/>
          <p:nvPr/>
        </p:nvSpPr>
        <p:spPr>
          <a:xfrm>
            <a:off x="3443620" y="90855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5EB48D1-64CC-45E8-9FA5-9CC6BD9B60BF}"/>
              </a:ext>
            </a:extLst>
          </p:cNvPr>
          <p:cNvSpPr txBox="1"/>
          <p:nvPr/>
        </p:nvSpPr>
        <p:spPr>
          <a:xfrm>
            <a:off x="2971946" y="221247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0B9D3FE-FFF9-4FB7-BC60-A0A163C1268F}"/>
              </a:ext>
            </a:extLst>
          </p:cNvPr>
          <p:cNvSpPr txBox="1"/>
          <p:nvPr/>
        </p:nvSpPr>
        <p:spPr>
          <a:xfrm>
            <a:off x="3064660" y="221247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1EF2E97-1B84-433B-A5D7-D2C6F55F7FD3}"/>
              </a:ext>
            </a:extLst>
          </p:cNvPr>
          <p:cNvSpPr txBox="1"/>
          <p:nvPr/>
        </p:nvSpPr>
        <p:spPr>
          <a:xfrm>
            <a:off x="3161957" y="221247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646780C-6749-41D2-BA73-0940970B6200}"/>
              </a:ext>
            </a:extLst>
          </p:cNvPr>
          <p:cNvSpPr txBox="1"/>
          <p:nvPr/>
        </p:nvSpPr>
        <p:spPr>
          <a:xfrm>
            <a:off x="3259605" y="221247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4056DD5-98D8-4F53-A9D5-08E2EEE5F575}"/>
              </a:ext>
            </a:extLst>
          </p:cNvPr>
          <p:cNvSpPr txBox="1"/>
          <p:nvPr/>
        </p:nvSpPr>
        <p:spPr>
          <a:xfrm>
            <a:off x="3353994" y="221247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8871C0E-A102-4CDD-A1CC-C61E197C5054}"/>
              </a:ext>
            </a:extLst>
          </p:cNvPr>
          <p:cNvSpPr txBox="1"/>
          <p:nvPr/>
        </p:nvSpPr>
        <p:spPr>
          <a:xfrm>
            <a:off x="3448382" y="221247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2C69638-1F5E-4261-85A9-0D9247A91E63}"/>
              </a:ext>
            </a:extLst>
          </p:cNvPr>
          <p:cNvSpPr/>
          <p:nvPr/>
        </p:nvSpPr>
        <p:spPr>
          <a:xfrm>
            <a:off x="4791900" y="979036"/>
            <a:ext cx="2066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Input </a:t>
            </a:r>
            <a:r>
              <a:rPr lang="ja-JP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Exoc1</a:t>
            </a:r>
            <a:r>
              <a:rPr lang="ja-JP" alt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+/+</a:t>
            </a:r>
            <a:endParaRPr lang="en-US" altLang="ja-JP" sz="1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Input </a:t>
            </a:r>
            <a:r>
              <a:rPr lang="ja-JP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Exoc1</a:t>
            </a:r>
            <a:r>
              <a:rPr lang="ja-JP" alt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PA-N/PA-N</a:t>
            </a:r>
            <a:endParaRPr lang="en-US" altLang="ja-JP" sz="1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IP-IgG </a:t>
            </a:r>
            <a:r>
              <a:rPr lang="ja-JP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Exoc1</a:t>
            </a:r>
            <a:r>
              <a:rPr lang="ja-JP" alt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+/+</a:t>
            </a:r>
            <a:endParaRPr lang="en-US" altLang="ja-JP" sz="1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IP-IgG </a:t>
            </a:r>
            <a:r>
              <a:rPr lang="ja-JP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Exoc1</a:t>
            </a:r>
            <a:r>
              <a:rPr lang="ja-JP" alt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PA-N/PA-N</a:t>
            </a:r>
            <a:endParaRPr lang="en-US" altLang="ja-JP" sz="1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IP-SNAP23 </a:t>
            </a:r>
            <a:r>
              <a:rPr lang="ja-JP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Exoc1</a:t>
            </a:r>
            <a:r>
              <a:rPr lang="ja-JP" alt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+/+</a:t>
            </a:r>
            <a:endParaRPr lang="en-US" altLang="ja-JP" sz="1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IP-SNAP23 </a:t>
            </a:r>
            <a:r>
              <a:rPr lang="ja-JP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Exoc1</a:t>
            </a:r>
            <a:r>
              <a:rPr lang="ja-JP" alt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PA-N/PA-N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FAEEAFB6-0771-4801-834D-57941B9E7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68" y="5772988"/>
            <a:ext cx="3241346" cy="258354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582CBB1-CAF9-4BE4-B149-567F47E55C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433" y="5772988"/>
            <a:ext cx="3241346" cy="2583543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EEA6A1A-92FD-4D9D-BC96-4BFD7B37DC48}"/>
              </a:ext>
            </a:extLst>
          </p:cNvPr>
          <p:cNvSpPr/>
          <p:nvPr/>
        </p:nvSpPr>
        <p:spPr>
          <a:xfrm>
            <a:off x="1536107" y="6921741"/>
            <a:ext cx="720352" cy="10675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408F1F4-1D44-4D76-B2ED-5D0743120410}"/>
              </a:ext>
            </a:extLst>
          </p:cNvPr>
          <p:cNvSpPr txBox="1"/>
          <p:nvPr/>
        </p:nvSpPr>
        <p:spPr>
          <a:xfrm>
            <a:off x="1494859" y="5495746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SNAP23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B084518-F3DC-4DD6-B6A5-28062C45D4F7}"/>
              </a:ext>
            </a:extLst>
          </p:cNvPr>
          <p:cNvSpPr/>
          <p:nvPr/>
        </p:nvSpPr>
        <p:spPr>
          <a:xfrm>
            <a:off x="1147533" y="8362100"/>
            <a:ext cx="2384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Input </a:t>
            </a:r>
            <a:r>
              <a:rPr lang="ja-JP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Exoc1</a:t>
            </a:r>
            <a:r>
              <a:rPr lang="ja-JP" alt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+/+</a:t>
            </a:r>
            <a:endParaRPr lang="en-US" altLang="ja-JP" sz="1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Input </a:t>
            </a:r>
            <a:r>
              <a:rPr lang="ja-JP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Exoc1</a:t>
            </a:r>
            <a:r>
              <a:rPr lang="ja-JP" alt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PA-N/PA-N</a:t>
            </a:r>
            <a:endParaRPr lang="en-US" altLang="ja-JP" sz="1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IP-IgG </a:t>
            </a:r>
            <a:r>
              <a:rPr lang="ja-JP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Exoc1</a:t>
            </a:r>
            <a:r>
              <a:rPr lang="ja-JP" alt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+/+</a:t>
            </a:r>
            <a:endParaRPr lang="en-US" altLang="ja-JP" sz="1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IP-IgG </a:t>
            </a:r>
            <a:r>
              <a:rPr lang="ja-JP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Exoc1</a:t>
            </a:r>
            <a:r>
              <a:rPr lang="ja-JP" alt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PA-N/PA-N</a:t>
            </a:r>
            <a:endParaRPr lang="en-US" altLang="ja-JP" sz="1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IP-SNAP23 </a:t>
            </a:r>
            <a:r>
              <a:rPr lang="ja-JP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Exoc1</a:t>
            </a:r>
            <a:r>
              <a:rPr lang="ja-JP" alt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+/+</a:t>
            </a:r>
            <a:endParaRPr lang="en-US" altLang="ja-JP" sz="1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IP-SNAP23 </a:t>
            </a:r>
            <a:r>
              <a:rPr lang="ja-JP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Exoc1</a:t>
            </a:r>
            <a:r>
              <a:rPr lang="ja-JP" alt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PA-N/PA-N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0629512-DAB9-47C4-AB45-AABAC7FBF0AB}"/>
              </a:ext>
            </a:extLst>
          </p:cNvPr>
          <p:cNvSpPr txBox="1"/>
          <p:nvPr/>
        </p:nvSpPr>
        <p:spPr>
          <a:xfrm>
            <a:off x="1500743" y="6725141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F8C0FD9-F9AB-44A0-B607-142964D149FF}"/>
              </a:ext>
            </a:extLst>
          </p:cNvPr>
          <p:cNvSpPr txBox="1"/>
          <p:nvPr/>
        </p:nvSpPr>
        <p:spPr>
          <a:xfrm>
            <a:off x="1607763" y="6725141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E29B4C1-A35F-4E73-A0C6-6E0C2CFFE4F4}"/>
              </a:ext>
            </a:extLst>
          </p:cNvPr>
          <p:cNvSpPr txBox="1"/>
          <p:nvPr/>
        </p:nvSpPr>
        <p:spPr>
          <a:xfrm>
            <a:off x="1720072" y="6725141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6A0051E-1B84-4ED7-BAE5-C499CA2ADF4F}"/>
              </a:ext>
            </a:extLst>
          </p:cNvPr>
          <p:cNvSpPr txBox="1"/>
          <p:nvPr/>
        </p:nvSpPr>
        <p:spPr>
          <a:xfrm>
            <a:off x="1832788" y="6725141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884BED7-6AD5-4434-B317-8F15C4FE0382}"/>
              </a:ext>
            </a:extLst>
          </p:cNvPr>
          <p:cNvSpPr txBox="1"/>
          <p:nvPr/>
        </p:nvSpPr>
        <p:spPr>
          <a:xfrm>
            <a:off x="1941741" y="6725141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50B82FB-9F3B-4E4E-9CDF-0E153444781C}"/>
              </a:ext>
            </a:extLst>
          </p:cNvPr>
          <p:cNvSpPr txBox="1"/>
          <p:nvPr/>
        </p:nvSpPr>
        <p:spPr>
          <a:xfrm>
            <a:off x="2050693" y="6725141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176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133</Words>
  <Application>Microsoft Office PowerPoint</Application>
  <PresentationFormat>A4 210 x 297 mm</PresentationFormat>
  <Paragraphs>35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游ゴシック</vt:lpstr>
      <vt:lpstr>游ゴシック Light</vt:lpstr>
      <vt:lpstr>Arial</vt:lpstr>
      <vt:lpstr>Calibri</vt:lpstr>
      <vt:lpstr>Calibri Light</vt:lpstr>
      <vt:lpstr>Times New Roman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水野聖哉</dc:creator>
  <cp:lastModifiedBy>水野聖哉</cp:lastModifiedBy>
  <cp:revision>2</cp:revision>
  <dcterms:created xsi:type="dcterms:W3CDTF">2021-01-21T06:02:31Z</dcterms:created>
  <dcterms:modified xsi:type="dcterms:W3CDTF">2021-01-21T06:09:36Z</dcterms:modified>
</cp:coreProperties>
</file>