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59" d="100"/>
          <a:sy n="59" d="100"/>
        </p:scale>
        <p:origin x="42" y="11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E1C4F5-58B4-435F-A32D-CCABF9FF12D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0E7FBD5-7B73-4E72-9FBE-9ADD2CC03D4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nl-N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B641E0F-6F9D-488A-B299-BC90AD2DA5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B9A6C0-BEFE-4F06-BB94-E56D5BA447B1}" type="datetimeFigureOut">
              <a:rPr lang="nl-NL" smtClean="0"/>
              <a:t>12-03-2021</a:t>
            </a:fld>
            <a:endParaRPr lang="nl-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FFDA838-212A-4F24-9C8B-6397D700B4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B399020-CCD2-4B00-9477-D9E3A1E386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DCA54-550B-495D-98EA-A72655A7828D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167655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326CFA-A625-4E71-B1A2-C8752ED230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A191308-F4ED-40F9-8B85-E19C171F701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2428504-60BB-4ADD-B107-907EA38398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B9A6C0-BEFE-4F06-BB94-E56D5BA447B1}" type="datetimeFigureOut">
              <a:rPr lang="nl-NL" smtClean="0"/>
              <a:t>12-03-2021</a:t>
            </a:fld>
            <a:endParaRPr lang="nl-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6CAF560-C0FB-4639-93DB-A3B32BD9E0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F42A11-49E2-425C-BE15-68A4A6ED15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DCA54-550B-495D-98EA-A72655A7828D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59133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8564291-E921-44AE-81E9-3D58C4CB2B1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657EAF9-485C-4B73-87D6-74FBE2221E8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32BE621-4B53-4E50-8C42-C3E682F818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B9A6C0-BEFE-4F06-BB94-E56D5BA447B1}" type="datetimeFigureOut">
              <a:rPr lang="nl-NL" smtClean="0"/>
              <a:t>12-03-2021</a:t>
            </a:fld>
            <a:endParaRPr lang="nl-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01771BE-89D2-45B1-A834-527038112A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CEFB5EF-C058-4C27-A193-D8BAAACC29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DCA54-550B-495D-98EA-A72655A7828D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508652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C00B68-36A3-49EF-87A9-F25072EDC4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C712871-B55F-4886-A494-9B39AC12430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6E94DE5-7A33-48E9-B93E-5CE3D9E28D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B9A6C0-BEFE-4F06-BB94-E56D5BA447B1}" type="datetimeFigureOut">
              <a:rPr lang="nl-NL" smtClean="0"/>
              <a:t>12-03-2021</a:t>
            </a:fld>
            <a:endParaRPr lang="nl-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C4D22CC-B51F-4D81-B368-ADF706E182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72A2275-5349-4EAB-ACE1-C21A44C739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DCA54-550B-495D-98EA-A72655A7828D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19363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FF77F2-8AD6-4BCC-806A-2EB40A29D9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9E27847-DA2E-4433-BD98-F69892A1BD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60DDE22-7ABF-4292-B3EE-D8B8ECEC7C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B9A6C0-BEFE-4F06-BB94-E56D5BA447B1}" type="datetimeFigureOut">
              <a:rPr lang="nl-NL" smtClean="0"/>
              <a:t>12-03-2021</a:t>
            </a:fld>
            <a:endParaRPr lang="nl-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5DCD8E9-E5B9-4AC3-B20F-5C826B36A7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41DCA6E-45CF-4536-ADF3-FABE5AFBD6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DCA54-550B-495D-98EA-A72655A7828D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073629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A7D3EA-7179-463D-8721-4452BA1A7A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201253B-C098-4CFF-A3FE-FB09DE70755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8FD20A8-85D6-4AC5-B11B-4775EDCA81D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E7AE63A-6A77-46F8-A271-824941B648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B9A6C0-BEFE-4F06-BB94-E56D5BA447B1}" type="datetimeFigureOut">
              <a:rPr lang="nl-NL" smtClean="0"/>
              <a:t>12-03-2021</a:t>
            </a:fld>
            <a:endParaRPr lang="nl-NL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59CA01-D090-49A5-86BE-CC3D69CD20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E01F91F-72D4-4A06-BA24-589585C413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DCA54-550B-495D-98EA-A72655A7828D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945762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12869E-2F4F-4EA4-93BB-FEDC4307B2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083A35A-1BD1-4E48-87B0-C8F06B8469D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079D8A5-F7D6-4794-A29A-013994F4A44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BA50110-0E3A-489E-A597-2BAB87E34E0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5EBEDAC-0A86-48F1-AB5C-AEBAC76A55C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E3C8084-A0F8-42DC-9730-77F6CD30EF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B9A6C0-BEFE-4F06-BB94-E56D5BA447B1}" type="datetimeFigureOut">
              <a:rPr lang="nl-NL" smtClean="0"/>
              <a:t>12-03-2021</a:t>
            </a:fld>
            <a:endParaRPr lang="nl-NL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5CEE52B-6C7C-45AB-9DB4-2798E34698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E24D8AC-49FC-46A6-A18B-53FB3BCD66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DCA54-550B-495D-98EA-A72655A7828D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971663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44CC5A-4EE6-437B-B69F-9627F6E852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B476D31-5CA4-455E-B0C9-5F9121B06F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B9A6C0-BEFE-4F06-BB94-E56D5BA447B1}" type="datetimeFigureOut">
              <a:rPr lang="nl-NL" smtClean="0"/>
              <a:t>12-03-2021</a:t>
            </a:fld>
            <a:endParaRPr lang="nl-NL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954EFC8-DFD4-4D64-9729-51F1355D65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936961F-336C-4237-BB52-EB2DA6AFD2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DCA54-550B-495D-98EA-A72655A7828D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894805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374184B-1AC6-41AA-BE52-7C03B0B07B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B9A6C0-BEFE-4F06-BB94-E56D5BA447B1}" type="datetimeFigureOut">
              <a:rPr lang="nl-NL" smtClean="0"/>
              <a:t>12-03-2021</a:t>
            </a:fld>
            <a:endParaRPr lang="nl-NL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5719C06-4BB5-4521-A8BA-F997A4E758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719E0B6-4D77-44A4-8283-A09E79BAA8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DCA54-550B-495D-98EA-A72655A7828D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01310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7A4176-3E3F-48F5-99F8-F1979BEC38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7FA2DB7-540A-4EAC-9F42-DDFBEEA1067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10AF76A-57E6-4EF8-8CC7-72A73B3B35A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82B207E-7C74-4207-AC00-EE5FDC8AAE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B9A6C0-BEFE-4F06-BB94-E56D5BA447B1}" type="datetimeFigureOut">
              <a:rPr lang="nl-NL" smtClean="0"/>
              <a:t>12-03-2021</a:t>
            </a:fld>
            <a:endParaRPr lang="nl-NL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4910A89-4F26-4CE8-915C-50E25B37C3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19E259D-F744-4435-AF06-3FB1EEF829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DCA54-550B-495D-98EA-A72655A7828D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848150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129DA9-55BA-4E5D-89CE-A87DC66A4F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870ECF6-AE39-411A-862D-E75D578D1E1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45E02C-1C4D-4316-B508-C05E03FB54F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68BC473-ED5A-405F-BDD9-C6C6F18BB3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B9A6C0-BEFE-4F06-BB94-E56D5BA447B1}" type="datetimeFigureOut">
              <a:rPr lang="nl-NL" smtClean="0"/>
              <a:t>12-03-2021</a:t>
            </a:fld>
            <a:endParaRPr lang="nl-NL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07D5D30-9903-4404-85FE-F0DB1BE64E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C90C12C-C36A-4051-AC0C-EAFC937601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DCA54-550B-495D-98EA-A72655A7828D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603406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9185E81-336E-4466-A59D-566EF77C81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47BFED5-83DB-4668-B720-516E4AA315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86A8A-81FE-4728-9A1F-B8B9DB97A15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B9A6C0-BEFE-4F06-BB94-E56D5BA447B1}" type="datetimeFigureOut">
              <a:rPr lang="nl-NL" smtClean="0"/>
              <a:t>12-03-2021</a:t>
            </a:fld>
            <a:endParaRPr lang="nl-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EDCB045-11F2-429F-939A-F3EEE67A446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3B943A9-0B7D-4EA5-BF98-6DE5DCB90A5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3DCA54-550B-495D-98EA-A72655A7828D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500203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1">
            <a:extLst>
              <a:ext uri="{FF2B5EF4-FFF2-40B4-BE49-F238E27FC236}">
                <a16:creationId xmlns:a16="http://schemas.microsoft.com/office/drawing/2014/main" id="{EEBC028F-2B14-4899-94D7-104DC5EAB6E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18836"/>
          <a:stretch/>
        </p:blipFill>
        <p:spPr>
          <a:xfrm>
            <a:off x="976314" y="-105411"/>
            <a:ext cx="9131072" cy="5976257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4A877947-E1D9-4B28-9761-B53A4344E783}"/>
              </a:ext>
            </a:extLst>
          </p:cNvPr>
          <p:cNvSpPr/>
          <p:nvPr/>
        </p:nvSpPr>
        <p:spPr>
          <a:xfrm>
            <a:off x="1558699" y="5675021"/>
            <a:ext cx="8294914" cy="21453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475CB19-E52A-4596-B856-E28AE6A4B8F1}"/>
              </a:ext>
            </a:extLst>
          </p:cNvPr>
          <p:cNvSpPr/>
          <p:nvPr/>
        </p:nvSpPr>
        <p:spPr>
          <a:xfrm>
            <a:off x="1575032" y="2669544"/>
            <a:ext cx="8294914" cy="21453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AA130A6-7DA8-43DB-B348-48E04509E4EE}"/>
              </a:ext>
            </a:extLst>
          </p:cNvPr>
          <p:cNvSpPr txBox="1"/>
          <p:nvPr/>
        </p:nvSpPr>
        <p:spPr>
          <a:xfrm>
            <a:off x="5088904" y="5597623"/>
            <a:ext cx="14695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CD16/32</a:t>
            </a:r>
            <a:endParaRPr lang="nl-NL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80871AE-5E5A-44C8-B8E9-9C9B94B0224C}"/>
              </a:ext>
            </a:extLst>
          </p:cNvPr>
          <p:cNvSpPr txBox="1"/>
          <p:nvPr/>
        </p:nvSpPr>
        <p:spPr>
          <a:xfrm>
            <a:off x="2044648" y="2587899"/>
            <a:ext cx="14695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SCA-1</a:t>
            </a:r>
            <a:endParaRPr lang="nl-NL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CA79539-B272-4757-8546-49F4F12DA764}"/>
              </a:ext>
            </a:extLst>
          </p:cNvPr>
          <p:cNvSpPr txBox="1"/>
          <p:nvPr/>
        </p:nvSpPr>
        <p:spPr>
          <a:xfrm>
            <a:off x="5088904" y="2587899"/>
            <a:ext cx="14695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c-Kit (CD117)</a:t>
            </a:r>
            <a:endParaRPr lang="nl-NL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7026408-E3E5-4FDF-AC26-920F5949BB9D}"/>
              </a:ext>
            </a:extLst>
          </p:cNvPr>
          <p:cNvSpPr txBox="1"/>
          <p:nvPr/>
        </p:nvSpPr>
        <p:spPr>
          <a:xfrm>
            <a:off x="8062575" y="2587899"/>
            <a:ext cx="16930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SLAM (CD150)</a:t>
            </a:r>
            <a:endParaRPr lang="nl-NL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EBF240B-C991-4B4A-AB5B-FBE0810F4ED5}"/>
              </a:ext>
            </a:extLst>
          </p:cNvPr>
          <p:cNvSpPr txBox="1"/>
          <p:nvPr/>
        </p:nvSpPr>
        <p:spPr>
          <a:xfrm>
            <a:off x="2044648" y="5597623"/>
            <a:ext cx="14695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CD48</a:t>
            </a:r>
            <a:endParaRPr lang="nl-NL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9F89634-9386-4A7F-9361-1E08D852CA76}"/>
              </a:ext>
            </a:extLst>
          </p:cNvPr>
          <p:cNvSpPr txBox="1"/>
          <p:nvPr/>
        </p:nvSpPr>
        <p:spPr>
          <a:xfrm>
            <a:off x="8174322" y="5597623"/>
            <a:ext cx="14695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Flt3 (CD135)</a:t>
            </a:r>
            <a:endParaRPr lang="nl-NL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1219234-345B-43ED-B154-90E651511CD0}"/>
              </a:ext>
            </a:extLst>
          </p:cNvPr>
          <p:cNvSpPr txBox="1"/>
          <p:nvPr/>
        </p:nvSpPr>
        <p:spPr>
          <a:xfrm>
            <a:off x="10047516" y="992168"/>
            <a:ext cx="20519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Bulk 24h culture</a:t>
            </a:r>
            <a:endParaRPr lang="nl-NL" sz="1400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C5EAEF8-F5DD-410D-ADD8-E4548614FB4A}"/>
              </a:ext>
            </a:extLst>
          </p:cNvPr>
          <p:cNvSpPr txBox="1"/>
          <p:nvPr/>
        </p:nvSpPr>
        <p:spPr>
          <a:xfrm>
            <a:off x="10047516" y="1372972"/>
            <a:ext cx="224381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Concatenated single-cell 24h culture</a:t>
            </a:r>
            <a:endParaRPr lang="nl-NL" sz="1400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4894F12D-2341-407B-857A-5876CCE212BA}"/>
              </a:ext>
            </a:extLst>
          </p:cNvPr>
          <p:cNvSpPr txBox="1"/>
          <p:nvPr/>
        </p:nvSpPr>
        <p:spPr>
          <a:xfrm>
            <a:off x="10047516" y="1951262"/>
            <a:ext cx="20519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Bulk 24h culture</a:t>
            </a:r>
          </a:p>
          <a:p>
            <a:r>
              <a:rPr lang="en-US" sz="1400" dirty="0"/>
              <a:t>unstained</a:t>
            </a:r>
            <a:endParaRPr lang="nl-NL" sz="1400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567B66F3-7A73-4B0B-AE5F-BC8D176899DD}"/>
              </a:ext>
            </a:extLst>
          </p:cNvPr>
          <p:cNvSpPr txBox="1"/>
          <p:nvPr/>
        </p:nvSpPr>
        <p:spPr>
          <a:xfrm>
            <a:off x="9994959" y="3997963"/>
            <a:ext cx="20519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Bulk 24h culture</a:t>
            </a:r>
            <a:endParaRPr lang="nl-NL" sz="1400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3A093CD2-FA31-4431-96B4-F3B1849F9104}"/>
              </a:ext>
            </a:extLst>
          </p:cNvPr>
          <p:cNvSpPr txBox="1"/>
          <p:nvPr/>
        </p:nvSpPr>
        <p:spPr>
          <a:xfrm>
            <a:off x="9994959" y="4395096"/>
            <a:ext cx="224381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Concatenated single-cell 24h culture</a:t>
            </a:r>
            <a:endParaRPr lang="nl-NL" sz="1400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C00A9885-9988-4DB4-B649-CDC31F060867}"/>
              </a:ext>
            </a:extLst>
          </p:cNvPr>
          <p:cNvSpPr txBox="1"/>
          <p:nvPr/>
        </p:nvSpPr>
        <p:spPr>
          <a:xfrm>
            <a:off x="9994959" y="4989715"/>
            <a:ext cx="20519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Bulk 24h culture</a:t>
            </a:r>
          </a:p>
          <a:p>
            <a:r>
              <a:rPr lang="en-US" sz="1400" dirty="0"/>
              <a:t>unstained</a:t>
            </a:r>
            <a:endParaRPr lang="nl-NL" sz="1400" dirty="0"/>
          </a:p>
        </p:txBody>
      </p:sp>
    </p:spTree>
    <p:extLst>
      <p:ext uri="{BB962C8B-B14F-4D97-AF65-F5344CB8AC3E}">
        <p14:creationId xmlns:p14="http://schemas.microsoft.com/office/powerpoint/2010/main" val="348900158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300</TotalTime>
  <Words>37</Words>
  <Application>Microsoft Office PowerPoint</Application>
  <PresentationFormat>Widescreen</PresentationFormat>
  <Paragraphs>14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Tak, T. (PARA)</dc:creator>
  <cp:lastModifiedBy>Tak, T. (PARA)</cp:lastModifiedBy>
  <cp:revision>5</cp:revision>
  <dcterms:created xsi:type="dcterms:W3CDTF">2021-03-12T08:49:38Z</dcterms:created>
  <dcterms:modified xsi:type="dcterms:W3CDTF">2021-03-12T13:49:54Z</dcterms:modified>
</cp:coreProperties>
</file>