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A9A6"/>
    <a:srgbClr val="2C9592"/>
    <a:srgbClr val="64C697"/>
    <a:srgbClr val="35B779"/>
    <a:srgbClr val="FAEA58"/>
    <a:srgbClr val="FDE720"/>
    <a:srgbClr val="FBE93E"/>
    <a:srgbClr val="54C18D"/>
    <a:srgbClr val="437597"/>
    <a:srgbClr val="668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678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501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27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015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07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659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777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266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825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048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15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9E974-C0CF-450C-AB90-543831002116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68CE5-08CD-44CF-919D-30D8C55FB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5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4D19D431-E98A-40E7-A71E-261886E43C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05" y="706056"/>
            <a:ext cx="5790653" cy="3860435"/>
          </a:xfrm>
        </p:spPr>
      </p:pic>
      <p:sp>
        <p:nvSpPr>
          <p:cNvPr id="33" name="Rechthoek 32">
            <a:extLst>
              <a:ext uri="{FF2B5EF4-FFF2-40B4-BE49-F238E27FC236}">
                <a16:creationId xmlns:a16="http://schemas.microsoft.com/office/drawing/2014/main" id="{8E05213B-26D6-4E7A-B781-2E6771661115}"/>
              </a:ext>
            </a:extLst>
          </p:cNvPr>
          <p:cNvSpPr/>
          <p:nvPr/>
        </p:nvSpPr>
        <p:spPr>
          <a:xfrm>
            <a:off x="3463897" y="1303035"/>
            <a:ext cx="229894" cy="2475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C7C08910-2734-4E09-8A95-581910D6B7B7}"/>
              </a:ext>
            </a:extLst>
          </p:cNvPr>
          <p:cNvSpPr/>
          <p:nvPr/>
        </p:nvSpPr>
        <p:spPr>
          <a:xfrm>
            <a:off x="5994730" y="1367580"/>
            <a:ext cx="256211" cy="446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04CC444-C3D1-49CF-8B3D-2BD64CFB0AE6}"/>
              </a:ext>
            </a:extLst>
          </p:cNvPr>
          <p:cNvSpPr txBox="1"/>
          <p:nvPr/>
        </p:nvSpPr>
        <p:spPr>
          <a:xfrm>
            <a:off x="5902106" y="1351939"/>
            <a:ext cx="272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26293E0-85C0-4776-8F8D-7A992525D8EB}"/>
              </a:ext>
            </a:extLst>
          </p:cNvPr>
          <p:cNvSpPr txBox="1"/>
          <p:nvPr/>
        </p:nvSpPr>
        <p:spPr>
          <a:xfrm>
            <a:off x="5902106" y="1506474"/>
            <a:ext cx="272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A950711-0730-417E-8400-8C2469449594}"/>
              </a:ext>
            </a:extLst>
          </p:cNvPr>
          <p:cNvSpPr txBox="1"/>
          <p:nvPr/>
        </p:nvSpPr>
        <p:spPr>
          <a:xfrm>
            <a:off x="5902106" y="1655635"/>
            <a:ext cx="272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E16216D-9C46-4DCE-A959-E5E66C607548}"/>
              </a:ext>
            </a:extLst>
          </p:cNvPr>
          <p:cNvSpPr/>
          <p:nvPr/>
        </p:nvSpPr>
        <p:spPr>
          <a:xfrm>
            <a:off x="3166891" y="1459922"/>
            <a:ext cx="178219" cy="303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328F596-F1B0-42D9-8A29-618D16983761}"/>
              </a:ext>
            </a:extLst>
          </p:cNvPr>
          <p:cNvSpPr/>
          <p:nvPr/>
        </p:nvSpPr>
        <p:spPr>
          <a:xfrm>
            <a:off x="3268863" y="3228573"/>
            <a:ext cx="178219" cy="6536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6602B97C-AD8B-4B87-80A9-36DC17D43966}"/>
              </a:ext>
            </a:extLst>
          </p:cNvPr>
          <p:cNvSpPr/>
          <p:nvPr/>
        </p:nvSpPr>
        <p:spPr>
          <a:xfrm>
            <a:off x="6098565" y="3438983"/>
            <a:ext cx="178219" cy="3034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C3E0BB80-C616-4244-A311-7CE65E8957DF}"/>
              </a:ext>
            </a:extLst>
          </p:cNvPr>
          <p:cNvSpPr/>
          <p:nvPr/>
        </p:nvSpPr>
        <p:spPr>
          <a:xfrm>
            <a:off x="2943267" y="998293"/>
            <a:ext cx="507672" cy="446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144881A7-C2C3-42AF-844D-A087499A0C77}"/>
              </a:ext>
            </a:extLst>
          </p:cNvPr>
          <p:cNvSpPr/>
          <p:nvPr/>
        </p:nvSpPr>
        <p:spPr>
          <a:xfrm rot="5400000">
            <a:off x="6006801" y="3055130"/>
            <a:ext cx="263380" cy="4339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BC8E48A5-C282-4183-B331-C953873CC7F7}"/>
              </a:ext>
            </a:extLst>
          </p:cNvPr>
          <p:cNvSpPr/>
          <p:nvPr/>
        </p:nvSpPr>
        <p:spPr>
          <a:xfrm rot="5400000">
            <a:off x="3162203" y="2875156"/>
            <a:ext cx="263380" cy="4339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7265B892-70D7-425A-9038-C00CA9AD76EC}"/>
              </a:ext>
            </a:extLst>
          </p:cNvPr>
          <p:cNvSpPr/>
          <p:nvPr/>
        </p:nvSpPr>
        <p:spPr>
          <a:xfrm rot="5400000">
            <a:off x="5976943" y="899346"/>
            <a:ext cx="263382" cy="638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A16E0CB-AD29-4E6D-81AB-22FDA08A155B}"/>
              </a:ext>
            </a:extLst>
          </p:cNvPr>
          <p:cNvSpPr txBox="1"/>
          <p:nvPr/>
        </p:nvSpPr>
        <p:spPr>
          <a:xfrm>
            <a:off x="6017657" y="3412246"/>
            <a:ext cx="638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- IL-3/6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9D5A1F5-BAF2-4A7B-9968-7F75B93886D9}"/>
              </a:ext>
            </a:extLst>
          </p:cNvPr>
          <p:cNvSpPr txBox="1"/>
          <p:nvPr/>
        </p:nvSpPr>
        <p:spPr>
          <a:xfrm>
            <a:off x="6005230" y="3560544"/>
            <a:ext cx="638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+ IL-3/6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A906049-3A40-423C-9BCD-B2827877B485}"/>
              </a:ext>
            </a:extLst>
          </p:cNvPr>
          <p:cNvSpPr txBox="1"/>
          <p:nvPr/>
        </p:nvSpPr>
        <p:spPr>
          <a:xfrm>
            <a:off x="5835338" y="3148200"/>
            <a:ext cx="786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Culture </a:t>
            </a:r>
            <a:r>
              <a:rPr lang="nl-NL" sz="800" dirty="0" err="1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22841BC4-66E0-4158-B5F6-A8BFA0BA6FB8}"/>
              </a:ext>
            </a:extLst>
          </p:cNvPr>
          <p:cNvSpPr txBox="1"/>
          <p:nvPr/>
        </p:nvSpPr>
        <p:spPr>
          <a:xfrm>
            <a:off x="5731116" y="1219378"/>
            <a:ext cx="887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630B091-9DB2-426E-A68B-65EE243EA6CC}"/>
              </a:ext>
            </a:extLst>
          </p:cNvPr>
          <p:cNvSpPr txBox="1"/>
          <p:nvPr/>
        </p:nvSpPr>
        <p:spPr>
          <a:xfrm>
            <a:off x="2906440" y="1287711"/>
            <a:ext cx="7382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Timepoint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8F9C8A5-B9D0-4B0F-A4AB-31ED857C377A}"/>
              </a:ext>
            </a:extLst>
          </p:cNvPr>
          <p:cNvSpPr txBox="1"/>
          <p:nvPr/>
        </p:nvSpPr>
        <p:spPr>
          <a:xfrm>
            <a:off x="2983079" y="2950676"/>
            <a:ext cx="1065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 err="1">
                <a:latin typeface="Arial" panose="020B0604020202020204" pitchFamily="34" charset="0"/>
                <a:cs typeface="Arial" panose="020B0604020202020204" pitchFamily="34" charset="0"/>
              </a:rPr>
              <a:t>CellTrace</a:t>
            </a:r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800" dirty="0" err="1">
                <a:latin typeface="Arial" panose="020B0604020202020204" pitchFamily="34" charset="0"/>
                <a:cs typeface="Arial" panose="020B0604020202020204" pitchFamily="34" charset="0"/>
              </a:rPr>
              <a:t>combination</a:t>
            </a:r>
            <a:endParaRPr lang="nl-NL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DA7F4CA-74D7-4EC1-ACFE-3ABE358133FD}"/>
              </a:ext>
            </a:extLst>
          </p:cNvPr>
          <p:cNvSpPr txBox="1"/>
          <p:nvPr/>
        </p:nvSpPr>
        <p:spPr>
          <a:xfrm>
            <a:off x="3167563" y="3210522"/>
            <a:ext cx="272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46DAB66-5ABB-45A3-9EB0-E822ADAC5352}"/>
              </a:ext>
            </a:extLst>
          </p:cNvPr>
          <p:cNvSpPr txBox="1"/>
          <p:nvPr/>
        </p:nvSpPr>
        <p:spPr>
          <a:xfrm>
            <a:off x="3167563" y="3362596"/>
            <a:ext cx="5611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C&gt;V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5372337-96D8-489D-B335-C06AF6D5FF4B}"/>
              </a:ext>
            </a:extLst>
          </p:cNvPr>
          <p:cNvSpPr txBox="1"/>
          <p:nvPr/>
        </p:nvSpPr>
        <p:spPr>
          <a:xfrm>
            <a:off x="3167563" y="3521908"/>
            <a:ext cx="498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V&gt;C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97197853-006C-4677-9D03-D3A80ADFE8D2}"/>
              </a:ext>
            </a:extLst>
          </p:cNvPr>
          <p:cNvSpPr txBox="1"/>
          <p:nvPr/>
        </p:nvSpPr>
        <p:spPr>
          <a:xfrm>
            <a:off x="3167563" y="3668266"/>
            <a:ext cx="272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06584BC-8D3B-4514-B5D9-8AD4754409DC}"/>
              </a:ext>
            </a:extLst>
          </p:cNvPr>
          <p:cNvSpPr txBox="1"/>
          <p:nvPr/>
        </p:nvSpPr>
        <p:spPr>
          <a:xfrm>
            <a:off x="3084093" y="1427292"/>
            <a:ext cx="45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24 h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1F6382D-3CB4-4746-8D5A-2DD5CE8D0FD7}"/>
              </a:ext>
            </a:extLst>
          </p:cNvPr>
          <p:cNvSpPr txBox="1"/>
          <p:nvPr/>
        </p:nvSpPr>
        <p:spPr>
          <a:xfrm>
            <a:off x="3084093" y="1584400"/>
            <a:ext cx="573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>
                <a:latin typeface="Arial" panose="020B0604020202020204" pitchFamily="34" charset="0"/>
                <a:cs typeface="Arial" panose="020B0604020202020204" pitchFamily="34" charset="0"/>
              </a:rPr>
              <a:t>48 h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BD0FD3B-B339-46D9-8D50-EE6F9E9EA2C4}"/>
              </a:ext>
            </a:extLst>
          </p:cNvPr>
          <p:cNvSpPr/>
          <p:nvPr/>
        </p:nvSpPr>
        <p:spPr>
          <a:xfrm>
            <a:off x="602060" y="1285507"/>
            <a:ext cx="170939" cy="24928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A4483F26-4451-48FF-BB90-58B5FC0FEB2B}"/>
              </a:ext>
            </a:extLst>
          </p:cNvPr>
          <p:cNvSpPr/>
          <p:nvPr/>
        </p:nvSpPr>
        <p:spPr>
          <a:xfrm rot="5400000">
            <a:off x="3085572" y="418696"/>
            <a:ext cx="114764" cy="42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755068F6-A303-4981-A0F4-282FBF695021}"/>
              </a:ext>
            </a:extLst>
          </p:cNvPr>
          <p:cNvSpPr/>
          <p:nvPr/>
        </p:nvSpPr>
        <p:spPr>
          <a:xfrm rot="5400000">
            <a:off x="3248265" y="2381908"/>
            <a:ext cx="215445" cy="4260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AC9A07F4-78A9-44AE-BA6B-FD19CF4EE676}"/>
              </a:ext>
            </a:extLst>
          </p:cNvPr>
          <p:cNvSpPr/>
          <p:nvPr/>
        </p:nvSpPr>
        <p:spPr>
          <a:xfrm>
            <a:off x="3126566" y="3296625"/>
            <a:ext cx="36000" cy="36000"/>
          </a:xfrm>
          <a:prstGeom prst="ellipse">
            <a:avLst/>
          </a:prstGeom>
          <a:solidFill>
            <a:srgbClr val="703D7C"/>
          </a:solidFill>
          <a:ln w="6350">
            <a:solidFill>
              <a:srgbClr val="4A08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7E8AC4FD-765C-4976-888E-3AD72E2FDCFE}"/>
              </a:ext>
            </a:extLst>
          </p:cNvPr>
          <p:cNvSpPr/>
          <p:nvPr/>
        </p:nvSpPr>
        <p:spPr>
          <a:xfrm>
            <a:off x="3126566" y="3449663"/>
            <a:ext cx="36000" cy="36000"/>
          </a:xfrm>
          <a:prstGeom prst="ellipse">
            <a:avLst/>
          </a:prstGeom>
          <a:solidFill>
            <a:srgbClr val="668EAA"/>
          </a:solidFill>
          <a:ln w="6350">
            <a:solidFill>
              <a:srgbClr val="437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al 34">
            <a:extLst>
              <a:ext uri="{FF2B5EF4-FFF2-40B4-BE49-F238E27FC236}">
                <a16:creationId xmlns:a16="http://schemas.microsoft.com/office/drawing/2014/main" id="{028D3994-26FB-48C1-8AD5-69734ACF0790}"/>
              </a:ext>
            </a:extLst>
          </p:cNvPr>
          <p:cNvSpPr/>
          <p:nvPr/>
        </p:nvSpPr>
        <p:spPr>
          <a:xfrm>
            <a:off x="3126566" y="3604246"/>
            <a:ext cx="36000" cy="36000"/>
          </a:xfrm>
          <a:prstGeom prst="ellipse">
            <a:avLst/>
          </a:prstGeom>
          <a:solidFill>
            <a:srgbClr val="64C697"/>
          </a:solidFill>
          <a:ln w="6350">
            <a:solidFill>
              <a:srgbClr val="35B7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Ovaal 35">
            <a:extLst>
              <a:ext uri="{FF2B5EF4-FFF2-40B4-BE49-F238E27FC236}">
                <a16:creationId xmlns:a16="http://schemas.microsoft.com/office/drawing/2014/main" id="{46F0C462-3078-4915-BB79-530737645578}"/>
              </a:ext>
            </a:extLst>
          </p:cNvPr>
          <p:cNvSpPr/>
          <p:nvPr/>
        </p:nvSpPr>
        <p:spPr>
          <a:xfrm>
            <a:off x="3126566" y="3758830"/>
            <a:ext cx="36000" cy="36000"/>
          </a:xfrm>
          <a:prstGeom prst="ellipse">
            <a:avLst/>
          </a:prstGeom>
          <a:solidFill>
            <a:srgbClr val="FAEA58"/>
          </a:solidFill>
          <a:ln w="6350">
            <a:solidFill>
              <a:srgbClr val="FDE7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al 37">
            <a:extLst>
              <a:ext uri="{FF2B5EF4-FFF2-40B4-BE49-F238E27FC236}">
                <a16:creationId xmlns:a16="http://schemas.microsoft.com/office/drawing/2014/main" id="{4CE38CDD-7965-441F-B8B6-1E7637BE262A}"/>
              </a:ext>
            </a:extLst>
          </p:cNvPr>
          <p:cNvSpPr/>
          <p:nvPr/>
        </p:nvSpPr>
        <p:spPr>
          <a:xfrm>
            <a:off x="5984654" y="3503908"/>
            <a:ext cx="36000" cy="36000"/>
          </a:xfrm>
          <a:prstGeom prst="ellipse">
            <a:avLst/>
          </a:prstGeom>
          <a:solidFill>
            <a:srgbClr val="703D7C"/>
          </a:solidFill>
          <a:ln w="6350">
            <a:solidFill>
              <a:srgbClr val="4A08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Ovaal 38">
            <a:extLst>
              <a:ext uri="{FF2B5EF4-FFF2-40B4-BE49-F238E27FC236}">
                <a16:creationId xmlns:a16="http://schemas.microsoft.com/office/drawing/2014/main" id="{4268653C-9B1B-4F1F-B340-D27444484CEA}"/>
              </a:ext>
            </a:extLst>
          </p:cNvPr>
          <p:cNvSpPr/>
          <p:nvPr/>
        </p:nvSpPr>
        <p:spPr>
          <a:xfrm>
            <a:off x="5981657" y="3650266"/>
            <a:ext cx="36000" cy="36000"/>
          </a:xfrm>
          <a:prstGeom prst="ellipse">
            <a:avLst/>
          </a:prstGeom>
          <a:solidFill>
            <a:srgbClr val="FAEA58"/>
          </a:solidFill>
          <a:ln w="6350">
            <a:solidFill>
              <a:srgbClr val="FDE7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Ovaal 39">
            <a:extLst>
              <a:ext uri="{FF2B5EF4-FFF2-40B4-BE49-F238E27FC236}">
                <a16:creationId xmlns:a16="http://schemas.microsoft.com/office/drawing/2014/main" id="{C84453D1-2DA3-4B45-872C-81925D77D99C}"/>
              </a:ext>
            </a:extLst>
          </p:cNvPr>
          <p:cNvSpPr/>
          <p:nvPr/>
        </p:nvSpPr>
        <p:spPr>
          <a:xfrm>
            <a:off x="5881296" y="1442713"/>
            <a:ext cx="36000" cy="36000"/>
          </a:xfrm>
          <a:prstGeom prst="ellipse">
            <a:avLst/>
          </a:prstGeom>
          <a:solidFill>
            <a:srgbClr val="703D7C"/>
          </a:solidFill>
          <a:ln w="6350">
            <a:solidFill>
              <a:srgbClr val="4A08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85C92DCF-ADE9-4450-8D8E-7C524C37AF89}"/>
              </a:ext>
            </a:extLst>
          </p:cNvPr>
          <p:cNvSpPr/>
          <p:nvPr/>
        </p:nvSpPr>
        <p:spPr>
          <a:xfrm>
            <a:off x="5876393" y="1601727"/>
            <a:ext cx="36000" cy="36000"/>
          </a:xfrm>
          <a:prstGeom prst="ellipse">
            <a:avLst/>
          </a:prstGeom>
          <a:solidFill>
            <a:srgbClr val="55A9A6"/>
          </a:solidFill>
          <a:ln w="6350">
            <a:solidFill>
              <a:srgbClr val="2C95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Ovaal 41">
            <a:extLst>
              <a:ext uri="{FF2B5EF4-FFF2-40B4-BE49-F238E27FC236}">
                <a16:creationId xmlns:a16="http://schemas.microsoft.com/office/drawing/2014/main" id="{44655111-E525-45AB-A9B7-F8AE3284D4F2}"/>
              </a:ext>
            </a:extLst>
          </p:cNvPr>
          <p:cNvSpPr/>
          <p:nvPr/>
        </p:nvSpPr>
        <p:spPr>
          <a:xfrm>
            <a:off x="5876393" y="1749547"/>
            <a:ext cx="36000" cy="36000"/>
          </a:xfrm>
          <a:prstGeom prst="ellipse">
            <a:avLst/>
          </a:prstGeom>
          <a:solidFill>
            <a:srgbClr val="FAEA58"/>
          </a:solidFill>
          <a:ln w="6350">
            <a:solidFill>
              <a:srgbClr val="FDE7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Ovaal 42">
            <a:extLst>
              <a:ext uri="{FF2B5EF4-FFF2-40B4-BE49-F238E27FC236}">
                <a16:creationId xmlns:a16="http://schemas.microsoft.com/office/drawing/2014/main" id="{FE2DFF5E-B1CB-49B4-8799-7AC36B3AD495}"/>
              </a:ext>
            </a:extLst>
          </p:cNvPr>
          <p:cNvSpPr/>
          <p:nvPr/>
        </p:nvSpPr>
        <p:spPr>
          <a:xfrm>
            <a:off x="3052466" y="1520478"/>
            <a:ext cx="36000" cy="36000"/>
          </a:xfrm>
          <a:prstGeom prst="ellipse">
            <a:avLst/>
          </a:prstGeom>
          <a:solidFill>
            <a:srgbClr val="703D7C"/>
          </a:solidFill>
          <a:ln w="6350">
            <a:solidFill>
              <a:srgbClr val="4A08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al 43">
            <a:extLst>
              <a:ext uri="{FF2B5EF4-FFF2-40B4-BE49-F238E27FC236}">
                <a16:creationId xmlns:a16="http://schemas.microsoft.com/office/drawing/2014/main" id="{6D489D87-01B3-4661-97DB-CD2323F875D2}"/>
              </a:ext>
            </a:extLst>
          </p:cNvPr>
          <p:cNvSpPr/>
          <p:nvPr/>
        </p:nvSpPr>
        <p:spPr>
          <a:xfrm>
            <a:off x="3050327" y="1672469"/>
            <a:ext cx="36000" cy="36000"/>
          </a:xfrm>
          <a:prstGeom prst="ellipse">
            <a:avLst/>
          </a:prstGeom>
          <a:solidFill>
            <a:srgbClr val="FAEA58"/>
          </a:solidFill>
          <a:ln w="6350">
            <a:solidFill>
              <a:srgbClr val="FDE7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45" name="Groep 44">
            <a:extLst>
              <a:ext uri="{FF2B5EF4-FFF2-40B4-BE49-F238E27FC236}">
                <a16:creationId xmlns:a16="http://schemas.microsoft.com/office/drawing/2014/main" id="{E33D0DA3-D4C6-4B50-A5B6-F4999A3C4EB7}"/>
              </a:ext>
            </a:extLst>
          </p:cNvPr>
          <p:cNvGrpSpPr/>
          <p:nvPr/>
        </p:nvGrpSpPr>
        <p:grpSpPr>
          <a:xfrm>
            <a:off x="503722" y="3929730"/>
            <a:ext cx="722029" cy="747642"/>
            <a:chOff x="6488900" y="4794796"/>
            <a:chExt cx="722029" cy="747642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C7628554-7E50-40BE-A66C-A11382D1ED0C}"/>
                </a:ext>
              </a:extLst>
            </p:cNvPr>
            <p:cNvSpPr txBox="1"/>
            <p:nvPr/>
          </p:nvSpPr>
          <p:spPr>
            <a:xfrm>
              <a:off x="6670928" y="5326994"/>
              <a:ext cx="5399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UMAP1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kstvak 46">
              <a:extLst>
                <a:ext uri="{FF2B5EF4-FFF2-40B4-BE49-F238E27FC236}">
                  <a16:creationId xmlns:a16="http://schemas.microsoft.com/office/drawing/2014/main" id="{09FE0C55-0F9F-4699-9A0A-E4190559D279}"/>
                </a:ext>
              </a:extLst>
            </p:cNvPr>
            <p:cNvSpPr txBox="1"/>
            <p:nvPr/>
          </p:nvSpPr>
          <p:spPr>
            <a:xfrm rot="16200000">
              <a:off x="6306564" y="4977132"/>
              <a:ext cx="5801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800" dirty="0">
                  <a:latin typeface="Arial" panose="020B0604020202020204" pitchFamily="34" charset="0"/>
                  <a:cs typeface="Arial" panose="020B0604020202020204" pitchFamily="34" charset="0"/>
                </a:rPr>
                <a:t>UMAP2</a:t>
              </a:r>
              <a:endParaRPr lang="nl-NL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Rechte verbindingslijn met pijl 47">
              <a:extLst>
                <a:ext uri="{FF2B5EF4-FFF2-40B4-BE49-F238E27FC236}">
                  <a16:creationId xmlns:a16="http://schemas.microsoft.com/office/drawing/2014/main" id="{377C4C64-C60B-4AE2-AD0C-E7CCAFEF26D8}"/>
                </a:ext>
              </a:extLst>
            </p:cNvPr>
            <p:cNvCxnSpPr/>
            <p:nvPr/>
          </p:nvCxnSpPr>
          <p:spPr>
            <a:xfrm>
              <a:off x="6670929" y="5374670"/>
              <a:ext cx="540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met pijl 48">
              <a:extLst>
                <a:ext uri="{FF2B5EF4-FFF2-40B4-BE49-F238E27FC236}">
                  <a16:creationId xmlns:a16="http://schemas.microsoft.com/office/drawing/2014/main" id="{E5C1FD50-E2F1-47AD-A359-2E5BFCCCE2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0929" y="4832069"/>
              <a:ext cx="0" cy="54000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62725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27</Words>
  <Application>Microsoft Office PowerPoint</Application>
  <PresentationFormat>A4 (210 x 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Tamar Tak</dc:creator>
  <cp:lastModifiedBy>Tamar Tak</cp:lastModifiedBy>
  <cp:revision>5</cp:revision>
  <dcterms:created xsi:type="dcterms:W3CDTF">2018-10-27T10:07:51Z</dcterms:created>
  <dcterms:modified xsi:type="dcterms:W3CDTF">2019-03-05T07:57:37Z</dcterms:modified>
</cp:coreProperties>
</file>