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67" d="100"/>
          <a:sy n="67" d="100"/>
        </p:scale>
        <p:origin x="2386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769456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92613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30644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29861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34591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483402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15193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204034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09611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177467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44790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88D013-48C2-4AE9-ACBF-444E5D0FFEC2}" type="datetimeFigureOut">
              <a:rPr lang="en-GB" smtClean="0"/>
              <a:t>10/04/2021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04F858-DD4F-4E58-990A-83CB7E1C59E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91373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" name="Afbeelding 39">
            <a:extLst>
              <a:ext uri="{FF2B5EF4-FFF2-40B4-BE49-F238E27FC236}">
                <a16:creationId xmlns:a16="http://schemas.microsoft.com/office/drawing/2014/main" id="{872F8F7F-7DC9-4FF3-AA03-79391E54EB8D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74138" b="3107"/>
          <a:stretch/>
        </p:blipFill>
        <p:spPr>
          <a:xfrm>
            <a:off x="737546" y="424407"/>
            <a:ext cx="1744284" cy="3913550"/>
          </a:xfrm>
          <a:prstGeom prst="rect">
            <a:avLst/>
          </a:prstGeom>
        </p:spPr>
      </p:pic>
      <p:sp>
        <p:nvSpPr>
          <p:cNvPr id="41" name="TextBox 29">
            <a:extLst>
              <a:ext uri="{FF2B5EF4-FFF2-40B4-BE49-F238E27FC236}">
                <a16:creationId xmlns:a16="http://schemas.microsoft.com/office/drawing/2014/main" id="{049A0893-BB72-40B7-9E04-48FB97736928}"/>
              </a:ext>
            </a:extLst>
          </p:cNvPr>
          <p:cNvSpPr txBox="1"/>
          <p:nvPr/>
        </p:nvSpPr>
        <p:spPr>
          <a:xfrm>
            <a:off x="473189" y="180516"/>
            <a:ext cx="322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</a:t>
            </a:r>
          </a:p>
        </p:txBody>
      </p:sp>
      <p:pic>
        <p:nvPicPr>
          <p:cNvPr id="42" name="Afbeelding 41">
            <a:extLst>
              <a:ext uri="{FF2B5EF4-FFF2-40B4-BE49-F238E27FC236}">
                <a16:creationId xmlns:a16="http://schemas.microsoft.com/office/drawing/2014/main" id="{39B4A0EF-B97B-4E1A-8150-3F000E23D2BA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2893" r="40699" b="3073"/>
          <a:stretch/>
        </p:blipFill>
        <p:spPr>
          <a:xfrm>
            <a:off x="2566638" y="424407"/>
            <a:ext cx="1781139" cy="3914918"/>
          </a:xfrm>
          <a:prstGeom prst="rect">
            <a:avLst/>
          </a:prstGeom>
        </p:spPr>
      </p:pic>
      <p:pic>
        <p:nvPicPr>
          <p:cNvPr id="43" name="Afbeelding 42">
            <a:extLst>
              <a:ext uri="{FF2B5EF4-FFF2-40B4-BE49-F238E27FC236}">
                <a16:creationId xmlns:a16="http://schemas.microsoft.com/office/drawing/2014/main" id="{38EE9E81-82DB-44D4-B0F7-36DF4A23BE34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6905" r="6686" b="3108"/>
          <a:stretch/>
        </p:blipFill>
        <p:spPr>
          <a:xfrm>
            <a:off x="4426746" y="424408"/>
            <a:ext cx="1781140" cy="3913550"/>
          </a:xfrm>
          <a:prstGeom prst="rect">
            <a:avLst/>
          </a:prstGeom>
        </p:spPr>
      </p:pic>
      <p:sp>
        <p:nvSpPr>
          <p:cNvPr id="44" name="TextBox 26">
            <a:extLst>
              <a:ext uri="{FF2B5EF4-FFF2-40B4-BE49-F238E27FC236}">
                <a16:creationId xmlns:a16="http://schemas.microsoft.com/office/drawing/2014/main" id="{D29E119E-782B-4DCD-B201-F2D8486CA906}"/>
              </a:ext>
            </a:extLst>
          </p:cNvPr>
          <p:cNvSpPr txBox="1"/>
          <p:nvPr/>
        </p:nvSpPr>
        <p:spPr>
          <a:xfrm>
            <a:off x="1077117" y="252425"/>
            <a:ext cx="128630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1000" b="1" dirty="0"/>
              <a:t>SLAM-HSC</a:t>
            </a:r>
          </a:p>
        </p:txBody>
      </p:sp>
      <p:sp>
        <p:nvSpPr>
          <p:cNvPr id="45" name="TextBox 27">
            <a:extLst>
              <a:ext uri="{FF2B5EF4-FFF2-40B4-BE49-F238E27FC236}">
                <a16:creationId xmlns:a16="http://schemas.microsoft.com/office/drawing/2014/main" id="{A21C7CCE-0536-45F3-B891-957CEEE9E13E}"/>
              </a:ext>
            </a:extLst>
          </p:cNvPr>
          <p:cNvSpPr txBox="1"/>
          <p:nvPr/>
        </p:nvSpPr>
        <p:spPr>
          <a:xfrm>
            <a:off x="2921562" y="252425"/>
            <a:ext cx="128630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1000" b="1" dirty="0"/>
              <a:t>ST-HSC</a:t>
            </a:r>
          </a:p>
        </p:txBody>
      </p:sp>
      <p:sp>
        <p:nvSpPr>
          <p:cNvPr id="46" name="TextBox 28">
            <a:extLst>
              <a:ext uri="{FF2B5EF4-FFF2-40B4-BE49-F238E27FC236}">
                <a16:creationId xmlns:a16="http://schemas.microsoft.com/office/drawing/2014/main" id="{886B17F9-59EF-4269-838C-A58CC8F5F1BB}"/>
              </a:ext>
            </a:extLst>
          </p:cNvPr>
          <p:cNvSpPr txBox="1"/>
          <p:nvPr/>
        </p:nvSpPr>
        <p:spPr>
          <a:xfrm>
            <a:off x="4766006" y="252425"/>
            <a:ext cx="12762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1000" b="1" dirty="0"/>
              <a:t>MPP</a:t>
            </a:r>
          </a:p>
        </p:txBody>
      </p:sp>
      <p:sp>
        <p:nvSpPr>
          <p:cNvPr id="47" name="Tekstvak 46">
            <a:extLst>
              <a:ext uri="{FF2B5EF4-FFF2-40B4-BE49-F238E27FC236}">
                <a16:creationId xmlns:a16="http://schemas.microsoft.com/office/drawing/2014/main" id="{C9C1889F-C07D-4704-99D5-438684A805CC}"/>
              </a:ext>
            </a:extLst>
          </p:cNvPr>
          <p:cNvSpPr txBox="1"/>
          <p:nvPr/>
        </p:nvSpPr>
        <p:spPr>
          <a:xfrm>
            <a:off x="6213023" y="440074"/>
            <a:ext cx="26435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00" dirty="0"/>
              <a:t>0</a:t>
            </a:r>
          </a:p>
        </p:txBody>
      </p:sp>
      <p:sp>
        <p:nvSpPr>
          <p:cNvPr id="48" name="Tekstvak 47">
            <a:extLst>
              <a:ext uri="{FF2B5EF4-FFF2-40B4-BE49-F238E27FC236}">
                <a16:creationId xmlns:a16="http://schemas.microsoft.com/office/drawing/2014/main" id="{DCE5170F-CEC9-4DF5-80CF-D672E3245D5F}"/>
              </a:ext>
            </a:extLst>
          </p:cNvPr>
          <p:cNvSpPr txBox="1"/>
          <p:nvPr/>
        </p:nvSpPr>
        <p:spPr>
          <a:xfrm>
            <a:off x="6213023" y="642871"/>
            <a:ext cx="27988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00" dirty="0"/>
              <a:t>2</a:t>
            </a:r>
          </a:p>
        </p:txBody>
      </p:sp>
      <p:sp>
        <p:nvSpPr>
          <p:cNvPr id="49" name="Tekstvak 48">
            <a:extLst>
              <a:ext uri="{FF2B5EF4-FFF2-40B4-BE49-F238E27FC236}">
                <a16:creationId xmlns:a16="http://schemas.microsoft.com/office/drawing/2014/main" id="{91BAFEC0-BFF2-4153-92BA-1B2C1B9651EB}"/>
              </a:ext>
            </a:extLst>
          </p:cNvPr>
          <p:cNvSpPr txBox="1"/>
          <p:nvPr/>
        </p:nvSpPr>
        <p:spPr>
          <a:xfrm>
            <a:off x="6213023" y="748311"/>
            <a:ext cx="33357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00" dirty="0"/>
              <a:t>3</a:t>
            </a:r>
            <a:endParaRPr lang="nl-NL" sz="1000" baseline="30000" dirty="0"/>
          </a:p>
        </p:txBody>
      </p:sp>
      <p:sp>
        <p:nvSpPr>
          <p:cNvPr id="50" name="Tekstvak 49">
            <a:extLst>
              <a:ext uri="{FF2B5EF4-FFF2-40B4-BE49-F238E27FC236}">
                <a16:creationId xmlns:a16="http://schemas.microsoft.com/office/drawing/2014/main" id="{845DCFF3-FD33-4ADC-A906-84D882F57374}"/>
              </a:ext>
            </a:extLst>
          </p:cNvPr>
          <p:cNvSpPr txBox="1"/>
          <p:nvPr/>
        </p:nvSpPr>
        <p:spPr>
          <a:xfrm>
            <a:off x="6213023" y="853751"/>
            <a:ext cx="26435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00" dirty="0"/>
              <a:t>4</a:t>
            </a:r>
          </a:p>
        </p:txBody>
      </p:sp>
      <p:sp>
        <p:nvSpPr>
          <p:cNvPr id="51" name="Tekstvak 50">
            <a:extLst>
              <a:ext uri="{FF2B5EF4-FFF2-40B4-BE49-F238E27FC236}">
                <a16:creationId xmlns:a16="http://schemas.microsoft.com/office/drawing/2014/main" id="{2E67A1CB-5FB8-44CF-8F5A-6E8637F11533}"/>
              </a:ext>
            </a:extLst>
          </p:cNvPr>
          <p:cNvSpPr txBox="1"/>
          <p:nvPr/>
        </p:nvSpPr>
        <p:spPr>
          <a:xfrm>
            <a:off x="6213023" y="1064632"/>
            <a:ext cx="19685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00" dirty="0"/>
              <a:t>6</a:t>
            </a:r>
          </a:p>
        </p:txBody>
      </p:sp>
      <p:sp>
        <p:nvSpPr>
          <p:cNvPr id="52" name="Tekstvak 51">
            <a:extLst>
              <a:ext uri="{FF2B5EF4-FFF2-40B4-BE49-F238E27FC236}">
                <a16:creationId xmlns:a16="http://schemas.microsoft.com/office/drawing/2014/main" id="{F12EE5CA-F814-4201-8F93-D85AB0655C5F}"/>
              </a:ext>
            </a:extLst>
          </p:cNvPr>
          <p:cNvSpPr txBox="1"/>
          <p:nvPr/>
        </p:nvSpPr>
        <p:spPr>
          <a:xfrm>
            <a:off x="6213023" y="537431"/>
            <a:ext cx="19685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00" dirty="0"/>
              <a:t>1</a:t>
            </a:r>
          </a:p>
        </p:txBody>
      </p:sp>
      <p:sp>
        <p:nvSpPr>
          <p:cNvPr id="53" name="Tekstvak 52">
            <a:extLst>
              <a:ext uri="{FF2B5EF4-FFF2-40B4-BE49-F238E27FC236}">
                <a16:creationId xmlns:a16="http://schemas.microsoft.com/office/drawing/2014/main" id="{1A4B00B2-B9EA-48BF-8ECA-FB331A169979}"/>
              </a:ext>
            </a:extLst>
          </p:cNvPr>
          <p:cNvSpPr txBox="1"/>
          <p:nvPr/>
        </p:nvSpPr>
        <p:spPr>
          <a:xfrm>
            <a:off x="6213021" y="959191"/>
            <a:ext cx="26435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00" dirty="0"/>
              <a:t>5</a:t>
            </a:r>
          </a:p>
        </p:txBody>
      </p:sp>
      <p:sp>
        <p:nvSpPr>
          <p:cNvPr id="54" name="Ovaal 53">
            <a:extLst>
              <a:ext uri="{FF2B5EF4-FFF2-40B4-BE49-F238E27FC236}">
                <a16:creationId xmlns:a16="http://schemas.microsoft.com/office/drawing/2014/main" id="{3384A641-78BD-4480-80E2-C5278F332FC2}"/>
              </a:ext>
            </a:extLst>
          </p:cNvPr>
          <p:cNvSpPr/>
          <p:nvPr/>
        </p:nvSpPr>
        <p:spPr>
          <a:xfrm>
            <a:off x="6201789" y="726448"/>
            <a:ext cx="72000" cy="72000"/>
          </a:xfrm>
          <a:prstGeom prst="ellipse">
            <a:avLst/>
          </a:prstGeom>
          <a:solidFill>
            <a:srgbClr val="FF9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1000"/>
          </a:p>
        </p:txBody>
      </p:sp>
      <p:sp>
        <p:nvSpPr>
          <p:cNvPr id="55" name="Ovaal 54">
            <a:extLst>
              <a:ext uri="{FF2B5EF4-FFF2-40B4-BE49-F238E27FC236}">
                <a16:creationId xmlns:a16="http://schemas.microsoft.com/office/drawing/2014/main" id="{1D33DE9F-8AE3-4C4A-8FB8-4E5910A94C43}"/>
              </a:ext>
            </a:extLst>
          </p:cNvPr>
          <p:cNvSpPr/>
          <p:nvPr/>
        </p:nvSpPr>
        <p:spPr>
          <a:xfrm>
            <a:off x="6201789" y="938178"/>
            <a:ext cx="72000" cy="72000"/>
          </a:xfrm>
          <a:prstGeom prst="ellipse">
            <a:avLst/>
          </a:prstGeom>
          <a:solidFill>
            <a:srgbClr val="04B0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1000"/>
          </a:p>
        </p:txBody>
      </p:sp>
      <p:sp>
        <p:nvSpPr>
          <p:cNvPr id="56" name="Ovaal 55">
            <a:extLst>
              <a:ext uri="{FF2B5EF4-FFF2-40B4-BE49-F238E27FC236}">
                <a16:creationId xmlns:a16="http://schemas.microsoft.com/office/drawing/2014/main" id="{3D141E3A-9808-4932-B370-B43CCE26B80F}"/>
              </a:ext>
            </a:extLst>
          </p:cNvPr>
          <p:cNvSpPr/>
          <p:nvPr/>
        </p:nvSpPr>
        <p:spPr>
          <a:xfrm>
            <a:off x="6201789" y="1151742"/>
            <a:ext cx="72000" cy="72000"/>
          </a:xfrm>
          <a:prstGeom prst="ellipse">
            <a:avLst/>
          </a:prstGeom>
          <a:solidFill>
            <a:srgbClr val="00007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1000"/>
          </a:p>
        </p:txBody>
      </p:sp>
      <p:sp>
        <p:nvSpPr>
          <p:cNvPr id="57" name="Ovaal 56">
            <a:extLst>
              <a:ext uri="{FF2B5EF4-FFF2-40B4-BE49-F238E27FC236}">
                <a16:creationId xmlns:a16="http://schemas.microsoft.com/office/drawing/2014/main" id="{37AC6345-2126-4441-8411-7D7DA9601B6C}"/>
              </a:ext>
            </a:extLst>
          </p:cNvPr>
          <p:cNvSpPr/>
          <p:nvPr/>
        </p:nvSpPr>
        <p:spPr>
          <a:xfrm>
            <a:off x="6201789" y="1044043"/>
            <a:ext cx="72000" cy="72000"/>
          </a:xfrm>
          <a:prstGeom prst="ellipse">
            <a:avLst/>
          </a:prstGeom>
          <a:solidFill>
            <a:srgbClr val="0020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1000"/>
          </a:p>
        </p:txBody>
      </p:sp>
      <p:sp>
        <p:nvSpPr>
          <p:cNvPr id="58" name="Ovaal 57">
            <a:extLst>
              <a:ext uri="{FF2B5EF4-FFF2-40B4-BE49-F238E27FC236}">
                <a16:creationId xmlns:a16="http://schemas.microsoft.com/office/drawing/2014/main" id="{FFC894CE-6518-497D-8408-CB5C4603E93B}"/>
              </a:ext>
            </a:extLst>
          </p:cNvPr>
          <p:cNvSpPr/>
          <p:nvPr/>
        </p:nvSpPr>
        <p:spPr>
          <a:xfrm>
            <a:off x="6201789" y="832313"/>
            <a:ext cx="72000" cy="72000"/>
          </a:xfrm>
          <a:prstGeom prst="ellipse">
            <a:avLst/>
          </a:prstGeom>
          <a:solidFill>
            <a:srgbClr val="40FFB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1000"/>
          </a:p>
        </p:txBody>
      </p:sp>
      <p:sp>
        <p:nvSpPr>
          <p:cNvPr id="59" name="Ovaal 58">
            <a:extLst>
              <a:ext uri="{FF2B5EF4-FFF2-40B4-BE49-F238E27FC236}">
                <a16:creationId xmlns:a16="http://schemas.microsoft.com/office/drawing/2014/main" id="{D4215340-E9BE-48A5-84FC-2C6839EC245B}"/>
              </a:ext>
            </a:extLst>
          </p:cNvPr>
          <p:cNvSpPr/>
          <p:nvPr/>
        </p:nvSpPr>
        <p:spPr>
          <a:xfrm>
            <a:off x="6201789" y="620583"/>
            <a:ext cx="72000" cy="72000"/>
          </a:xfrm>
          <a:prstGeom prst="ellipse">
            <a:avLst/>
          </a:prstGeom>
          <a:solidFill>
            <a:srgbClr val="FF1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1000"/>
          </a:p>
        </p:txBody>
      </p:sp>
      <p:sp>
        <p:nvSpPr>
          <p:cNvPr id="60" name="Ovaal 59">
            <a:extLst>
              <a:ext uri="{FF2B5EF4-FFF2-40B4-BE49-F238E27FC236}">
                <a16:creationId xmlns:a16="http://schemas.microsoft.com/office/drawing/2014/main" id="{D89FC90C-6655-48A1-A349-D8F0C4324E24}"/>
              </a:ext>
            </a:extLst>
          </p:cNvPr>
          <p:cNvSpPr/>
          <p:nvPr/>
        </p:nvSpPr>
        <p:spPr>
          <a:xfrm>
            <a:off x="6201789" y="508875"/>
            <a:ext cx="77843" cy="77843"/>
          </a:xfrm>
          <a:prstGeom prst="ellipse">
            <a:avLst/>
          </a:prstGeom>
          <a:solidFill>
            <a:srgbClr val="6C0B0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1000"/>
          </a:p>
        </p:txBody>
      </p:sp>
      <p:sp>
        <p:nvSpPr>
          <p:cNvPr id="61" name="Rechthoek 60">
            <a:extLst>
              <a:ext uri="{FF2B5EF4-FFF2-40B4-BE49-F238E27FC236}">
                <a16:creationId xmlns:a16="http://schemas.microsoft.com/office/drawing/2014/main" id="{4B1A496A-9321-447F-A503-BD3EE7F8C4F7}"/>
              </a:ext>
            </a:extLst>
          </p:cNvPr>
          <p:cNvSpPr/>
          <p:nvPr/>
        </p:nvSpPr>
        <p:spPr>
          <a:xfrm>
            <a:off x="6171285" y="486738"/>
            <a:ext cx="238597" cy="771094"/>
          </a:xfrm>
          <a:prstGeom prst="rect">
            <a:avLst/>
          </a:prstGeom>
          <a:noFill/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1000"/>
          </a:p>
        </p:txBody>
      </p:sp>
      <p:sp>
        <p:nvSpPr>
          <p:cNvPr id="62" name="Tekstvak 61">
            <a:extLst>
              <a:ext uri="{FF2B5EF4-FFF2-40B4-BE49-F238E27FC236}">
                <a16:creationId xmlns:a16="http://schemas.microsoft.com/office/drawing/2014/main" id="{06DFAE02-0E8D-4A83-9A4E-AF4F0BBD75AF}"/>
              </a:ext>
            </a:extLst>
          </p:cNvPr>
          <p:cNvSpPr txBox="1"/>
          <p:nvPr/>
        </p:nvSpPr>
        <p:spPr>
          <a:xfrm>
            <a:off x="6080252" y="257496"/>
            <a:ext cx="77774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1000" dirty="0"/>
              <a:t>Generation</a:t>
            </a:r>
          </a:p>
        </p:txBody>
      </p:sp>
      <p:sp>
        <p:nvSpPr>
          <p:cNvPr id="63" name="Rechthoek 62">
            <a:extLst>
              <a:ext uri="{FF2B5EF4-FFF2-40B4-BE49-F238E27FC236}">
                <a16:creationId xmlns:a16="http://schemas.microsoft.com/office/drawing/2014/main" id="{72EEA51F-630A-4992-B7FA-8657582F3D92}"/>
              </a:ext>
            </a:extLst>
          </p:cNvPr>
          <p:cNvSpPr/>
          <p:nvPr/>
        </p:nvSpPr>
        <p:spPr>
          <a:xfrm>
            <a:off x="550244" y="1594578"/>
            <a:ext cx="5824320" cy="152662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4" name="Rechthoek 63">
            <a:extLst>
              <a:ext uri="{FF2B5EF4-FFF2-40B4-BE49-F238E27FC236}">
                <a16:creationId xmlns:a16="http://schemas.microsoft.com/office/drawing/2014/main" id="{D3B00652-6F50-4DD7-86C9-46510F9E6E74}"/>
              </a:ext>
            </a:extLst>
          </p:cNvPr>
          <p:cNvSpPr/>
          <p:nvPr/>
        </p:nvSpPr>
        <p:spPr>
          <a:xfrm>
            <a:off x="567070" y="2941911"/>
            <a:ext cx="5824320" cy="152662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5" name="Rechthoek 64">
            <a:extLst>
              <a:ext uri="{FF2B5EF4-FFF2-40B4-BE49-F238E27FC236}">
                <a16:creationId xmlns:a16="http://schemas.microsoft.com/office/drawing/2014/main" id="{25104847-B28F-467C-8F0E-DA0A7D169F4C}"/>
              </a:ext>
            </a:extLst>
          </p:cNvPr>
          <p:cNvSpPr/>
          <p:nvPr/>
        </p:nvSpPr>
        <p:spPr>
          <a:xfrm rot="16200000">
            <a:off x="2581411" y="2306423"/>
            <a:ext cx="3902982" cy="22750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6" name="Rechthoek 65">
            <a:extLst>
              <a:ext uri="{FF2B5EF4-FFF2-40B4-BE49-F238E27FC236}">
                <a16:creationId xmlns:a16="http://schemas.microsoft.com/office/drawing/2014/main" id="{EE7AE0CC-CFA1-43DC-84CA-6BA357DA4BFE}"/>
              </a:ext>
            </a:extLst>
          </p:cNvPr>
          <p:cNvSpPr/>
          <p:nvPr/>
        </p:nvSpPr>
        <p:spPr>
          <a:xfrm rot="16200000">
            <a:off x="762249" y="2158334"/>
            <a:ext cx="3902982" cy="22750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7" name="Rechthoek 66">
            <a:extLst>
              <a:ext uri="{FF2B5EF4-FFF2-40B4-BE49-F238E27FC236}">
                <a16:creationId xmlns:a16="http://schemas.microsoft.com/office/drawing/2014/main" id="{AE7D08BF-A40A-41CE-9B1D-3BF97BC3381A}"/>
              </a:ext>
            </a:extLst>
          </p:cNvPr>
          <p:cNvSpPr/>
          <p:nvPr/>
        </p:nvSpPr>
        <p:spPr>
          <a:xfrm rot="16200000">
            <a:off x="-1089505" y="2253332"/>
            <a:ext cx="3902982" cy="22750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8" name="TextBox 33">
            <a:extLst>
              <a:ext uri="{FF2B5EF4-FFF2-40B4-BE49-F238E27FC236}">
                <a16:creationId xmlns:a16="http://schemas.microsoft.com/office/drawing/2014/main" id="{467EC0C8-7FA1-4EC7-B7D5-89009229EF2B}"/>
              </a:ext>
            </a:extLst>
          </p:cNvPr>
          <p:cNvSpPr txBox="1"/>
          <p:nvPr/>
        </p:nvSpPr>
        <p:spPr>
          <a:xfrm rot="16200000">
            <a:off x="167963" y="860413"/>
            <a:ext cx="102967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1000" b="1" dirty="0"/>
              <a:t>24 h</a:t>
            </a:r>
          </a:p>
        </p:txBody>
      </p:sp>
      <p:sp>
        <p:nvSpPr>
          <p:cNvPr id="69" name="TextBox 34">
            <a:extLst>
              <a:ext uri="{FF2B5EF4-FFF2-40B4-BE49-F238E27FC236}">
                <a16:creationId xmlns:a16="http://schemas.microsoft.com/office/drawing/2014/main" id="{2104EAB6-1447-4F1A-A786-53A013CF9E8F}"/>
              </a:ext>
            </a:extLst>
          </p:cNvPr>
          <p:cNvSpPr txBox="1"/>
          <p:nvPr/>
        </p:nvSpPr>
        <p:spPr>
          <a:xfrm rot="16200000">
            <a:off x="167962" y="2182422"/>
            <a:ext cx="102967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1000" b="1" dirty="0"/>
              <a:t>48 h</a:t>
            </a:r>
          </a:p>
        </p:txBody>
      </p:sp>
      <p:sp>
        <p:nvSpPr>
          <p:cNvPr id="70" name="TextBox 35">
            <a:extLst>
              <a:ext uri="{FF2B5EF4-FFF2-40B4-BE49-F238E27FC236}">
                <a16:creationId xmlns:a16="http://schemas.microsoft.com/office/drawing/2014/main" id="{E41FB352-A6A0-42A5-9BA5-A451B06476E1}"/>
              </a:ext>
            </a:extLst>
          </p:cNvPr>
          <p:cNvSpPr txBox="1"/>
          <p:nvPr/>
        </p:nvSpPr>
        <p:spPr>
          <a:xfrm rot="16200000">
            <a:off x="169672" y="3526450"/>
            <a:ext cx="102967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1000" b="1" dirty="0"/>
              <a:t>24 + 48 h</a:t>
            </a:r>
          </a:p>
        </p:txBody>
      </p:sp>
      <p:grpSp>
        <p:nvGrpSpPr>
          <p:cNvPr id="71" name="Groep 70">
            <a:extLst>
              <a:ext uri="{FF2B5EF4-FFF2-40B4-BE49-F238E27FC236}">
                <a16:creationId xmlns:a16="http://schemas.microsoft.com/office/drawing/2014/main" id="{15FFEDBB-9368-4974-8673-99216BD6790D}"/>
              </a:ext>
            </a:extLst>
          </p:cNvPr>
          <p:cNvGrpSpPr/>
          <p:nvPr/>
        </p:nvGrpSpPr>
        <p:grpSpPr>
          <a:xfrm>
            <a:off x="716451" y="3762052"/>
            <a:ext cx="734221" cy="741546"/>
            <a:chOff x="6476708" y="4794796"/>
            <a:chExt cx="734221" cy="741546"/>
          </a:xfrm>
        </p:grpSpPr>
        <p:sp>
          <p:nvSpPr>
            <p:cNvPr id="72" name="Tekstvak 71">
              <a:extLst>
                <a:ext uri="{FF2B5EF4-FFF2-40B4-BE49-F238E27FC236}">
                  <a16:creationId xmlns:a16="http://schemas.microsoft.com/office/drawing/2014/main" id="{4A03FA04-CE83-487C-BD8C-2B3A848D167C}"/>
                </a:ext>
              </a:extLst>
            </p:cNvPr>
            <p:cNvSpPr txBox="1"/>
            <p:nvPr/>
          </p:nvSpPr>
          <p:spPr>
            <a:xfrm>
              <a:off x="6670928" y="5320898"/>
              <a:ext cx="53999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nl-NL" sz="800" dirty="0"/>
                <a:t>UMAP1</a:t>
              </a:r>
              <a:endParaRPr lang="nl-NL" sz="800" baseline="30000" dirty="0"/>
            </a:p>
          </p:txBody>
        </p:sp>
        <p:sp>
          <p:nvSpPr>
            <p:cNvPr id="73" name="Tekstvak 72">
              <a:extLst>
                <a:ext uri="{FF2B5EF4-FFF2-40B4-BE49-F238E27FC236}">
                  <a16:creationId xmlns:a16="http://schemas.microsoft.com/office/drawing/2014/main" id="{1CE33D63-48C9-4771-89C0-73FA2AA02551}"/>
                </a:ext>
              </a:extLst>
            </p:cNvPr>
            <p:cNvSpPr txBox="1"/>
            <p:nvPr/>
          </p:nvSpPr>
          <p:spPr>
            <a:xfrm rot="16200000">
              <a:off x="6294372" y="4977132"/>
              <a:ext cx="580115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nl-NL" sz="800" dirty="0"/>
                <a:t>UMAP2</a:t>
              </a:r>
              <a:endParaRPr lang="nl-NL" sz="800" baseline="30000" dirty="0"/>
            </a:p>
          </p:txBody>
        </p:sp>
        <p:cxnSp>
          <p:nvCxnSpPr>
            <p:cNvPr id="74" name="Rechte verbindingslijn met pijl 73">
              <a:extLst>
                <a:ext uri="{FF2B5EF4-FFF2-40B4-BE49-F238E27FC236}">
                  <a16:creationId xmlns:a16="http://schemas.microsoft.com/office/drawing/2014/main" id="{41F60183-1646-4CB4-936A-B9ADFD5F1AC6}"/>
                </a:ext>
              </a:extLst>
            </p:cNvPr>
            <p:cNvCxnSpPr/>
            <p:nvPr/>
          </p:nvCxnSpPr>
          <p:spPr>
            <a:xfrm>
              <a:off x="6670929" y="5374670"/>
              <a:ext cx="540000" cy="0"/>
            </a:xfrm>
            <a:prstGeom prst="straightConnector1">
              <a:avLst/>
            </a:prstGeom>
            <a:ln w="6350"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Rechte verbindingslijn met pijl 74">
              <a:extLst>
                <a:ext uri="{FF2B5EF4-FFF2-40B4-BE49-F238E27FC236}">
                  <a16:creationId xmlns:a16="http://schemas.microsoft.com/office/drawing/2014/main" id="{6D7F0D05-6B68-46C2-8E5A-4037AE06ABB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670929" y="4832069"/>
              <a:ext cx="0" cy="540000"/>
            </a:xfrm>
            <a:prstGeom prst="straightConnector1">
              <a:avLst/>
            </a:prstGeom>
            <a:ln w="6350"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89106766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th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thema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th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22</Words>
  <Application>Microsoft Office PowerPoint</Application>
  <PresentationFormat>A4 (210 x 297 mm)</PresentationFormat>
  <Paragraphs>17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Tamar Tak</dc:creator>
  <cp:lastModifiedBy>Tamar Tak</cp:lastModifiedBy>
  <cp:revision>1</cp:revision>
  <dcterms:created xsi:type="dcterms:W3CDTF">2021-04-10T08:39:33Z</dcterms:created>
  <dcterms:modified xsi:type="dcterms:W3CDTF">2021-04-10T08:40:47Z</dcterms:modified>
</cp:coreProperties>
</file>

<file path=docProps/thumbnail.jpeg>
</file>