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2539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40438-06EC-413A-B8C5-40EE02D20F8D}" type="datetimeFigureOut">
              <a:rPr lang="nl-NL" smtClean="0"/>
              <a:t>8-5-2021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EE25-928C-4401-8FC6-DD534FD077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0915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40438-06EC-413A-B8C5-40EE02D20F8D}" type="datetimeFigureOut">
              <a:rPr lang="nl-NL" smtClean="0"/>
              <a:t>8-5-2021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EE25-928C-4401-8FC6-DD534FD077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8358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40438-06EC-413A-B8C5-40EE02D20F8D}" type="datetimeFigureOut">
              <a:rPr lang="nl-NL" smtClean="0"/>
              <a:t>8-5-2021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EE25-928C-4401-8FC6-DD534FD077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5379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40438-06EC-413A-B8C5-40EE02D20F8D}" type="datetimeFigureOut">
              <a:rPr lang="nl-NL" smtClean="0"/>
              <a:t>8-5-2021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EE25-928C-4401-8FC6-DD534FD077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6108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40438-06EC-413A-B8C5-40EE02D20F8D}" type="datetimeFigureOut">
              <a:rPr lang="nl-NL" smtClean="0"/>
              <a:t>8-5-2021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EE25-928C-4401-8FC6-DD534FD077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3423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40438-06EC-413A-B8C5-40EE02D20F8D}" type="datetimeFigureOut">
              <a:rPr lang="nl-NL" smtClean="0"/>
              <a:t>8-5-2021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EE25-928C-4401-8FC6-DD534FD077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392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40438-06EC-413A-B8C5-40EE02D20F8D}" type="datetimeFigureOut">
              <a:rPr lang="nl-NL" smtClean="0"/>
              <a:t>8-5-2021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EE25-928C-4401-8FC6-DD534FD077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3289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40438-06EC-413A-B8C5-40EE02D20F8D}" type="datetimeFigureOut">
              <a:rPr lang="nl-NL" smtClean="0"/>
              <a:t>8-5-2021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EE25-928C-4401-8FC6-DD534FD077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1276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40438-06EC-413A-B8C5-40EE02D20F8D}" type="datetimeFigureOut">
              <a:rPr lang="nl-NL" smtClean="0"/>
              <a:t>8-5-2021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EE25-928C-4401-8FC6-DD534FD077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076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40438-06EC-413A-B8C5-40EE02D20F8D}" type="datetimeFigureOut">
              <a:rPr lang="nl-NL" smtClean="0"/>
              <a:t>8-5-2021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EE25-928C-4401-8FC6-DD534FD077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5711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40438-06EC-413A-B8C5-40EE02D20F8D}" type="datetimeFigureOut">
              <a:rPr lang="nl-NL" smtClean="0"/>
              <a:t>8-5-2021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EE25-928C-4401-8FC6-DD534FD077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8157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40438-06EC-413A-B8C5-40EE02D20F8D}" type="datetimeFigureOut">
              <a:rPr lang="nl-NL" smtClean="0"/>
              <a:t>8-5-2021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0EE25-928C-4401-8FC6-DD534FD077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696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8F498A31-CA96-4620-AF82-B409F6F91D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131"/>
          <a:stretch/>
        </p:blipFill>
        <p:spPr>
          <a:xfrm>
            <a:off x="144853" y="442413"/>
            <a:ext cx="1881434" cy="6096932"/>
          </a:xfrm>
          <a:prstGeom prst="rect">
            <a:avLst/>
          </a:prstGeom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AA2781F3-6342-4AC6-AB35-4982BFFC4D02}"/>
              </a:ext>
            </a:extLst>
          </p:cNvPr>
          <p:cNvSpPr txBox="1"/>
          <p:nvPr/>
        </p:nvSpPr>
        <p:spPr>
          <a:xfrm>
            <a:off x="361015" y="119845"/>
            <a:ext cx="12065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SLAM-HSC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8FD886CD-575C-4D90-B80E-12D6014BF4A0}"/>
              </a:ext>
            </a:extLst>
          </p:cNvPr>
          <p:cNvSpPr txBox="1"/>
          <p:nvPr/>
        </p:nvSpPr>
        <p:spPr>
          <a:xfrm>
            <a:off x="2786715" y="119845"/>
            <a:ext cx="12065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ST-HSC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CEAE7DDA-3840-4D01-A9D7-BDD3BE483836}"/>
              </a:ext>
            </a:extLst>
          </p:cNvPr>
          <p:cNvSpPr txBox="1"/>
          <p:nvPr/>
        </p:nvSpPr>
        <p:spPr>
          <a:xfrm>
            <a:off x="5146867" y="119845"/>
            <a:ext cx="12065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00" b="1" dirty="0">
                <a:latin typeface="Arial" panose="020B0604020202020204" pitchFamily="34" charset="0"/>
                <a:cs typeface="Arial" panose="020B0604020202020204" pitchFamily="34" charset="0"/>
              </a:rPr>
              <a:t>MPP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243C99FF-B78C-421C-9BFE-577FE306DF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39" r="34291"/>
          <a:stretch/>
        </p:blipFill>
        <p:spPr>
          <a:xfrm>
            <a:off x="2538868" y="442413"/>
            <a:ext cx="1881434" cy="6096932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966BEE96-2A7A-4ADD-AEDA-3A283B8DD5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64"/>
          <a:stretch/>
        </p:blipFill>
        <p:spPr>
          <a:xfrm>
            <a:off x="4932883" y="442413"/>
            <a:ext cx="1913869" cy="6096932"/>
          </a:xfrm>
          <a:prstGeom prst="rect">
            <a:avLst/>
          </a:prstGeom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66ACF602-0219-473D-9299-66000BD04573}"/>
              </a:ext>
            </a:extLst>
          </p:cNvPr>
          <p:cNvSpPr/>
          <p:nvPr/>
        </p:nvSpPr>
        <p:spPr>
          <a:xfrm>
            <a:off x="310215" y="414633"/>
            <a:ext cx="5628640" cy="1183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A0B27237-BF6A-4B7F-BA78-3F41D37BB7AD}"/>
              </a:ext>
            </a:extLst>
          </p:cNvPr>
          <p:cNvSpPr/>
          <p:nvPr/>
        </p:nvSpPr>
        <p:spPr>
          <a:xfrm>
            <a:off x="310215" y="1563177"/>
            <a:ext cx="5628640" cy="1862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C4AD0FA0-D6B8-40C5-B63A-26CF9537747D}"/>
              </a:ext>
            </a:extLst>
          </p:cNvPr>
          <p:cNvSpPr txBox="1"/>
          <p:nvPr/>
        </p:nvSpPr>
        <p:spPr>
          <a:xfrm>
            <a:off x="326668" y="393185"/>
            <a:ext cx="15178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c-Kit index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59D62CE3-AEAE-4B59-8F81-67149D3265DD}"/>
              </a:ext>
            </a:extLst>
          </p:cNvPr>
          <p:cNvSpPr txBox="1"/>
          <p:nvPr/>
        </p:nvSpPr>
        <p:spPr>
          <a:xfrm>
            <a:off x="2720683" y="393185"/>
            <a:ext cx="15178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c-Kit index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421245B7-0F50-4F09-B95A-5188E49EC21F}"/>
              </a:ext>
            </a:extLst>
          </p:cNvPr>
          <p:cNvSpPr txBox="1"/>
          <p:nvPr/>
        </p:nvSpPr>
        <p:spPr>
          <a:xfrm>
            <a:off x="5114698" y="393185"/>
            <a:ext cx="15178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c-Kit index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8A1AAA77-17BB-4F74-836A-7F62C0825520}"/>
              </a:ext>
            </a:extLst>
          </p:cNvPr>
          <p:cNvSpPr txBox="1"/>
          <p:nvPr/>
        </p:nvSpPr>
        <p:spPr>
          <a:xfrm>
            <a:off x="323904" y="1618544"/>
            <a:ext cx="15178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SCA1 index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44F77075-B47A-4AA7-8B7B-B156B2BF86D9}"/>
              </a:ext>
            </a:extLst>
          </p:cNvPr>
          <p:cNvSpPr txBox="1"/>
          <p:nvPr/>
        </p:nvSpPr>
        <p:spPr>
          <a:xfrm>
            <a:off x="2717919" y="1618544"/>
            <a:ext cx="15178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SCA1 index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E31A49B5-E4F0-4F9B-B3AD-B564E6D5DE28}"/>
              </a:ext>
            </a:extLst>
          </p:cNvPr>
          <p:cNvSpPr txBox="1"/>
          <p:nvPr/>
        </p:nvSpPr>
        <p:spPr>
          <a:xfrm>
            <a:off x="5111934" y="1618544"/>
            <a:ext cx="15178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SCA1 index</a:t>
            </a:r>
          </a:p>
        </p:txBody>
      </p:sp>
      <p:sp>
        <p:nvSpPr>
          <p:cNvPr id="20" name="Rechthoek 19">
            <a:extLst>
              <a:ext uri="{FF2B5EF4-FFF2-40B4-BE49-F238E27FC236}">
                <a16:creationId xmlns:a16="http://schemas.microsoft.com/office/drawing/2014/main" id="{4151D2A4-0529-473B-BFC9-905AFA1C417B}"/>
              </a:ext>
            </a:extLst>
          </p:cNvPr>
          <p:cNvSpPr/>
          <p:nvPr/>
        </p:nvSpPr>
        <p:spPr>
          <a:xfrm>
            <a:off x="310215" y="2785593"/>
            <a:ext cx="5628640" cy="1862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9B3A9D9E-A96B-41D8-A563-396B352D7B40}"/>
              </a:ext>
            </a:extLst>
          </p:cNvPr>
          <p:cNvSpPr txBox="1"/>
          <p:nvPr/>
        </p:nvSpPr>
        <p:spPr>
          <a:xfrm>
            <a:off x="323904" y="2840960"/>
            <a:ext cx="15178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SLAM (CD150) index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77B75C4C-7C4A-4D6C-9040-DF2045D25AF6}"/>
              </a:ext>
            </a:extLst>
          </p:cNvPr>
          <p:cNvSpPr txBox="1"/>
          <p:nvPr/>
        </p:nvSpPr>
        <p:spPr>
          <a:xfrm>
            <a:off x="2717919" y="2840960"/>
            <a:ext cx="15178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SLAM (CD150) index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5E7945E9-2227-4088-8C2A-40BB2E6FD3CF}"/>
              </a:ext>
            </a:extLst>
          </p:cNvPr>
          <p:cNvSpPr txBox="1"/>
          <p:nvPr/>
        </p:nvSpPr>
        <p:spPr>
          <a:xfrm>
            <a:off x="5111934" y="2840960"/>
            <a:ext cx="15178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SLAM (CD150) index</a:t>
            </a:r>
          </a:p>
        </p:txBody>
      </p:sp>
      <p:sp>
        <p:nvSpPr>
          <p:cNvPr id="24" name="Rechthoek 23">
            <a:extLst>
              <a:ext uri="{FF2B5EF4-FFF2-40B4-BE49-F238E27FC236}">
                <a16:creationId xmlns:a16="http://schemas.microsoft.com/office/drawing/2014/main" id="{E63A3126-2C1C-4590-AAC7-881C6A2441BE}"/>
              </a:ext>
            </a:extLst>
          </p:cNvPr>
          <p:cNvSpPr/>
          <p:nvPr/>
        </p:nvSpPr>
        <p:spPr>
          <a:xfrm>
            <a:off x="310215" y="4007838"/>
            <a:ext cx="5628640" cy="1862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6C7AD304-731F-4C70-ADCD-802442AC8D84}"/>
              </a:ext>
            </a:extLst>
          </p:cNvPr>
          <p:cNvSpPr txBox="1"/>
          <p:nvPr/>
        </p:nvSpPr>
        <p:spPr>
          <a:xfrm>
            <a:off x="323904" y="4063205"/>
            <a:ext cx="15178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Flt3 index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5BFABA80-BF81-4160-9405-86C1FAF066BE}"/>
              </a:ext>
            </a:extLst>
          </p:cNvPr>
          <p:cNvSpPr txBox="1"/>
          <p:nvPr/>
        </p:nvSpPr>
        <p:spPr>
          <a:xfrm>
            <a:off x="2717919" y="4063205"/>
            <a:ext cx="15178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Flt3 index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3BB51D77-0A2C-434A-BABC-C6A1248F01B9}"/>
              </a:ext>
            </a:extLst>
          </p:cNvPr>
          <p:cNvSpPr txBox="1"/>
          <p:nvPr/>
        </p:nvSpPr>
        <p:spPr>
          <a:xfrm>
            <a:off x="5111934" y="4063205"/>
            <a:ext cx="15178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Flt3 index</a:t>
            </a:r>
          </a:p>
        </p:txBody>
      </p:sp>
      <p:sp>
        <p:nvSpPr>
          <p:cNvPr id="28" name="Rechthoek 27">
            <a:extLst>
              <a:ext uri="{FF2B5EF4-FFF2-40B4-BE49-F238E27FC236}">
                <a16:creationId xmlns:a16="http://schemas.microsoft.com/office/drawing/2014/main" id="{904C2703-11A5-46A0-9A30-7000424AC036}"/>
              </a:ext>
            </a:extLst>
          </p:cNvPr>
          <p:cNvSpPr/>
          <p:nvPr/>
        </p:nvSpPr>
        <p:spPr>
          <a:xfrm>
            <a:off x="310215" y="5218224"/>
            <a:ext cx="5628640" cy="1862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86E4BD00-04D6-425A-A907-5A5636E159B7}"/>
              </a:ext>
            </a:extLst>
          </p:cNvPr>
          <p:cNvSpPr txBox="1"/>
          <p:nvPr/>
        </p:nvSpPr>
        <p:spPr>
          <a:xfrm>
            <a:off x="323904" y="5273591"/>
            <a:ext cx="15178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CD48 index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1EA24A48-8446-4464-B4E8-03E67EABEA2F}"/>
              </a:ext>
            </a:extLst>
          </p:cNvPr>
          <p:cNvSpPr txBox="1"/>
          <p:nvPr/>
        </p:nvSpPr>
        <p:spPr>
          <a:xfrm>
            <a:off x="2717919" y="5273591"/>
            <a:ext cx="15178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CD48 index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BCBF1A9C-786C-4030-8448-D2FAD102B08C}"/>
              </a:ext>
            </a:extLst>
          </p:cNvPr>
          <p:cNvSpPr txBox="1"/>
          <p:nvPr/>
        </p:nvSpPr>
        <p:spPr>
          <a:xfrm>
            <a:off x="5111934" y="5273591"/>
            <a:ext cx="15178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CD48 index</a:t>
            </a:r>
          </a:p>
        </p:txBody>
      </p:sp>
      <p:sp>
        <p:nvSpPr>
          <p:cNvPr id="32" name="Rechthoek 31">
            <a:extLst>
              <a:ext uri="{FF2B5EF4-FFF2-40B4-BE49-F238E27FC236}">
                <a16:creationId xmlns:a16="http://schemas.microsoft.com/office/drawing/2014/main" id="{659A2AE8-F359-4E69-BF6E-890DF2A7ACBD}"/>
              </a:ext>
            </a:extLst>
          </p:cNvPr>
          <p:cNvSpPr/>
          <p:nvPr/>
        </p:nvSpPr>
        <p:spPr>
          <a:xfrm>
            <a:off x="273104" y="6424485"/>
            <a:ext cx="6323480" cy="142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hthoek 32">
            <a:extLst>
              <a:ext uri="{FF2B5EF4-FFF2-40B4-BE49-F238E27FC236}">
                <a16:creationId xmlns:a16="http://schemas.microsoft.com/office/drawing/2014/main" id="{05BE130B-C5C4-4AC7-8B52-E218EA6FB4EB}"/>
              </a:ext>
            </a:extLst>
          </p:cNvPr>
          <p:cNvSpPr/>
          <p:nvPr/>
        </p:nvSpPr>
        <p:spPr>
          <a:xfrm rot="5400000">
            <a:off x="2048404" y="3347422"/>
            <a:ext cx="5874846" cy="1818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hthoek 33">
            <a:extLst>
              <a:ext uri="{FF2B5EF4-FFF2-40B4-BE49-F238E27FC236}">
                <a16:creationId xmlns:a16="http://schemas.microsoft.com/office/drawing/2014/main" id="{2A83C5ED-6544-437C-B356-CB1A4EE1CE1E}"/>
              </a:ext>
            </a:extLst>
          </p:cNvPr>
          <p:cNvSpPr/>
          <p:nvPr/>
        </p:nvSpPr>
        <p:spPr>
          <a:xfrm rot="5400000">
            <a:off x="-376380" y="3381890"/>
            <a:ext cx="5874846" cy="1818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hthoek 34">
            <a:extLst>
              <a:ext uri="{FF2B5EF4-FFF2-40B4-BE49-F238E27FC236}">
                <a16:creationId xmlns:a16="http://schemas.microsoft.com/office/drawing/2014/main" id="{D4C42AF1-1DD7-45A2-8F4B-939D3E39722C}"/>
              </a:ext>
            </a:extLst>
          </p:cNvPr>
          <p:cNvSpPr/>
          <p:nvPr/>
        </p:nvSpPr>
        <p:spPr>
          <a:xfrm rot="5400000">
            <a:off x="-2789376" y="3360519"/>
            <a:ext cx="5874846" cy="1818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C47AE706-CF7A-4302-B500-AB85C1F4E252}"/>
              </a:ext>
            </a:extLst>
          </p:cNvPr>
          <p:cNvGrpSpPr/>
          <p:nvPr/>
        </p:nvGrpSpPr>
        <p:grpSpPr>
          <a:xfrm>
            <a:off x="0" y="5915353"/>
            <a:ext cx="722029" cy="747642"/>
            <a:chOff x="6488900" y="4794796"/>
            <a:chExt cx="722029" cy="747642"/>
          </a:xfrm>
        </p:grpSpPr>
        <p:sp>
          <p:nvSpPr>
            <p:cNvPr id="38" name="Tekstvak 37">
              <a:extLst>
                <a:ext uri="{FF2B5EF4-FFF2-40B4-BE49-F238E27FC236}">
                  <a16:creationId xmlns:a16="http://schemas.microsoft.com/office/drawing/2014/main" id="{4AB2A655-90AF-44A1-B2B8-A692958C0EF1}"/>
                </a:ext>
              </a:extLst>
            </p:cNvPr>
            <p:cNvSpPr txBox="1"/>
            <p:nvPr/>
          </p:nvSpPr>
          <p:spPr>
            <a:xfrm>
              <a:off x="6670928" y="5326994"/>
              <a:ext cx="53999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800" dirty="0">
                  <a:latin typeface="Arial" panose="020B0604020202020204" pitchFamily="34" charset="0"/>
                  <a:cs typeface="Arial" panose="020B0604020202020204" pitchFamily="34" charset="0"/>
                </a:rPr>
                <a:t>UMAP1</a:t>
              </a:r>
              <a:endParaRPr lang="nl-NL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kstvak 38">
              <a:extLst>
                <a:ext uri="{FF2B5EF4-FFF2-40B4-BE49-F238E27FC236}">
                  <a16:creationId xmlns:a16="http://schemas.microsoft.com/office/drawing/2014/main" id="{CF73E1C8-3F5D-441A-B7D1-36BB366BE61B}"/>
                </a:ext>
              </a:extLst>
            </p:cNvPr>
            <p:cNvSpPr txBox="1"/>
            <p:nvPr/>
          </p:nvSpPr>
          <p:spPr>
            <a:xfrm rot="16200000">
              <a:off x="6306564" y="4977132"/>
              <a:ext cx="58011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800" dirty="0">
                  <a:latin typeface="Arial" panose="020B0604020202020204" pitchFamily="34" charset="0"/>
                  <a:cs typeface="Arial" panose="020B0604020202020204" pitchFamily="34" charset="0"/>
                </a:rPr>
                <a:t>UMAP2</a:t>
              </a:r>
              <a:endParaRPr lang="nl-NL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0" name="Rechte verbindingslijn met pijl 39">
              <a:extLst>
                <a:ext uri="{FF2B5EF4-FFF2-40B4-BE49-F238E27FC236}">
                  <a16:creationId xmlns:a16="http://schemas.microsoft.com/office/drawing/2014/main" id="{FF151475-A803-4F53-8D23-F09E845967CC}"/>
                </a:ext>
              </a:extLst>
            </p:cNvPr>
            <p:cNvCxnSpPr/>
            <p:nvPr/>
          </p:nvCxnSpPr>
          <p:spPr>
            <a:xfrm>
              <a:off x="6670929" y="5374670"/>
              <a:ext cx="540000" cy="0"/>
            </a:xfrm>
            <a:prstGeom prst="straightConnector1">
              <a:avLst/>
            </a:prstGeom>
            <a:ln w="63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met pijl 40">
              <a:extLst>
                <a:ext uri="{FF2B5EF4-FFF2-40B4-BE49-F238E27FC236}">
                  <a16:creationId xmlns:a16="http://schemas.microsoft.com/office/drawing/2014/main" id="{7033A1BB-7037-4CCD-BD88-B06A9E8EFD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70929" y="4832069"/>
              <a:ext cx="0" cy="540000"/>
            </a:xfrm>
            <a:prstGeom prst="straightConnector1">
              <a:avLst/>
            </a:prstGeom>
            <a:ln w="63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ep 41">
            <a:extLst>
              <a:ext uri="{FF2B5EF4-FFF2-40B4-BE49-F238E27FC236}">
                <a16:creationId xmlns:a16="http://schemas.microsoft.com/office/drawing/2014/main" id="{5A290D0B-6C28-439B-8A4B-D4E59F62B916}"/>
              </a:ext>
            </a:extLst>
          </p:cNvPr>
          <p:cNvGrpSpPr/>
          <p:nvPr/>
        </p:nvGrpSpPr>
        <p:grpSpPr>
          <a:xfrm>
            <a:off x="2419604" y="5915353"/>
            <a:ext cx="722029" cy="747642"/>
            <a:chOff x="6488900" y="4794796"/>
            <a:chExt cx="722029" cy="747642"/>
          </a:xfrm>
        </p:grpSpPr>
        <p:sp>
          <p:nvSpPr>
            <p:cNvPr id="43" name="Tekstvak 42">
              <a:extLst>
                <a:ext uri="{FF2B5EF4-FFF2-40B4-BE49-F238E27FC236}">
                  <a16:creationId xmlns:a16="http://schemas.microsoft.com/office/drawing/2014/main" id="{69E2C84E-E0C7-4AD3-9395-64027EAF7BB9}"/>
                </a:ext>
              </a:extLst>
            </p:cNvPr>
            <p:cNvSpPr txBox="1"/>
            <p:nvPr/>
          </p:nvSpPr>
          <p:spPr>
            <a:xfrm>
              <a:off x="6670928" y="5326994"/>
              <a:ext cx="53999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800" dirty="0">
                  <a:latin typeface="Arial" panose="020B0604020202020204" pitchFamily="34" charset="0"/>
                  <a:cs typeface="Arial" panose="020B0604020202020204" pitchFamily="34" charset="0"/>
                </a:rPr>
                <a:t>UMAP1</a:t>
              </a:r>
              <a:endParaRPr lang="nl-NL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Tekstvak 43">
              <a:extLst>
                <a:ext uri="{FF2B5EF4-FFF2-40B4-BE49-F238E27FC236}">
                  <a16:creationId xmlns:a16="http://schemas.microsoft.com/office/drawing/2014/main" id="{FA35D7A4-90DC-4411-B1C6-02CBABDADD46}"/>
                </a:ext>
              </a:extLst>
            </p:cNvPr>
            <p:cNvSpPr txBox="1"/>
            <p:nvPr/>
          </p:nvSpPr>
          <p:spPr>
            <a:xfrm rot="16200000">
              <a:off x="6306564" y="4977132"/>
              <a:ext cx="58011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800" dirty="0">
                  <a:latin typeface="Arial" panose="020B0604020202020204" pitchFamily="34" charset="0"/>
                  <a:cs typeface="Arial" panose="020B0604020202020204" pitchFamily="34" charset="0"/>
                </a:rPr>
                <a:t>UMAP2</a:t>
              </a:r>
              <a:endParaRPr lang="nl-NL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5" name="Rechte verbindingslijn met pijl 44">
              <a:extLst>
                <a:ext uri="{FF2B5EF4-FFF2-40B4-BE49-F238E27FC236}">
                  <a16:creationId xmlns:a16="http://schemas.microsoft.com/office/drawing/2014/main" id="{946E71D0-B81B-47E7-ABDC-94030816B2F9}"/>
                </a:ext>
              </a:extLst>
            </p:cNvPr>
            <p:cNvCxnSpPr/>
            <p:nvPr/>
          </p:nvCxnSpPr>
          <p:spPr>
            <a:xfrm>
              <a:off x="6670929" y="5374670"/>
              <a:ext cx="540000" cy="0"/>
            </a:xfrm>
            <a:prstGeom prst="straightConnector1">
              <a:avLst/>
            </a:prstGeom>
            <a:ln w="63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echte verbindingslijn met pijl 45">
              <a:extLst>
                <a:ext uri="{FF2B5EF4-FFF2-40B4-BE49-F238E27FC236}">
                  <a16:creationId xmlns:a16="http://schemas.microsoft.com/office/drawing/2014/main" id="{9E9ECF1C-332C-4E3D-99DB-F9A96107BEE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70929" y="4832069"/>
              <a:ext cx="0" cy="540000"/>
            </a:xfrm>
            <a:prstGeom prst="straightConnector1">
              <a:avLst/>
            </a:prstGeom>
            <a:ln w="63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ep 46">
            <a:extLst>
              <a:ext uri="{FF2B5EF4-FFF2-40B4-BE49-F238E27FC236}">
                <a16:creationId xmlns:a16="http://schemas.microsoft.com/office/drawing/2014/main" id="{A177DC42-ADE8-4B94-920B-736BF437EA2C}"/>
              </a:ext>
            </a:extLst>
          </p:cNvPr>
          <p:cNvGrpSpPr/>
          <p:nvPr/>
        </p:nvGrpSpPr>
        <p:grpSpPr>
          <a:xfrm>
            <a:off x="4823247" y="5915353"/>
            <a:ext cx="722029" cy="747642"/>
            <a:chOff x="6488900" y="4794796"/>
            <a:chExt cx="722029" cy="747642"/>
          </a:xfrm>
        </p:grpSpPr>
        <p:sp>
          <p:nvSpPr>
            <p:cNvPr id="48" name="Tekstvak 47">
              <a:extLst>
                <a:ext uri="{FF2B5EF4-FFF2-40B4-BE49-F238E27FC236}">
                  <a16:creationId xmlns:a16="http://schemas.microsoft.com/office/drawing/2014/main" id="{C92A8196-1DF5-4BFF-AD49-690E1A82EF4C}"/>
                </a:ext>
              </a:extLst>
            </p:cNvPr>
            <p:cNvSpPr txBox="1"/>
            <p:nvPr/>
          </p:nvSpPr>
          <p:spPr>
            <a:xfrm>
              <a:off x="6670928" y="5326994"/>
              <a:ext cx="53999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800" dirty="0">
                  <a:latin typeface="Arial" panose="020B0604020202020204" pitchFamily="34" charset="0"/>
                  <a:cs typeface="Arial" panose="020B0604020202020204" pitchFamily="34" charset="0"/>
                </a:rPr>
                <a:t>UMAP1</a:t>
              </a:r>
              <a:endParaRPr lang="nl-NL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kstvak 48">
              <a:extLst>
                <a:ext uri="{FF2B5EF4-FFF2-40B4-BE49-F238E27FC236}">
                  <a16:creationId xmlns:a16="http://schemas.microsoft.com/office/drawing/2014/main" id="{1A6919AA-4DFA-4CB3-816A-611E25418E33}"/>
                </a:ext>
              </a:extLst>
            </p:cNvPr>
            <p:cNvSpPr txBox="1"/>
            <p:nvPr/>
          </p:nvSpPr>
          <p:spPr>
            <a:xfrm rot="16200000">
              <a:off x="6306564" y="4977132"/>
              <a:ext cx="58011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800" dirty="0">
                  <a:latin typeface="Arial" panose="020B0604020202020204" pitchFamily="34" charset="0"/>
                  <a:cs typeface="Arial" panose="020B0604020202020204" pitchFamily="34" charset="0"/>
                </a:rPr>
                <a:t>UMAP2</a:t>
              </a:r>
              <a:endParaRPr lang="nl-NL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0" name="Rechte verbindingslijn met pijl 49">
              <a:extLst>
                <a:ext uri="{FF2B5EF4-FFF2-40B4-BE49-F238E27FC236}">
                  <a16:creationId xmlns:a16="http://schemas.microsoft.com/office/drawing/2014/main" id="{16B96297-5476-4E8C-AAC6-DE2B5AF81F42}"/>
                </a:ext>
              </a:extLst>
            </p:cNvPr>
            <p:cNvCxnSpPr/>
            <p:nvPr/>
          </p:nvCxnSpPr>
          <p:spPr>
            <a:xfrm>
              <a:off x="6670929" y="5374670"/>
              <a:ext cx="540000" cy="0"/>
            </a:xfrm>
            <a:prstGeom prst="straightConnector1">
              <a:avLst/>
            </a:prstGeom>
            <a:ln w="63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met pijl 50">
              <a:extLst>
                <a:ext uri="{FF2B5EF4-FFF2-40B4-BE49-F238E27FC236}">
                  <a16:creationId xmlns:a16="http://schemas.microsoft.com/office/drawing/2014/main" id="{D4C24F4F-630B-497E-A95A-16176869A8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70929" y="4832069"/>
              <a:ext cx="0" cy="540000"/>
            </a:xfrm>
            <a:prstGeom prst="straightConnector1">
              <a:avLst/>
            </a:prstGeom>
            <a:ln w="63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Rechthoek 3">
            <a:extLst>
              <a:ext uri="{FF2B5EF4-FFF2-40B4-BE49-F238E27FC236}">
                <a16:creationId xmlns:a16="http://schemas.microsoft.com/office/drawing/2014/main" id="{CC76EA32-EAC5-485D-9C61-BC5BED9333FD}"/>
              </a:ext>
            </a:extLst>
          </p:cNvPr>
          <p:cNvSpPr/>
          <p:nvPr/>
        </p:nvSpPr>
        <p:spPr>
          <a:xfrm>
            <a:off x="1585445" y="711430"/>
            <a:ext cx="461860" cy="935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echthoek 51">
            <a:extLst>
              <a:ext uri="{FF2B5EF4-FFF2-40B4-BE49-F238E27FC236}">
                <a16:creationId xmlns:a16="http://schemas.microsoft.com/office/drawing/2014/main" id="{C0124374-B558-486E-9F40-9779C9593A38}"/>
              </a:ext>
            </a:extLst>
          </p:cNvPr>
          <p:cNvSpPr/>
          <p:nvPr/>
        </p:nvSpPr>
        <p:spPr>
          <a:xfrm>
            <a:off x="1585445" y="1920363"/>
            <a:ext cx="461860" cy="935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Rechthoek 52">
            <a:extLst>
              <a:ext uri="{FF2B5EF4-FFF2-40B4-BE49-F238E27FC236}">
                <a16:creationId xmlns:a16="http://schemas.microsoft.com/office/drawing/2014/main" id="{DAAAD2C3-0BAF-45C9-9505-66537CA86810}"/>
              </a:ext>
            </a:extLst>
          </p:cNvPr>
          <p:cNvSpPr/>
          <p:nvPr/>
        </p:nvSpPr>
        <p:spPr>
          <a:xfrm>
            <a:off x="3993215" y="702849"/>
            <a:ext cx="461860" cy="935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Rechthoek 53">
            <a:extLst>
              <a:ext uri="{FF2B5EF4-FFF2-40B4-BE49-F238E27FC236}">
                <a16:creationId xmlns:a16="http://schemas.microsoft.com/office/drawing/2014/main" id="{C8CAD34D-0C9C-4CD9-97D8-732658F0640B}"/>
              </a:ext>
            </a:extLst>
          </p:cNvPr>
          <p:cNvSpPr/>
          <p:nvPr/>
        </p:nvSpPr>
        <p:spPr>
          <a:xfrm>
            <a:off x="3993215" y="1920363"/>
            <a:ext cx="461860" cy="935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Rechthoek 54">
            <a:extLst>
              <a:ext uri="{FF2B5EF4-FFF2-40B4-BE49-F238E27FC236}">
                <a16:creationId xmlns:a16="http://schemas.microsoft.com/office/drawing/2014/main" id="{4AB99926-50DF-4592-84F2-4BE8CBD0A924}"/>
              </a:ext>
            </a:extLst>
          </p:cNvPr>
          <p:cNvSpPr/>
          <p:nvPr/>
        </p:nvSpPr>
        <p:spPr>
          <a:xfrm>
            <a:off x="6383094" y="708497"/>
            <a:ext cx="461860" cy="935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Rechthoek 55">
            <a:extLst>
              <a:ext uri="{FF2B5EF4-FFF2-40B4-BE49-F238E27FC236}">
                <a16:creationId xmlns:a16="http://schemas.microsoft.com/office/drawing/2014/main" id="{F57EC1D4-A9DE-4DE5-94B2-F83DC8D76A1E}"/>
              </a:ext>
            </a:extLst>
          </p:cNvPr>
          <p:cNvSpPr/>
          <p:nvPr/>
        </p:nvSpPr>
        <p:spPr>
          <a:xfrm>
            <a:off x="6383094" y="1920363"/>
            <a:ext cx="461860" cy="935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chthoek 56">
            <a:extLst>
              <a:ext uri="{FF2B5EF4-FFF2-40B4-BE49-F238E27FC236}">
                <a16:creationId xmlns:a16="http://schemas.microsoft.com/office/drawing/2014/main" id="{F0F749CD-C8C4-4EF6-993B-BE056E3881DC}"/>
              </a:ext>
            </a:extLst>
          </p:cNvPr>
          <p:cNvSpPr/>
          <p:nvPr/>
        </p:nvSpPr>
        <p:spPr>
          <a:xfrm>
            <a:off x="1585445" y="3133718"/>
            <a:ext cx="461860" cy="935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hthoek 57">
            <a:extLst>
              <a:ext uri="{FF2B5EF4-FFF2-40B4-BE49-F238E27FC236}">
                <a16:creationId xmlns:a16="http://schemas.microsoft.com/office/drawing/2014/main" id="{B0B26F56-32F9-496E-83E3-517D74D8CD4E}"/>
              </a:ext>
            </a:extLst>
          </p:cNvPr>
          <p:cNvSpPr/>
          <p:nvPr/>
        </p:nvSpPr>
        <p:spPr>
          <a:xfrm>
            <a:off x="3993215" y="3144072"/>
            <a:ext cx="461860" cy="935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Rechthoek 58">
            <a:extLst>
              <a:ext uri="{FF2B5EF4-FFF2-40B4-BE49-F238E27FC236}">
                <a16:creationId xmlns:a16="http://schemas.microsoft.com/office/drawing/2014/main" id="{40FB3CF9-D144-4517-AD48-F565286C30BF}"/>
              </a:ext>
            </a:extLst>
          </p:cNvPr>
          <p:cNvSpPr/>
          <p:nvPr/>
        </p:nvSpPr>
        <p:spPr>
          <a:xfrm>
            <a:off x="6383094" y="3144072"/>
            <a:ext cx="461860" cy="935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Rechthoek 59">
            <a:extLst>
              <a:ext uri="{FF2B5EF4-FFF2-40B4-BE49-F238E27FC236}">
                <a16:creationId xmlns:a16="http://schemas.microsoft.com/office/drawing/2014/main" id="{10563757-2E1B-450A-BB2C-7017AB7D0394}"/>
              </a:ext>
            </a:extLst>
          </p:cNvPr>
          <p:cNvSpPr/>
          <p:nvPr/>
        </p:nvSpPr>
        <p:spPr>
          <a:xfrm>
            <a:off x="1585445" y="4355963"/>
            <a:ext cx="461860" cy="935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Rechthoek 61">
            <a:extLst>
              <a:ext uri="{FF2B5EF4-FFF2-40B4-BE49-F238E27FC236}">
                <a16:creationId xmlns:a16="http://schemas.microsoft.com/office/drawing/2014/main" id="{E236158D-86B3-4908-8BFC-D9E82A67B8CE}"/>
              </a:ext>
            </a:extLst>
          </p:cNvPr>
          <p:cNvSpPr/>
          <p:nvPr/>
        </p:nvSpPr>
        <p:spPr>
          <a:xfrm>
            <a:off x="3993215" y="4355963"/>
            <a:ext cx="461860" cy="935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Rechthoek 62">
            <a:extLst>
              <a:ext uri="{FF2B5EF4-FFF2-40B4-BE49-F238E27FC236}">
                <a16:creationId xmlns:a16="http://schemas.microsoft.com/office/drawing/2014/main" id="{A33AD29B-1098-4C41-9FC1-30B1BC333C25}"/>
              </a:ext>
            </a:extLst>
          </p:cNvPr>
          <p:cNvSpPr/>
          <p:nvPr/>
        </p:nvSpPr>
        <p:spPr>
          <a:xfrm>
            <a:off x="6383094" y="4355963"/>
            <a:ext cx="461860" cy="935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Rechthoek 63">
            <a:extLst>
              <a:ext uri="{FF2B5EF4-FFF2-40B4-BE49-F238E27FC236}">
                <a16:creationId xmlns:a16="http://schemas.microsoft.com/office/drawing/2014/main" id="{62C9C1D7-A934-400F-8866-25A3C7562E7F}"/>
              </a:ext>
            </a:extLst>
          </p:cNvPr>
          <p:cNvSpPr/>
          <p:nvPr/>
        </p:nvSpPr>
        <p:spPr>
          <a:xfrm>
            <a:off x="1585445" y="5603314"/>
            <a:ext cx="461860" cy="935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Rechthoek 64">
            <a:extLst>
              <a:ext uri="{FF2B5EF4-FFF2-40B4-BE49-F238E27FC236}">
                <a16:creationId xmlns:a16="http://schemas.microsoft.com/office/drawing/2014/main" id="{24B736F0-52DC-4CD3-887E-FD12174AFC95}"/>
              </a:ext>
            </a:extLst>
          </p:cNvPr>
          <p:cNvSpPr/>
          <p:nvPr/>
        </p:nvSpPr>
        <p:spPr>
          <a:xfrm>
            <a:off x="3993215" y="5597396"/>
            <a:ext cx="461860" cy="935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Rechthoek 65">
            <a:extLst>
              <a:ext uri="{FF2B5EF4-FFF2-40B4-BE49-F238E27FC236}">
                <a16:creationId xmlns:a16="http://schemas.microsoft.com/office/drawing/2014/main" id="{E55AC9F1-6A69-4D43-BDB4-AF5324C89C35}"/>
              </a:ext>
            </a:extLst>
          </p:cNvPr>
          <p:cNvSpPr/>
          <p:nvPr/>
        </p:nvSpPr>
        <p:spPr>
          <a:xfrm>
            <a:off x="6383094" y="5597396"/>
            <a:ext cx="461860" cy="935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kstvak 66">
            <a:extLst>
              <a:ext uri="{FF2B5EF4-FFF2-40B4-BE49-F238E27FC236}">
                <a16:creationId xmlns:a16="http://schemas.microsoft.com/office/drawing/2014/main" id="{C04D386E-6B22-4D5D-B179-EA0901438E4C}"/>
              </a:ext>
            </a:extLst>
          </p:cNvPr>
          <p:cNvSpPr txBox="1"/>
          <p:nvPr/>
        </p:nvSpPr>
        <p:spPr>
          <a:xfrm>
            <a:off x="1585444" y="508820"/>
            <a:ext cx="50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Log10</a:t>
            </a:r>
          </a:p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(FI)</a:t>
            </a:r>
          </a:p>
        </p:txBody>
      </p:sp>
      <p:sp>
        <p:nvSpPr>
          <p:cNvPr id="68" name="Tekstvak 67">
            <a:extLst>
              <a:ext uri="{FF2B5EF4-FFF2-40B4-BE49-F238E27FC236}">
                <a16:creationId xmlns:a16="http://schemas.microsoft.com/office/drawing/2014/main" id="{DB4D5A70-90E3-4051-A5A2-921572D41103}"/>
              </a:ext>
            </a:extLst>
          </p:cNvPr>
          <p:cNvSpPr txBox="1"/>
          <p:nvPr/>
        </p:nvSpPr>
        <p:spPr>
          <a:xfrm>
            <a:off x="3993214" y="508820"/>
            <a:ext cx="50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Log10</a:t>
            </a:r>
          </a:p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(FI)</a:t>
            </a:r>
          </a:p>
        </p:txBody>
      </p:sp>
      <p:sp>
        <p:nvSpPr>
          <p:cNvPr id="69" name="Tekstvak 68">
            <a:extLst>
              <a:ext uri="{FF2B5EF4-FFF2-40B4-BE49-F238E27FC236}">
                <a16:creationId xmlns:a16="http://schemas.microsoft.com/office/drawing/2014/main" id="{AE35C2B3-7A94-4833-BAF6-4B93BB038D91}"/>
              </a:ext>
            </a:extLst>
          </p:cNvPr>
          <p:cNvSpPr txBox="1"/>
          <p:nvPr/>
        </p:nvSpPr>
        <p:spPr>
          <a:xfrm>
            <a:off x="6383093" y="508820"/>
            <a:ext cx="50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Log10</a:t>
            </a:r>
          </a:p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(FI)</a:t>
            </a:r>
          </a:p>
        </p:txBody>
      </p:sp>
      <p:sp>
        <p:nvSpPr>
          <p:cNvPr id="70" name="Tekstvak 69">
            <a:extLst>
              <a:ext uri="{FF2B5EF4-FFF2-40B4-BE49-F238E27FC236}">
                <a16:creationId xmlns:a16="http://schemas.microsoft.com/office/drawing/2014/main" id="{270F58D8-B723-49EE-A6E4-75C3EF885A0D}"/>
              </a:ext>
            </a:extLst>
          </p:cNvPr>
          <p:cNvSpPr txBox="1"/>
          <p:nvPr/>
        </p:nvSpPr>
        <p:spPr>
          <a:xfrm>
            <a:off x="1585444" y="1737787"/>
            <a:ext cx="50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Log10</a:t>
            </a:r>
          </a:p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(FI)</a:t>
            </a:r>
          </a:p>
        </p:txBody>
      </p:sp>
      <p:sp>
        <p:nvSpPr>
          <p:cNvPr id="71" name="Tekstvak 70">
            <a:extLst>
              <a:ext uri="{FF2B5EF4-FFF2-40B4-BE49-F238E27FC236}">
                <a16:creationId xmlns:a16="http://schemas.microsoft.com/office/drawing/2014/main" id="{029D2569-6478-4BCD-B5A7-2057BA3AE9B6}"/>
              </a:ext>
            </a:extLst>
          </p:cNvPr>
          <p:cNvSpPr txBox="1"/>
          <p:nvPr/>
        </p:nvSpPr>
        <p:spPr>
          <a:xfrm>
            <a:off x="3993214" y="1737787"/>
            <a:ext cx="50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Log10</a:t>
            </a:r>
          </a:p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(FI)</a:t>
            </a:r>
          </a:p>
        </p:txBody>
      </p:sp>
      <p:sp>
        <p:nvSpPr>
          <p:cNvPr id="72" name="Tekstvak 71">
            <a:extLst>
              <a:ext uri="{FF2B5EF4-FFF2-40B4-BE49-F238E27FC236}">
                <a16:creationId xmlns:a16="http://schemas.microsoft.com/office/drawing/2014/main" id="{BBA59C27-A451-4E31-B7A1-7927413B7323}"/>
              </a:ext>
            </a:extLst>
          </p:cNvPr>
          <p:cNvSpPr txBox="1"/>
          <p:nvPr/>
        </p:nvSpPr>
        <p:spPr>
          <a:xfrm>
            <a:off x="6383093" y="1737787"/>
            <a:ext cx="50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Log10</a:t>
            </a:r>
          </a:p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(FI)</a:t>
            </a:r>
          </a:p>
        </p:txBody>
      </p:sp>
      <p:sp>
        <p:nvSpPr>
          <p:cNvPr id="73" name="Tekstvak 72">
            <a:extLst>
              <a:ext uri="{FF2B5EF4-FFF2-40B4-BE49-F238E27FC236}">
                <a16:creationId xmlns:a16="http://schemas.microsoft.com/office/drawing/2014/main" id="{2EDD517D-9E5C-49F9-99DC-4EC000FAD989}"/>
              </a:ext>
            </a:extLst>
          </p:cNvPr>
          <p:cNvSpPr txBox="1"/>
          <p:nvPr/>
        </p:nvSpPr>
        <p:spPr>
          <a:xfrm>
            <a:off x="1585444" y="2954739"/>
            <a:ext cx="50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Log10</a:t>
            </a:r>
          </a:p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(FI)</a:t>
            </a:r>
          </a:p>
        </p:txBody>
      </p:sp>
      <p:sp>
        <p:nvSpPr>
          <p:cNvPr id="74" name="Tekstvak 73">
            <a:extLst>
              <a:ext uri="{FF2B5EF4-FFF2-40B4-BE49-F238E27FC236}">
                <a16:creationId xmlns:a16="http://schemas.microsoft.com/office/drawing/2014/main" id="{E5DCF42D-6ECA-4203-A30C-450291F6ED9D}"/>
              </a:ext>
            </a:extLst>
          </p:cNvPr>
          <p:cNvSpPr txBox="1"/>
          <p:nvPr/>
        </p:nvSpPr>
        <p:spPr>
          <a:xfrm>
            <a:off x="3993214" y="2954739"/>
            <a:ext cx="50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Log10</a:t>
            </a:r>
          </a:p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(FI)</a:t>
            </a:r>
          </a:p>
        </p:txBody>
      </p:sp>
      <p:sp>
        <p:nvSpPr>
          <p:cNvPr id="75" name="Tekstvak 74">
            <a:extLst>
              <a:ext uri="{FF2B5EF4-FFF2-40B4-BE49-F238E27FC236}">
                <a16:creationId xmlns:a16="http://schemas.microsoft.com/office/drawing/2014/main" id="{588247D3-CE52-491F-AB0F-A0C9540D32DE}"/>
              </a:ext>
            </a:extLst>
          </p:cNvPr>
          <p:cNvSpPr txBox="1"/>
          <p:nvPr/>
        </p:nvSpPr>
        <p:spPr>
          <a:xfrm>
            <a:off x="6383093" y="2954739"/>
            <a:ext cx="50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Log10</a:t>
            </a:r>
          </a:p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(FI)</a:t>
            </a:r>
          </a:p>
        </p:txBody>
      </p:sp>
      <p:sp>
        <p:nvSpPr>
          <p:cNvPr id="76" name="Tekstvak 75">
            <a:extLst>
              <a:ext uri="{FF2B5EF4-FFF2-40B4-BE49-F238E27FC236}">
                <a16:creationId xmlns:a16="http://schemas.microsoft.com/office/drawing/2014/main" id="{F473956C-1C4A-4CD8-9421-430EA4B8AAA6}"/>
              </a:ext>
            </a:extLst>
          </p:cNvPr>
          <p:cNvSpPr txBox="1"/>
          <p:nvPr/>
        </p:nvSpPr>
        <p:spPr>
          <a:xfrm>
            <a:off x="1585444" y="4163446"/>
            <a:ext cx="50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Log10</a:t>
            </a:r>
          </a:p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(FI)</a:t>
            </a:r>
          </a:p>
        </p:txBody>
      </p:sp>
      <p:sp>
        <p:nvSpPr>
          <p:cNvPr id="77" name="Tekstvak 76">
            <a:extLst>
              <a:ext uri="{FF2B5EF4-FFF2-40B4-BE49-F238E27FC236}">
                <a16:creationId xmlns:a16="http://schemas.microsoft.com/office/drawing/2014/main" id="{90A6DF8B-FDDB-481A-8F09-0311AD52B359}"/>
              </a:ext>
            </a:extLst>
          </p:cNvPr>
          <p:cNvSpPr txBox="1"/>
          <p:nvPr/>
        </p:nvSpPr>
        <p:spPr>
          <a:xfrm>
            <a:off x="3993214" y="4163446"/>
            <a:ext cx="50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Log10</a:t>
            </a:r>
          </a:p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(FI)</a:t>
            </a:r>
          </a:p>
        </p:txBody>
      </p:sp>
      <p:sp>
        <p:nvSpPr>
          <p:cNvPr id="78" name="Tekstvak 77">
            <a:extLst>
              <a:ext uri="{FF2B5EF4-FFF2-40B4-BE49-F238E27FC236}">
                <a16:creationId xmlns:a16="http://schemas.microsoft.com/office/drawing/2014/main" id="{F15A7B42-1BB2-4A97-8C86-4DF9F70337C6}"/>
              </a:ext>
            </a:extLst>
          </p:cNvPr>
          <p:cNvSpPr txBox="1"/>
          <p:nvPr/>
        </p:nvSpPr>
        <p:spPr>
          <a:xfrm>
            <a:off x="6383093" y="4163446"/>
            <a:ext cx="50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Log10</a:t>
            </a:r>
          </a:p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(FI)</a:t>
            </a:r>
          </a:p>
        </p:txBody>
      </p:sp>
      <p:sp>
        <p:nvSpPr>
          <p:cNvPr id="79" name="Tekstvak 78">
            <a:extLst>
              <a:ext uri="{FF2B5EF4-FFF2-40B4-BE49-F238E27FC236}">
                <a16:creationId xmlns:a16="http://schemas.microsoft.com/office/drawing/2014/main" id="{BB520F14-255A-40C2-892F-4FEFEF4C5F54}"/>
              </a:ext>
            </a:extLst>
          </p:cNvPr>
          <p:cNvSpPr txBox="1"/>
          <p:nvPr/>
        </p:nvSpPr>
        <p:spPr>
          <a:xfrm>
            <a:off x="1585444" y="5392066"/>
            <a:ext cx="50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Log10</a:t>
            </a:r>
          </a:p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(FI)</a:t>
            </a:r>
          </a:p>
        </p:txBody>
      </p:sp>
      <p:sp>
        <p:nvSpPr>
          <p:cNvPr id="80" name="Tekstvak 79">
            <a:extLst>
              <a:ext uri="{FF2B5EF4-FFF2-40B4-BE49-F238E27FC236}">
                <a16:creationId xmlns:a16="http://schemas.microsoft.com/office/drawing/2014/main" id="{D8A2C5DD-C287-4BA9-AE73-2523FFB52C29}"/>
              </a:ext>
            </a:extLst>
          </p:cNvPr>
          <p:cNvSpPr txBox="1"/>
          <p:nvPr/>
        </p:nvSpPr>
        <p:spPr>
          <a:xfrm>
            <a:off x="3993214" y="5392066"/>
            <a:ext cx="50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Log10</a:t>
            </a:r>
          </a:p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(FI)</a:t>
            </a:r>
          </a:p>
        </p:txBody>
      </p:sp>
      <p:sp>
        <p:nvSpPr>
          <p:cNvPr id="81" name="Tekstvak 80">
            <a:extLst>
              <a:ext uri="{FF2B5EF4-FFF2-40B4-BE49-F238E27FC236}">
                <a16:creationId xmlns:a16="http://schemas.microsoft.com/office/drawing/2014/main" id="{F2B53727-D984-402F-9ADA-D592C083F1D4}"/>
              </a:ext>
            </a:extLst>
          </p:cNvPr>
          <p:cNvSpPr txBox="1"/>
          <p:nvPr/>
        </p:nvSpPr>
        <p:spPr>
          <a:xfrm>
            <a:off x="6383093" y="5392066"/>
            <a:ext cx="50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Log10</a:t>
            </a:r>
          </a:p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(FI)</a:t>
            </a:r>
          </a:p>
        </p:txBody>
      </p:sp>
    </p:spTree>
    <p:extLst>
      <p:ext uri="{BB962C8B-B14F-4D97-AF65-F5344CB8AC3E}">
        <p14:creationId xmlns:p14="http://schemas.microsoft.com/office/powerpoint/2010/main" val="173814886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1067</TotalTime>
  <Words>108</Words>
  <Application>Microsoft Office PowerPoint</Application>
  <PresentationFormat>A4 (210 x 297 mm)</PresentationFormat>
  <Paragraphs>54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xxx Index MFIs per progenitor</dc:title>
  <dc:creator>Tamar Tak</dc:creator>
  <cp:lastModifiedBy>Tamar Tak</cp:lastModifiedBy>
  <cp:revision>13</cp:revision>
  <dcterms:created xsi:type="dcterms:W3CDTF">2018-10-17T14:12:21Z</dcterms:created>
  <dcterms:modified xsi:type="dcterms:W3CDTF">2021-05-08T09:23:49Z</dcterms:modified>
</cp:coreProperties>
</file>