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7" r:id="rId2"/>
  </p:sldIdLst>
  <p:sldSz cx="12192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6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29" autoAdjust="0"/>
    <p:restoredTop sz="95613" autoAdjust="0"/>
  </p:normalViewPr>
  <p:slideViewPr>
    <p:cSldViewPr snapToGrid="0" snapToObjects="1">
      <p:cViewPr varScale="1">
        <p:scale>
          <a:sx n="62" d="100"/>
          <a:sy n="62" d="100"/>
        </p:scale>
        <p:origin x="1976" y="208"/>
      </p:cViewPr>
      <p:guideLst>
        <p:guide orient="horz" pos="6168"/>
        <p:guide pos="3840"/>
      </p:guideLst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285779-C289-5F41-B645-0268E75F26E0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57400" y="1143000"/>
            <a:ext cx="27432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BB3E3-9EA6-C44E-8A9B-B1066AC29B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043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9BB3E3-9EA6-C44E-8A9B-B1066AC29B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956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44726"/>
            <a:ext cx="10363200" cy="4775200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7204076"/>
            <a:ext cx="9144000" cy="3311524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505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31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30250"/>
            <a:ext cx="26289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730250"/>
            <a:ext cx="77343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06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136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3419479"/>
            <a:ext cx="10515600" cy="5705474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9178929"/>
            <a:ext cx="10515600" cy="3000374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3651250"/>
            <a:ext cx="51816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90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730253"/>
            <a:ext cx="105156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362326"/>
            <a:ext cx="5157787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010150"/>
            <a:ext cx="5157787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362326"/>
            <a:ext cx="5183188" cy="1647824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010150"/>
            <a:ext cx="5183188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78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93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829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974853"/>
            <a:ext cx="6172200" cy="9747250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8477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14400"/>
            <a:ext cx="3932237" cy="32004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974853"/>
            <a:ext cx="6172200" cy="9747250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114800"/>
            <a:ext cx="3932237" cy="7623176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39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30253"/>
            <a:ext cx="105156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3651250"/>
            <a:ext cx="105156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48EBC-4A2C-4C46-B676-72366042DE5C}" type="datetimeFigureOut">
              <a:rPr lang="en-US" smtClean="0"/>
              <a:t>11/17/20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2712703"/>
            <a:ext cx="41148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2712703"/>
            <a:ext cx="27432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75868-E8C0-4C41-9E75-E8AE3D84A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08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Freeform 94">
            <a:extLst>
              <a:ext uri="{FF2B5EF4-FFF2-40B4-BE49-F238E27FC236}">
                <a16:creationId xmlns:a16="http://schemas.microsoft.com/office/drawing/2014/main" id="{5AC930C8-560E-8146-93E2-5B90C165D473}"/>
              </a:ext>
            </a:extLst>
          </p:cNvPr>
          <p:cNvSpPr>
            <a:spLocks/>
          </p:cNvSpPr>
          <p:nvPr/>
        </p:nvSpPr>
        <p:spPr bwMode="auto">
          <a:xfrm>
            <a:off x="6519335" y="88921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3" name="Line 96">
            <a:extLst>
              <a:ext uri="{FF2B5EF4-FFF2-40B4-BE49-F238E27FC236}">
                <a16:creationId xmlns:a16="http://schemas.microsoft.com/office/drawing/2014/main" id="{23E228E2-A68B-6849-8002-898F621B54E5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9360" y="8254017"/>
            <a:ext cx="0" cy="3143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5" name="Freeform 172">
            <a:extLst>
              <a:ext uri="{FF2B5EF4-FFF2-40B4-BE49-F238E27FC236}">
                <a16:creationId xmlns:a16="http://schemas.microsoft.com/office/drawing/2014/main" id="{F94FC887-8411-6140-8581-7F8F9DC62C0D}"/>
              </a:ext>
            </a:extLst>
          </p:cNvPr>
          <p:cNvSpPr>
            <a:spLocks/>
          </p:cNvSpPr>
          <p:nvPr/>
        </p:nvSpPr>
        <p:spPr bwMode="auto">
          <a:xfrm>
            <a:off x="6652685" y="836831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8" name="Line 91">
            <a:extLst>
              <a:ext uri="{FF2B5EF4-FFF2-40B4-BE49-F238E27FC236}">
                <a16:creationId xmlns:a16="http://schemas.microsoft.com/office/drawing/2014/main" id="{91B7ED0E-5BC3-FC48-A280-6E4E8F5A4E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88255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597" name="Line 90">
            <a:extLst>
              <a:ext uri="{FF2B5EF4-FFF2-40B4-BE49-F238E27FC236}">
                <a16:creationId xmlns:a16="http://schemas.microsoft.com/office/drawing/2014/main" id="{42DDF0B8-A694-C540-B884-39E5E685ED6D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010" y="8825517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34" name="Line 127">
            <a:extLst>
              <a:ext uri="{FF2B5EF4-FFF2-40B4-BE49-F238E27FC236}">
                <a16:creationId xmlns:a16="http://schemas.microsoft.com/office/drawing/2014/main" id="{E19B7AA1-A066-5B4B-B419-DE1D6DFC8FDC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010" y="8863617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5" name="Line 128">
            <a:extLst>
              <a:ext uri="{FF2B5EF4-FFF2-40B4-BE49-F238E27FC236}">
                <a16:creationId xmlns:a16="http://schemas.microsoft.com/office/drawing/2014/main" id="{8F166651-D197-0E42-89D5-2B66CA934ED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88636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1" name="Line 84">
            <a:extLst>
              <a:ext uri="{FF2B5EF4-FFF2-40B4-BE49-F238E27FC236}">
                <a16:creationId xmlns:a16="http://schemas.microsoft.com/office/drawing/2014/main" id="{63BB3F07-2F80-CB40-A286-015B753E9AA6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2185" y="9492267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3" name="Line 86">
            <a:extLst>
              <a:ext uri="{FF2B5EF4-FFF2-40B4-BE49-F238E27FC236}">
                <a16:creationId xmlns:a16="http://schemas.microsoft.com/office/drawing/2014/main" id="{9059E474-679B-8C47-9C07-32C40033C24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6446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629" name="Line 122">
            <a:extLst>
              <a:ext uri="{FF2B5EF4-FFF2-40B4-BE49-F238E27FC236}">
                <a16:creationId xmlns:a16="http://schemas.microsoft.com/office/drawing/2014/main" id="{ED9F11B4-93AA-F144-B66F-CB5E327BAED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2185" y="9311292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1" name="Line 124">
            <a:extLst>
              <a:ext uri="{FF2B5EF4-FFF2-40B4-BE49-F238E27FC236}">
                <a16:creationId xmlns:a16="http://schemas.microsoft.com/office/drawing/2014/main" id="{3DEA0C60-6108-C443-9290-0E021B90E1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6160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182" name="Rectangle 181">
            <a:extLst>
              <a:ext uri="{FF2B5EF4-FFF2-40B4-BE49-F238E27FC236}">
                <a16:creationId xmlns:a16="http://schemas.microsoft.com/office/drawing/2014/main" id="{94F658A8-24D2-454C-9E8E-4B48F0C24C77}"/>
              </a:ext>
            </a:extLst>
          </p:cNvPr>
          <p:cNvSpPr/>
          <p:nvPr/>
        </p:nvSpPr>
        <p:spPr>
          <a:xfrm>
            <a:off x="4409773" y="7703841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484CB212-70F0-0F49-8072-0A2A997A765D}"/>
              </a:ext>
            </a:extLst>
          </p:cNvPr>
          <p:cNvSpPr/>
          <p:nvPr/>
        </p:nvSpPr>
        <p:spPr>
          <a:xfrm>
            <a:off x="3574369" y="7699769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150E79C-C02D-B74A-9DBB-C7246532CD8D}"/>
              </a:ext>
            </a:extLst>
          </p:cNvPr>
          <p:cNvSpPr txBox="1"/>
          <p:nvPr/>
        </p:nvSpPr>
        <p:spPr>
          <a:xfrm>
            <a:off x="3251271" y="6816058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185" name="Graphic 184" descr="Volume">
            <a:extLst>
              <a:ext uri="{FF2B5EF4-FFF2-40B4-BE49-F238E27FC236}">
                <a16:creationId xmlns:a16="http://schemas.microsoft.com/office/drawing/2014/main" id="{2E9626DB-120B-AE43-9D78-70EEC262A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02166" y="7926629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86" name="TextBox 185">
            <a:extLst>
              <a:ext uri="{FF2B5EF4-FFF2-40B4-BE49-F238E27FC236}">
                <a16:creationId xmlns:a16="http://schemas.microsoft.com/office/drawing/2014/main" id="{BB796AD3-B5DC-B848-8D7D-6C756A1CBA3B}"/>
              </a:ext>
            </a:extLst>
          </p:cNvPr>
          <p:cNvSpPr txBox="1"/>
          <p:nvPr/>
        </p:nvSpPr>
        <p:spPr>
          <a:xfrm>
            <a:off x="3529408" y="7887305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187" name="Lightning Bolt 186">
            <a:extLst>
              <a:ext uri="{FF2B5EF4-FFF2-40B4-BE49-F238E27FC236}">
                <a16:creationId xmlns:a16="http://schemas.microsoft.com/office/drawing/2014/main" id="{CC5B6B6B-4E61-B844-8089-D88694915837}"/>
              </a:ext>
            </a:extLst>
          </p:cNvPr>
          <p:cNvSpPr/>
          <p:nvPr/>
        </p:nvSpPr>
        <p:spPr>
          <a:xfrm rot="20715004" flipH="1">
            <a:off x="4050714" y="7925429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15ED52D-AE56-7942-AFD3-7942B85EB72A}"/>
              </a:ext>
            </a:extLst>
          </p:cNvPr>
          <p:cNvSpPr txBox="1"/>
          <p:nvPr/>
        </p:nvSpPr>
        <p:spPr>
          <a:xfrm>
            <a:off x="3907668" y="7890730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E4666EB7-A27D-D64F-8C26-E3915DEB4D09}"/>
              </a:ext>
            </a:extLst>
          </p:cNvPr>
          <p:cNvSpPr txBox="1"/>
          <p:nvPr/>
        </p:nvSpPr>
        <p:spPr>
          <a:xfrm>
            <a:off x="3574368" y="770365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pic>
        <p:nvPicPr>
          <p:cNvPr id="190" name="Graphic 189" descr="Volume">
            <a:extLst>
              <a:ext uri="{FF2B5EF4-FFF2-40B4-BE49-F238E27FC236}">
                <a16:creationId xmlns:a16="http://schemas.microsoft.com/office/drawing/2014/main" id="{933EA3BD-4B25-4B44-9C91-370D7B9A78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392831" y="8996076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91" name="TextBox 190">
            <a:extLst>
              <a:ext uri="{FF2B5EF4-FFF2-40B4-BE49-F238E27FC236}">
                <a16:creationId xmlns:a16="http://schemas.microsoft.com/office/drawing/2014/main" id="{A11AA1E4-1DFD-9344-AD1D-1644E609E906}"/>
              </a:ext>
            </a:extLst>
          </p:cNvPr>
          <p:cNvSpPr txBox="1"/>
          <p:nvPr/>
        </p:nvSpPr>
        <p:spPr>
          <a:xfrm>
            <a:off x="4101511" y="8957408"/>
            <a:ext cx="346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192" name="Rectangle 191">
            <a:extLst>
              <a:ext uri="{FF2B5EF4-FFF2-40B4-BE49-F238E27FC236}">
                <a16:creationId xmlns:a16="http://schemas.microsoft.com/office/drawing/2014/main" id="{54097443-512C-5845-A8AD-33EF77369613}"/>
              </a:ext>
            </a:extLst>
          </p:cNvPr>
          <p:cNvSpPr/>
          <p:nvPr/>
        </p:nvSpPr>
        <p:spPr>
          <a:xfrm>
            <a:off x="3607159" y="8991288"/>
            <a:ext cx="1562711" cy="18288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65F0F9FD-07B9-4C4F-854C-E5342F0DC279}"/>
              </a:ext>
            </a:extLst>
          </p:cNvPr>
          <p:cNvSpPr txBox="1"/>
          <p:nvPr/>
        </p:nvSpPr>
        <p:spPr>
          <a:xfrm>
            <a:off x="3574367" y="7417997"/>
            <a:ext cx="1562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Conditioning (Context A)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EDA9C917-68AB-DB4A-AD7A-7EAA4BC30458}"/>
              </a:ext>
            </a:extLst>
          </p:cNvPr>
          <p:cNvSpPr txBox="1"/>
          <p:nvPr/>
        </p:nvSpPr>
        <p:spPr>
          <a:xfrm>
            <a:off x="3597634" y="8696628"/>
            <a:ext cx="1572236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Retrieval (Context B)</a:t>
            </a:r>
          </a:p>
        </p:txBody>
      </p:sp>
      <p:pic>
        <p:nvPicPr>
          <p:cNvPr id="195" name="Graphic 194" descr="Volume">
            <a:extLst>
              <a:ext uri="{FF2B5EF4-FFF2-40B4-BE49-F238E27FC236}">
                <a16:creationId xmlns:a16="http://schemas.microsoft.com/office/drawing/2014/main" id="{73AFFCAE-8FEA-5148-A06D-F6084EC06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99160" y="8151533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96" name="TextBox 195">
            <a:extLst>
              <a:ext uri="{FF2B5EF4-FFF2-40B4-BE49-F238E27FC236}">
                <a16:creationId xmlns:a16="http://schemas.microsoft.com/office/drawing/2014/main" id="{2A7F8274-ECC8-8C4C-BE0D-48B7F34736EB}"/>
              </a:ext>
            </a:extLst>
          </p:cNvPr>
          <p:cNvSpPr txBox="1"/>
          <p:nvPr/>
        </p:nvSpPr>
        <p:spPr>
          <a:xfrm>
            <a:off x="3526402" y="8117960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pic>
        <p:nvPicPr>
          <p:cNvPr id="197" name="Graphic 196" descr="Volume">
            <a:extLst>
              <a:ext uri="{FF2B5EF4-FFF2-40B4-BE49-F238E27FC236}">
                <a16:creationId xmlns:a16="http://schemas.microsoft.com/office/drawing/2014/main" id="{4529BA3C-DD64-204D-8CB9-A0996ACF65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35740" y="8003107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198" name="TextBox 197">
            <a:extLst>
              <a:ext uri="{FF2B5EF4-FFF2-40B4-BE49-F238E27FC236}">
                <a16:creationId xmlns:a16="http://schemas.microsoft.com/office/drawing/2014/main" id="{4250C298-EC97-6946-B9BA-4A3D61EF5FAE}"/>
              </a:ext>
            </a:extLst>
          </p:cNvPr>
          <p:cNvSpPr txBox="1"/>
          <p:nvPr/>
        </p:nvSpPr>
        <p:spPr>
          <a:xfrm>
            <a:off x="4362982" y="7963783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199" name="Lightning Bolt 198">
            <a:extLst>
              <a:ext uri="{FF2B5EF4-FFF2-40B4-BE49-F238E27FC236}">
                <a16:creationId xmlns:a16="http://schemas.microsoft.com/office/drawing/2014/main" id="{6C2835A9-DE79-A64F-8D06-F16002DCD42D}"/>
              </a:ext>
            </a:extLst>
          </p:cNvPr>
          <p:cNvSpPr/>
          <p:nvPr/>
        </p:nvSpPr>
        <p:spPr>
          <a:xfrm rot="20715004" flipH="1">
            <a:off x="4878666" y="8015761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A5066D15-4D0E-5044-BD1C-696544CD9D22}"/>
              </a:ext>
            </a:extLst>
          </p:cNvPr>
          <p:cNvSpPr txBox="1"/>
          <p:nvPr/>
        </p:nvSpPr>
        <p:spPr>
          <a:xfrm>
            <a:off x="4729869" y="7967208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2114CA97-394C-BA4C-A1B8-39F837379691}"/>
              </a:ext>
            </a:extLst>
          </p:cNvPr>
          <p:cNvSpPr txBox="1"/>
          <p:nvPr/>
        </p:nvSpPr>
        <p:spPr>
          <a:xfrm>
            <a:off x="4405559" y="7707731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sz="9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2" name="Right Brace 201">
            <a:extLst>
              <a:ext uri="{FF2B5EF4-FFF2-40B4-BE49-F238E27FC236}">
                <a16:creationId xmlns:a16="http://schemas.microsoft.com/office/drawing/2014/main" id="{955B5034-B560-3141-9AEC-00AC8ADAA8DA}"/>
              </a:ext>
            </a:extLst>
          </p:cNvPr>
          <p:cNvSpPr/>
          <p:nvPr/>
        </p:nvSpPr>
        <p:spPr>
          <a:xfrm rot="5400000">
            <a:off x="4279796" y="7828481"/>
            <a:ext cx="156067" cy="1566924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2436DD05-EBC7-9A44-9273-66F9424210E1}"/>
              </a:ext>
            </a:extLst>
          </p:cNvPr>
          <p:cNvSpPr txBox="1"/>
          <p:nvPr/>
        </p:nvSpPr>
        <p:spPr>
          <a:xfrm>
            <a:off x="3574365" y="8362558"/>
            <a:ext cx="1561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day</a:t>
            </a:r>
          </a:p>
        </p:txBody>
      </p:sp>
      <p:pic>
        <p:nvPicPr>
          <p:cNvPr id="204" name="Picture 203">
            <a:extLst>
              <a:ext uri="{FF2B5EF4-FFF2-40B4-BE49-F238E27FC236}">
                <a16:creationId xmlns:a16="http://schemas.microsoft.com/office/drawing/2014/main" id="{3A58FCD9-6A5F-C443-B1B4-9CB1BE437D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1224" y="7201530"/>
            <a:ext cx="431236" cy="182880"/>
          </a:xfrm>
          <a:prstGeom prst="rect">
            <a:avLst/>
          </a:prstGeom>
        </p:spPr>
      </p:pic>
      <p:pic>
        <p:nvPicPr>
          <p:cNvPr id="205" name="Picture 204">
            <a:extLst>
              <a:ext uri="{FF2B5EF4-FFF2-40B4-BE49-F238E27FC236}">
                <a16:creationId xmlns:a16="http://schemas.microsoft.com/office/drawing/2014/main" id="{D990512E-6315-4D45-A755-D35311F1C8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99160" y="7199826"/>
            <a:ext cx="482321" cy="182880"/>
          </a:xfrm>
          <a:prstGeom prst="rect">
            <a:avLst/>
          </a:prstGeom>
        </p:spPr>
      </p:pic>
      <p:sp>
        <p:nvSpPr>
          <p:cNvPr id="206" name="Rectangle 379">
            <a:extLst>
              <a:ext uri="{FF2B5EF4-FFF2-40B4-BE49-F238E27FC236}">
                <a16:creationId xmlns:a16="http://schemas.microsoft.com/office/drawing/2014/main" id="{D252F5A4-3E0A-9649-8E07-F8FF9FABCD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2374" y="7124908"/>
            <a:ext cx="544915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B6</a:t>
            </a:r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7" name="Rectangle 379">
            <a:extLst>
              <a:ext uri="{FF2B5EF4-FFF2-40B4-BE49-F238E27FC236}">
                <a16:creationId xmlns:a16="http://schemas.microsoft.com/office/drawing/2014/main" id="{E048F1F9-2999-EC4D-8F4D-5BEE57D81B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9606" y="7124276"/>
            <a:ext cx="685523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0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2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50"/>
              </a:spcBef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9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8" name="Rectangle 26">
            <a:extLst>
              <a:ext uri="{FF2B5EF4-FFF2-40B4-BE49-F238E27FC236}">
                <a16:creationId xmlns:a16="http://schemas.microsoft.com/office/drawing/2014/main" id="{A3416655-203E-7D45-A20C-7494F9C0659F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5206168" y="8661656"/>
            <a:ext cx="11172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Percent freezing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9" name="Rectangle 501">
            <a:extLst>
              <a:ext uri="{FF2B5EF4-FFF2-40B4-BE49-F238E27FC236}">
                <a16:creationId xmlns:a16="http://schemas.microsoft.com/office/drawing/2014/main" id="{EC5448E5-F7C6-2F49-96AA-61B9448454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9578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0" name="Rectangle 503">
            <a:extLst>
              <a:ext uri="{FF2B5EF4-FFF2-40B4-BE49-F238E27FC236}">
                <a16:creationId xmlns:a16="http://schemas.microsoft.com/office/drawing/2014/main" id="{E932FED6-5011-0B4E-8474-172B1356F1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9154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1" name="Rectangle 505">
            <a:extLst>
              <a:ext uri="{FF2B5EF4-FFF2-40B4-BE49-F238E27FC236}">
                <a16:creationId xmlns:a16="http://schemas.microsoft.com/office/drawing/2014/main" id="{2BAC1A86-8664-0A43-AD09-6AF113060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2504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2" name="Rectangle 507">
            <a:extLst>
              <a:ext uri="{FF2B5EF4-FFF2-40B4-BE49-F238E27FC236}">
                <a16:creationId xmlns:a16="http://schemas.microsoft.com/office/drawing/2014/main" id="{4A802968-2602-5347-9203-5313D14F3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1605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3" name="Rectangle 509">
            <a:extLst>
              <a:ext uri="{FF2B5EF4-FFF2-40B4-BE49-F238E27FC236}">
                <a16:creationId xmlns:a16="http://schemas.microsoft.com/office/drawing/2014/main" id="{E72086E1-0366-8E47-A669-86E1777D10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35430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4" name="Rectangle 511">
            <a:extLst>
              <a:ext uri="{FF2B5EF4-FFF2-40B4-BE49-F238E27FC236}">
                <a16:creationId xmlns:a16="http://schemas.microsoft.com/office/drawing/2014/main" id="{88F2AB5C-DD8B-C741-B480-6B22F93D1A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68780" y="974843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5" name="Rectangle 519">
            <a:extLst>
              <a:ext uri="{FF2B5EF4-FFF2-40B4-BE49-F238E27FC236}">
                <a16:creationId xmlns:a16="http://schemas.microsoft.com/office/drawing/2014/main" id="{957DF8D3-F43B-9F4A-91C4-BA1A17BEB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7960" y="10007768"/>
            <a:ext cx="9024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Condition CS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6" name="Rectangle 501">
            <a:extLst>
              <a:ext uri="{FF2B5EF4-FFF2-40B4-BE49-F238E27FC236}">
                <a16:creationId xmlns:a16="http://schemas.microsoft.com/office/drawing/2014/main" id="{A30136CB-CAC2-4A49-BD75-7C046124F4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1814" y="9748432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40638FA8-9C29-0041-803C-7F34A0D8CC8D}"/>
              </a:ext>
            </a:extLst>
          </p:cNvPr>
          <p:cNvSpPr txBox="1"/>
          <p:nvPr/>
        </p:nvSpPr>
        <p:spPr>
          <a:xfrm>
            <a:off x="5547774" y="6816058"/>
            <a:ext cx="3048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8" name="Rectangle 513">
            <a:extLst>
              <a:ext uri="{FF2B5EF4-FFF2-40B4-BE49-F238E27FC236}">
                <a16:creationId xmlns:a16="http://schemas.microsoft.com/office/drawing/2014/main" id="{3900DD8B-E1AC-D240-9A9B-EA436F56C8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3340" y="7466712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221" name="Rectangle 516">
            <a:extLst>
              <a:ext uri="{FF2B5EF4-FFF2-40B4-BE49-F238E27FC236}">
                <a16:creationId xmlns:a16="http://schemas.microsoft.com/office/drawing/2014/main" id="{C4409CA0-53F6-2C45-BE8B-A50B42F69A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20067" y="7247546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PRF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24" name="Rectangle 519">
            <a:extLst>
              <a:ext uri="{FF2B5EF4-FFF2-40B4-BE49-F238E27FC236}">
                <a16:creationId xmlns:a16="http://schemas.microsoft.com/office/drawing/2014/main" id="{DB88C85C-53E2-3D4C-BA52-1F4ABF41C4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5884" y="7036195"/>
            <a:ext cx="740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CS+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</a:rPr>
              <a:t>US 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DD336B03-5526-2544-BBBD-D9FF60106422}"/>
              </a:ext>
            </a:extLst>
          </p:cNvPr>
          <p:cNvGrpSpPr/>
          <p:nvPr/>
        </p:nvGrpSpPr>
        <p:grpSpPr>
          <a:xfrm>
            <a:off x="6285378" y="7440524"/>
            <a:ext cx="846732" cy="279498"/>
            <a:chOff x="4966904" y="1295846"/>
            <a:chExt cx="846732" cy="279498"/>
          </a:xfrm>
        </p:grpSpPr>
        <p:sp>
          <p:nvSpPr>
            <p:cNvPr id="226" name="Rectangle 225">
              <a:extLst>
                <a:ext uri="{FF2B5EF4-FFF2-40B4-BE49-F238E27FC236}">
                  <a16:creationId xmlns:a16="http://schemas.microsoft.com/office/drawing/2014/main" id="{2905F8B5-BA5C-6644-A27C-7DD6606A1B34}"/>
                </a:ext>
              </a:extLst>
            </p:cNvPr>
            <p:cNvSpPr/>
            <p:nvPr/>
          </p:nvSpPr>
          <p:spPr>
            <a:xfrm>
              <a:off x="4966904" y="1295846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7" name="Rectangle 226">
              <a:extLst>
                <a:ext uri="{FF2B5EF4-FFF2-40B4-BE49-F238E27FC236}">
                  <a16:creationId xmlns:a16="http://schemas.microsoft.com/office/drawing/2014/main" id="{3C9F0507-81C7-8646-AD29-E31C550F3630}"/>
                </a:ext>
              </a:extLst>
            </p:cNvPr>
            <p:cNvSpPr/>
            <p:nvPr/>
          </p:nvSpPr>
          <p:spPr>
            <a:xfrm>
              <a:off x="5102047" y="1298345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8" name="Rectangle 227">
              <a:extLst>
                <a:ext uri="{FF2B5EF4-FFF2-40B4-BE49-F238E27FC236}">
                  <a16:creationId xmlns:a16="http://schemas.microsoft.com/office/drawing/2014/main" id="{C13B4094-12D0-B64C-9FAC-81F4FAEF5935}"/>
                </a:ext>
              </a:extLst>
            </p:cNvPr>
            <p:cNvSpPr/>
            <p:nvPr/>
          </p:nvSpPr>
          <p:spPr>
            <a:xfrm>
              <a:off x="5491112" y="1296603"/>
              <a:ext cx="3225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71940797-70BB-1546-99D7-FABCF82B3521}"/>
              </a:ext>
            </a:extLst>
          </p:cNvPr>
          <p:cNvGrpSpPr/>
          <p:nvPr/>
        </p:nvGrpSpPr>
        <p:grpSpPr>
          <a:xfrm>
            <a:off x="6284714" y="7213049"/>
            <a:ext cx="977290" cy="281992"/>
            <a:chOff x="4807216" y="1295504"/>
            <a:chExt cx="977290" cy="281992"/>
          </a:xfrm>
        </p:grpSpPr>
        <p:grpSp>
          <p:nvGrpSpPr>
            <p:cNvPr id="230" name="Group 229">
              <a:extLst>
                <a:ext uri="{FF2B5EF4-FFF2-40B4-BE49-F238E27FC236}">
                  <a16:creationId xmlns:a16="http://schemas.microsoft.com/office/drawing/2014/main" id="{D96B577F-B257-D442-AACD-805C5AC7093F}"/>
                </a:ext>
              </a:extLst>
            </p:cNvPr>
            <p:cNvGrpSpPr/>
            <p:nvPr/>
          </p:nvGrpSpPr>
          <p:grpSpPr>
            <a:xfrm>
              <a:off x="5072663" y="1297296"/>
              <a:ext cx="711843" cy="278558"/>
              <a:chOff x="5231687" y="1225418"/>
              <a:chExt cx="711843" cy="278558"/>
            </a:xfrm>
          </p:grpSpPr>
          <p:sp>
            <p:nvSpPr>
              <p:cNvPr id="235" name="Rectangle 234">
                <a:extLst>
                  <a:ext uri="{FF2B5EF4-FFF2-40B4-BE49-F238E27FC236}">
                    <a16:creationId xmlns:a16="http://schemas.microsoft.com/office/drawing/2014/main" id="{D827CBC2-695C-4143-9BAF-839F8CEBE045}"/>
                  </a:ext>
                </a:extLst>
              </p:cNvPr>
              <p:cNvSpPr/>
              <p:nvPr/>
            </p:nvSpPr>
            <p:spPr>
              <a:xfrm>
                <a:off x="5231687" y="1225418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6" name="Rectangle 235">
                <a:extLst>
                  <a:ext uri="{FF2B5EF4-FFF2-40B4-BE49-F238E27FC236}">
                    <a16:creationId xmlns:a16="http://schemas.microsoft.com/office/drawing/2014/main" id="{DAD422BA-4779-9B43-AC2F-DF7A9D9B6546}"/>
                  </a:ext>
                </a:extLst>
              </p:cNvPr>
              <p:cNvSpPr/>
              <p:nvPr/>
            </p:nvSpPr>
            <p:spPr>
              <a:xfrm>
                <a:off x="5365015" y="1226977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7" name="Rectangle 236">
                <a:extLst>
                  <a:ext uri="{FF2B5EF4-FFF2-40B4-BE49-F238E27FC236}">
                    <a16:creationId xmlns:a16="http://schemas.microsoft.com/office/drawing/2014/main" id="{23CEC896-1F10-C240-A30A-5F65AC2B42EB}"/>
                  </a:ext>
                </a:extLst>
              </p:cNvPr>
              <p:cNvSpPr/>
              <p:nvPr/>
            </p:nvSpPr>
            <p:spPr>
              <a:xfrm>
                <a:off x="5621006" y="122601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EC7CC3FE-70BE-2C4B-8545-86B3989F44B7}"/>
                </a:ext>
              </a:extLst>
            </p:cNvPr>
            <p:cNvGrpSpPr/>
            <p:nvPr/>
          </p:nvGrpSpPr>
          <p:grpSpPr>
            <a:xfrm>
              <a:off x="4807216" y="1295504"/>
              <a:ext cx="846732" cy="281992"/>
              <a:chOff x="4966904" y="1296603"/>
              <a:chExt cx="846732" cy="281992"/>
            </a:xfrm>
          </p:grpSpPr>
          <p:sp>
            <p:nvSpPr>
              <p:cNvPr id="232" name="Rectangle 231">
                <a:extLst>
                  <a:ext uri="{FF2B5EF4-FFF2-40B4-BE49-F238E27FC236}">
                    <a16:creationId xmlns:a16="http://schemas.microsoft.com/office/drawing/2014/main" id="{9EB2FB05-A49D-154B-95F3-C75F416EE249}"/>
                  </a:ext>
                </a:extLst>
              </p:cNvPr>
              <p:cNvSpPr/>
              <p:nvPr/>
            </p:nvSpPr>
            <p:spPr>
              <a:xfrm>
                <a:off x="4966904" y="1301596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3" name="Rectangle 232">
                <a:extLst>
                  <a:ext uri="{FF2B5EF4-FFF2-40B4-BE49-F238E27FC236}">
                    <a16:creationId xmlns:a16="http://schemas.microsoft.com/office/drawing/2014/main" id="{D718E58C-2824-7D4A-8802-B82A4ADDEBBA}"/>
                  </a:ext>
                </a:extLst>
              </p:cNvPr>
              <p:cNvSpPr/>
              <p:nvPr/>
            </p:nvSpPr>
            <p:spPr>
              <a:xfrm>
                <a:off x="5102047" y="1298345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4" name="Rectangle 233">
                <a:extLst>
                  <a:ext uri="{FF2B5EF4-FFF2-40B4-BE49-F238E27FC236}">
                    <a16:creationId xmlns:a16="http://schemas.microsoft.com/office/drawing/2014/main" id="{D928B64E-58BC-A142-AC7D-8344D83102CF}"/>
                  </a:ext>
                </a:extLst>
              </p:cNvPr>
              <p:cNvSpPr/>
              <p:nvPr/>
            </p:nvSpPr>
            <p:spPr>
              <a:xfrm>
                <a:off x="5491112" y="129660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38" name="Rectangle 519">
            <a:extLst>
              <a:ext uri="{FF2B5EF4-FFF2-40B4-BE49-F238E27FC236}">
                <a16:creationId xmlns:a16="http://schemas.microsoft.com/office/drawing/2014/main" id="{A2169302-4AFB-C04C-9403-0EE15805BE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80728" y="7034742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 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AD12FA1A-BB44-D446-B30B-0B68CFBE0334}"/>
              </a:ext>
            </a:extLst>
          </p:cNvPr>
          <p:cNvCxnSpPr>
            <a:cxnSpLocks/>
          </p:cNvCxnSpPr>
          <p:nvPr/>
        </p:nvCxnSpPr>
        <p:spPr>
          <a:xfrm flipV="1">
            <a:off x="6325196" y="7435373"/>
            <a:ext cx="1645920" cy="15744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0" name="Line 540">
            <a:extLst>
              <a:ext uri="{FF2B5EF4-FFF2-40B4-BE49-F238E27FC236}">
                <a16:creationId xmlns:a16="http://schemas.microsoft.com/office/drawing/2014/main" id="{11356F65-8F8E-C840-BD71-AEE10A910672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135" y="5695498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1" name="Oval 543">
            <a:extLst>
              <a:ext uri="{FF2B5EF4-FFF2-40B4-BE49-F238E27FC236}">
                <a16:creationId xmlns:a16="http://schemas.microsoft.com/office/drawing/2014/main" id="{A5B7C0BC-7208-B449-BFDF-809545B0E9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748" y="578598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2" name="Rectangle 241">
            <a:extLst>
              <a:ext uri="{FF2B5EF4-FFF2-40B4-BE49-F238E27FC236}">
                <a16:creationId xmlns:a16="http://schemas.microsoft.com/office/drawing/2014/main" id="{3D1299A7-B49A-BB4B-A6FC-59F8EB999C02}"/>
              </a:ext>
            </a:extLst>
          </p:cNvPr>
          <p:cNvSpPr/>
          <p:nvPr/>
        </p:nvSpPr>
        <p:spPr>
          <a:xfrm>
            <a:off x="3409972" y="4500061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74000">
                <a:schemeClr val="accent5">
                  <a:lumMod val="45000"/>
                  <a:lumOff val="55000"/>
                </a:schemeClr>
              </a:gs>
              <a:gs pos="83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00206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A44E73FF-7403-734B-BAC3-CF5C605EC2AC}"/>
              </a:ext>
            </a:extLst>
          </p:cNvPr>
          <p:cNvSpPr/>
          <p:nvPr/>
        </p:nvSpPr>
        <p:spPr>
          <a:xfrm>
            <a:off x="2574568" y="4495989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385B74B7-D703-5147-91DA-775FF758F4A8}"/>
              </a:ext>
            </a:extLst>
          </p:cNvPr>
          <p:cNvSpPr/>
          <p:nvPr/>
        </p:nvSpPr>
        <p:spPr>
          <a:xfrm>
            <a:off x="1750940" y="4501005"/>
            <a:ext cx="731520" cy="64008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4000"/>
                  <a:lumOff val="96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5400000" scaled="1"/>
            <a:tileRect/>
          </a:gradFill>
          <a:ln w="12700">
            <a:solidFill>
              <a:schemeClr val="bg1">
                <a:lumMod val="6500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Line 582">
            <a:extLst>
              <a:ext uri="{FF2B5EF4-FFF2-40B4-BE49-F238E27FC236}">
                <a16:creationId xmlns:a16="http://schemas.microsoft.com/office/drawing/2014/main" id="{50B83F45-3EEC-F045-B96A-2193A7F92E3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3560" y="58574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Line 596">
            <a:extLst>
              <a:ext uri="{FF2B5EF4-FFF2-40B4-BE49-F238E27FC236}">
                <a16:creationId xmlns:a16="http://schemas.microsoft.com/office/drawing/2014/main" id="{15843908-7DEA-2440-A6F2-5E683F28BE83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135" y="4876348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Line 598">
            <a:extLst>
              <a:ext uri="{FF2B5EF4-FFF2-40B4-BE49-F238E27FC236}">
                <a16:creationId xmlns:a16="http://schemas.microsoft.com/office/drawing/2014/main" id="{78684C3F-5F34-B442-B940-30E0F47C36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51620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8" name="Line 601">
            <a:extLst>
              <a:ext uri="{FF2B5EF4-FFF2-40B4-BE49-F238E27FC236}">
                <a16:creationId xmlns:a16="http://schemas.microsoft.com/office/drawing/2014/main" id="{EFAB4899-477E-9847-A80C-ED59D27B572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7435" y="51620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" name="Line 604">
            <a:extLst>
              <a:ext uri="{FF2B5EF4-FFF2-40B4-BE49-F238E27FC236}">
                <a16:creationId xmlns:a16="http://schemas.microsoft.com/office/drawing/2014/main" id="{BC6C3C0E-4FE5-1E4F-A6FD-2F5BF3DEF85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8760" y="6066973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CEE1867D-E39A-8144-B280-6971085CD861}"/>
              </a:ext>
            </a:extLst>
          </p:cNvPr>
          <p:cNvSpPr txBox="1"/>
          <p:nvPr/>
        </p:nvSpPr>
        <p:spPr>
          <a:xfrm>
            <a:off x="1457908" y="3775227"/>
            <a:ext cx="314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65FE8C8D-57CB-B447-80DF-FB472D4FB293}"/>
              </a:ext>
            </a:extLst>
          </p:cNvPr>
          <p:cNvSpPr txBox="1"/>
          <p:nvPr/>
        </p:nvSpPr>
        <p:spPr>
          <a:xfrm>
            <a:off x="4676645" y="3775227"/>
            <a:ext cx="3145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52" name="Line 483">
            <a:extLst>
              <a:ext uri="{FF2B5EF4-FFF2-40B4-BE49-F238E27FC236}">
                <a16:creationId xmlns:a16="http://schemas.microsoft.com/office/drawing/2014/main" id="{81DC2ED2-3DCE-3343-96C1-0F0B775752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8760" y="42381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3" name="Line 484">
            <a:extLst>
              <a:ext uri="{FF2B5EF4-FFF2-40B4-BE49-F238E27FC236}">
                <a16:creationId xmlns:a16="http://schemas.microsoft.com/office/drawing/2014/main" id="{34EF687D-EC08-5444-8649-DCB54A65917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60669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4" name="Rectangle 485">
            <a:extLst>
              <a:ext uri="{FF2B5EF4-FFF2-40B4-BE49-F238E27FC236}">
                <a16:creationId xmlns:a16="http://schemas.microsoft.com/office/drawing/2014/main" id="{50EB102E-8FA8-1145-BE0B-D57BCECFC6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57310" y="5990773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5" name="Line 486">
            <a:extLst>
              <a:ext uri="{FF2B5EF4-FFF2-40B4-BE49-F238E27FC236}">
                <a16:creationId xmlns:a16="http://schemas.microsoft.com/office/drawing/2014/main" id="{A309F8F3-F268-6B4B-9FA3-E02E32EF975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57050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6" name="Rectangle 487">
            <a:extLst>
              <a:ext uri="{FF2B5EF4-FFF2-40B4-BE49-F238E27FC236}">
                <a16:creationId xmlns:a16="http://schemas.microsoft.com/office/drawing/2014/main" id="{197834CA-E379-F34B-88E0-FD2F61BDB8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85" y="56288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" name="Line 488">
            <a:extLst>
              <a:ext uri="{FF2B5EF4-FFF2-40B4-BE49-F238E27FC236}">
                <a16:creationId xmlns:a16="http://schemas.microsoft.com/office/drawing/2014/main" id="{ADB7F458-9193-254E-B802-5C4F03C2576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53335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8" name="Rectangle 489">
            <a:extLst>
              <a:ext uri="{FF2B5EF4-FFF2-40B4-BE49-F238E27FC236}">
                <a16:creationId xmlns:a16="http://schemas.microsoft.com/office/drawing/2014/main" id="{B87F946E-AB25-5745-ADF2-484EF62DDF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85" y="525734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9" name="Line 490">
            <a:extLst>
              <a:ext uri="{FF2B5EF4-FFF2-40B4-BE49-F238E27FC236}">
                <a16:creationId xmlns:a16="http://schemas.microsoft.com/office/drawing/2014/main" id="{F8E45394-19F7-1447-B356-61751E0E2E8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49715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0" name="Rectangle 491">
            <a:extLst>
              <a:ext uri="{FF2B5EF4-FFF2-40B4-BE49-F238E27FC236}">
                <a16:creationId xmlns:a16="http://schemas.microsoft.com/office/drawing/2014/main" id="{35F69C4B-4B0E-3D44-A074-78BB87787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85" y="4895398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1" name="Line 492">
            <a:extLst>
              <a:ext uri="{FF2B5EF4-FFF2-40B4-BE49-F238E27FC236}">
                <a16:creationId xmlns:a16="http://schemas.microsoft.com/office/drawing/2014/main" id="{E0BC7460-501B-C547-A7EF-EA0E0E4CCE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46001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2" name="Rectangle 493">
            <a:extLst>
              <a:ext uri="{FF2B5EF4-FFF2-40B4-BE49-F238E27FC236}">
                <a16:creationId xmlns:a16="http://schemas.microsoft.com/office/drawing/2014/main" id="{D2D6DE80-5A73-D64C-BF45-CB22A1D65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1585" y="4523923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3" name="Line 494">
            <a:extLst>
              <a:ext uri="{FF2B5EF4-FFF2-40B4-BE49-F238E27FC236}">
                <a16:creationId xmlns:a16="http://schemas.microsoft.com/office/drawing/2014/main" id="{8F2B2D0A-110A-F247-823D-53412176C201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290660" y="42381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4" name="Rectangle 495">
            <a:extLst>
              <a:ext uri="{FF2B5EF4-FFF2-40B4-BE49-F238E27FC236}">
                <a16:creationId xmlns:a16="http://schemas.microsoft.com/office/drawing/2014/main" id="{4E03B38C-5C62-D349-B35A-4A1C435648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85860" y="4161973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5" name="Rectangle 496">
            <a:extLst>
              <a:ext uri="{FF2B5EF4-FFF2-40B4-BE49-F238E27FC236}">
                <a16:creationId xmlns:a16="http://schemas.microsoft.com/office/drawing/2014/main" id="{3834679F-FFE5-034B-94EA-297D421E3B3D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4253804" y="5062116"/>
            <a:ext cx="116057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1200" dirty="0">
                <a:solidFill>
                  <a:srgbClr val="000000"/>
                </a:solidFill>
              </a:rPr>
              <a:t>Percent freezing</a:t>
            </a:r>
            <a:endParaRPr lang="en-US" altLang="en-US" dirty="0"/>
          </a:p>
        </p:txBody>
      </p:sp>
      <p:sp>
        <p:nvSpPr>
          <p:cNvPr id="266" name="Line 497">
            <a:extLst>
              <a:ext uri="{FF2B5EF4-FFF2-40B4-BE49-F238E27FC236}">
                <a16:creationId xmlns:a16="http://schemas.microsoft.com/office/drawing/2014/main" id="{3D44D9D3-8C22-4840-88CA-8B2341477CE4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8760" y="6066973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7" name="Line 498">
            <a:extLst>
              <a:ext uri="{FF2B5EF4-FFF2-40B4-BE49-F238E27FC236}">
                <a16:creationId xmlns:a16="http://schemas.microsoft.com/office/drawing/2014/main" id="{9EED3CED-5374-0841-AA39-460F005FE6FA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8" name="Rectangle 499">
            <a:extLst>
              <a:ext uri="{FF2B5EF4-FFF2-40B4-BE49-F238E27FC236}">
                <a16:creationId xmlns:a16="http://schemas.microsoft.com/office/drawing/2014/main" id="{BF8915FE-455C-6146-BB5E-BA23928BE2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5266" y="614141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69" name="Line 500">
            <a:extLst>
              <a:ext uri="{FF2B5EF4-FFF2-40B4-BE49-F238E27FC236}">
                <a16:creationId xmlns:a16="http://schemas.microsoft.com/office/drawing/2014/main" id="{0EDCDB3C-22FE-0B49-A932-B034F39FDA34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8785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0" name="Rectangle 501">
            <a:extLst>
              <a:ext uri="{FF2B5EF4-FFF2-40B4-BE49-F238E27FC236}">
                <a16:creationId xmlns:a16="http://schemas.microsoft.com/office/drawing/2014/main" id="{4B03F94F-E60C-FD41-A163-B9E4BE813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1362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1" name="Line 502">
            <a:extLst>
              <a:ext uri="{FF2B5EF4-FFF2-40B4-BE49-F238E27FC236}">
                <a16:creationId xmlns:a16="http://schemas.microsoft.com/office/drawing/2014/main" id="{02F025B4-F6CC-D74B-B5DB-1EA3F2EC88C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2610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2" name="Rectangle 503">
            <a:extLst>
              <a:ext uri="{FF2B5EF4-FFF2-40B4-BE49-F238E27FC236}">
                <a16:creationId xmlns:a16="http://schemas.microsoft.com/office/drawing/2014/main" id="{08F2F9A1-A597-3845-AA8C-4D416A93C5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10938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3" name="Line 504">
            <a:extLst>
              <a:ext uri="{FF2B5EF4-FFF2-40B4-BE49-F238E27FC236}">
                <a16:creationId xmlns:a16="http://schemas.microsoft.com/office/drawing/2014/main" id="{A89AC776-AE61-134C-8A9C-B9E44A290BA5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5960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4" name="Rectangle 505">
            <a:extLst>
              <a:ext uri="{FF2B5EF4-FFF2-40B4-BE49-F238E27FC236}">
                <a16:creationId xmlns:a16="http://schemas.microsoft.com/office/drawing/2014/main" id="{E3DF9F16-6DEE-114E-8EE5-DFC6D0F74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44288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5" name="Line 506">
            <a:extLst>
              <a:ext uri="{FF2B5EF4-FFF2-40B4-BE49-F238E27FC236}">
                <a16:creationId xmlns:a16="http://schemas.microsoft.com/office/drawing/2014/main" id="{F9399951-51E1-564D-BBD3-EE200D4630D4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310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6" name="Rectangle 507">
            <a:extLst>
              <a:ext uri="{FF2B5EF4-FFF2-40B4-BE49-F238E27FC236}">
                <a16:creationId xmlns:a16="http://schemas.microsoft.com/office/drawing/2014/main" id="{7E85AB76-01B9-A447-AEB8-259DD59560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83389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7" name="Line 508">
            <a:extLst>
              <a:ext uri="{FF2B5EF4-FFF2-40B4-BE49-F238E27FC236}">
                <a16:creationId xmlns:a16="http://schemas.microsoft.com/office/drawing/2014/main" id="{9A391D69-A598-AB45-BCA7-9A3EF71FD0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135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8" name="Rectangle 509">
            <a:extLst>
              <a:ext uri="{FF2B5EF4-FFF2-40B4-BE49-F238E27FC236}">
                <a16:creationId xmlns:a16="http://schemas.microsoft.com/office/drawing/2014/main" id="{6FF8A3DC-D2E3-C946-87FB-4505185637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7214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79" name="Line 510">
            <a:extLst>
              <a:ext uri="{FF2B5EF4-FFF2-40B4-BE49-F238E27FC236}">
                <a16:creationId xmlns:a16="http://schemas.microsoft.com/office/drawing/2014/main" id="{C8D3DC95-74D3-104C-8100-1ECE744E5CC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6485" y="6066973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0" name="Rectangle 511">
            <a:extLst>
              <a:ext uri="{FF2B5EF4-FFF2-40B4-BE49-F238E27FC236}">
                <a16:creationId xmlns:a16="http://schemas.microsoft.com/office/drawing/2014/main" id="{97EB247D-733D-E342-91B5-C2AF053BC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40564" y="6147976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1" name="Rectangle 513">
            <a:extLst>
              <a:ext uri="{FF2B5EF4-FFF2-40B4-BE49-F238E27FC236}">
                <a16:creationId xmlns:a16="http://schemas.microsoft.com/office/drawing/2014/main" id="{242D5FB8-629B-FD43-BA8B-14D17B9385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0847" y="4635112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284" name="Rectangle 516">
            <a:extLst>
              <a:ext uri="{FF2B5EF4-FFF2-40B4-BE49-F238E27FC236}">
                <a16:creationId xmlns:a16="http://schemas.microsoft.com/office/drawing/2014/main" id="{347D25DF-DED0-7F48-ABEA-A867A1189D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574" y="4415946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r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87" name="Rectangle 519">
            <a:extLst>
              <a:ext uri="{FF2B5EF4-FFF2-40B4-BE49-F238E27FC236}">
                <a16:creationId xmlns:a16="http://schemas.microsoft.com/office/drawing/2014/main" id="{984720AD-51E3-4A4E-BDED-155084C5D9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0847" y="4210429"/>
            <a:ext cx="5450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CS-only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90" name="Line 522">
            <a:extLst>
              <a:ext uri="{FF2B5EF4-FFF2-40B4-BE49-F238E27FC236}">
                <a16:creationId xmlns:a16="http://schemas.microsoft.com/office/drawing/2014/main" id="{D97FFE34-40E7-3942-B9ED-FA7A2C5BED1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1" name="Line 523">
            <a:extLst>
              <a:ext uri="{FF2B5EF4-FFF2-40B4-BE49-F238E27FC236}">
                <a16:creationId xmlns:a16="http://schemas.microsoft.com/office/drawing/2014/main" id="{BB3F4EAC-6D9F-E947-A020-98AAD08292A7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2" name="Line 525">
            <a:extLst>
              <a:ext uri="{FF2B5EF4-FFF2-40B4-BE49-F238E27FC236}">
                <a16:creationId xmlns:a16="http://schemas.microsoft.com/office/drawing/2014/main" id="{0A66C283-3E22-994C-BFF6-6FABA4F712E9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878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Line 527">
            <a:extLst>
              <a:ext uri="{FF2B5EF4-FFF2-40B4-BE49-F238E27FC236}">
                <a16:creationId xmlns:a16="http://schemas.microsoft.com/office/drawing/2014/main" id="{863E977D-CF63-E042-8061-E2808F6C7517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2610" y="5914573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4" name="Line 528">
            <a:extLst>
              <a:ext uri="{FF2B5EF4-FFF2-40B4-BE49-F238E27FC236}">
                <a16:creationId xmlns:a16="http://schemas.microsoft.com/office/drawing/2014/main" id="{54875690-D147-284A-BE56-9E1CA00F2D50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3560" y="59145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5" name="Line 531">
            <a:extLst>
              <a:ext uri="{FF2B5EF4-FFF2-40B4-BE49-F238E27FC236}">
                <a16:creationId xmlns:a16="http://schemas.microsoft.com/office/drawing/2014/main" id="{AF60FB4D-18EA-6E4F-B482-70D15F3FCC3A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5960" y="6019348"/>
            <a:ext cx="0" cy="476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6" name="Line 532">
            <a:extLst>
              <a:ext uri="{FF2B5EF4-FFF2-40B4-BE49-F238E27FC236}">
                <a16:creationId xmlns:a16="http://schemas.microsoft.com/office/drawing/2014/main" id="{8AA1309B-3774-D64B-BF60-CDCC29C9546B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6910" y="6019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7" name="Oval 533">
            <a:extLst>
              <a:ext uri="{FF2B5EF4-FFF2-40B4-BE49-F238E27FC236}">
                <a16:creationId xmlns:a16="http://schemas.microsoft.com/office/drawing/2014/main" id="{133E2F27-4FF9-AF43-ADFC-FE440F922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3573" y="599553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8" name="Line 535">
            <a:extLst>
              <a:ext uri="{FF2B5EF4-FFF2-40B4-BE49-F238E27FC236}">
                <a16:creationId xmlns:a16="http://schemas.microsoft.com/office/drawing/2014/main" id="{5C974F06-D1E4-7346-A57F-168A1940822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310" y="5828848"/>
            <a:ext cx="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9" name="Line 536">
            <a:extLst>
              <a:ext uri="{FF2B5EF4-FFF2-40B4-BE49-F238E27FC236}">
                <a16:creationId xmlns:a16="http://schemas.microsoft.com/office/drawing/2014/main" id="{E0241497-BB35-8649-B8CD-7F77680DFEDA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58288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0" name="Line 537">
            <a:extLst>
              <a:ext uri="{FF2B5EF4-FFF2-40B4-BE49-F238E27FC236}">
                <a16:creationId xmlns:a16="http://schemas.microsoft.com/office/drawing/2014/main" id="{3C1F5D27-C915-654C-81AD-9E962D4E5983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60002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1" name="Oval 538">
            <a:extLst>
              <a:ext uri="{FF2B5EF4-FFF2-40B4-BE49-F238E27FC236}">
                <a16:creationId xmlns:a16="http://schemas.microsoft.com/office/drawing/2014/main" id="{57CAE7BA-2269-9146-B61F-A6BF464A60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6923" y="586218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2" name="Line 541">
            <a:extLst>
              <a:ext uri="{FF2B5EF4-FFF2-40B4-BE49-F238E27FC236}">
                <a16:creationId xmlns:a16="http://schemas.microsoft.com/office/drawing/2014/main" id="{B297B3BD-7E77-3840-988B-FE1A6C436A0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56954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3" name="Line 542">
            <a:extLst>
              <a:ext uri="{FF2B5EF4-FFF2-40B4-BE49-F238E27FC236}">
                <a16:creationId xmlns:a16="http://schemas.microsoft.com/office/drawing/2014/main" id="{0B5CFE38-EE0F-E645-ABF3-8AA153F13E75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59812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4" name="Line 544">
            <a:extLst>
              <a:ext uri="{FF2B5EF4-FFF2-40B4-BE49-F238E27FC236}">
                <a16:creationId xmlns:a16="http://schemas.microsoft.com/office/drawing/2014/main" id="{4D9E3C01-4634-A541-9738-59D1F04EC0C3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6485" y="5543098"/>
            <a:ext cx="0" cy="4381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5" name="Line 545">
            <a:extLst>
              <a:ext uri="{FF2B5EF4-FFF2-40B4-BE49-F238E27FC236}">
                <a16:creationId xmlns:a16="http://schemas.microsoft.com/office/drawing/2014/main" id="{C1F83911-10CB-134A-864B-6A1BF617CF6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7435" y="55430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6" name="Line 546">
            <a:extLst>
              <a:ext uri="{FF2B5EF4-FFF2-40B4-BE49-F238E27FC236}">
                <a16:creationId xmlns:a16="http://schemas.microsoft.com/office/drawing/2014/main" id="{EDCF591B-8E8D-8847-8626-BECD2CB67C4F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7435" y="59812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" name="Oval 547">
            <a:extLst>
              <a:ext uri="{FF2B5EF4-FFF2-40B4-BE49-F238E27FC236}">
                <a16:creationId xmlns:a16="http://schemas.microsoft.com/office/drawing/2014/main" id="{B2EA6636-EFAD-4C43-A0A3-5B2F16F6DE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4098" y="570978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" name="Line 548">
            <a:extLst>
              <a:ext uri="{FF2B5EF4-FFF2-40B4-BE49-F238E27FC236}">
                <a16:creationId xmlns:a16="http://schemas.microsoft.com/office/drawing/2014/main" id="{C9A7CCDA-0A8A-D947-8123-C2581CF122C3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" name="Line 549">
            <a:extLst>
              <a:ext uri="{FF2B5EF4-FFF2-40B4-BE49-F238E27FC236}">
                <a16:creationId xmlns:a16="http://schemas.microsoft.com/office/drawing/2014/main" id="{652BBC3A-E05B-CA4A-AC1C-866102AEA676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0" name="Line 551">
            <a:extLst>
              <a:ext uri="{FF2B5EF4-FFF2-40B4-BE49-F238E27FC236}">
                <a16:creationId xmlns:a16="http://schemas.microsoft.com/office/drawing/2014/main" id="{3E3304DE-36C1-8B4C-AF07-5B4023EC4F33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878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1" name="Line 553">
            <a:extLst>
              <a:ext uri="{FF2B5EF4-FFF2-40B4-BE49-F238E27FC236}">
                <a16:creationId xmlns:a16="http://schemas.microsoft.com/office/drawing/2014/main" id="{466DC68A-4247-EC46-ABB7-71A9C332323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2610" y="5695498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2" name="Line 554">
            <a:extLst>
              <a:ext uri="{FF2B5EF4-FFF2-40B4-BE49-F238E27FC236}">
                <a16:creationId xmlns:a16="http://schemas.microsoft.com/office/drawing/2014/main" id="{1B462D7D-049F-0848-BC1E-B1852830C85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3560" y="56954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3" name="Line 555">
            <a:extLst>
              <a:ext uri="{FF2B5EF4-FFF2-40B4-BE49-F238E27FC236}">
                <a16:creationId xmlns:a16="http://schemas.microsoft.com/office/drawing/2014/main" id="{46DEC49A-CB32-244F-A23A-F67003D7623C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3560" y="59050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4" name="Oval 556">
            <a:extLst>
              <a:ext uri="{FF2B5EF4-FFF2-40B4-BE49-F238E27FC236}">
                <a16:creationId xmlns:a16="http://schemas.microsoft.com/office/drawing/2014/main" id="{45632F59-A51C-EB4F-82D2-AEF1AC7BE6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0223" y="57478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5" name="Line 558">
            <a:extLst>
              <a:ext uri="{FF2B5EF4-FFF2-40B4-BE49-F238E27FC236}">
                <a16:creationId xmlns:a16="http://schemas.microsoft.com/office/drawing/2014/main" id="{DE7AA299-101E-EC4F-846F-7B75049D9F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85960" y="5143048"/>
            <a:ext cx="0" cy="4762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6" name="Line 559">
            <a:extLst>
              <a:ext uri="{FF2B5EF4-FFF2-40B4-BE49-F238E27FC236}">
                <a16:creationId xmlns:a16="http://schemas.microsoft.com/office/drawing/2014/main" id="{E0302EB7-9B2E-0F40-A739-0F648B5D2456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6910" y="51430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7" name="Line 560">
            <a:extLst>
              <a:ext uri="{FF2B5EF4-FFF2-40B4-BE49-F238E27FC236}">
                <a16:creationId xmlns:a16="http://schemas.microsoft.com/office/drawing/2014/main" id="{70033CA8-DD5A-4B4F-9343-3DDE9166BDB4}"/>
              </a:ext>
            </a:extLst>
          </p:cNvPr>
          <p:cNvSpPr>
            <a:spLocks noChangeShapeType="1"/>
          </p:cNvSpPr>
          <p:nvPr/>
        </p:nvSpPr>
        <p:spPr bwMode="auto">
          <a:xfrm>
            <a:off x="5766910" y="56192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8" name="Oval 561">
            <a:extLst>
              <a:ext uri="{FF2B5EF4-FFF2-40B4-BE49-F238E27FC236}">
                <a16:creationId xmlns:a16="http://schemas.microsoft.com/office/drawing/2014/main" id="{356252C6-7A21-ED46-A570-4480DF5BA7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3573" y="53287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9" name="Line 563">
            <a:extLst>
              <a:ext uri="{FF2B5EF4-FFF2-40B4-BE49-F238E27FC236}">
                <a16:creationId xmlns:a16="http://schemas.microsoft.com/office/drawing/2014/main" id="{610EE5DC-F345-0F48-B9E3-FDC8766E1F77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310" y="5095423"/>
            <a:ext cx="0" cy="3429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0" name="Line 564">
            <a:extLst>
              <a:ext uri="{FF2B5EF4-FFF2-40B4-BE49-F238E27FC236}">
                <a16:creationId xmlns:a16="http://schemas.microsoft.com/office/drawing/2014/main" id="{E95087D3-4FAB-3B44-8458-46E175937E72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50954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1" name="Line 565">
            <a:extLst>
              <a:ext uri="{FF2B5EF4-FFF2-40B4-BE49-F238E27FC236}">
                <a16:creationId xmlns:a16="http://schemas.microsoft.com/office/drawing/2014/main" id="{181A4341-9501-1A45-89E4-91A12FCF3946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54383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2" name="Line 568">
            <a:extLst>
              <a:ext uri="{FF2B5EF4-FFF2-40B4-BE49-F238E27FC236}">
                <a16:creationId xmlns:a16="http://schemas.microsoft.com/office/drawing/2014/main" id="{9E14490C-E621-D840-93C5-366564AA06DF}"/>
              </a:ext>
            </a:extLst>
          </p:cNvPr>
          <p:cNvSpPr>
            <a:spLocks noChangeShapeType="1"/>
          </p:cNvSpPr>
          <p:nvPr/>
        </p:nvSpPr>
        <p:spPr bwMode="auto">
          <a:xfrm>
            <a:off x="6043135" y="4904923"/>
            <a:ext cx="0" cy="3810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3" name="Line 569">
            <a:extLst>
              <a:ext uri="{FF2B5EF4-FFF2-40B4-BE49-F238E27FC236}">
                <a16:creationId xmlns:a16="http://schemas.microsoft.com/office/drawing/2014/main" id="{AB17F4A1-97BB-C24A-B320-A15553153504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49049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4" name="Line 570">
            <a:extLst>
              <a:ext uri="{FF2B5EF4-FFF2-40B4-BE49-F238E27FC236}">
                <a16:creationId xmlns:a16="http://schemas.microsoft.com/office/drawing/2014/main" id="{E2E2C080-BBED-EB4F-843B-746EB53494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52859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" name="Oval 571">
            <a:extLst>
              <a:ext uri="{FF2B5EF4-FFF2-40B4-BE49-F238E27FC236}">
                <a16:creationId xmlns:a16="http://schemas.microsoft.com/office/drawing/2014/main" id="{FE4B0B33-1C35-9946-A4D9-A05CD8B0E5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748" y="504303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6" name="Line 572">
            <a:extLst>
              <a:ext uri="{FF2B5EF4-FFF2-40B4-BE49-F238E27FC236}">
                <a16:creationId xmlns:a16="http://schemas.microsoft.com/office/drawing/2014/main" id="{E6FDC8DD-3003-9949-A3DA-491F74B4670A}"/>
              </a:ext>
            </a:extLst>
          </p:cNvPr>
          <p:cNvSpPr>
            <a:spLocks noChangeShapeType="1"/>
          </p:cNvSpPr>
          <p:nvPr/>
        </p:nvSpPr>
        <p:spPr bwMode="auto">
          <a:xfrm>
            <a:off x="6176485" y="4962073"/>
            <a:ext cx="0" cy="304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7" name="Line 573">
            <a:extLst>
              <a:ext uri="{FF2B5EF4-FFF2-40B4-BE49-F238E27FC236}">
                <a16:creationId xmlns:a16="http://schemas.microsoft.com/office/drawing/2014/main" id="{0F00FE0B-DF09-7849-AA8F-7886E03D6D82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7435" y="49620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8" name="Line 574">
            <a:extLst>
              <a:ext uri="{FF2B5EF4-FFF2-40B4-BE49-F238E27FC236}">
                <a16:creationId xmlns:a16="http://schemas.microsoft.com/office/drawing/2014/main" id="{D8EC2B75-468F-554C-B1F2-AE5FE1D416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157435" y="526687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9" name="Oval 575">
            <a:extLst>
              <a:ext uri="{FF2B5EF4-FFF2-40B4-BE49-F238E27FC236}">
                <a16:creationId xmlns:a16="http://schemas.microsoft.com/office/drawing/2014/main" id="{CC854F34-AB3D-2D4D-A8DC-799D397B71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24098" y="50620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0" name="Line 576">
            <a:extLst>
              <a:ext uri="{FF2B5EF4-FFF2-40B4-BE49-F238E27FC236}">
                <a16:creationId xmlns:a16="http://schemas.microsoft.com/office/drawing/2014/main" id="{0BABE148-E81E-944C-8E1C-F88154EC5002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13335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1" name="Line 577">
            <a:extLst>
              <a:ext uri="{FF2B5EF4-FFF2-40B4-BE49-F238E27FC236}">
                <a16:creationId xmlns:a16="http://schemas.microsoft.com/office/drawing/2014/main" id="{115FA15E-B841-DD41-B42B-4F9C6E11DB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39543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2" name="Line 579">
            <a:extLst>
              <a:ext uri="{FF2B5EF4-FFF2-40B4-BE49-F238E27FC236}">
                <a16:creationId xmlns:a16="http://schemas.microsoft.com/office/drawing/2014/main" id="{77EFF5ED-C0EE-AE4B-9AA8-154F9AB93260}"/>
              </a:ext>
            </a:extLst>
          </p:cNvPr>
          <p:cNvSpPr>
            <a:spLocks noChangeShapeType="1"/>
          </p:cNvSpPr>
          <p:nvPr/>
        </p:nvSpPr>
        <p:spPr bwMode="auto">
          <a:xfrm>
            <a:off x="5528785" y="6066973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3" name="Line 581">
            <a:extLst>
              <a:ext uri="{FF2B5EF4-FFF2-40B4-BE49-F238E27FC236}">
                <a16:creationId xmlns:a16="http://schemas.microsoft.com/office/drawing/2014/main" id="{BC2DE0C1-616E-D14D-8397-004F0C1451D8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2610" y="5857423"/>
            <a:ext cx="0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4" name="Line 583">
            <a:extLst>
              <a:ext uri="{FF2B5EF4-FFF2-40B4-BE49-F238E27FC236}">
                <a16:creationId xmlns:a16="http://schemas.microsoft.com/office/drawing/2014/main" id="{BA08BEF8-4EFE-3D4D-997E-02EEC8E23F92}"/>
              </a:ext>
            </a:extLst>
          </p:cNvPr>
          <p:cNvSpPr>
            <a:spLocks noChangeShapeType="1"/>
          </p:cNvSpPr>
          <p:nvPr/>
        </p:nvSpPr>
        <p:spPr bwMode="auto">
          <a:xfrm>
            <a:off x="5633560" y="5971723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5" name="Line 591">
            <a:extLst>
              <a:ext uri="{FF2B5EF4-FFF2-40B4-BE49-F238E27FC236}">
                <a16:creationId xmlns:a16="http://schemas.microsoft.com/office/drawing/2014/main" id="{6CFE1202-7FA0-C846-AC46-E5B7D588806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19310" y="5123998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6" name="Line 592">
            <a:extLst>
              <a:ext uri="{FF2B5EF4-FFF2-40B4-BE49-F238E27FC236}">
                <a16:creationId xmlns:a16="http://schemas.microsoft.com/office/drawing/2014/main" id="{4A70BB71-02D5-BB49-A3AD-F11E21D6925E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512399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" name="Line 593">
            <a:extLst>
              <a:ext uri="{FF2B5EF4-FFF2-40B4-BE49-F238E27FC236}">
                <a16:creationId xmlns:a16="http://schemas.microsoft.com/office/drawing/2014/main" id="{208CA09D-C71C-064B-82DE-3D78B9A9AA81}"/>
              </a:ext>
            </a:extLst>
          </p:cNvPr>
          <p:cNvSpPr>
            <a:spLocks noChangeShapeType="1"/>
          </p:cNvSpPr>
          <p:nvPr/>
        </p:nvSpPr>
        <p:spPr bwMode="auto">
          <a:xfrm>
            <a:off x="5900260" y="54097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8" name="Line 597">
            <a:extLst>
              <a:ext uri="{FF2B5EF4-FFF2-40B4-BE49-F238E27FC236}">
                <a16:creationId xmlns:a16="http://schemas.microsoft.com/office/drawing/2014/main" id="{6F31B4A1-1AEE-0A4F-8A52-B7CA32776E7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24085" y="4876348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9" name="Oval 599">
            <a:extLst>
              <a:ext uri="{FF2B5EF4-FFF2-40B4-BE49-F238E27FC236}">
                <a16:creationId xmlns:a16="http://schemas.microsoft.com/office/drawing/2014/main" id="{63FDA408-24CB-194F-9B6F-421686FD4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90748" y="4966836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0" name="Line 605">
            <a:extLst>
              <a:ext uri="{FF2B5EF4-FFF2-40B4-BE49-F238E27FC236}">
                <a16:creationId xmlns:a16="http://schemas.microsoft.com/office/drawing/2014/main" id="{93ADE9C5-00AE-A944-BCE6-EF2F73D54E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28760" y="4238173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1" name="Oval 533">
            <a:extLst>
              <a:ext uri="{FF2B5EF4-FFF2-40B4-BE49-F238E27FC236}">
                <a16:creationId xmlns:a16="http://schemas.microsoft.com/office/drawing/2014/main" id="{CF8994D9-86B1-8845-AA8B-55FF33BDC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1635" y="5998411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42" name="Oval 533">
            <a:extLst>
              <a:ext uri="{FF2B5EF4-FFF2-40B4-BE49-F238E27FC236}">
                <a16:creationId xmlns:a16="http://schemas.microsoft.com/office/drawing/2014/main" id="{45B11ABD-F6B9-3644-B3E5-633EC79CC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42245" y="599553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3" name="Rectangle 519">
            <a:extLst>
              <a:ext uri="{FF2B5EF4-FFF2-40B4-BE49-F238E27FC236}">
                <a16:creationId xmlns:a16="http://schemas.microsoft.com/office/drawing/2014/main" id="{D9F33ED1-5271-D542-B947-51F3B0F201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0795" y="6377113"/>
            <a:ext cx="9024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Condition CS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4" name="Rectangle 519">
            <a:extLst>
              <a:ext uri="{FF2B5EF4-FFF2-40B4-BE49-F238E27FC236}">
                <a16:creationId xmlns:a16="http://schemas.microsoft.com/office/drawing/2014/main" id="{DC32EB41-B198-9E4D-B4D0-17FC47AE1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4396" y="3926869"/>
            <a:ext cx="7405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CS+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</a:rPr>
              <a:t>US 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rgbClr val="FFC000"/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0DF6A815-FE10-A94A-8EA7-D4F79BD53AA5}"/>
              </a:ext>
            </a:extLst>
          </p:cNvPr>
          <p:cNvGrpSpPr/>
          <p:nvPr/>
        </p:nvGrpSpPr>
        <p:grpSpPr>
          <a:xfrm>
            <a:off x="5364229" y="4608924"/>
            <a:ext cx="846732" cy="279498"/>
            <a:chOff x="4966904" y="1295846"/>
            <a:chExt cx="846732" cy="279498"/>
          </a:xfrm>
        </p:grpSpPr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BD6DD377-8B15-D642-AC46-4AE326578F2F}"/>
                </a:ext>
              </a:extLst>
            </p:cNvPr>
            <p:cNvSpPr/>
            <p:nvPr/>
          </p:nvSpPr>
          <p:spPr>
            <a:xfrm>
              <a:off x="4966904" y="1295846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7" name="Rectangle 346">
              <a:extLst>
                <a:ext uri="{FF2B5EF4-FFF2-40B4-BE49-F238E27FC236}">
                  <a16:creationId xmlns:a16="http://schemas.microsoft.com/office/drawing/2014/main" id="{34C5EF1D-F1C5-064D-A127-5A659C1A9A1E}"/>
                </a:ext>
              </a:extLst>
            </p:cNvPr>
            <p:cNvSpPr/>
            <p:nvPr/>
          </p:nvSpPr>
          <p:spPr>
            <a:xfrm>
              <a:off x="5102047" y="1298345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19856494-DEF6-CF4C-8C34-2BD1948C54C5}"/>
                </a:ext>
              </a:extLst>
            </p:cNvPr>
            <p:cNvSpPr/>
            <p:nvPr/>
          </p:nvSpPr>
          <p:spPr>
            <a:xfrm>
              <a:off x="5491112" y="1296603"/>
              <a:ext cx="322524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en-US" sz="1200" dirty="0">
                  <a:solidFill>
                    <a:srgbClr val="FFC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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9" name="Group 348">
            <a:extLst>
              <a:ext uri="{FF2B5EF4-FFF2-40B4-BE49-F238E27FC236}">
                <a16:creationId xmlns:a16="http://schemas.microsoft.com/office/drawing/2014/main" id="{3155CC83-42D7-8C43-8EB5-227471FDA60A}"/>
              </a:ext>
            </a:extLst>
          </p:cNvPr>
          <p:cNvGrpSpPr/>
          <p:nvPr/>
        </p:nvGrpSpPr>
        <p:grpSpPr>
          <a:xfrm>
            <a:off x="5363565" y="4381449"/>
            <a:ext cx="977290" cy="281992"/>
            <a:chOff x="4807216" y="1295504"/>
            <a:chExt cx="977290" cy="281992"/>
          </a:xfrm>
        </p:grpSpPr>
        <p:grpSp>
          <p:nvGrpSpPr>
            <p:cNvPr id="350" name="Group 349">
              <a:extLst>
                <a:ext uri="{FF2B5EF4-FFF2-40B4-BE49-F238E27FC236}">
                  <a16:creationId xmlns:a16="http://schemas.microsoft.com/office/drawing/2014/main" id="{7ACE727F-F1FF-F14B-919F-655EE5094BD8}"/>
                </a:ext>
              </a:extLst>
            </p:cNvPr>
            <p:cNvGrpSpPr/>
            <p:nvPr/>
          </p:nvGrpSpPr>
          <p:grpSpPr>
            <a:xfrm>
              <a:off x="5072663" y="1297296"/>
              <a:ext cx="711843" cy="278558"/>
              <a:chOff x="5231687" y="1225418"/>
              <a:chExt cx="711843" cy="278558"/>
            </a:xfrm>
          </p:grpSpPr>
          <p:sp>
            <p:nvSpPr>
              <p:cNvPr id="355" name="Rectangle 354">
                <a:extLst>
                  <a:ext uri="{FF2B5EF4-FFF2-40B4-BE49-F238E27FC236}">
                    <a16:creationId xmlns:a16="http://schemas.microsoft.com/office/drawing/2014/main" id="{67B3C26A-BD52-924C-A837-B887CE4B53F1}"/>
                  </a:ext>
                </a:extLst>
              </p:cNvPr>
              <p:cNvSpPr/>
              <p:nvPr/>
            </p:nvSpPr>
            <p:spPr>
              <a:xfrm>
                <a:off x="5231687" y="1225418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6" name="Rectangle 355">
                <a:extLst>
                  <a:ext uri="{FF2B5EF4-FFF2-40B4-BE49-F238E27FC236}">
                    <a16:creationId xmlns:a16="http://schemas.microsoft.com/office/drawing/2014/main" id="{48DF1FA5-97E1-1C41-AC6F-E9252F1DA935}"/>
                  </a:ext>
                </a:extLst>
              </p:cNvPr>
              <p:cNvSpPr/>
              <p:nvPr/>
            </p:nvSpPr>
            <p:spPr>
              <a:xfrm>
                <a:off x="5365015" y="1226977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Rectangle 356">
                <a:extLst>
                  <a:ext uri="{FF2B5EF4-FFF2-40B4-BE49-F238E27FC236}">
                    <a16:creationId xmlns:a16="http://schemas.microsoft.com/office/drawing/2014/main" id="{BB773214-F2FA-3147-ADD7-68182337022F}"/>
                  </a:ext>
                </a:extLst>
              </p:cNvPr>
              <p:cNvSpPr/>
              <p:nvPr/>
            </p:nvSpPr>
            <p:spPr>
              <a:xfrm>
                <a:off x="5621006" y="122601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51" name="Group 350">
              <a:extLst>
                <a:ext uri="{FF2B5EF4-FFF2-40B4-BE49-F238E27FC236}">
                  <a16:creationId xmlns:a16="http://schemas.microsoft.com/office/drawing/2014/main" id="{AEA1669D-8B56-C943-8D9D-78C48F021BC7}"/>
                </a:ext>
              </a:extLst>
            </p:cNvPr>
            <p:cNvGrpSpPr/>
            <p:nvPr/>
          </p:nvGrpSpPr>
          <p:grpSpPr>
            <a:xfrm>
              <a:off x="4807216" y="1295504"/>
              <a:ext cx="846732" cy="281992"/>
              <a:chOff x="4966904" y="1296603"/>
              <a:chExt cx="846732" cy="281992"/>
            </a:xfrm>
          </p:grpSpPr>
          <p:sp>
            <p:nvSpPr>
              <p:cNvPr id="352" name="Rectangle 351">
                <a:extLst>
                  <a:ext uri="{FF2B5EF4-FFF2-40B4-BE49-F238E27FC236}">
                    <a16:creationId xmlns:a16="http://schemas.microsoft.com/office/drawing/2014/main" id="{948238BD-D80A-F445-A07C-0D201B0C1082}"/>
                  </a:ext>
                </a:extLst>
              </p:cNvPr>
              <p:cNvSpPr/>
              <p:nvPr/>
            </p:nvSpPr>
            <p:spPr>
              <a:xfrm>
                <a:off x="4966904" y="1301596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3" name="Rectangle 352">
                <a:extLst>
                  <a:ext uri="{FF2B5EF4-FFF2-40B4-BE49-F238E27FC236}">
                    <a16:creationId xmlns:a16="http://schemas.microsoft.com/office/drawing/2014/main" id="{9407E02C-C5D4-164B-A60A-303B3FAE266A}"/>
                  </a:ext>
                </a:extLst>
              </p:cNvPr>
              <p:cNvSpPr/>
              <p:nvPr/>
            </p:nvSpPr>
            <p:spPr>
              <a:xfrm>
                <a:off x="5102047" y="1298345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4" name="Rectangle 353">
                <a:extLst>
                  <a:ext uri="{FF2B5EF4-FFF2-40B4-BE49-F238E27FC236}">
                    <a16:creationId xmlns:a16="http://schemas.microsoft.com/office/drawing/2014/main" id="{B5716E07-696B-154E-93B2-C5FA2203BC70}"/>
                  </a:ext>
                </a:extLst>
              </p:cNvPr>
              <p:cNvSpPr/>
              <p:nvPr/>
            </p:nvSpPr>
            <p:spPr>
              <a:xfrm>
                <a:off x="5491112" y="129660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rgbClr val="FFC000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58" name="Group 357">
            <a:extLst>
              <a:ext uri="{FF2B5EF4-FFF2-40B4-BE49-F238E27FC236}">
                <a16:creationId xmlns:a16="http://schemas.microsoft.com/office/drawing/2014/main" id="{C58E3E45-404C-3743-B15A-B3A2B94FC1F3}"/>
              </a:ext>
            </a:extLst>
          </p:cNvPr>
          <p:cNvGrpSpPr/>
          <p:nvPr/>
        </p:nvGrpSpPr>
        <p:grpSpPr>
          <a:xfrm>
            <a:off x="5360577" y="4188938"/>
            <a:ext cx="977001" cy="280460"/>
            <a:chOff x="4808917" y="1043975"/>
            <a:chExt cx="977001" cy="280460"/>
          </a:xfrm>
        </p:grpSpPr>
        <p:grpSp>
          <p:nvGrpSpPr>
            <p:cNvPr id="359" name="Group 358">
              <a:extLst>
                <a:ext uri="{FF2B5EF4-FFF2-40B4-BE49-F238E27FC236}">
                  <a16:creationId xmlns:a16="http://schemas.microsoft.com/office/drawing/2014/main" id="{2B891C61-AE1E-5241-BE80-68994D21C8BD}"/>
                </a:ext>
              </a:extLst>
            </p:cNvPr>
            <p:cNvGrpSpPr/>
            <p:nvPr/>
          </p:nvGrpSpPr>
          <p:grpSpPr>
            <a:xfrm>
              <a:off x="5074075" y="1043975"/>
              <a:ext cx="711843" cy="278558"/>
              <a:chOff x="5231687" y="1225418"/>
              <a:chExt cx="711843" cy="278558"/>
            </a:xfrm>
          </p:grpSpPr>
          <p:sp>
            <p:nvSpPr>
              <p:cNvPr id="364" name="Rectangle 363">
                <a:extLst>
                  <a:ext uri="{FF2B5EF4-FFF2-40B4-BE49-F238E27FC236}">
                    <a16:creationId xmlns:a16="http://schemas.microsoft.com/office/drawing/2014/main" id="{9E7A2767-B2BD-E941-92E8-57CBF5E22473}"/>
                  </a:ext>
                </a:extLst>
              </p:cNvPr>
              <p:cNvSpPr/>
              <p:nvPr/>
            </p:nvSpPr>
            <p:spPr>
              <a:xfrm>
                <a:off x="5231687" y="1225418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Rectangle 364">
                <a:extLst>
                  <a:ext uri="{FF2B5EF4-FFF2-40B4-BE49-F238E27FC236}">
                    <a16:creationId xmlns:a16="http://schemas.microsoft.com/office/drawing/2014/main" id="{71C41A1A-1720-F24E-AF15-6041FFBCA3D4}"/>
                  </a:ext>
                </a:extLst>
              </p:cNvPr>
              <p:cNvSpPr/>
              <p:nvPr/>
            </p:nvSpPr>
            <p:spPr>
              <a:xfrm>
                <a:off x="5365015" y="1226977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6" name="Rectangle 365">
                <a:extLst>
                  <a:ext uri="{FF2B5EF4-FFF2-40B4-BE49-F238E27FC236}">
                    <a16:creationId xmlns:a16="http://schemas.microsoft.com/office/drawing/2014/main" id="{02BAD428-28F5-AA43-832E-5565653B4C5C}"/>
                  </a:ext>
                </a:extLst>
              </p:cNvPr>
              <p:cNvSpPr/>
              <p:nvPr/>
            </p:nvSpPr>
            <p:spPr>
              <a:xfrm>
                <a:off x="5621006" y="1226013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60" name="Group 359">
              <a:extLst>
                <a:ext uri="{FF2B5EF4-FFF2-40B4-BE49-F238E27FC236}">
                  <a16:creationId xmlns:a16="http://schemas.microsoft.com/office/drawing/2014/main" id="{DBABAC1C-DFB4-C14F-B264-4D8C7BDE0579}"/>
                </a:ext>
              </a:extLst>
            </p:cNvPr>
            <p:cNvGrpSpPr/>
            <p:nvPr/>
          </p:nvGrpSpPr>
          <p:grpSpPr>
            <a:xfrm>
              <a:off x="4808917" y="1044185"/>
              <a:ext cx="846732" cy="280250"/>
              <a:chOff x="4966904" y="1298345"/>
              <a:chExt cx="846732" cy="280250"/>
            </a:xfrm>
          </p:grpSpPr>
          <p:sp>
            <p:nvSpPr>
              <p:cNvPr id="361" name="Rectangle 360">
                <a:extLst>
                  <a:ext uri="{FF2B5EF4-FFF2-40B4-BE49-F238E27FC236}">
                    <a16:creationId xmlns:a16="http://schemas.microsoft.com/office/drawing/2014/main" id="{795FBF32-EE9F-4F40-B2C7-02275CDAABE3}"/>
                  </a:ext>
                </a:extLst>
              </p:cNvPr>
              <p:cNvSpPr/>
              <p:nvPr/>
            </p:nvSpPr>
            <p:spPr>
              <a:xfrm>
                <a:off x="4966904" y="1301596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Rectangle 361">
                <a:extLst>
                  <a:ext uri="{FF2B5EF4-FFF2-40B4-BE49-F238E27FC236}">
                    <a16:creationId xmlns:a16="http://schemas.microsoft.com/office/drawing/2014/main" id="{A31AED21-4867-9B4A-992D-E2B7FD32A142}"/>
                  </a:ext>
                </a:extLst>
              </p:cNvPr>
              <p:cNvSpPr/>
              <p:nvPr/>
            </p:nvSpPr>
            <p:spPr>
              <a:xfrm>
                <a:off x="5102047" y="1298345"/>
                <a:ext cx="32252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Rectangle 362">
                <a:extLst>
                  <a:ext uri="{FF2B5EF4-FFF2-40B4-BE49-F238E27FC236}">
                    <a16:creationId xmlns:a16="http://schemas.microsoft.com/office/drawing/2014/main" id="{D18F92D1-2522-DD42-AEF3-CE4BE653F990}"/>
                  </a:ext>
                </a:extLst>
              </p:cNvPr>
              <p:cNvSpPr/>
              <p:nvPr/>
            </p:nvSpPr>
            <p:spPr>
              <a:xfrm>
                <a:off x="5491112" y="1298894"/>
                <a:ext cx="322524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1200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Wingdings 3" panose="05040102010807070707" pitchFamily="18" charset="2"/>
                  </a:rPr>
                  <a:t></a:t>
                </a:r>
                <a:endParaRPr lang="en-US" sz="1200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367" name="Rectangle 519">
            <a:extLst>
              <a:ext uri="{FF2B5EF4-FFF2-40B4-BE49-F238E27FC236}">
                <a16:creationId xmlns:a16="http://schemas.microsoft.com/office/drawing/2014/main" id="{28C5AD2B-7F52-3F47-868C-455F80BCE2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89240" y="3936991"/>
            <a:ext cx="43762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kumimoji="0" lang="en-US" altLang="en-US" sz="1200" b="0" i="0" u="none" strike="noStrike" cap="none" normalizeH="0" baseline="0" dirty="0">
                <a:ln>
                  <a:noFill/>
                </a:ln>
                <a:effectLst/>
                <a:cs typeface="Arial" panose="020B0604020202020204" pitchFamily="34" charset="0"/>
                <a:sym typeface="Symbol" panose="05050102010706020507" pitchFamily="18" charset="2"/>
              </a:rPr>
              <a:t>CS 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Wingdings 3" panose="05040102010807070707" pitchFamily="18" charset="2"/>
              </a:rPr>
              <a:t></a:t>
            </a:r>
            <a:r>
              <a:rPr lang="en-US" altLang="en-US" sz="12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  <a:sym typeface="Symbol" panose="05050102010706020507" pitchFamily="18" charset="2"/>
              </a:rPr>
              <a:t> 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cxnSp>
        <p:nvCxnSpPr>
          <p:cNvPr id="368" name="Straight Connector 367">
            <a:extLst>
              <a:ext uri="{FF2B5EF4-FFF2-40B4-BE49-F238E27FC236}">
                <a16:creationId xmlns:a16="http://schemas.microsoft.com/office/drawing/2014/main" id="{B5ABE64A-B239-6543-8BF3-BF8C326B0BD4}"/>
              </a:ext>
            </a:extLst>
          </p:cNvPr>
          <p:cNvCxnSpPr>
            <a:cxnSpLocks/>
          </p:cNvCxnSpPr>
          <p:nvPr/>
        </p:nvCxnSpPr>
        <p:spPr>
          <a:xfrm flipV="1">
            <a:off x="5365266" y="4405637"/>
            <a:ext cx="1920240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9" name="Straight Connector 368">
            <a:extLst>
              <a:ext uri="{FF2B5EF4-FFF2-40B4-BE49-F238E27FC236}">
                <a16:creationId xmlns:a16="http://schemas.microsoft.com/office/drawing/2014/main" id="{8FF68C05-02ED-424E-A772-88575A34F07E}"/>
              </a:ext>
            </a:extLst>
          </p:cNvPr>
          <p:cNvCxnSpPr>
            <a:cxnSpLocks/>
          </p:cNvCxnSpPr>
          <p:nvPr/>
        </p:nvCxnSpPr>
        <p:spPr>
          <a:xfrm flipV="1">
            <a:off x="5369412" y="4603773"/>
            <a:ext cx="1920240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0" name="Graphic 369" descr="Volume">
            <a:extLst>
              <a:ext uri="{FF2B5EF4-FFF2-40B4-BE49-F238E27FC236}">
                <a16:creationId xmlns:a16="http://schemas.microsoft.com/office/drawing/2014/main" id="{A2206755-D6A5-244B-B351-D478C5FF9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2365" y="4722849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71" name="TextBox 370">
            <a:extLst>
              <a:ext uri="{FF2B5EF4-FFF2-40B4-BE49-F238E27FC236}">
                <a16:creationId xmlns:a16="http://schemas.microsoft.com/office/drawing/2014/main" id="{FE6395BF-29E7-E740-A002-46204F92F123}"/>
              </a:ext>
            </a:extLst>
          </p:cNvPr>
          <p:cNvSpPr txBox="1"/>
          <p:nvPr/>
        </p:nvSpPr>
        <p:spPr>
          <a:xfrm>
            <a:off x="2529607" y="4683525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372" name="Lightning Bolt 371">
            <a:extLst>
              <a:ext uri="{FF2B5EF4-FFF2-40B4-BE49-F238E27FC236}">
                <a16:creationId xmlns:a16="http://schemas.microsoft.com/office/drawing/2014/main" id="{6A5C9262-A9F7-B243-93BC-D34E167D1F81}"/>
              </a:ext>
            </a:extLst>
          </p:cNvPr>
          <p:cNvSpPr/>
          <p:nvPr/>
        </p:nvSpPr>
        <p:spPr>
          <a:xfrm rot="20715004" flipH="1">
            <a:off x="3050913" y="4721649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3" name="TextBox 372">
            <a:extLst>
              <a:ext uri="{FF2B5EF4-FFF2-40B4-BE49-F238E27FC236}">
                <a16:creationId xmlns:a16="http://schemas.microsoft.com/office/drawing/2014/main" id="{B217580C-CD69-7042-8DC9-E17173A9220F}"/>
              </a:ext>
            </a:extLst>
          </p:cNvPr>
          <p:cNvSpPr txBox="1"/>
          <p:nvPr/>
        </p:nvSpPr>
        <p:spPr>
          <a:xfrm>
            <a:off x="2907867" y="4686950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FEAED5A6-418C-5845-A41E-29B1C23B558A}"/>
              </a:ext>
            </a:extLst>
          </p:cNvPr>
          <p:cNvSpPr txBox="1"/>
          <p:nvPr/>
        </p:nvSpPr>
        <p:spPr>
          <a:xfrm>
            <a:off x="2574567" y="449987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PRF</a:t>
            </a:r>
          </a:p>
        </p:txBody>
      </p:sp>
      <p:pic>
        <p:nvPicPr>
          <p:cNvPr id="375" name="Graphic 374" descr="Volume">
            <a:extLst>
              <a:ext uri="{FF2B5EF4-FFF2-40B4-BE49-F238E27FC236}">
                <a16:creationId xmlns:a16="http://schemas.microsoft.com/office/drawing/2014/main" id="{BD09BA98-7F8E-664E-A72E-9DA3B49AF3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87905" y="5896471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76" name="TextBox 375">
            <a:extLst>
              <a:ext uri="{FF2B5EF4-FFF2-40B4-BE49-F238E27FC236}">
                <a16:creationId xmlns:a16="http://schemas.microsoft.com/office/drawing/2014/main" id="{720FCCD9-D145-6840-BD5D-3A0A28FC8D9D}"/>
              </a:ext>
            </a:extLst>
          </p:cNvPr>
          <p:cNvSpPr txBox="1"/>
          <p:nvPr/>
        </p:nvSpPr>
        <p:spPr>
          <a:xfrm>
            <a:off x="2696585" y="5857803"/>
            <a:ext cx="3465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377" name="Rectangle 376">
            <a:extLst>
              <a:ext uri="{FF2B5EF4-FFF2-40B4-BE49-F238E27FC236}">
                <a16:creationId xmlns:a16="http://schemas.microsoft.com/office/drawing/2014/main" id="{D0969663-7964-6447-B3DA-29694899216E}"/>
              </a:ext>
            </a:extLst>
          </p:cNvPr>
          <p:cNvSpPr/>
          <p:nvPr/>
        </p:nvSpPr>
        <p:spPr>
          <a:xfrm>
            <a:off x="1760634" y="5880108"/>
            <a:ext cx="2409435" cy="182880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8" name="TextBox 377">
            <a:extLst>
              <a:ext uri="{FF2B5EF4-FFF2-40B4-BE49-F238E27FC236}">
                <a16:creationId xmlns:a16="http://schemas.microsoft.com/office/drawing/2014/main" id="{20374B66-2295-3E4E-929E-0C9D58D08B99}"/>
              </a:ext>
            </a:extLst>
          </p:cNvPr>
          <p:cNvSpPr txBox="1"/>
          <p:nvPr/>
        </p:nvSpPr>
        <p:spPr>
          <a:xfrm>
            <a:off x="1760634" y="4214217"/>
            <a:ext cx="2376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Conditioning (Context A)</a:t>
            </a:r>
          </a:p>
        </p:txBody>
      </p:sp>
      <p:sp>
        <p:nvSpPr>
          <p:cNvPr id="379" name="TextBox 378">
            <a:extLst>
              <a:ext uri="{FF2B5EF4-FFF2-40B4-BE49-F238E27FC236}">
                <a16:creationId xmlns:a16="http://schemas.microsoft.com/office/drawing/2014/main" id="{C00DC169-478C-634C-B446-F1BCEF8AA690}"/>
              </a:ext>
            </a:extLst>
          </p:cNvPr>
          <p:cNvSpPr txBox="1"/>
          <p:nvPr/>
        </p:nvSpPr>
        <p:spPr>
          <a:xfrm>
            <a:off x="2025673" y="5573873"/>
            <a:ext cx="1872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Retrieval (Context B)</a:t>
            </a:r>
          </a:p>
        </p:txBody>
      </p:sp>
      <p:pic>
        <p:nvPicPr>
          <p:cNvPr id="380" name="Graphic 379" descr="Volume">
            <a:extLst>
              <a:ext uri="{FF2B5EF4-FFF2-40B4-BE49-F238E27FC236}">
                <a16:creationId xmlns:a16="http://schemas.microsoft.com/office/drawing/2014/main" id="{562A55F3-E42A-864E-9848-B0C13FE4BE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799359" y="4947753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81" name="TextBox 380">
            <a:extLst>
              <a:ext uri="{FF2B5EF4-FFF2-40B4-BE49-F238E27FC236}">
                <a16:creationId xmlns:a16="http://schemas.microsoft.com/office/drawing/2014/main" id="{A888973B-5C28-9E42-828A-B09448231010}"/>
              </a:ext>
            </a:extLst>
          </p:cNvPr>
          <p:cNvSpPr txBox="1"/>
          <p:nvPr/>
        </p:nvSpPr>
        <p:spPr>
          <a:xfrm>
            <a:off x="2526601" y="4914180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pic>
        <p:nvPicPr>
          <p:cNvPr id="382" name="Graphic 381" descr="Volume">
            <a:extLst>
              <a:ext uri="{FF2B5EF4-FFF2-40B4-BE49-F238E27FC236}">
                <a16:creationId xmlns:a16="http://schemas.microsoft.com/office/drawing/2014/main" id="{A9CC6686-4CE0-B447-996D-90AB975DCE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35939" y="4799327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83" name="TextBox 382">
            <a:extLst>
              <a:ext uri="{FF2B5EF4-FFF2-40B4-BE49-F238E27FC236}">
                <a16:creationId xmlns:a16="http://schemas.microsoft.com/office/drawing/2014/main" id="{518AAAFC-C953-204A-B282-AE151CAD0423}"/>
              </a:ext>
            </a:extLst>
          </p:cNvPr>
          <p:cNvSpPr txBox="1"/>
          <p:nvPr/>
        </p:nvSpPr>
        <p:spPr>
          <a:xfrm>
            <a:off x="3363181" y="4760003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3x</a:t>
            </a:r>
          </a:p>
        </p:txBody>
      </p:sp>
      <p:sp>
        <p:nvSpPr>
          <p:cNvPr id="384" name="Lightning Bolt 383">
            <a:extLst>
              <a:ext uri="{FF2B5EF4-FFF2-40B4-BE49-F238E27FC236}">
                <a16:creationId xmlns:a16="http://schemas.microsoft.com/office/drawing/2014/main" id="{A755CBDE-E012-9641-8F9E-F818C09C0C2F}"/>
              </a:ext>
            </a:extLst>
          </p:cNvPr>
          <p:cNvSpPr/>
          <p:nvPr/>
        </p:nvSpPr>
        <p:spPr>
          <a:xfrm rot="20715004" flipH="1">
            <a:off x="3878865" y="4811981"/>
            <a:ext cx="223594" cy="187690"/>
          </a:xfrm>
          <a:prstGeom prst="lightningBolt">
            <a:avLst/>
          </a:prstGeom>
          <a:solidFill>
            <a:srgbClr val="FFC000"/>
          </a:solidFill>
          <a:ln>
            <a:solidFill>
              <a:srgbClr val="C00000"/>
            </a:solidFill>
          </a:ln>
          <a:scene3d>
            <a:camera prst="orthographicFront"/>
            <a:lightRig rig="threePt" dir="t"/>
          </a:scene3d>
          <a:sp3d>
            <a:bevelT prst="relaxedInset"/>
            <a:bevelB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5" name="TextBox 384">
            <a:extLst>
              <a:ext uri="{FF2B5EF4-FFF2-40B4-BE49-F238E27FC236}">
                <a16:creationId xmlns:a16="http://schemas.microsoft.com/office/drawing/2014/main" id="{EC498A27-9FD4-1144-9E35-2DD7B635BE43}"/>
              </a:ext>
            </a:extLst>
          </p:cNvPr>
          <p:cNvSpPr txBox="1"/>
          <p:nvPr/>
        </p:nvSpPr>
        <p:spPr>
          <a:xfrm>
            <a:off x="3730068" y="4763428"/>
            <a:ext cx="25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</a:p>
        </p:txBody>
      </p:sp>
      <p:sp>
        <p:nvSpPr>
          <p:cNvPr id="386" name="TextBox 385">
            <a:extLst>
              <a:ext uri="{FF2B5EF4-FFF2-40B4-BE49-F238E27FC236}">
                <a16:creationId xmlns:a16="http://schemas.microsoft.com/office/drawing/2014/main" id="{1DFD6EE7-7957-6343-BEE6-33DFBC190C8C}"/>
              </a:ext>
            </a:extLst>
          </p:cNvPr>
          <p:cNvSpPr txBox="1"/>
          <p:nvPr/>
        </p:nvSpPr>
        <p:spPr>
          <a:xfrm>
            <a:off x="3405758" y="4503951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FRF</a:t>
            </a:r>
            <a:endParaRPr lang="en-US" sz="900" b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7" name="Graphic 386" descr="Volume">
            <a:extLst>
              <a:ext uri="{FF2B5EF4-FFF2-40B4-BE49-F238E27FC236}">
                <a16:creationId xmlns:a16="http://schemas.microsoft.com/office/drawing/2014/main" id="{A52D6482-34DE-3543-9793-CC7D5EBDE9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40801" y="4800271"/>
            <a:ext cx="182880" cy="18288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freezing" dir="t"/>
          </a:scene3d>
          <a:sp3d prstMaterial="powder"/>
        </p:spPr>
      </p:pic>
      <p:sp>
        <p:nvSpPr>
          <p:cNvPr id="388" name="TextBox 387">
            <a:extLst>
              <a:ext uri="{FF2B5EF4-FFF2-40B4-BE49-F238E27FC236}">
                <a16:creationId xmlns:a16="http://schemas.microsoft.com/office/drawing/2014/main" id="{763C3857-3970-E045-A487-5235FC766319}"/>
              </a:ext>
            </a:extLst>
          </p:cNvPr>
          <p:cNvSpPr txBox="1"/>
          <p:nvPr/>
        </p:nvSpPr>
        <p:spPr>
          <a:xfrm>
            <a:off x="1868043" y="4760947"/>
            <a:ext cx="3465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6x</a:t>
            </a: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5CF33B4D-AECC-D446-9E9C-9E15C8573FFF}"/>
              </a:ext>
            </a:extLst>
          </p:cNvPr>
          <p:cNvSpPr txBox="1"/>
          <p:nvPr/>
        </p:nvSpPr>
        <p:spPr>
          <a:xfrm>
            <a:off x="1746726" y="4496269"/>
            <a:ext cx="7315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CS-only</a:t>
            </a:r>
          </a:p>
        </p:txBody>
      </p:sp>
      <p:sp>
        <p:nvSpPr>
          <p:cNvPr id="390" name="Right Brace 389">
            <a:extLst>
              <a:ext uri="{FF2B5EF4-FFF2-40B4-BE49-F238E27FC236}">
                <a16:creationId xmlns:a16="http://schemas.microsoft.com/office/drawing/2014/main" id="{810C54A3-203D-2647-AE7B-BCAA360976BF}"/>
              </a:ext>
            </a:extLst>
          </p:cNvPr>
          <p:cNvSpPr/>
          <p:nvPr/>
        </p:nvSpPr>
        <p:spPr>
          <a:xfrm rot="5400000">
            <a:off x="2900495" y="4261598"/>
            <a:ext cx="91440" cy="2390553"/>
          </a:xfrm>
          <a:prstGeom prst="rightBrace">
            <a:avLst>
              <a:gd name="adj1" fmla="val 8333"/>
              <a:gd name="adj2" fmla="val 49580"/>
            </a:avLst>
          </a:prstGeom>
          <a:ln w="12700">
            <a:solidFill>
              <a:schemeClr val="tx1"/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 dirty="0"/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68D39973-CF12-8642-8F39-6048A6D9BD4D}"/>
              </a:ext>
            </a:extLst>
          </p:cNvPr>
          <p:cNvSpPr txBox="1"/>
          <p:nvPr/>
        </p:nvSpPr>
        <p:spPr>
          <a:xfrm>
            <a:off x="2032228" y="5181928"/>
            <a:ext cx="18094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1 day</a:t>
            </a:r>
          </a:p>
        </p:txBody>
      </p:sp>
      <p:sp>
        <p:nvSpPr>
          <p:cNvPr id="392" name="Oval 566">
            <a:extLst>
              <a:ext uri="{FF2B5EF4-FFF2-40B4-BE49-F238E27FC236}">
                <a16:creationId xmlns:a16="http://schemas.microsoft.com/office/drawing/2014/main" id="{D1E9005B-A553-B247-80BC-4EF3DA68F3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6923" y="521448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3" name="Oval 529">
            <a:extLst>
              <a:ext uri="{FF2B5EF4-FFF2-40B4-BE49-F238E27FC236}">
                <a16:creationId xmlns:a16="http://schemas.microsoft.com/office/drawing/2014/main" id="{E24D535A-9BE3-3E42-97A0-E06F0B4CDF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0223" y="5938386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94" name="Oval 584">
            <a:extLst>
              <a:ext uri="{FF2B5EF4-FFF2-40B4-BE49-F238E27FC236}">
                <a16:creationId xmlns:a16="http://schemas.microsoft.com/office/drawing/2014/main" id="{9FD1607D-6099-B24F-B49D-143B889381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0223" y="5862186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6" name="Line 5">
            <a:extLst>
              <a:ext uri="{FF2B5EF4-FFF2-40B4-BE49-F238E27FC236}">
                <a16:creationId xmlns:a16="http://schemas.microsoft.com/office/drawing/2014/main" id="{4D921F0C-00F2-9441-84D1-0495E0CC3E2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80877" y="423122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7" name="Line 6">
            <a:extLst>
              <a:ext uri="{FF2B5EF4-FFF2-40B4-BE49-F238E27FC236}">
                <a16:creationId xmlns:a16="http://schemas.microsoft.com/office/drawing/2014/main" id="{81CFAAFF-55EF-994F-AA63-C082FE40C76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606002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8" name="Rectangle 7">
            <a:extLst>
              <a:ext uri="{FF2B5EF4-FFF2-40B4-BE49-F238E27FC236}">
                <a16:creationId xmlns:a16="http://schemas.microsoft.com/office/drawing/2014/main" id="{D202BA77-58B6-ED44-879A-215D5BB214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09427" y="5983824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99" name="Line 8">
            <a:extLst>
              <a:ext uri="{FF2B5EF4-FFF2-40B4-BE49-F238E27FC236}">
                <a16:creationId xmlns:a16="http://schemas.microsoft.com/office/drawing/2014/main" id="{DA59AF67-2EFA-E349-9F16-B65865CEA6C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56980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0" name="Rectangle 9">
            <a:extLst>
              <a:ext uri="{FF2B5EF4-FFF2-40B4-BE49-F238E27FC236}">
                <a16:creationId xmlns:a16="http://schemas.microsoft.com/office/drawing/2014/main" id="{B232FD5A-4D09-3146-82FF-18CC265BEE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2" y="5621874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1" name="Line 10">
            <a:extLst>
              <a:ext uri="{FF2B5EF4-FFF2-40B4-BE49-F238E27FC236}">
                <a16:creationId xmlns:a16="http://schemas.microsoft.com/office/drawing/2014/main" id="{4DCFD3EE-B941-9449-BAE8-84CA8AEEDFB6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53265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2" name="Rectangle 11">
            <a:extLst>
              <a:ext uri="{FF2B5EF4-FFF2-40B4-BE49-F238E27FC236}">
                <a16:creationId xmlns:a16="http://schemas.microsoft.com/office/drawing/2014/main" id="{0765296A-3D59-A54B-ACCA-5478E564FF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2" y="5250399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3" name="Line 12">
            <a:extLst>
              <a:ext uri="{FF2B5EF4-FFF2-40B4-BE49-F238E27FC236}">
                <a16:creationId xmlns:a16="http://schemas.microsoft.com/office/drawing/2014/main" id="{5E418250-8248-F54F-AA24-C158FD0A96E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49646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4" name="Rectangle 13">
            <a:extLst>
              <a:ext uri="{FF2B5EF4-FFF2-40B4-BE49-F238E27FC236}">
                <a16:creationId xmlns:a16="http://schemas.microsoft.com/office/drawing/2014/main" id="{46A50C70-D088-E341-81F0-6DD26880D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2" y="4888449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5" name="Line 14">
            <a:extLst>
              <a:ext uri="{FF2B5EF4-FFF2-40B4-BE49-F238E27FC236}">
                <a16:creationId xmlns:a16="http://schemas.microsoft.com/office/drawing/2014/main" id="{7B401709-8CC6-4245-A44C-E37F6CD386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45931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6" name="Rectangle 15">
            <a:extLst>
              <a:ext uri="{FF2B5EF4-FFF2-40B4-BE49-F238E27FC236}">
                <a16:creationId xmlns:a16="http://schemas.microsoft.com/office/drawing/2014/main" id="{336FD22A-0485-1A44-B154-974D9479A5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23702" y="4516974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7" name="Line 16">
            <a:extLst>
              <a:ext uri="{FF2B5EF4-FFF2-40B4-BE49-F238E27FC236}">
                <a16:creationId xmlns:a16="http://schemas.microsoft.com/office/drawing/2014/main" id="{F84C12DB-9716-A64E-9594-910BCC55988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8242777" y="423122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8" name="Rectangle 17">
            <a:extLst>
              <a:ext uri="{FF2B5EF4-FFF2-40B4-BE49-F238E27FC236}">
                <a16:creationId xmlns:a16="http://schemas.microsoft.com/office/drawing/2014/main" id="{21F76B1C-1CF6-C046-A248-898A3D5C4B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7977" y="4155024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09" name="Rectangle 18">
            <a:extLst>
              <a:ext uri="{FF2B5EF4-FFF2-40B4-BE49-F238E27FC236}">
                <a16:creationId xmlns:a16="http://schemas.microsoft.com/office/drawing/2014/main" id="{A7C8AC76-6FDB-E845-8FBE-025187E70AA1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214003" y="5098783"/>
            <a:ext cx="11172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1200" dirty="0">
                <a:solidFill>
                  <a:srgbClr val="000000"/>
                </a:solidFill>
              </a:rPr>
              <a:t>Percent freezing</a:t>
            </a:r>
            <a:endParaRPr lang="en-US" altLang="en-US" sz="1200" dirty="0"/>
          </a:p>
        </p:txBody>
      </p:sp>
      <p:sp>
        <p:nvSpPr>
          <p:cNvPr id="410" name="Line 19">
            <a:extLst>
              <a:ext uri="{FF2B5EF4-FFF2-40B4-BE49-F238E27FC236}">
                <a16:creationId xmlns:a16="http://schemas.microsoft.com/office/drawing/2014/main" id="{5E71E5EA-FEFD-6A43-B216-CA54A868FD36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0877" y="6060024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1" name="Line 20">
            <a:extLst>
              <a:ext uri="{FF2B5EF4-FFF2-40B4-BE49-F238E27FC236}">
                <a16:creationId xmlns:a16="http://schemas.microsoft.com/office/drawing/2014/main" id="{A46C7368-0016-3F41-9BB1-C4BF098FD33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76127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3" name="Line 22">
            <a:extLst>
              <a:ext uri="{FF2B5EF4-FFF2-40B4-BE49-F238E27FC236}">
                <a16:creationId xmlns:a16="http://schemas.microsoft.com/office/drawing/2014/main" id="{BF4712EB-FAE3-8048-95DF-2F35EBA9D8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576152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5" name="Line 24">
            <a:extLst>
              <a:ext uri="{FF2B5EF4-FFF2-40B4-BE49-F238E27FC236}">
                <a16:creationId xmlns:a16="http://schemas.microsoft.com/office/drawing/2014/main" id="{7AE11AC3-A9FC-8047-9F4F-CDE736F66CD1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6652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7" name="Line 26">
            <a:extLst>
              <a:ext uri="{FF2B5EF4-FFF2-40B4-BE49-F238E27FC236}">
                <a16:creationId xmlns:a16="http://schemas.microsoft.com/office/drawing/2014/main" id="{E356F729-A3F4-EC43-A2EA-2C3076E04531}"/>
              </a:ext>
            </a:extLst>
          </p:cNvPr>
          <p:cNvSpPr>
            <a:spLocks noChangeShapeType="1"/>
          </p:cNvSpPr>
          <p:nvPr/>
        </p:nvSpPr>
        <p:spPr bwMode="auto">
          <a:xfrm>
            <a:off x="8966677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" name="Line 28">
            <a:extLst>
              <a:ext uri="{FF2B5EF4-FFF2-40B4-BE49-F238E27FC236}">
                <a16:creationId xmlns:a16="http://schemas.microsoft.com/office/drawing/2014/main" id="{6191B550-E3EF-8D42-BB28-D93DC2A2CE28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702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1" name="Line 30">
            <a:extLst>
              <a:ext uri="{FF2B5EF4-FFF2-40B4-BE49-F238E27FC236}">
                <a16:creationId xmlns:a16="http://schemas.microsoft.com/office/drawing/2014/main" id="{20E9E0BE-841C-1440-B1A9-DBDAF1104EC0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7202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" name="Line 32">
            <a:extLst>
              <a:ext uri="{FF2B5EF4-FFF2-40B4-BE49-F238E27FC236}">
                <a16:creationId xmlns:a16="http://schemas.microsoft.com/office/drawing/2014/main" id="{9B719BC2-059A-3A4F-BFC6-DC04C03ED0C2}"/>
              </a:ext>
            </a:extLst>
          </p:cNvPr>
          <p:cNvSpPr>
            <a:spLocks noChangeShapeType="1"/>
          </p:cNvSpPr>
          <p:nvPr/>
        </p:nvSpPr>
        <p:spPr bwMode="auto">
          <a:xfrm>
            <a:off x="9557227" y="6060024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6" name="Line 35">
            <a:extLst>
              <a:ext uri="{FF2B5EF4-FFF2-40B4-BE49-F238E27FC236}">
                <a16:creationId xmlns:a16="http://schemas.microsoft.com/office/drawing/2014/main" id="{F538E282-C1A8-A145-B3FC-9A8FBD292ECD}"/>
              </a:ext>
            </a:extLst>
          </p:cNvPr>
          <p:cNvSpPr>
            <a:spLocks noChangeShapeType="1"/>
          </p:cNvSpPr>
          <p:nvPr/>
        </p:nvSpPr>
        <p:spPr bwMode="auto">
          <a:xfrm>
            <a:off x="8376127" y="5736174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7" name="Line 36">
            <a:extLst>
              <a:ext uri="{FF2B5EF4-FFF2-40B4-BE49-F238E27FC236}">
                <a16:creationId xmlns:a16="http://schemas.microsoft.com/office/drawing/2014/main" id="{6ABF67E4-4F65-F44B-879C-BB07CE7568E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7077" y="57361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8" name="Line 37">
            <a:extLst>
              <a:ext uri="{FF2B5EF4-FFF2-40B4-BE49-F238E27FC236}">
                <a16:creationId xmlns:a16="http://schemas.microsoft.com/office/drawing/2014/main" id="{102F76D4-6774-AA48-9499-010E965FD0AA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7077" y="57742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0" name="Line 39">
            <a:extLst>
              <a:ext uri="{FF2B5EF4-FFF2-40B4-BE49-F238E27FC236}">
                <a16:creationId xmlns:a16="http://schemas.microsoft.com/office/drawing/2014/main" id="{AA109F96-8E11-9A46-9889-7837CB50144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76152" y="4802724"/>
            <a:ext cx="19050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1" name="Line 40">
            <a:extLst>
              <a:ext uri="{FF2B5EF4-FFF2-40B4-BE49-F238E27FC236}">
                <a16:creationId xmlns:a16="http://schemas.microsoft.com/office/drawing/2014/main" id="{BF4DE7C1-F1D0-354A-976D-A5A01F018C57}"/>
              </a:ext>
            </a:extLst>
          </p:cNvPr>
          <p:cNvSpPr>
            <a:spLocks noChangeShapeType="1"/>
          </p:cNvSpPr>
          <p:nvPr/>
        </p:nvSpPr>
        <p:spPr bwMode="auto">
          <a:xfrm>
            <a:off x="8576152" y="4697949"/>
            <a:ext cx="0" cy="514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2" name="Line 41">
            <a:extLst>
              <a:ext uri="{FF2B5EF4-FFF2-40B4-BE49-F238E27FC236}">
                <a16:creationId xmlns:a16="http://schemas.microsoft.com/office/drawing/2014/main" id="{242BA731-D537-0841-945C-BFECE43FCDB0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7102" y="46979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3" name="Line 42">
            <a:extLst>
              <a:ext uri="{FF2B5EF4-FFF2-40B4-BE49-F238E27FC236}">
                <a16:creationId xmlns:a16="http://schemas.microsoft.com/office/drawing/2014/main" id="{11C54AEB-0658-6A45-BD6C-1101888B0998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7102" y="52122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5" name="Line 44">
            <a:extLst>
              <a:ext uri="{FF2B5EF4-FFF2-40B4-BE49-F238E27FC236}">
                <a16:creationId xmlns:a16="http://schemas.microsoft.com/office/drawing/2014/main" id="{E7293940-F6B0-D941-B87D-ACFD97F9A6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6652" y="4802724"/>
            <a:ext cx="200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6" name="Line 45">
            <a:extLst>
              <a:ext uri="{FF2B5EF4-FFF2-40B4-BE49-F238E27FC236}">
                <a16:creationId xmlns:a16="http://schemas.microsoft.com/office/drawing/2014/main" id="{478EBA70-1B6E-E94F-A5E7-7A3D2BD517A5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6652" y="4697949"/>
            <a:ext cx="0" cy="2095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7" name="Line 46">
            <a:extLst>
              <a:ext uri="{FF2B5EF4-FFF2-40B4-BE49-F238E27FC236}">
                <a16:creationId xmlns:a16="http://schemas.microsoft.com/office/drawing/2014/main" id="{60FDEA00-8335-B345-81C7-9E75490784D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7602" y="46979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8" name="Line 47">
            <a:extLst>
              <a:ext uri="{FF2B5EF4-FFF2-40B4-BE49-F238E27FC236}">
                <a16:creationId xmlns:a16="http://schemas.microsoft.com/office/drawing/2014/main" id="{AB2D971C-981F-D749-8924-37B5CABC0E79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7602" y="49074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9" name="Oval 48">
            <a:extLst>
              <a:ext uri="{FF2B5EF4-FFF2-40B4-BE49-F238E27FC236}">
                <a16:creationId xmlns:a16="http://schemas.microsoft.com/office/drawing/2014/main" id="{EBA5CBBE-484B-4046-B695-81C04B2FF8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4265" y="47503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0" name="Line 49">
            <a:extLst>
              <a:ext uri="{FF2B5EF4-FFF2-40B4-BE49-F238E27FC236}">
                <a16:creationId xmlns:a16="http://schemas.microsoft.com/office/drawing/2014/main" id="{3EBCCCD8-88A2-034D-A86B-21BB25C3F071}"/>
              </a:ext>
            </a:extLst>
          </p:cNvPr>
          <p:cNvSpPr>
            <a:spLocks noChangeShapeType="1"/>
          </p:cNvSpPr>
          <p:nvPr/>
        </p:nvSpPr>
        <p:spPr bwMode="auto">
          <a:xfrm>
            <a:off x="8966677" y="4802724"/>
            <a:ext cx="200025" cy="304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1" name="Line 50">
            <a:extLst>
              <a:ext uri="{FF2B5EF4-FFF2-40B4-BE49-F238E27FC236}">
                <a16:creationId xmlns:a16="http://schemas.microsoft.com/office/drawing/2014/main" id="{8D894479-8387-B349-9C8A-A1F00DBDC626}"/>
              </a:ext>
            </a:extLst>
          </p:cNvPr>
          <p:cNvSpPr>
            <a:spLocks noChangeShapeType="1"/>
          </p:cNvSpPr>
          <p:nvPr/>
        </p:nvSpPr>
        <p:spPr bwMode="auto">
          <a:xfrm>
            <a:off x="8966677" y="4669374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2" name="Line 51">
            <a:extLst>
              <a:ext uri="{FF2B5EF4-FFF2-40B4-BE49-F238E27FC236}">
                <a16:creationId xmlns:a16="http://schemas.microsoft.com/office/drawing/2014/main" id="{5028EC0F-99D9-3446-AB93-AACEC2FF74DA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7627" y="46693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3" name="Line 52">
            <a:extLst>
              <a:ext uri="{FF2B5EF4-FFF2-40B4-BE49-F238E27FC236}">
                <a16:creationId xmlns:a16="http://schemas.microsoft.com/office/drawing/2014/main" id="{912381AA-01F3-CA4C-8FBD-B966B863A952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7627" y="49360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4" name="Oval 53">
            <a:extLst>
              <a:ext uri="{FF2B5EF4-FFF2-40B4-BE49-F238E27FC236}">
                <a16:creationId xmlns:a16="http://schemas.microsoft.com/office/drawing/2014/main" id="{90D4CB25-AB61-484D-9FF5-491F9CD77C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290" y="47503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5" name="Line 54">
            <a:extLst>
              <a:ext uri="{FF2B5EF4-FFF2-40B4-BE49-F238E27FC236}">
                <a16:creationId xmlns:a16="http://schemas.microsoft.com/office/drawing/2014/main" id="{7EC7C3C3-0652-954E-9FE3-7C4BFA1B2CF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9166702" y="5031324"/>
            <a:ext cx="1905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6" name="Line 55">
            <a:extLst>
              <a:ext uri="{FF2B5EF4-FFF2-40B4-BE49-F238E27FC236}">
                <a16:creationId xmlns:a16="http://schemas.microsoft.com/office/drawing/2014/main" id="{8EDED988-0991-564A-B98A-1555159972D0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702" y="4974174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7" name="Line 56">
            <a:extLst>
              <a:ext uri="{FF2B5EF4-FFF2-40B4-BE49-F238E27FC236}">
                <a16:creationId xmlns:a16="http://schemas.microsoft.com/office/drawing/2014/main" id="{F5B07011-76E5-F548-8C20-BAFDF19685F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7652" y="49741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8" name="Line 57">
            <a:extLst>
              <a:ext uri="{FF2B5EF4-FFF2-40B4-BE49-F238E27FC236}">
                <a16:creationId xmlns:a16="http://schemas.microsoft.com/office/drawing/2014/main" id="{A6C93C72-2D64-7E4D-B758-55DC71CE2B45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7652" y="52408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9" name="Oval 58">
            <a:extLst>
              <a:ext uri="{FF2B5EF4-FFF2-40B4-BE49-F238E27FC236}">
                <a16:creationId xmlns:a16="http://schemas.microsoft.com/office/drawing/2014/main" id="{6D248A99-1C12-9843-933D-9A90D04DA6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4315" y="50551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" name="Line 59">
            <a:extLst>
              <a:ext uri="{FF2B5EF4-FFF2-40B4-BE49-F238E27FC236}">
                <a16:creationId xmlns:a16="http://schemas.microsoft.com/office/drawing/2014/main" id="{1CE7ADAF-0612-3640-B97C-1A8203D19DCD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7202" y="5031324"/>
            <a:ext cx="200025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1" name="Line 60">
            <a:extLst>
              <a:ext uri="{FF2B5EF4-FFF2-40B4-BE49-F238E27FC236}">
                <a16:creationId xmlns:a16="http://schemas.microsoft.com/office/drawing/2014/main" id="{D064F210-6956-944E-8DCA-76355E0B9C26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7202" y="4869399"/>
            <a:ext cx="0" cy="3238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2" name="Line 61">
            <a:extLst>
              <a:ext uri="{FF2B5EF4-FFF2-40B4-BE49-F238E27FC236}">
                <a16:creationId xmlns:a16="http://schemas.microsoft.com/office/drawing/2014/main" id="{04FB70A7-19FE-D049-8A73-59EC7178A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9338152" y="48693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3" name="Line 62">
            <a:extLst>
              <a:ext uri="{FF2B5EF4-FFF2-40B4-BE49-F238E27FC236}">
                <a16:creationId xmlns:a16="http://schemas.microsoft.com/office/drawing/2014/main" id="{7EC94291-A183-474F-8B3F-5956EA1B1E57}"/>
              </a:ext>
            </a:extLst>
          </p:cNvPr>
          <p:cNvSpPr>
            <a:spLocks noChangeShapeType="1"/>
          </p:cNvSpPr>
          <p:nvPr/>
        </p:nvSpPr>
        <p:spPr bwMode="auto">
          <a:xfrm>
            <a:off x="9338152" y="51932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4" name="Oval 63">
            <a:extLst>
              <a:ext uri="{FF2B5EF4-FFF2-40B4-BE49-F238E27FC236}">
                <a16:creationId xmlns:a16="http://schemas.microsoft.com/office/drawing/2014/main" id="{569DE7D0-05D7-3A46-A3C2-72DA0BDC7B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815" y="49789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5" name="Line 64">
            <a:extLst>
              <a:ext uri="{FF2B5EF4-FFF2-40B4-BE49-F238E27FC236}">
                <a16:creationId xmlns:a16="http://schemas.microsoft.com/office/drawing/2014/main" id="{1EE075AC-144A-2A4D-A535-DC6AB398F300}"/>
              </a:ext>
            </a:extLst>
          </p:cNvPr>
          <p:cNvSpPr>
            <a:spLocks noChangeShapeType="1"/>
          </p:cNvSpPr>
          <p:nvPr/>
        </p:nvSpPr>
        <p:spPr bwMode="auto">
          <a:xfrm>
            <a:off x="9557227" y="4888449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6" name="Line 65">
            <a:extLst>
              <a:ext uri="{FF2B5EF4-FFF2-40B4-BE49-F238E27FC236}">
                <a16:creationId xmlns:a16="http://schemas.microsoft.com/office/drawing/2014/main" id="{A6FF89D4-D7CB-DD4F-B693-B86E8CD4239A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8177" y="48884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7" name="Line 66">
            <a:extLst>
              <a:ext uri="{FF2B5EF4-FFF2-40B4-BE49-F238E27FC236}">
                <a16:creationId xmlns:a16="http://schemas.microsoft.com/office/drawing/2014/main" id="{3E719EFD-9988-3543-81DE-B4323A45FC39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8177" y="51741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8" name="Oval 67">
            <a:extLst>
              <a:ext uri="{FF2B5EF4-FFF2-40B4-BE49-F238E27FC236}">
                <a16:creationId xmlns:a16="http://schemas.microsoft.com/office/drawing/2014/main" id="{ACFBAE3C-1A18-2441-B590-06F0E12F8F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840" y="49789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0" name="Line 69">
            <a:extLst>
              <a:ext uri="{FF2B5EF4-FFF2-40B4-BE49-F238E27FC236}">
                <a16:creationId xmlns:a16="http://schemas.microsoft.com/office/drawing/2014/main" id="{5AE1B6F8-51BC-F14F-B5AE-48F8BBC260EC}"/>
              </a:ext>
            </a:extLst>
          </p:cNvPr>
          <p:cNvSpPr>
            <a:spLocks noChangeShapeType="1"/>
          </p:cNvSpPr>
          <p:nvPr/>
        </p:nvSpPr>
        <p:spPr bwMode="auto">
          <a:xfrm>
            <a:off x="8376127" y="5764749"/>
            <a:ext cx="0" cy="571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1" name="Line 70">
            <a:extLst>
              <a:ext uri="{FF2B5EF4-FFF2-40B4-BE49-F238E27FC236}">
                <a16:creationId xmlns:a16="http://schemas.microsoft.com/office/drawing/2014/main" id="{499F1C7A-72C4-F946-9DEC-155BF2D2FCA9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7077" y="57647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2" name="Line 71">
            <a:extLst>
              <a:ext uri="{FF2B5EF4-FFF2-40B4-BE49-F238E27FC236}">
                <a16:creationId xmlns:a16="http://schemas.microsoft.com/office/drawing/2014/main" id="{DCAAFC26-3836-3349-A30A-CC0282DE5768}"/>
              </a:ext>
            </a:extLst>
          </p:cNvPr>
          <p:cNvSpPr>
            <a:spLocks noChangeShapeType="1"/>
          </p:cNvSpPr>
          <p:nvPr/>
        </p:nvSpPr>
        <p:spPr bwMode="auto">
          <a:xfrm>
            <a:off x="8357077" y="58218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3" name="Oval 72">
            <a:extLst>
              <a:ext uri="{FF2B5EF4-FFF2-40B4-BE49-F238E27FC236}">
                <a16:creationId xmlns:a16="http://schemas.microsoft.com/office/drawing/2014/main" id="{6B0D7D8E-F5E1-5A4C-A081-3861AE5CAE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3740" y="57409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4" name="Line 73">
            <a:extLst>
              <a:ext uri="{FF2B5EF4-FFF2-40B4-BE49-F238E27FC236}">
                <a16:creationId xmlns:a16="http://schemas.microsoft.com/office/drawing/2014/main" id="{8CD0AE7F-B548-8E43-8175-74FD96963F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576152" y="4574124"/>
            <a:ext cx="190500" cy="2286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5" name="Line 74">
            <a:extLst>
              <a:ext uri="{FF2B5EF4-FFF2-40B4-BE49-F238E27FC236}">
                <a16:creationId xmlns:a16="http://schemas.microsoft.com/office/drawing/2014/main" id="{E6E90DC1-496E-184D-9FAE-E70E3E9C39A6}"/>
              </a:ext>
            </a:extLst>
          </p:cNvPr>
          <p:cNvSpPr>
            <a:spLocks noChangeShapeType="1"/>
          </p:cNvSpPr>
          <p:nvPr/>
        </p:nvSpPr>
        <p:spPr bwMode="auto">
          <a:xfrm>
            <a:off x="8576152" y="4659849"/>
            <a:ext cx="0" cy="2857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6" name="Line 75">
            <a:extLst>
              <a:ext uri="{FF2B5EF4-FFF2-40B4-BE49-F238E27FC236}">
                <a16:creationId xmlns:a16="http://schemas.microsoft.com/office/drawing/2014/main" id="{6960998F-6DBC-CB43-8AB7-82EFBD594BC3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7102" y="46598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7" name="Line 76">
            <a:extLst>
              <a:ext uri="{FF2B5EF4-FFF2-40B4-BE49-F238E27FC236}">
                <a16:creationId xmlns:a16="http://schemas.microsoft.com/office/drawing/2014/main" id="{630D101F-886D-9747-BD9F-DF0EF5D7A842}"/>
              </a:ext>
            </a:extLst>
          </p:cNvPr>
          <p:cNvSpPr>
            <a:spLocks noChangeShapeType="1"/>
          </p:cNvSpPr>
          <p:nvPr/>
        </p:nvSpPr>
        <p:spPr bwMode="auto">
          <a:xfrm>
            <a:off x="8557102" y="49455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8" name="Oval 77">
            <a:extLst>
              <a:ext uri="{FF2B5EF4-FFF2-40B4-BE49-F238E27FC236}">
                <a16:creationId xmlns:a16="http://schemas.microsoft.com/office/drawing/2014/main" id="{6A33D817-1A20-384B-A18E-712A3C634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3765" y="47503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9" name="Line 78">
            <a:extLst>
              <a:ext uri="{FF2B5EF4-FFF2-40B4-BE49-F238E27FC236}">
                <a16:creationId xmlns:a16="http://schemas.microsoft.com/office/drawing/2014/main" id="{2EF9891E-FF7B-094E-BB95-83DB5C0ED4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766652" y="4459824"/>
            <a:ext cx="200025" cy="1143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0" name="Line 79">
            <a:extLst>
              <a:ext uri="{FF2B5EF4-FFF2-40B4-BE49-F238E27FC236}">
                <a16:creationId xmlns:a16="http://schemas.microsoft.com/office/drawing/2014/main" id="{CC44DEEE-BAFD-8D49-AF92-918C17D3A44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66652" y="4450299"/>
            <a:ext cx="0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" name="Line 80">
            <a:extLst>
              <a:ext uri="{FF2B5EF4-FFF2-40B4-BE49-F238E27FC236}">
                <a16:creationId xmlns:a16="http://schemas.microsoft.com/office/drawing/2014/main" id="{1B31F9FC-E29F-C248-9229-435CFBA5A41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7602" y="44502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2" name="Line 81">
            <a:extLst>
              <a:ext uri="{FF2B5EF4-FFF2-40B4-BE49-F238E27FC236}">
                <a16:creationId xmlns:a16="http://schemas.microsoft.com/office/drawing/2014/main" id="{692D99AC-A702-5347-96B8-BAC917387568}"/>
              </a:ext>
            </a:extLst>
          </p:cNvPr>
          <p:cNvSpPr>
            <a:spLocks noChangeShapeType="1"/>
          </p:cNvSpPr>
          <p:nvPr/>
        </p:nvSpPr>
        <p:spPr bwMode="auto">
          <a:xfrm>
            <a:off x="8747602" y="46979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3" name="Oval 82">
            <a:extLst>
              <a:ext uri="{FF2B5EF4-FFF2-40B4-BE49-F238E27FC236}">
                <a16:creationId xmlns:a16="http://schemas.microsoft.com/office/drawing/2014/main" id="{E1E6A3EE-39BE-9941-830D-1A339781AB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4265" y="45217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4" name="Line 83">
            <a:extLst>
              <a:ext uri="{FF2B5EF4-FFF2-40B4-BE49-F238E27FC236}">
                <a16:creationId xmlns:a16="http://schemas.microsoft.com/office/drawing/2014/main" id="{C6B456F9-B227-C24C-8A60-879D318873C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966677" y="4383624"/>
            <a:ext cx="200025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5" name="Line 84">
            <a:extLst>
              <a:ext uri="{FF2B5EF4-FFF2-40B4-BE49-F238E27FC236}">
                <a16:creationId xmlns:a16="http://schemas.microsoft.com/office/drawing/2014/main" id="{202788FE-A2A6-3A4D-8055-69178C538B30}"/>
              </a:ext>
            </a:extLst>
          </p:cNvPr>
          <p:cNvSpPr>
            <a:spLocks noChangeShapeType="1"/>
          </p:cNvSpPr>
          <p:nvPr/>
        </p:nvSpPr>
        <p:spPr bwMode="auto">
          <a:xfrm>
            <a:off x="8966677" y="4383624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6" name="Line 85">
            <a:extLst>
              <a:ext uri="{FF2B5EF4-FFF2-40B4-BE49-F238E27FC236}">
                <a16:creationId xmlns:a16="http://schemas.microsoft.com/office/drawing/2014/main" id="{5886AAE9-7F0F-834C-93E5-932660BF8B96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7627" y="438362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7" name="Line 86">
            <a:extLst>
              <a:ext uri="{FF2B5EF4-FFF2-40B4-BE49-F238E27FC236}">
                <a16:creationId xmlns:a16="http://schemas.microsoft.com/office/drawing/2014/main" id="{657368EC-EA18-544F-AF52-EF923FE3388F}"/>
              </a:ext>
            </a:extLst>
          </p:cNvPr>
          <p:cNvSpPr>
            <a:spLocks noChangeShapeType="1"/>
          </p:cNvSpPr>
          <p:nvPr/>
        </p:nvSpPr>
        <p:spPr bwMode="auto">
          <a:xfrm>
            <a:off x="8947627" y="453602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8" name="Oval 87">
            <a:extLst>
              <a:ext uri="{FF2B5EF4-FFF2-40B4-BE49-F238E27FC236}">
                <a16:creationId xmlns:a16="http://schemas.microsoft.com/office/drawing/2014/main" id="{F7CA39D3-251F-4E46-9191-E26F0C97B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14290" y="44074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9" name="Line 88">
            <a:extLst>
              <a:ext uri="{FF2B5EF4-FFF2-40B4-BE49-F238E27FC236}">
                <a16:creationId xmlns:a16="http://schemas.microsoft.com/office/drawing/2014/main" id="{ECFE2283-9705-3444-8F3E-A80ECFCC1BD7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702" y="4383624"/>
            <a:ext cx="190500" cy="762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0" name="Line 89">
            <a:extLst>
              <a:ext uri="{FF2B5EF4-FFF2-40B4-BE49-F238E27FC236}">
                <a16:creationId xmlns:a16="http://schemas.microsoft.com/office/drawing/2014/main" id="{B4560CE8-5199-C24C-B4EF-A70075BB5AB1}"/>
              </a:ext>
            </a:extLst>
          </p:cNvPr>
          <p:cNvSpPr>
            <a:spLocks noChangeShapeType="1"/>
          </p:cNvSpPr>
          <p:nvPr/>
        </p:nvSpPr>
        <p:spPr bwMode="auto">
          <a:xfrm>
            <a:off x="9166702" y="4297899"/>
            <a:ext cx="0" cy="1714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" name="Line 90">
            <a:extLst>
              <a:ext uri="{FF2B5EF4-FFF2-40B4-BE49-F238E27FC236}">
                <a16:creationId xmlns:a16="http://schemas.microsoft.com/office/drawing/2014/main" id="{0870DA13-69C1-C24F-AAE2-9572D88F9311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7652" y="42978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2" name="Line 91">
            <a:extLst>
              <a:ext uri="{FF2B5EF4-FFF2-40B4-BE49-F238E27FC236}">
                <a16:creationId xmlns:a16="http://schemas.microsoft.com/office/drawing/2014/main" id="{ACA1F652-963E-6F41-A4A3-F77355416211}"/>
              </a:ext>
            </a:extLst>
          </p:cNvPr>
          <p:cNvSpPr>
            <a:spLocks noChangeShapeType="1"/>
          </p:cNvSpPr>
          <p:nvPr/>
        </p:nvSpPr>
        <p:spPr bwMode="auto">
          <a:xfrm>
            <a:off x="9147652" y="44693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3" name="Oval 92">
            <a:extLst>
              <a:ext uri="{FF2B5EF4-FFF2-40B4-BE49-F238E27FC236}">
                <a16:creationId xmlns:a16="http://schemas.microsoft.com/office/drawing/2014/main" id="{3F682557-8304-9D4B-9CA8-CADB691F90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4315" y="43312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4" name="Line 93">
            <a:extLst>
              <a:ext uri="{FF2B5EF4-FFF2-40B4-BE49-F238E27FC236}">
                <a16:creationId xmlns:a16="http://schemas.microsoft.com/office/drawing/2014/main" id="{EE2A94B7-3BD4-384B-ACB6-ADB53FB4A8B4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7202" y="4459824"/>
            <a:ext cx="200025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5" name="Line 94">
            <a:extLst>
              <a:ext uri="{FF2B5EF4-FFF2-40B4-BE49-F238E27FC236}">
                <a16:creationId xmlns:a16="http://schemas.microsoft.com/office/drawing/2014/main" id="{8BC182C2-AA1D-5D45-8910-44EFFAD47A07}"/>
              </a:ext>
            </a:extLst>
          </p:cNvPr>
          <p:cNvSpPr>
            <a:spLocks noChangeShapeType="1"/>
          </p:cNvSpPr>
          <p:nvPr/>
        </p:nvSpPr>
        <p:spPr bwMode="auto">
          <a:xfrm>
            <a:off x="9357202" y="4364574"/>
            <a:ext cx="0" cy="1905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6" name="Line 95">
            <a:extLst>
              <a:ext uri="{FF2B5EF4-FFF2-40B4-BE49-F238E27FC236}">
                <a16:creationId xmlns:a16="http://schemas.microsoft.com/office/drawing/2014/main" id="{C0164F8E-5FAC-4845-BACC-040E523F65A4}"/>
              </a:ext>
            </a:extLst>
          </p:cNvPr>
          <p:cNvSpPr>
            <a:spLocks noChangeShapeType="1"/>
          </p:cNvSpPr>
          <p:nvPr/>
        </p:nvSpPr>
        <p:spPr bwMode="auto">
          <a:xfrm>
            <a:off x="9338152" y="43645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7" name="Line 96">
            <a:extLst>
              <a:ext uri="{FF2B5EF4-FFF2-40B4-BE49-F238E27FC236}">
                <a16:creationId xmlns:a16="http://schemas.microsoft.com/office/drawing/2014/main" id="{E3E70E4D-2656-D54C-AB4A-A1A1C4479657}"/>
              </a:ext>
            </a:extLst>
          </p:cNvPr>
          <p:cNvSpPr>
            <a:spLocks noChangeShapeType="1"/>
          </p:cNvSpPr>
          <p:nvPr/>
        </p:nvSpPr>
        <p:spPr bwMode="auto">
          <a:xfrm>
            <a:off x="9338152" y="4555074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8" name="Oval 97">
            <a:extLst>
              <a:ext uri="{FF2B5EF4-FFF2-40B4-BE49-F238E27FC236}">
                <a16:creationId xmlns:a16="http://schemas.microsoft.com/office/drawing/2014/main" id="{FCE623D4-2329-C74E-BC47-86E7F3B9D7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04815" y="44074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9" name="Line 98">
            <a:extLst>
              <a:ext uri="{FF2B5EF4-FFF2-40B4-BE49-F238E27FC236}">
                <a16:creationId xmlns:a16="http://schemas.microsoft.com/office/drawing/2014/main" id="{6245799C-7C3B-6F43-8193-E6EACD92915F}"/>
              </a:ext>
            </a:extLst>
          </p:cNvPr>
          <p:cNvSpPr>
            <a:spLocks noChangeShapeType="1"/>
          </p:cNvSpPr>
          <p:nvPr/>
        </p:nvSpPr>
        <p:spPr bwMode="auto">
          <a:xfrm>
            <a:off x="9557227" y="4431249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0" name="Line 99">
            <a:extLst>
              <a:ext uri="{FF2B5EF4-FFF2-40B4-BE49-F238E27FC236}">
                <a16:creationId xmlns:a16="http://schemas.microsoft.com/office/drawing/2014/main" id="{34245C64-4C62-6F46-8DFC-6D04615B24FB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8177" y="443124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1" name="Line 100">
            <a:extLst>
              <a:ext uri="{FF2B5EF4-FFF2-40B4-BE49-F238E27FC236}">
                <a16:creationId xmlns:a16="http://schemas.microsoft.com/office/drawing/2014/main" id="{186F0606-8427-0E47-8DF4-83C374E65095}"/>
              </a:ext>
            </a:extLst>
          </p:cNvPr>
          <p:cNvSpPr>
            <a:spLocks noChangeShapeType="1"/>
          </p:cNvSpPr>
          <p:nvPr/>
        </p:nvSpPr>
        <p:spPr bwMode="auto">
          <a:xfrm>
            <a:off x="9538177" y="4564599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2" name="Oval 101">
            <a:extLst>
              <a:ext uri="{FF2B5EF4-FFF2-40B4-BE49-F238E27FC236}">
                <a16:creationId xmlns:a16="http://schemas.microsoft.com/office/drawing/2014/main" id="{62E1149B-3A4A-9F4B-BD58-0F6028535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840" y="4445537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3" name="Line 102">
            <a:extLst>
              <a:ext uri="{FF2B5EF4-FFF2-40B4-BE49-F238E27FC236}">
                <a16:creationId xmlns:a16="http://schemas.microsoft.com/office/drawing/2014/main" id="{D11AB3EB-4DCD-A142-9B8E-6138B5D6F749}"/>
              </a:ext>
            </a:extLst>
          </p:cNvPr>
          <p:cNvSpPr>
            <a:spLocks noChangeShapeType="1"/>
          </p:cNvSpPr>
          <p:nvPr/>
        </p:nvSpPr>
        <p:spPr bwMode="auto">
          <a:xfrm>
            <a:off x="8280877" y="6060024"/>
            <a:ext cx="13716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4" name="Line 103">
            <a:extLst>
              <a:ext uri="{FF2B5EF4-FFF2-40B4-BE49-F238E27FC236}">
                <a16:creationId xmlns:a16="http://schemas.microsoft.com/office/drawing/2014/main" id="{5FCE7899-BC41-934C-8B8B-C2C13CE422D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280877" y="4231224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5" name="TextBox 494">
            <a:extLst>
              <a:ext uri="{FF2B5EF4-FFF2-40B4-BE49-F238E27FC236}">
                <a16:creationId xmlns:a16="http://schemas.microsoft.com/office/drawing/2014/main" id="{F645169A-12AE-F347-894E-41EB09A7D43C}"/>
              </a:ext>
            </a:extLst>
          </p:cNvPr>
          <p:cNvSpPr txBox="1"/>
          <p:nvPr/>
        </p:nvSpPr>
        <p:spPr>
          <a:xfrm>
            <a:off x="7547529" y="3775689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96" name="Rectangle 513">
            <a:extLst>
              <a:ext uri="{FF2B5EF4-FFF2-40B4-BE49-F238E27FC236}">
                <a16:creationId xmlns:a16="http://schemas.microsoft.com/office/drawing/2014/main" id="{803A8EA8-7E97-A744-94F9-C3094BB0B5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9025" y="5740877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497" name="Line 514">
            <a:extLst>
              <a:ext uri="{FF2B5EF4-FFF2-40B4-BE49-F238E27FC236}">
                <a16:creationId xmlns:a16="http://schemas.microsoft.com/office/drawing/2014/main" id="{8F24E312-6A20-9245-B16A-7B67C1CBD58F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29886" y="5810829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8" name="Oval 515">
            <a:extLst>
              <a:ext uri="{FF2B5EF4-FFF2-40B4-BE49-F238E27FC236}">
                <a16:creationId xmlns:a16="http://schemas.microsoft.com/office/drawing/2014/main" id="{BD4D50B4-B80B-5F4F-A93B-ECC6CC977A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2749" y="5758442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99" name="Rectangle 516">
            <a:extLst>
              <a:ext uri="{FF2B5EF4-FFF2-40B4-BE49-F238E27FC236}">
                <a16:creationId xmlns:a16="http://schemas.microsoft.com/office/drawing/2014/main" id="{E7A0204D-70E2-F745-902C-F6DB4CCCAD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85752" y="5507423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PRF</a:t>
            </a:r>
            <a:endParaRPr kumimoji="0" lang="en-US" altLang="en-US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0" name="Line 517">
            <a:extLst>
              <a:ext uri="{FF2B5EF4-FFF2-40B4-BE49-F238E27FC236}">
                <a16:creationId xmlns:a16="http://schemas.microsoft.com/office/drawing/2014/main" id="{E187CC68-92C9-B342-A279-641D782321E7}"/>
              </a:ext>
            </a:extLst>
          </p:cNvPr>
          <p:cNvSpPr>
            <a:spLocks noChangeShapeType="1"/>
          </p:cNvSpPr>
          <p:nvPr/>
        </p:nvSpPr>
        <p:spPr bwMode="auto">
          <a:xfrm>
            <a:off x="10128720" y="5591663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" name="Oval 518">
            <a:extLst>
              <a:ext uri="{FF2B5EF4-FFF2-40B4-BE49-F238E27FC236}">
                <a16:creationId xmlns:a16="http://schemas.microsoft.com/office/drawing/2014/main" id="{8FD62C1E-301D-F145-A828-DEA1407045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1583" y="5539276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02" name="Rectangle 499">
            <a:extLst>
              <a:ext uri="{FF2B5EF4-FFF2-40B4-BE49-F238E27FC236}">
                <a16:creationId xmlns:a16="http://schemas.microsoft.com/office/drawing/2014/main" id="{4657F159-3B86-3241-9612-500AB5B07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6113" y="613450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3" name="Rectangle 501">
            <a:extLst>
              <a:ext uri="{FF2B5EF4-FFF2-40B4-BE49-F238E27FC236}">
                <a16:creationId xmlns:a16="http://schemas.microsoft.com/office/drawing/2014/main" id="{9E8B19C2-7FF3-8549-A93E-1B649DD8D5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1858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4" name="Rectangle 503">
            <a:extLst>
              <a:ext uri="{FF2B5EF4-FFF2-40B4-BE49-F238E27FC236}">
                <a16:creationId xmlns:a16="http://schemas.microsoft.com/office/drawing/2014/main" id="{7EE2D52F-B70C-344F-BF3D-FE374FD76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224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5" name="Rectangle 505">
            <a:extLst>
              <a:ext uri="{FF2B5EF4-FFF2-40B4-BE49-F238E27FC236}">
                <a16:creationId xmlns:a16="http://schemas.microsoft.com/office/drawing/2014/main" id="{F252E743-E7F2-9147-B449-1EF7F9DC43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0294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6" name="Rectangle 507">
            <a:extLst>
              <a:ext uri="{FF2B5EF4-FFF2-40B4-BE49-F238E27FC236}">
                <a16:creationId xmlns:a16="http://schemas.microsoft.com/office/drawing/2014/main" id="{D189B763-8B1C-AC4F-B21B-240D28AC0B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32150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7" name="Rectangle 509">
            <a:extLst>
              <a:ext uri="{FF2B5EF4-FFF2-40B4-BE49-F238E27FC236}">
                <a16:creationId xmlns:a16="http://schemas.microsoft.com/office/drawing/2014/main" id="{C35E68E6-E7CD-7C48-9914-A686F047AC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18729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8" name="Rectangle 511">
            <a:extLst>
              <a:ext uri="{FF2B5EF4-FFF2-40B4-BE49-F238E27FC236}">
                <a16:creationId xmlns:a16="http://schemas.microsoft.com/office/drawing/2014/main" id="{53D9AB4A-5277-0F48-BEA7-A96AF981A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14834" y="6141061"/>
            <a:ext cx="849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09" name="Rectangle 519">
            <a:extLst>
              <a:ext uri="{FF2B5EF4-FFF2-40B4-BE49-F238E27FC236}">
                <a16:creationId xmlns:a16="http://schemas.microsoft.com/office/drawing/2014/main" id="{3CB2E794-3310-3846-A156-128E4549C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83186" y="6374871"/>
            <a:ext cx="90249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Condition CS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29" name="Oval 38">
            <a:extLst>
              <a:ext uri="{FF2B5EF4-FFF2-40B4-BE49-F238E27FC236}">
                <a16:creationId xmlns:a16="http://schemas.microsoft.com/office/drawing/2014/main" id="{BC1CE3A9-1518-7E4C-8FD3-BD1B3EBFC0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3740" y="57028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4" name="Oval 43">
            <a:extLst>
              <a:ext uri="{FF2B5EF4-FFF2-40B4-BE49-F238E27FC236}">
                <a16:creationId xmlns:a16="http://schemas.microsoft.com/office/drawing/2014/main" id="{027C988F-5734-024E-AFCA-6725280B57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3765" y="490273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9" name="Line 156">
            <a:extLst>
              <a:ext uri="{FF2B5EF4-FFF2-40B4-BE49-F238E27FC236}">
                <a16:creationId xmlns:a16="http://schemas.microsoft.com/office/drawing/2014/main" id="{D6D3A63D-3BDE-454C-8E16-6E0DF655B53D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2185" y="9349392"/>
            <a:ext cx="0" cy="2667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0" name="Line 158">
            <a:extLst>
              <a:ext uri="{FF2B5EF4-FFF2-40B4-BE49-F238E27FC236}">
                <a16:creationId xmlns:a16="http://schemas.microsoft.com/office/drawing/2014/main" id="{425F75E5-2DE2-784F-B3E9-EC2DAC1E31F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6160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511" name="Line 190">
            <a:extLst>
              <a:ext uri="{FF2B5EF4-FFF2-40B4-BE49-F238E27FC236}">
                <a16:creationId xmlns:a16="http://schemas.microsoft.com/office/drawing/2014/main" id="{15A7B331-CD0E-634E-909F-7D618132ED00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2160" y="9692292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" name="Line 164">
            <a:extLst>
              <a:ext uri="{FF2B5EF4-FFF2-40B4-BE49-F238E27FC236}">
                <a16:creationId xmlns:a16="http://schemas.microsoft.com/office/drawing/2014/main" id="{732725B2-7F06-7444-BECE-81F2DC7B9393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90160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3" name="Line 162">
            <a:extLst>
              <a:ext uri="{FF2B5EF4-FFF2-40B4-BE49-F238E27FC236}">
                <a16:creationId xmlns:a16="http://schemas.microsoft.com/office/drawing/2014/main" id="{B49AB572-F06F-284E-98D7-D103221D62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010" y="8492142"/>
            <a:ext cx="0" cy="5238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4" name="Line 5">
            <a:extLst>
              <a:ext uri="{FF2B5EF4-FFF2-40B4-BE49-F238E27FC236}">
                <a16:creationId xmlns:a16="http://schemas.microsoft.com/office/drawing/2014/main" id="{C595370D-DC06-7344-81EF-DAA8017986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160" y="786349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5" name="Line 6">
            <a:extLst>
              <a:ext uri="{FF2B5EF4-FFF2-40B4-BE49-F238E27FC236}">
                <a16:creationId xmlns:a16="http://schemas.microsoft.com/office/drawing/2014/main" id="{5C2278FF-E56D-EC48-B84A-63CAC1564E0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96922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6" name="Rectangle 7">
            <a:extLst>
              <a:ext uri="{FF2B5EF4-FFF2-40B4-BE49-F238E27FC236}">
                <a16:creationId xmlns:a16="http://schemas.microsoft.com/office/drawing/2014/main" id="{C4E2846E-43CC-5F48-8A69-DC2CF094C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0710" y="9616092"/>
            <a:ext cx="1524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7" name="Line 8">
            <a:extLst>
              <a:ext uri="{FF2B5EF4-FFF2-40B4-BE49-F238E27FC236}">
                <a16:creationId xmlns:a16="http://schemas.microsoft.com/office/drawing/2014/main" id="{04737045-44AE-9E49-9491-F09E30881DA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93303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8" name="Rectangle 9">
            <a:extLst>
              <a:ext uri="{FF2B5EF4-FFF2-40B4-BE49-F238E27FC236}">
                <a16:creationId xmlns:a16="http://schemas.microsoft.com/office/drawing/2014/main" id="{2B35F4C0-3B4D-5B4F-A637-B1CF0AD5C7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4985" y="9254142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19" name="Line 10">
            <a:extLst>
              <a:ext uri="{FF2B5EF4-FFF2-40B4-BE49-F238E27FC236}">
                <a16:creationId xmlns:a16="http://schemas.microsoft.com/office/drawing/2014/main" id="{69B559BA-FA95-BA4A-847B-5CC4DA24A2E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89588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0" name="Rectangle 11">
            <a:extLst>
              <a:ext uri="{FF2B5EF4-FFF2-40B4-BE49-F238E27FC236}">
                <a16:creationId xmlns:a16="http://schemas.microsoft.com/office/drawing/2014/main" id="{2851F598-9E44-D045-B8D5-43A41B219C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4985" y="8882667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1" name="Line 12">
            <a:extLst>
              <a:ext uri="{FF2B5EF4-FFF2-40B4-BE49-F238E27FC236}">
                <a16:creationId xmlns:a16="http://schemas.microsoft.com/office/drawing/2014/main" id="{7E3E2394-F3C7-7144-A407-EC6FB1D8974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85969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2" name="Rectangle 13">
            <a:extLst>
              <a:ext uri="{FF2B5EF4-FFF2-40B4-BE49-F238E27FC236}">
                <a16:creationId xmlns:a16="http://schemas.microsoft.com/office/drawing/2014/main" id="{42A4BB3F-23AF-F640-963E-A6BA11693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4985" y="8520717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60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3" name="Line 14">
            <a:extLst>
              <a:ext uri="{FF2B5EF4-FFF2-40B4-BE49-F238E27FC236}">
                <a16:creationId xmlns:a16="http://schemas.microsoft.com/office/drawing/2014/main" id="{6B829E60-6845-2C4B-B456-7472D1B3DB7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82254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4" name="Rectangle 15">
            <a:extLst>
              <a:ext uri="{FF2B5EF4-FFF2-40B4-BE49-F238E27FC236}">
                <a16:creationId xmlns:a16="http://schemas.microsoft.com/office/drawing/2014/main" id="{714F1000-C43D-BA47-8429-360FDCFC14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4985" y="8149242"/>
            <a:ext cx="2381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80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5" name="Line 16">
            <a:extLst>
              <a:ext uri="{FF2B5EF4-FFF2-40B4-BE49-F238E27FC236}">
                <a16:creationId xmlns:a16="http://schemas.microsoft.com/office/drawing/2014/main" id="{6A291EA7-90B3-7B4C-BBC4-936B3EFBFB5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224060" y="78634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6" name="Rectangle 17">
            <a:extLst>
              <a:ext uri="{FF2B5EF4-FFF2-40B4-BE49-F238E27FC236}">
                <a16:creationId xmlns:a16="http://schemas.microsoft.com/office/drawing/2014/main" id="{28A54B29-1149-2543-87F8-ED0E38BCFF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19260" y="7787292"/>
            <a:ext cx="32385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100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28" name="Line 19">
            <a:extLst>
              <a:ext uri="{FF2B5EF4-FFF2-40B4-BE49-F238E27FC236}">
                <a16:creationId xmlns:a16="http://schemas.microsoft.com/office/drawing/2014/main" id="{8395AACF-E911-E54B-952F-90B282FEE0B2}"/>
              </a:ext>
            </a:extLst>
          </p:cNvPr>
          <p:cNvSpPr>
            <a:spLocks noChangeShapeType="1"/>
          </p:cNvSpPr>
          <p:nvPr/>
        </p:nvSpPr>
        <p:spPr bwMode="auto">
          <a:xfrm>
            <a:off x="6262160" y="9692292"/>
            <a:ext cx="9144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9" name="Line 20">
            <a:extLst>
              <a:ext uri="{FF2B5EF4-FFF2-40B4-BE49-F238E27FC236}">
                <a16:creationId xmlns:a16="http://schemas.microsoft.com/office/drawing/2014/main" id="{33035D79-9BBB-A749-8CD4-759A555C879D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8835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1" name="Line 22">
            <a:extLst>
              <a:ext uri="{FF2B5EF4-FFF2-40B4-BE49-F238E27FC236}">
                <a16:creationId xmlns:a16="http://schemas.microsoft.com/office/drawing/2014/main" id="{4868DD5F-5E90-BA41-919E-B63EBA309A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2185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3" name="Line 24">
            <a:extLst>
              <a:ext uri="{FF2B5EF4-FFF2-40B4-BE49-F238E27FC236}">
                <a16:creationId xmlns:a16="http://schemas.microsoft.com/office/drawing/2014/main" id="{CBCA5BC4-F5C3-F442-823F-BE9E5C12F0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010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5" name="Line 26">
            <a:extLst>
              <a:ext uri="{FF2B5EF4-FFF2-40B4-BE49-F238E27FC236}">
                <a16:creationId xmlns:a16="http://schemas.microsoft.com/office/drawing/2014/main" id="{6015ACA6-4B89-CE4D-B976-91A50A04DA55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9360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7" name="Line 28">
            <a:extLst>
              <a:ext uri="{FF2B5EF4-FFF2-40B4-BE49-F238E27FC236}">
                <a16:creationId xmlns:a16="http://schemas.microsoft.com/office/drawing/2014/main" id="{505DC0BD-E668-2E40-801C-1402D34263DA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2710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9" name="Line 30">
            <a:extLst>
              <a:ext uri="{FF2B5EF4-FFF2-40B4-BE49-F238E27FC236}">
                <a16:creationId xmlns:a16="http://schemas.microsoft.com/office/drawing/2014/main" id="{4D550163-C2FA-BF41-820B-060637EA4B69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6535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1" name="Line 32">
            <a:extLst>
              <a:ext uri="{FF2B5EF4-FFF2-40B4-BE49-F238E27FC236}">
                <a16:creationId xmlns:a16="http://schemas.microsoft.com/office/drawing/2014/main" id="{EBC7A869-9E19-FA43-AD8B-DA758EAC77F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885" y="969229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7" name="Line 49">
            <a:extLst>
              <a:ext uri="{FF2B5EF4-FFF2-40B4-BE49-F238E27FC236}">
                <a16:creationId xmlns:a16="http://schemas.microsoft.com/office/drawing/2014/main" id="{EBA8ADD1-5C04-7045-A4CB-56CA549C4B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28835" y="9644667"/>
            <a:ext cx="133350" cy="285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8" name="Line 50">
            <a:extLst>
              <a:ext uri="{FF2B5EF4-FFF2-40B4-BE49-F238E27FC236}">
                <a16:creationId xmlns:a16="http://schemas.microsoft.com/office/drawing/2014/main" id="{FAFDD8B9-CD04-0A43-A28F-25DD6D7BB7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8835" y="9654192"/>
            <a:ext cx="0" cy="381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9" name="Line 51">
            <a:extLst>
              <a:ext uri="{FF2B5EF4-FFF2-40B4-BE49-F238E27FC236}">
                <a16:creationId xmlns:a16="http://schemas.microsoft.com/office/drawing/2014/main" id="{815766F9-3731-0F43-9248-410DFA2ADD3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9785" y="96541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2" name="Line 54">
            <a:extLst>
              <a:ext uri="{FF2B5EF4-FFF2-40B4-BE49-F238E27FC236}">
                <a16:creationId xmlns:a16="http://schemas.microsoft.com/office/drawing/2014/main" id="{572C2BC8-D56E-274E-88DF-F4ECBA334ED5}"/>
              </a:ext>
            </a:extLst>
          </p:cNvPr>
          <p:cNvSpPr>
            <a:spLocks noChangeShapeType="1"/>
          </p:cNvSpPr>
          <p:nvPr/>
        </p:nvSpPr>
        <p:spPr bwMode="auto">
          <a:xfrm>
            <a:off x="6462185" y="9597042"/>
            <a:ext cx="0" cy="952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3" name="Line 55">
            <a:extLst>
              <a:ext uri="{FF2B5EF4-FFF2-40B4-BE49-F238E27FC236}">
                <a16:creationId xmlns:a16="http://schemas.microsoft.com/office/drawing/2014/main" id="{02839AFC-9BC1-2047-BABE-E50B05CF5FE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5970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566" name="Line 58">
            <a:extLst>
              <a:ext uri="{FF2B5EF4-FFF2-40B4-BE49-F238E27FC236}">
                <a16:creationId xmlns:a16="http://schemas.microsoft.com/office/drawing/2014/main" id="{B9589DFE-5A6B-8A45-A0B1-ADFE4519A7F7}"/>
              </a:ext>
            </a:extLst>
          </p:cNvPr>
          <p:cNvSpPr>
            <a:spLocks noChangeShapeType="1"/>
          </p:cNvSpPr>
          <p:nvPr/>
        </p:nvSpPr>
        <p:spPr bwMode="auto">
          <a:xfrm>
            <a:off x="6586010" y="8673117"/>
            <a:ext cx="0" cy="3905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7" name="Line 59">
            <a:extLst>
              <a:ext uri="{FF2B5EF4-FFF2-40B4-BE49-F238E27FC236}">
                <a16:creationId xmlns:a16="http://schemas.microsoft.com/office/drawing/2014/main" id="{3948866E-551E-C245-8115-9AC2BEFE3C92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86731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8" name="Line 60">
            <a:extLst>
              <a:ext uri="{FF2B5EF4-FFF2-40B4-BE49-F238E27FC236}">
                <a16:creationId xmlns:a16="http://schemas.microsoft.com/office/drawing/2014/main" id="{1357E861-D520-4D44-8C6A-FD1D70885C7B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90636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3" name="Line 65">
            <a:extLst>
              <a:ext uri="{FF2B5EF4-FFF2-40B4-BE49-F238E27FC236}">
                <a16:creationId xmlns:a16="http://schemas.microsoft.com/office/drawing/2014/main" id="{D6F7F6EE-795B-F54D-AD85-8DC8A2F38B8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0310" y="87683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0" name="Line 73">
            <a:extLst>
              <a:ext uri="{FF2B5EF4-FFF2-40B4-BE49-F238E27FC236}">
                <a16:creationId xmlns:a16="http://schemas.microsoft.com/office/drawing/2014/main" id="{8D88B100-CE4F-754F-971A-A1C57AC7F01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6535" y="8425467"/>
            <a:ext cx="0" cy="4286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1" name="Line 74">
            <a:extLst>
              <a:ext uri="{FF2B5EF4-FFF2-40B4-BE49-F238E27FC236}">
                <a16:creationId xmlns:a16="http://schemas.microsoft.com/office/drawing/2014/main" id="{A997E03F-FDA9-4343-BAFC-1D9D68C4744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4254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2" name="Line 75">
            <a:extLst>
              <a:ext uri="{FF2B5EF4-FFF2-40B4-BE49-F238E27FC236}">
                <a16:creationId xmlns:a16="http://schemas.microsoft.com/office/drawing/2014/main" id="{91057796-AFCB-9146-AEAC-DA9A094870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8540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3" name="Oval 76">
            <a:extLst>
              <a:ext uri="{FF2B5EF4-FFF2-40B4-BE49-F238E27FC236}">
                <a16:creationId xmlns:a16="http://schemas.microsoft.com/office/drawing/2014/main" id="{027CA1BA-8A27-7441-BCBC-DCB8C70207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148" y="8592155"/>
            <a:ext cx="114300" cy="1143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4" name="Line 77">
            <a:extLst>
              <a:ext uri="{FF2B5EF4-FFF2-40B4-BE49-F238E27FC236}">
                <a16:creationId xmlns:a16="http://schemas.microsoft.com/office/drawing/2014/main" id="{1ACD4F54-ABC2-B546-B89E-4399686F103E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885" y="8139717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5" name="Line 78">
            <a:extLst>
              <a:ext uri="{FF2B5EF4-FFF2-40B4-BE49-F238E27FC236}">
                <a16:creationId xmlns:a16="http://schemas.microsoft.com/office/drawing/2014/main" id="{C46AECFD-DBC5-A845-AEF2-FAECB483AA98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0835" y="81397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9" name="Line 82">
            <a:extLst>
              <a:ext uri="{FF2B5EF4-FFF2-40B4-BE49-F238E27FC236}">
                <a16:creationId xmlns:a16="http://schemas.microsoft.com/office/drawing/2014/main" id="{2DB9D185-908D-A742-822A-9274B98C6E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8835" y="9692292"/>
            <a:ext cx="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2" name="Line 85">
            <a:extLst>
              <a:ext uri="{FF2B5EF4-FFF2-40B4-BE49-F238E27FC236}">
                <a16:creationId xmlns:a16="http://schemas.microsoft.com/office/drawing/2014/main" id="{5FF2D241-8CB3-C348-8710-8ED565B3AE3A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4922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4" name="Freeform 87">
            <a:extLst>
              <a:ext uri="{FF2B5EF4-FFF2-40B4-BE49-F238E27FC236}">
                <a16:creationId xmlns:a16="http://schemas.microsoft.com/office/drawing/2014/main" id="{2A4080B6-F353-634A-9EF8-C6CDC9280339}"/>
              </a:ext>
            </a:extLst>
          </p:cNvPr>
          <p:cNvSpPr>
            <a:spLocks/>
          </p:cNvSpPr>
          <p:nvPr/>
        </p:nvSpPr>
        <p:spPr bwMode="auto">
          <a:xfrm>
            <a:off x="6395510" y="95017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5" name="Freeform 88">
            <a:extLst>
              <a:ext uri="{FF2B5EF4-FFF2-40B4-BE49-F238E27FC236}">
                <a16:creationId xmlns:a16="http://schemas.microsoft.com/office/drawing/2014/main" id="{7E798DFC-0DCC-BD44-BCC9-3F6A0E845B4D}"/>
              </a:ext>
            </a:extLst>
          </p:cNvPr>
          <p:cNvSpPr>
            <a:spLocks/>
          </p:cNvSpPr>
          <p:nvPr/>
        </p:nvSpPr>
        <p:spPr bwMode="auto">
          <a:xfrm>
            <a:off x="6395510" y="95017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9" name="Line 92">
            <a:extLst>
              <a:ext uri="{FF2B5EF4-FFF2-40B4-BE49-F238E27FC236}">
                <a16:creationId xmlns:a16="http://schemas.microsoft.com/office/drawing/2014/main" id="{64324897-6138-364F-9EB3-CCC75F372821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90922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0" name="Freeform 93">
            <a:extLst>
              <a:ext uri="{FF2B5EF4-FFF2-40B4-BE49-F238E27FC236}">
                <a16:creationId xmlns:a16="http://schemas.microsoft.com/office/drawing/2014/main" id="{9266B2A8-263C-884F-BB21-50B5B02AD8B5}"/>
              </a:ext>
            </a:extLst>
          </p:cNvPr>
          <p:cNvSpPr>
            <a:spLocks/>
          </p:cNvSpPr>
          <p:nvPr/>
        </p:nvSpPr>
        <p:spPr bwMode="auto">
          <a:xfrm>
            <a:off x="6519335" y="88921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604" name="Line 97">
            <a:extLst>
              <a:ext uri="{FF2B5EF4-FFF2-40B4-BE49-F238E27FC236}">
                <a16:creationId xmlns:a16="http://schemas.microsoft.com/office/drawing/2014/main" id="{212876EA-D8B8-474F-A869-BEA9A00A6D92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0310" y="82540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5" name="Line 98">
            <a:extLst>
              <a:ext uri="{FF2B5EF4-FFF2-40B4-BE49-F238E27FC236}">
                <a16:creationId xmlns:a16="http://schemas.microsoft.com/office/drawing/2014/main" id="{5298762F-AF37-144D-878D-B2B3A5395ECA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0310" y="85683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1" name="Line 104">
            <a:extLst>
              <a:ext uri="{FF2B5EF4-FFF2-40B4-BE49-F238E27FC236}">
                <a16:creationId xmlns:a16="http://schemas.microsoft.com/office/drawing/2014/main" id="{ACE97C96-06A4-E744-8188-CC29DED8170C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660" y="85111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5" name="Line 108">
            <a:extLst>
              <a:ext uri="{FF2B5EF4-FFF2-40B4-BE49-F238E27FC236}">
                <a16:creationId xmlns:a16="http://schemas.microsoft.com/office/drawing/2014/main" id="{EF427A86-101C-EB41-BE4E-4015E96F9ECD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6535" y="7987317"/>
            <a:ext cx="0" cy="23812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6" name="Line 109">
            <a:extLst>
              <a:ext uri="{FF2B5EF4-FFF2-40B4-BE49-F238E27FC236}">
                <a16:creationId xmlns:a16="http://schemas.microsoft.com/office/drawing/2014/main" id="{B54C0EC0-2FF9-924F-A900-FFC9F9C42B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79873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7" name="Line 110">
            <a:extLst>
              <a:ext uri="{FF2B5EF4-FFF2-40B4-BE49-F238E27FC236}">
                <a16:creationId xmlns:a16="http://schemas.microsoft.com/office/drawing/2014/main" id="{73E971E9-864F-FC4F-8B2E-7A530B85A13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2254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8" name="Freeform 111">
            <a:extLst>
              <a:ext uri="{FF2B5EF4-FFF2-40B4-BE49-F238E27FC236}">
                <a16:creationId xmlns:a16="http://schemas.microsoft.com/office/drawing/2014/main" id="{D772CE8C-CCA8-8B48-8868-2DEE4F6CFA5E}"/>
              </a:ext>
            </a:extLst>
          </p:cNvPr>
          <p:cNvSpPr>
            <a:spLocks/>
          </p:cNvSpPr>
          <p:nvPr/>
        </p:nvSpPr>
        <p:spPr bwMode="auto">
          <a:xfrm>
            <a:off x="6909860" y="804446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9" name="Freeform 112">
            <a:extLst>
              <a:ext uri="{FF2B5EF4-FFF2-40B4-BE49-F238E27FC236}">
                <a16:creationId xmlns:a16="http://schemas.microsoft.com/office/drawing/2014/main" id="{3CC4F891-5ECC-4748-A14F-CE59FC379B31}"/>
              </a:ext>
            </a:extLst>
          </p:cNvPr>
          <p:cNvSpPr>
            <a:spLocks/>
          </p:cNvSpPr>
          <p:nvPr/>
        </p:nvSpPr>
        <p:spPr bwMode="auto">
          <a:xfrm>
            <a:off x="6909860" y="804446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5" name="Line 118">
            <a:extLst>
              <a:ext uri="{FF2B5EF4-FFF2-40B4-BE49-F238E27FC236}">
                <a16:creationId xmlns:a16="http://schemas.microsoft.com/office/drawing/2014/main" id="{731E33A1-33D8-8C46-851C-0756E6820F4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8835" y="9663717"/>
            <a:ext cx="0" cy="285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6" name="Line 119">
            <a:extLst>
              <a:ext uri="{FF2B5EF4-FFF2-40B4-BE49-F238E27FC236}">
                <a16:creationId xmlns:a16="http://schemas.microsoft.com/office/drawing/2014/main" id="{2B1EC553-66F9-7640-9AA3-9AECA20A78A5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9785" y="96637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0" name="Line 123">
            <a:extLst>
              <a:ext uri="{FF2B5EF4-FFF2-40B4-BE49-F238E27FC236}">
                <a16:creationId xmlns:a16="http://schemas.microsoft.com/office/drawing/2014/main" id="{8398800C-E76F-E346-B658-6F6BB4221889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3112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636" name="Line 129">
            <a:extLst>
              <a:ext uri="{FF2B5EF4-FFF2-40B4-BE49-F238E27FC236}">
                <a16:creationId xmlns:a16="http://schemas.microsoft.com/office/drawing/2014/main" id="{1395A406-C02F-7B47-8C76-274BC7FF55D5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91493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7" name="Oval 130">
            <a:extLst>
              <a:ext uri="{FF2B5EF4-FFF2-40B4-BE49-F238E27FC236}">
                <a16:creationId xmlns:a16="http://schemas.microsoft.com/office/drawing/2014/main" id="{86CAD877-AF5F-C04D-BFAD-64E05D8FD7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3623" y="8954105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9" name="Line 132">
            <a:extLst>
              <a:ext uri="{FF2B5EF4-FFF2-40B4-BE49-F238E27FC236}">
                <a16:creationId xmlns:a16="http://schemas.microsoft.com/office/drawing/2014/main" id="{96D81004-0D7B-C94B-851A-7C9B59EAA8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718122" y="8768073"/>
            <a:ext cx="0" cy="301752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41" name="Line 134">
            <a:extLst>
              <a:ext uri="{FF2B5EF4-FFF2-40B4-BE49-F238E27FC236}">
                <a16:creationId xmlns:a16="http://schemas.microsoft.com/office/drawing/2014/main" id="{BF07D2F7-66DD-C44C-B33E-67CAEC20D3F1}"/>
              </a:ext>
            </a:extLst>
          </p:cNvPr>
          <p:cNvSpPr>
            <a:spLocks noChangeShapeType="1"/>
          </p:cNvSpPr>
          <p:nvPr/>
        </p:nvSpPr>
        <p:spPr bwMode="auto">
          <a:xfrm>
            <a:off x="6700310" y="90731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2" name="Oval 135">
            <a:extLst>
              <a:ext uri="{FF2B5EF4-FFF2-40B4-BE49-F238E27FC236}">
                <a16:creationId xmlns:a16="http://schemas.microsoft.com/office/drawing/2014/main" id="{C9A7E6D5-0AB2-2844-9ACF-E35CD1AC98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66973" y="8858855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4" name="Line 137">
            <a:extLst>
              <a:ext uri="{FF2B5EF4-FFF2-40B4-BE49-F238E27FC236}">
                <a16:creationId xmlns:a16="http://schemas.microsoft.com/office/drawing/2014/main" id="{86DA4C5F-4789-8B4B-A7D5-53CF17590B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2710" y="8339742"/>
            <a:ext cx="0" cy="333375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5" name="Line 138">
            <a:extLst>
              <a:ext uri="{FF2B5EF4-FFF2-40B4-BE49-F238E27FC236}">
                <a16:creationId xmlns:a16="http://schemas.microsoft.com/office/drawing/2014/main" id="{328378D9-E55C-8944-A361-F41C1D400F1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660" y="83397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6" name="Line 139">
            <a:extLst>
              <a:ext uri="{FF2B5EF4-FFF2-40B4-BE49-F238E27FC236}">
                <a16:creationId xmlns:a16="http://schemas.microsoft.com/office/drawing/2014/main" id="{F4B16543-D996-FA43-BFAF-A360A46C3157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660" y="86731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7" name="Oval 140">
            <a:extLst>
              <a:ext uri="{FF2B5EF4-FFF2-40B4-BE49-F238E27FC236}">
                <a16:creationId xmlns:a16="http://schemas.microsoft.com/office/drawing/2014/main" id="{45FD9335-0D4D-E940-8AD5-C6D6E777EF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0323" y="8449280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650" name="Line 143">
            <a:extLst>
              <a:ext uri="{FF2B5EF4-FFF2-40B4-BE49-F238E27FC236}">
                <a16:creationId xmlns:a16="http://schemas.microsoft.com/office/drawing/2014/main" id="{F16FBE9F-25F2-C742-99DD-CD18DF53746F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4064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2" name="Oval 145">
            <a:extLst>
              <a:ext uri="{FF2B5EF4-FFF2-40B4-BE49-F238E27FC236}">
                <a16:creationId xmlns:a16="http://schemas.microsoft.com/office/drawing/2014/main" id="{622FB89F-BF1B-E04C-9669-8A75DD608B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4148" y="8592155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653" name="Line 146">
            <a:extLst>
              <a:ext uri="{FF2B5EF4-FFF2-40B4-BE49-F238E27FC236}">
                <a16:creationId xmlns:a16="http://schemas.microsoft.com/office/drawing/2014/main" id="{CD4C10E4-024D-BD4B-82A9-89A7FF33C115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885" y="8415942"/>
            <a:ext cx="0" cy="3619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4" name="Line 147">
            <a:extLst>
              <a:ext uri="{FF2B5EF4-FFF2-40B4-BE49-F238E27FC236}">
                <a16:creationId xmlns:a16="http://schemas.microsoft.com/office/drawing/2014/main" id="{6962776E-ABEE-AF4F-A5DE-7937036D3363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0835" y="84159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5" name="Line 148">
            <a:extLst>
              <a:ext uri="{FF2B5EF4-FFF2-40B4-BE49-F238E27FC236}">
                <a16:creationId xmlns:a16="http://schemas.microsoft.com/office/drawing/2014/main" id="{ACB3A07F-ADC6-164D-866C-061D213DF601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0835" y="87778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6" name="Oval 149">
            <a:extLst>
              <a:ext uri="{FF2B5EF4-FFF2-40B4-BE49-F238E27FC236}">
                <a16:creationId xmlns:a16="http://schemas.microsoft.com/office/drawing/2014/main" id="{402EBFDB-D84E-DF41-94F1-D4FFBDF994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7498" y="8544530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8" name="Line 151">
            <a:extLst>
              <a:ext uri="{FF2B5EF4-FFF2-40B4-BE49-F238E27FC236}">
                <a16:creationId xmlns:a16="http://schemas.microsoft.com/office/drawing/2014/main" id="{B85ABE20-D096-6D48-AED5-B3447883408F}"/>
              </a:ext>
            </a:extLst>
          </p:cNvPr>
          <p:cNvSpPr>
            <a:spLocks noChangeShapeType="1"/>
          </p:cNvSpPr>
          <p:nvPr/>
        </p:nvSpPr>
        <p:spPr bwMode="auto">
          <a:xfrm>
            <a:off x="6328835" y="9673242"/>
            <a:ext cx="0" cy="190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9" name="Line 152">
            <a:extLst>
              <a:ext uri="{FF2B5EF4-FFF2-40B4-BE49-F238E27FC236}">
                <a16:creationId xmlns:a16="http://schemas.microsoft.com/office/drawing/2014/main" id="{751CB421-B2B1-5846-89EE-36850B7DF3A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9785" y="96732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0" name="Freeform 153">
            <a:extLst>
              <a:ext uri="{FF2B5EF4-FFF2-40B4-BE49-F238E27FC236}">
                <a16:creationId xmlns:a16="http://schemas.microsoft.com/office/drawing/2014/main" id="{3717DFE3-1A6D-754E-81D6-A8E42F04B3A6}"/>
              </a:ext>
            </a:extLst>
          </p:cNvPr>
          <p:cNvSpPr>
            <a:spLocks/>
          </p:cNvSpPr>
          <p:nvPr/>
        </p:nvSpPr>
        <p:spPr bwMode="auto">
          <a:xfrm>
            <a:off x="6262160" y="96160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1" name="Freeform 154">
            <a:extLst>
              <a:ext uri="{FF2B5EF4-FFF2-40B4-BE49-F238E27FC236}">
                <a16:creationId xmlns:a16="http://schemas.microsoft.com/office/drawing/2014/main" id="{843E8815-F379-BF40-AFB1-34E91158F193}"/>
              </a:ext>
            </a:extLst>
          </p:cNvPr>
          <p:cNvSpPr>
            <a:spLocks/>
          </p:cNvSpPr>
          <p:nvPr/>
        </p:nvSpPr>
        <p:spPr bwMode="auto">
          <a:xfrm>
            <a:off x="6262160" y="96160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3" name="Line 157">
            <a:extLst>
              <a:ext uri="{FF2B5EF4-FFF2-40B4-BE49-F238E27FC236}">
                <a16:creationId xmlns:a16="http://schemas.microsoft.com/office/drawing/2014/main" id="{F51C94F3-4BBE-694E-B3FE-A475ECF06B58}"/>
              </a:ext>
            </a:extLst>
          </p:cNvPr>
          <p:cNvSpPr>
            <a:spLocks noChangeShapeType="1"/>
          </p:cNvSpPr>
          <p:nvPr/>
        </p:nvSpPr>
        <p:spPr bwMode="auto">
          <a:xfrm>
            <a:off x="6443135" y="93493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/>
          </a:p>
        </p:txBody>
      </p:sp>
      <p:sp>
        <p:nvSpPr>
          <p:cNvPr id="664" name="Freeform 159">
            <a:extLst>
              <a:ext uri="{FF2B5EF4-FFF2-40B4-BE49-F238E27FC236}">
                <a16:creationId xmlns:a16="http://schemas.microsoft.com/office/drawing/2014/main" id="{DF683AD9-87E9-5547-B540-309E37B2E04E}"/>
              </a:ext>
            </a:extLst>
          </p:cNvPr>
          <p:cNvSpPr>
            <a:spLocks/>
          </p:cNvSpPr>
          <p:nvPr/>
        </p:nvSpPr>
        <p:spPr bwMode="auto">
          <a:xfrm>
            <a:off x="6395510" y="941606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5" name="Freeform 160">
            <a:extLst>
              <a:ext uri="{FF2B5EF4-FFF2-40B4-BE49-F238E27FC236}">
                <a16:creationId xmlns:a16="http://schemas.microsoft.com/office/drawing/2014/main" id="{FD110B99-BC7F-B344-88A1-0BE31AFC9B0D}"/>
              </a:ext>
            </a:extLst>
          </p:cNvPr>
          <p:cNvSpPr>
            <a:spLocks/>
          </p:cNvSpPr>
          <p:nvPr/>
        </p:nvSpPr>
        <p:spPr bwMode="auto">
          <a:xfrm>
            <a:off x="6395510" y="941606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7" name="Line 163">
            <a:extLst>
              <a:ext uri="{FF2B5EF4-FFF2-40B4-BE49-F238E27FC236}">
                <a16:creationId xmlns:a16="http://schemas.microsoft.com/office/drawing/2014/main" id="{5F353615-DCDF-4F44-B95F-95EE84D1FD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566960" y="84921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8" name="Freeform 165">
            <a:extLst>
              <a:ext uri="{FF2B5EF4-FFF2-40B4-BE49-F238E27FC236}">
                <a16:creationId xmlns:a16="http://schemas.microsoft.com/office/drawing/2014/main" id="{6AF4FF1C-965E-FD4E-AE51-BBA5B462E51A}"/>
              </a:ext>
            </a:extLst>
          </p:cNvPr>
          <p:cNvSpPr>
            <a:spLocks/>
          </p:cNvSpPr>
          <p:nvPr/>
        </p:nvSpPr>
        <p:spPr bwMode="auto">
          <a:xfrm>
            <a:off x="6519335" y="868264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9" name="Freeform 166">
            <a:extLst>
              <a:ext uri="{FF2B5EF4-FFF2-40B4-BE49-F238E27FC236}">
                <a16:creationId xmlns:a16="http://schemas.microsoft.com/office/drawing/2014/main" id="{83613981-9D7B-3548-A482-719F3272E4ED}"/>
              </a:ext>
            </a:extLst>
          </p:cNvPr>
          <p:cNvSpPr>
            <a:spLocks/>
          </p:cNvSpPr>
          <p:nvPr/>
        </p:nvSpPr>
        <p:spPr bwMode="auto">
          <a:xfrm>
            <a:off x="6519335" y="868264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7" name="Line 174">
            <a:extLst>
              <a:ext uri="{FF2B5EF4-FFF2-40B4-BE49-F238E27FC236}">
                <a16:creationId xmlns:a16="http://schemas.microsoft.com/office/drawing/2014/main" id="{6EC734B6-EB31-8E49-9F11-D1FA241C6D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852710" y="7901592"/>
            <a:ext cx="0" cy="1333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8" name="Line 175">
            <a:extLst>
              <a:ext uri="{FF2B5EF4-FFF2-40B4-BE49-F238E27FC236}">
                <a16:creationId xmlns:a16="http://schemas.microsoft.com/office/drawing/2014/main" id="{8956525F-B907-6148-8B99-9C09FB276529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660" y="790159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9" name="Line 176">
            <a:extLst>
              <a:ext uri="{FF2B5EF4-FFF2-40B4-BE49-F238E27FC236}">
                <a16:creationId xmlns:a16="http://schemas.microsoft.com/office/drawing/2014/main" id="{41247150-17C0-F34A-8807-26E350A66A7F}"/>
              </a:ext>
            </a:extLst>
          </p:cNvPr>
          <p:cNvSpPr>
            <a:spLocks noChangeShapeType="1"/>
          </p:cNvSpPr>
          <p:nvPr/>
        </p:nvSpPr>
        <p:spPr bwMode="auto">
          <a:xfrm>
            <a:off x="6833660" y="8034942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0" name="Freeform 177">
            <a:extLst>
              <a:ext uri="{FF2B5EF4-FFF2-40B4-BE49-F238E27FC236}">
                <a16:creationId xmlns:a16="http://schemas.microsoft.com/office/drawing/2014/main" id="{414FA424-8DD4-F84A-BF15-996DF6933FB2}"/>
              </a:ext>
            </a:extLst>
          </p:cNvPr>
          <p:cNvSpPr>
            <a:spLocks/>
          </p:cNvSpPr>
          <p:nvPr/>
        </p:nvSpPr>
        <p:spPr bwMode="auto">
          <a:xfrm>
            <a:off x="6786035" y="79015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1" name="Freeform 178">
            <a:extLst>
              <a:ext uri="{FF2B5EF4-FFF2-40B4-BE49-F238E27FC236}">
                <a16:creationId xmlns:a16="http://schemas.microsoft.com/office/drawing/2014/main" id="{B4C93D44-D36B-2B4D-8698-68DBFB0E4F9B}"/>
              </a:ext>
            </a:extLst>
          </p:cNvPr>
          <p:cNvSpPr>
            <a:spLocks/>
          </p:cNvSpPr>
          <p:nvPr/>
        </p:nvSpPr>
        <p:spPr bwMode="auto">
          <a:xfrm>
            <a:off x="6786035" y="79015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3" name="Line 180">
            <a:extLst>
              <a:ext uri="{FF2B5EF4-FFF2-40B4-BE49-F238E27FC236}">
                <a16:creationId xmlns:a16="http://schemas.microsoft.com/office/drawing/2014/main" id="{3ADD8906-ED88-5F48-B8FC-1E8DA47BF907}"/>
              </a:ext>
            </a:extLst>
          </p:cNvPr>
          <p:cNvSpPr>
            <a:spLocks noChangeShapeType="1"/>
          </p:cNvSpPr>
          <p:nvPr/>
        </p:nvSpPr>
        <p:spPr bwMode="auto">
          <a:xfrm>
            <a:off x="6976535" y="8311167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4" name="Line 181">
            <a:extLst>
              <a:ext uri="{FF2B5EF4-FFF2-40B4-BE49-F238E27FC236}">
                <a16:creationId xmlns:a16="http://schemas.microsoft.com/office/drawing/2014/main" id="{87D41505-1335-6D4E-9380-6BA9D28F62E0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3111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5" name="Line 182">
            <a:extLst>
              <a:ext uri="{FF2B5EF4-FFF2-40B4-BE49-F238E27FC236}">
                <a16:creationId xmlns:a16="http://schemas.microsoft.com/office/drawing/2014/main" id="{29C0F78F-D8CA-594E-9F62-A4F25C9DD85A}"/>
              </a:ext>
            </a:extLst>
          </p:cNvPr>
          <p:cNvSpPr>
            <a:spLocks noChangeShapeType="1"/>
          </p:cNvSpPr>
          <p:nvPr/>
        </p:nvSpPr>
        <p:spPr bwMode="auto">
          <a:xfrm>
            <a:off x="6957485" y="846356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6" name="Freeform 183">
            <a:extLst>
              <a:ext uri="{FF2B5EF4-FFF2-40B4-BE49-F238E27FC236}">
                <a16:creationId xmlns:a16="http://schemas.microsoft.com/office/drawing/2014/main" id="{E6AD51C4-953E-E541-BE36-A4E94882B4DB}"/>
              </a:ext>
            </a:extLst>
          </p:cNvPr>
          <p:cNvSpPr>
            <a:spLocks/>
          </p:cNvSpPr>
          <p:nvPr/>
        </p:nvSpPr>
        <p:spPr bwMode="auto">
          <a:xfrm>
            <a:off x="6909860" y="83206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7" name="Freeform 184">
            <a:extLst>
              <a:ext uri="{FF2B5EF4-FFF2-40B4-BE49-F238E27FC236}">
                <a16:creationId xmlns:a16="http://schemas.microsoft.com/office/drawing/2014/main" id="{49ABA9F3-BAA8-C04E-8D72-E8D9246527F2}"/>
              </a:ext>
            </a:extLst>
          </p:cNvPr>
          <p:cNvSpPr>
            <a:spLocks/>
          </p:cNvSpPr>
          <p:nvPr/>
        </p:nvSpPr>
        <p:spPr bwMode="auto">
          <a:xfrm>
            <a:off x="6909860" y="8320692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8" name="Line 185">
            <a:extLst>
              <a:ext uri="{FF2B5EF4-FFF2-40B4-BE49-F238E27FC236}">
                <a16:creationId xmlns:a16="http://schemas.microsoft.com/office/drawing/2014/main" id="{52DE007D-9A93-844A-8CFF-8619D5DCDBCD}"/>
              </a:ext>
            </a:extLst>
          </p:cNvPr>
          <p:cNvSpPr>
            <a:spLocks noChangeShapeType="1"/>
          </p:cNvSpPr>
          <p:nvPr/>
        </p:nvSpPr>
        <p:spPr bwMode="auto">
          <a:xfrm>
            <a:off x="7109885" y="8158767"/>
            <a:ext cx="0" cy="24765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0" name="Line 187">
            <a:extLst>
              <a:ext uri="{FF2B5EF4-FFF2-40B4-BE49-F238E27FC236}">
                <a16:creationId xmlns:a16="http://schemas.microsoft.com/office/drawing/2014/main" id="{79B315F6-2AA4-6844-B522-298A0F909BCB}"/>
              </a:ext>
            </a:extLst>
          </p:cNvPr>
          <p:cNvSpPr>
            <a:spLocks noChangeShapeType="1"/>
          </p:cNvSpPr>
          <p:nvPr/>
        </p:nvSpPr>
        <p:spPr bwMode="auto">
          <a:xfrm>
            <a:off x="7090835" y="8406417"/>
            <a:ext cx="381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1" name="Freeform 188">
            <a:extLst>
              <a:ext uri="{FF2B5EF4-FFF2-40B4-BE49-F238E27FC236}">
                <a16:creationId xmlns:a16="http://schemas.microsoft.com/office/drawing/2014/main" id="{662CD694-79A2-CC47-9523-63712DD708C2}"/>
              </a:ext>
            </a:extLst>
          </p:cNvPr>
          <p:cNvSpPr>
            <a:spLocks/>
          </p:cNvSpPr>
          <p:nvPr/>
        </p:nvSpPr>
        <p:spPr bwMode="auto">
          <a:xfrm>
            <a:off x="7043210" y="821591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2" name="Freeform 189">
            <a:extLst>
              <a:ext uri="{FF2B5EF4-FFF2-40B4-BE49-F238E27FC236}">
                <a16:creationId xmlns:a16="http://schemas.microsoft.com/office/drawing/2014/main" id="{B8A6FC7F-4B8D-C64F-8C91-59A0F02C1476}"/>
              </a:ext>
            </a:extLst>
          </p:cNvPr>
          <p:cNvSpPr>
            <a:spLocks/>
          </p:cNvSpPr>
          <p:nvPr/>
        </p:nvSpPr>
        <p:spPr bwMode="auto">
          <a:xfrm>
            <a:off x="7043210" y="8215917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3" name="Line 191">
            <a:extLst>
              <a:ext uri="{FF2B5EF4-FFF2-40B4-BE49-F238E27FC236}">
                <a16:creationId xmlns:a16="http://schemas.microsoft.com/office/drawing/2014/main" id="{628AA895-D2BC-594E-898E-ADE542DCBBA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62160" y="7863492"/>
            <a:ext cx="0" cy="182880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5" name="Rectangle 35">
            <a:extLst>
              <a:ext uri="{FF2B5EF4-FFF2-40B4-BE49-F238E27FC236}">
                <a16:creationId xmlns:a16="http://schemas.microsoft.com/office/drawing/2014/main" id="{6BC26484-4A03-154D-B595-B90CA77499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975" y="9297606"/>
            <a:ext cx="61715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lang="en-US" altLang="en-US" sz="1200" dirty="0">
                <a:solidFill>
                  <a:srgbClr val="000000"/>
                </a:solidFill>
              </a:rPr>
              <a:t> / S1</a:t>
            </a:r>
            <a:endParaRPr lang="en-US" altLang="en-US" dirty="0"/>
          </a:p>
        </p:txBody>
      </p:sp>
      <p:sp>
        <p:nvSpPr>
          <p:cNvPr id="696" name="Line 36">
            <a:extLst>
              <a:ext uri="{FF2B5EF4-FFF2-40B4-BE49-F238E27FC236}">
                <a16:creationId xmlns:a16="http://schemas.microsoft.com/office/drawing/2014/main" id="{024829A1-79F2-FC49-92CF-651DBE99BD55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1754" y="9394833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7" name="Freeform 37">
            <a:extLst>
              <a:ext uri="{FF2B5EF4-FFF2-40B4-BE49-F238E27FC236}">
                <a16:creationId xmlns:a16="http://schemas.microsoft.com/office/drawing/2014/main" id="{2DDC4057-3239-FE43-8CE3-EBB0BAB60AA0}"/>
              </a:ext>
            </a:extLst>
          </p:cNvPr>
          <p:cNvSpPr>
            <a:spLocks/>
          </p:cNvSpPr>
          <p:nvPr/>
        </p:nvSpPr>
        <p:spPr bwMode="auto">
          <a:xfrm>
            <a:off x="8520329" y="9328158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8" name="Rectangle 39">
            <a:extLst>
              <a:ext uri="{FF2B5EF4-FFF2-40B4-BE49-F238E27FC236}">
                <a16:creationId xmlns:a16="http://schemas.microsoft.com/office/drawing/2014/main" id="{0DC6B7E5-56CF-9746-BFF1-E36980E33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4975" y="9103153"/>
            <a:ext cx="62517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/ S1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99" name="Line 40">
            <a:extLst>
              <a:ext uri="{FF2B5EF4-FFF2-40B4-BE49-F238E27FC236}">
                <a16:creationId xmlns:a16="http://schemas.microsoft.com/office/drawing/2014/main" id="{127C42B6-4361-FA4A-86A4-D50687FBEA88}"/>
              </a:ext>
            </a:extLst>
          </p:cNvPr>
          <p:cNvSpPr>
            <a:spLocks noChangeShapeType="1"/>
          </p:cNvSpPr>
          <p:nvPr/>
        </p:nvSpPr>
        <p:spPr bwMode="auto">
          <a:xfrm>
            <a:off x="8491754" y="9206131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0" name="Freeform 41">
            <a:extLst>
              <a:ext uri="{FF2B5EF4-FFF2-40B4-BE49-F238E27FC236}">
                <a16:creationId xmlns:a16="http://schemas.microsoft.com/office/drawing/2014/main" id="{0F72A9FA-4D34-B643-A010-CB9ABB51A574}"/>
              </a:ext>
            </a:extLst>
          </p:cNvPr>
          <p:cNvSpPr>
            <a:spLocks/>
          </p:cNvSpPr>
          <p:nvPr/>
        </p:nvSpPr>
        <p:spPr bwMode="auto">
          <a:xfrm>
            <a:off x="8520329" y="9139456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</a:path>
            </a:pathLst>
          </a:custGeom>
          <a:noFill/>
          <a:ln w="9525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1" name="Freeform 42">
            <a:extLst>
              <a:ext uri="{FF2B5EF4-FFF2-40B4-BE49-F238E27FC236}">
                <a16:creationId xmlns:a16="http://schemas.microsoft.com/office/drawing/2014/main" id="{000E04D1-97D6-D349-93FC-D93B57A8F07E}"/>
              </a:ext>
            </a:extLst>
          </p:cNvPr>
          <p:cNvSpPr>
            <a:spLocks/>
          </p:cNvSpPr>
          <p:nvPr/>
        </p:nvSpPr>
        <p:spPr bwMode="auto">
          <a:xfrm>
            <a:off x="8520329" y="9139456"/>
            <a:ext cx="114300" cy="114300"/>
          </a:xfrm>
          <a:custGeom>
            <a:avLst/>
            <a:gdLst>
              <a:gd name="T0" fmla="*/ 36 w 72"/>
              <a:gd name="T1" fmla="*/ 0 h 72"/>
              <a:gd name="T2" fmla="*/ 0 w 72"/>
              <a:gd name="T3" fmla="*/ 72 h 72"/>
              <a:gd name="T4" fmla="*/ 72 w 72"/>
              <a:gd name="T5" fmla="*/ 72 h 72"/>
              <a:gd name="T6" fmla="*/ 36 w 72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72">
                <a:moveTo>
                  <a:pt x="36" y="0"/>
                </a:moveTo>
                <a:lnTo>
                  <a:pt x="0" y="72"/>
                </a:lnTo>
                <a:lnTo>
                  <a:pt x="72" y="72"/>
                </a:lnTo>
                <a:lnTo>
                  <a:pt x="36" y="0"/>
                </a:lnTo>
                <a:close/>
              </a:path>
            </a:pathLst>
          </a:custGeom>
          <a:solidFill>
            <a:srgbClr val="C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2" name="Rectangle 43">
            <a:extLst>
              <a:ext uri="{FF2B5EF4-FFF2-40B4-BE49-F238E27FC236}">
                <a16:creationId xmlns:a16="http://schemas.microsoft.com/office/drawing/2014/main" id="{81F4B804-D1E3-F849-86D3-9EA0953DA5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350" y="9311292"/>
            <a:ext cx="57387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914400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/ B6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3" name="Rectangle 47">
            <a:extLst>
              <a:ext uri="{FF2B5EF4-FFF2-40B4-BE49-F238E27FC236}">
                <a16:creationId xmlns:a16="http://schemas.microsoft.com/office/drawing/2014/main" id="{E73E8F6C-37B9-E04E-9647-6EAA30FA2D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93350" y="9111267"/>
            <a:ext cx="62517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PRF / B6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04" name="Line 48">
            <a:extLst>
              <a:ext uri="{FF2B5EF4-FFF2-40B4-BE49-F238E27FC236}">
                <a16:creationId xmlns:a16="http://schemas.microsoft.com/office/drawing/2014/main" id="{D13D3AC3-E2AE-F442-8957-95ACF3EE6851}"/>
              </a:ext>
            </a:extLst>
          </p:cNvPr>
          <p:cNvSpPr>
            <a:spLocks noChangeShapeType="1"/>
          </p:cNvSpPr>
          <p:nvPr/>
        </p:nvSpPr>
        <p:spPr bwMode="auto">
          <a:xfrm>
            <a:off x="7540129" y="9208494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5" name="Oval 49">
            <a:extLst>
              <a:ext uri="{FF2B5EF4-FFF2-40B4-BE49-F238E27FC236}">
                <a16:creationId xmlns:a16="http://schemas.microsoft.com/office/drawing/2014/main" id="{3100FB04-1B5F-9442-B470-C5ADD654C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2992" y="9156107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06" name="Line 48">
            <a:extLst>
              <a:ext uri="{FF2B5EF4-FFF2-40B4-BE49-F238E27FC236}">
                <a16:creationId xmlns:a16="http://schemas.microsoft.com/office/drawing/2014/main" id="{F209A76E-71C3-2F41-B102-CBEF14457EC6}"/>
              </a:ext>
            </a:extLst>
          </p:cNvPr>
          <p:cNvSpPr>
            <a:spLocks noChangeShapeType="1"/>
          </p:cNvSpPr>
          <p:nvPr/>
        </p:nvSpPr>
        <p:spPr bwMode="auto">
          <a:xfrm>
            <a:off x="7531501" y="9395401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7" name="Oval 49">
            <a:extLst>
              <a:ext uri="{FF2B5EF4-FFF2-40B4-BE49-F238E27FC236}">
                <a16:creationId xmlns:a16="http://schemas.microsoft.com/office/drawing/2014/main" id="{B751269B-49B7-2142-A151-0C2206B292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4364" y="9343014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7" name="Oval 120">
            <a:extLst>
              <a:ext uri="{FF2B5EF4-FFF2-40B4-BE49-F238E27FC236}">
                <a16:creationId xmlns:a16="http://schemas.microsoft.com/office/drawing/2014/main" id="{4893B7F0-E381-384D-A6F0-159C18E1D4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448" y="9630380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4" name="Oval 56">
            <a:extLst>
              <a:ext uri="{FF2B5EF4-FFF2-40B4-BE49-F238E27FC236}">
                <a16:creationId xmlns:a16="http://schemas.microsoft.com/office/drawing/2014/main" id="{A3BAC7D3-B6D4-2C4B-8A34-6BEA097BB8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9798" y="9592280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2" name="Oval 125">
            <a:extLst>
              <a:ext uri="{FF2B5EF4-FFF2-40B4-BE49-F238E27FC236}">
                <a16:creationId xmlns:a16="http://schemas.microsoft.com/office/drawing/2014/main" id="{E47EC17C-0EA7-A64A-94AA-1C8AE6864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9798" y="9411305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4" name="Rectangle 513">
            <a:extLst>
              <a:ext uri="{FF2B5EF4-FFF2-40B4-BE49-F238E27FC236}">
                <a16:creationId xmlns:a16="http://schemas.microsoft.com/office/drawing/2014/main" id="{7FF17D45-7391-5547-9657-C87E74C257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247" y="5734187"/>
            <a:ext cx="29976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000000"/>
                </a:solidFill>
                <a:cs typeface="Arial" panose="020B0604020202020204" pitchFamily="34" charset="0"/>
              </a:rPr>
              <a:t>FRF</a:t>
            </a:r>
            <a:endParaRPr lang="en-US" altLang="en-US" sz="1200" baseline="-25000" dirty="0">
              <a:cs typeface="Arial" panose="020B0604020202020204" pitchFamily="34" charset="0"/>
            </a:endParaRPr>
          </a:p>
        </p:txBody>
      </p:sp>
      <p:sp>
        <p:nvSpPr>
          <p:cNvPr id="715" name="Line 514">
            <a:extLst>
              <a:ext uri="{FF2B5EF4-FFF2-40B4-BE49-F238E27FC236}">
                <a16:creationId xmlns:a16="http://schemas.microsoft.com/office/drawing/2014/main" id="{E9D15496-03AE-5C4C-9891-16D67CCBCC01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0997" y="5819912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6" name="Oval 515">
            <a:extLst>
              <a:ext uri="{FF2B5EF4-FFF2-40B4-BE49-F238E27FC236}">
                <a16:creationId xmlns:a16="http://schemas.microsoft.com/office/drawing/2014/main" id="{67552556-8DA0-9348-B0AD-ECF21DC318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83860" y="5767525"/>
            <a:ext cx="114300" cy="114300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17" name="Rectangle 516">
            <a:extLst>
              <a:ext uri="{FF2B5EF4-FFF2-40B4-BE49-F238E27FC236}">
                <a16:creationId xmlns:a16="http://schemas.microsoft.com/office/drawing/2014/main" id="{F44996F9-C7A9-7C4B-8DE1-2142B32477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9974" y="5515021"/>
            <a:ext cx="30777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0" algn="r" defTabSz="914400"/>
            <a:r>
              <a:rPr lang="en-US" altLang="en-US" sz="1200" dirty="0">
                <a:solidFill>
                  <a:srgbClr val="000000"/>
                </a:solidFill>
              </a:rPr>
              <a:t>PRF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8" name="Line 517">
            <a:extLst>
              <a:ext uri="{FF2B5EF4-FFF2-40B4-BE49-F238E27FC236}">
                <a16:creationId xmlns:a16="http://schemas.microsoft.com/office/drawing/2014/main" id="{86D80579-0E75-CC4F-8F9B-8A7ED3692C84}"/>
              </a:ext>
            </a:extLst>
          </p:cNvPr>
          <p:cNvSpPr>
            <a:spLocks noChangeShapeType="1"/>
          </p:cNvSpPr>
          <p:nvPr/>
        </p:nvSpPr>
        <p:spPr bwMode="auto">
          <a:xfrm>
            <a:off x="6949310" y="5600746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9" name="Oval 518">
            <a:extLst>
              <a:ext uri="{FF2B5EF4-FFF2-40B4-BE49-F238E27FC236}">
                <a16:creationId xmlns:a16="http://schemas.microsoft.com/office/drawing/2014/main" id="{47F5F5F1-FD01-7E44-A7BE-B6E40BA4F6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92173" y="5548359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20" name="Rectangle 519">
            <a:extLst>
              <a:ext uri="{FF2B5EF4-FFF2-40B4-BE49-F238E27FC236}">
                <a16:creationId xmlns:a16="http://schemas.microsoft.com/office/drawing/2014/main" id="{718BEB43-48B9-014B-9C06-078945039A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73247" y="5309504"/>
            <a:ext cx="5450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CS-only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21" name="Line 520">
            <a:extLst>
              <a:ext uri="{FF2B5EF4-FFF2-40B4-BE49-F238E27FC236}">
                <a16:creationId xmlns:a16="http://schemas.microsoft.com/office/drawing/2014/main" id="{AA196994-0A71-FA40-B92B-5CE294859396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3173" y="5395229"/>
            <a:ext cx="190500" cy="0"/>
          </a:xfrm>
          <a:prstGeom prst="line">
            <a:avLst/>
          </a:prstGeom>
          <a:noFill/>
          <a:ln w="952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2" name="Oval 521">
            <a:extLst>
              <a:ext uri="{FF2B5EF4-FFF2-40B4-BE49-F238E27FC236}">
                <a16:creationId xmlns:a16="http://schemas.microsoft.com/office/drawing/2014/main" id="{B19C4473-954A-8C41-A5D7-C91F9B9C3C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06036" y="5342842"/>
            <a:ext cx="114300" cy="11430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9" name="Oval 61">
            <a:extLst>
              <a:ext uri="{FF2B5EF4-FFF2-40B4-BE49-F238E27FC236}">
                <a16:creationId xmlns:a16="http://schemas.microsoft.com/office/drawing/2014/main" id="{4CCA7C3D-644B-B240-B01B-BCFCA5DF68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3623" y="8820755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0" name="Oval 52">
            <a:extLst>
              <a:ext uri="{FF2B5EF4-FFF2-40B4-BE49-F238E27FC236}">
                <a16:creationId xmlns:a16="http://schemas.microsoft.com/office/drawing/2014/main" id="{D9797A28-1896-0349-8FC3-5EA1B8B44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6448" y="9620855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4" name="Oval 145">
            <a:extLst>
              <a:ext uri="{FF2B5EF4-FFF2-40B4-BE49-F238E27FC236}">
                <a16:creationId xmlns:a16="http://schemas.microsoft.com/office/drawing/2014/main" id="{B96E7118-5517-2249-8BAB-4AF5C85370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28434" y="8338305"/>
            <a:ext cx="114300" cy="11430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u="sng" dirty="0"/>
          </a:p>
        </p:txBody>
      </p:sp>
      <p:sp>
        <p:nvSpPr>
          <p:cNvPr id="527" name="TextBox 526">
            <a:extLst>
              <a:ext uri="{FF2B5EF4-FFF2-40B4-BE49-F238E27FC236}">
                <a16:creationId xmlns:a16="http://schemas.microsoft.com/office/drawing/2014/main" id="{85A51E43-916F-7845-8F9E-0FEDC5F073F1}"/>
              </a:ext>
            </a:extLst>
          </p:cNvPr>
          <p:cNvSpPr txBox="1"/>
          <p:nvPr/>
        </p:nvSpPr>
        <p:spPr>
          <a:xfrm>
            <a:off x="-17649" y="745535"/>
            <a:ext cx="1219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Figure 1-figure supplement 1</a:t>
            </a:r>
            <a:endParaRPr lang="en-US" sz="1100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9397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8637</TotalTime>
  <Words>163</Words>
  <Application>Microsoft Macintosh PowerPoint</Application>
  <PresentationFormat>Custom</PresentationFormat>
  <Paragraphs>120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Andrew (NIH/NIAAA) [E]</dc:creator>
  <cp:lastModifiedBy>Holmes, Andrew (NIH/NIAAA) [E]</cp:lastModifiedBy>
  <cp:revision>440</cp:revision>
  <dcterms:created xsi:type="dcterms:W3CDTF">2019-04-25T21:11:26Z</dcterms:created>
  <dcterms:modified xsi:type="dcterms:W3CDTF">2020-11-17T16:48:17Z</dcterms:modified>
</cp:coreProperties>
</file>