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3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99" autoAdjust="0"/>
    <p:restoredTop sz="95613" autoAdjust="0"/>
  </p:normalViewPr>
  <p:slideViewPr>
    <p:cSldViewPr snapToGrid="0" snapToObjects="1">
      <p:cViewPr varScale="1">
        <p:scale>
          <a:sx n="62" d="100"/>
          <a:sy n="62" d="100"/>
        </p:scale>
        <p:origin x="1192" y="208"/>
      </p:cViewPr>
      <p:guideLst>
        <p:guide orient="horz" pos="6168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85779-C289-5F41-B645-0268E75F26E0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BB3E3-9EA6-C44E-8A9B-B1066AC29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0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3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7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3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2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3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8EBC-4A2C-4C46-B676-72366042DE5C}" type="datetimeFigureOut">
              <a:rPr lang="en-US" smtClean="0"/>
              <a:t>11/19/20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8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98ED028-A819-304A-9F39-605661ACA822}"/>
              </a:ext>
            </a:extLst>
          </p:cNvPr>
          <p:cNvSpPr/>
          <p:nvPr/>
        </p:nvSpPr>
        <p:spPr>
          <a:xfrm>
            <a:off x="3290024" y="6623404"/>
            <a:ext cx="1097280" cy="2743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"/>
                  <a:lumOff val="95000"/>
                </a:schemeClr>
              </a:gs>
              <a:gs pos="74000">
                <a:schemeClr val="accent4">
                  <a:lumMod val="45000"/>
                  <a:lumOff val="55000"/>
                </a:schemeClr>
              </a:gs>
              <a:gs pos="83000">
                <a:schemeClr val="accent4">
                  <a:lumMod val="45000"/>
                  <a:lumOff val="55000"/>
                </a:schemeClr>
              </a:gs>
              <a:gs pos="100000">
                <a:schemeClr val="accent4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chemeClr val="tx1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628BE5B-7232-B04E-9ED5-D1D6294369B0}"/>
              </a:ext>
            </a:extLst>
          </p:cNvPr>
          <p:cNvSpPr/>
          <p:nvPr/>
        </p:nvSpPr>
        <p:spPr>
          <a:xfrm>
            <a:off x="4934189" y="5263842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D72F4C4-24F4-6842-9B7C-2EC3081C0AB6}"/>
              </a:ext>
            </a:extLst>
          </p:cNvPr>
          <p:cNvSpPr/>
          <p:nvPr/>
        </p:nvSpPr>
        <p:spPr>
          <a:xfrm>
            <a:off x="4098785" y="5259770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431B37-2761-4048-A300-6BB442163823}"/>
              </a:ext>
            </a:extLst>
          </p:cNvPr>
          <p:cNvSpPr/>
          <p:nvPr/>
        </p:nvSpPr>
        <p:spPr>
          <a:xfrm>
            <a:off x="3275157" y="5264786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"/>
                  <a:lumOff val="96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9BFC27-EB35-EA46-8E0A-AECECF6EF9DA}"/>
              </a:ext>
            </a:extLst>
          </p:cNvPr>
          <p:cNvSpPr txBox="1"/>
          <p:nvPr/>
        </p:nvSpPr>
        <p:spPr>
          <a:xfrm>
            <a:off x="3001037" y="474683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7" name="Graphic 6" descr="Volume">
            <a:extLst>
              <a:ext uri="{FF2B5EF4-FFF2-40B4-BE49-F238E27FC236}">
                <a16:creationId xmlns:a16="http://schemas.microsoft.com/office/drawing/2014/main" id="{DD8FFFAA-BF75-3141-AD10-CB98C6227E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6582" y="5486630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00B2AEF-7241-1D45-A0C8-E5E0F15B8E74}"/>
              </a:ext>
            </a:extLst>
          </p:cNvPr>
          <p:cNvSpPr txBox="1"/>
          <p:nvPr/>
        </p:nvSpPr>
        <p:spPr>
          <a:xfrm>
            <a:off x="4053824" y="5447306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9" name="Lightning Bolt 8">
            <a:extLst>
              <a:ext uri="{FF2B5EF4-FFF2-40B4-BE49-F238E27FC236}">
                <a16:creationId xmlns:a16="http://schemas.microsoft.com/office/drawing/2014/main" id="{F9742816-A26A-BE4A-AC4B-8F6F9C33B47F}"/>
              </a:ext>
            </a:extLst>
          </p:cNvPr>
          <p:cNvSpPr/>
          <p:nvPr/>
        </p:nvSpPr>
        <p:spPr>
          <a:xfrm rot="20715004" flipH="1">
            <a:off x="4575130" y="5485430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BFB664-F45B-C747-A991-DEFFA4864DF4}"/>
              </a:ext>
            </a:extLst>
          </p:cNvPr>
          <p:cNvSpPr txBox="1"/>
          <p:nvPr/>
        </p:nvSpPr>
        <p:spPr>
          <a:xfrm>
            <a:off x="4432084" y="5450731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458545-FED6-D649-87A3-DACD93E243C6}"/>
              </a:ext>
            </a:extLst>
          </p:cNvPr>
          <p:cNvSpPr txBox="1"/>
          <p:nvPr/>
        </p:nvSpPr>
        <p:spPr>
          <a:xfrm>
            <a:off x="4098784" y="5263660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B2E5BA-6019-CD44-A85F-7B4BF9BED3E5}"/>
              </a:ext>
            </a:extLst>
          </p:cNvPr>
          <p:cNvSpPr txBox="1"/>
          <p:nvPr/>
        </p:nvSpPr>
        <p:spPr>
          <a:xfrm>
            <a:off x="3284851" y="4977998"/>
            <a:ext cx="2376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Conditioning (Context 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D32F82-2629-C14E-8928-1BA91822EDC3}"/>
              </a:ext>
            </a:extLst>
          </p:cNvPr>
          <p:cNvSpPr txBox="1"/>
          <p:nvPr/>
        </p:nvSpPr>
        <p:spPr>
          <a:xfrm>
            <a:off x="3266760" y="6337654"/>
            <a:ext cx="23989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Novelty-suppressed feeding test</a:t>
            </a:r>
          </a:p>
        </p:txBody>
      </p:sp>
      <p:pic>
        <p:nvPicPr>
          <p:cNvPr id="14" name="Graphic 13" descr="Volume">
            <a:extLst>
              <a:ext uri="{FF2B5EF4-FFF2-40B4-BE49-F238E27FC236}">
                <a16:creationId xmlns:a16="http://schemas.microsoft.com/office/drawing/2014/main" id="{6865A29C-F210-B940-A753-641A2907C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23576" y="5711534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FA52FEA-742C-1443-A0F3-37F6D5A1A1E9}"/>
              </a:ext>
            </a:extLst>
          </p:cNvPr>
          <p:cNvSpPr txBox="1"/>
          <p:nvPr/>
        </p:nvSpPr>
        <p:spPr>
          <a:xfrm>
            <a:off x="4050818" y="5677961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pic>
        <p:nvPicPr>
          <p:cNvPr id="16" name="Graphic 15" descr="Volume">
            <a:extLst>
              <a:ext uri="{FF2B5EF4-FFF2-40B4-BE49-F238E27FC236}">
                <a16:creationId xmlns:a16="http://schemas.microsoft.com/office/drawing/2014/main" id="{BDF29B41-75D8-8E46-95D6-65E03A276E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0156" y="5563108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357396-1DCA-544E-9945-E9163F9367B4}"/>
              </a:ext>
            </a:extLst>
          </p:cNvPr>
          <p:cNvSpPr txBox="1"/>
          <p:nvPr/>
        </p:nvSpPr>
        <p:spPr>
          <a:xfrm>
            <a:off x="4887398" y="5523784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18" name="Lightning Bolt 17">
            <a:extLst>
              <a:ext uri="{FF2B5EF4-FFF2-40B4-BE49-F238E27FC236}">
                <a16:creationId xmlns:a16="http://schemas.microsoft.com/office/drawing/2014/main" id="{5109BFBC-F042-6F47-8D18-6002BB388C96}"/>
              </a:ext>
            </a:extLst>
          </p:cNvPr>
          <p:cNvSpPr/>
          <p:nvPr/>
        </p:nvSpPr>
        <p:spPr>
          <a:xfrm rot="20715004" flipH="1">
            <a:off x="5403082" y="5575762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BC254FC-4298-DB44-800A-94D7DE7168DA}"/>
              </a:ext>
            </a:extLst>
          </p:cNvPr>
          <p:cNvSpPr txBox="1"/>
          <p:nvPr/>
        </p:nvSpPr>
        <p:spPr>
          <a:xfrm>
            <a:off x="5254285" y="5527209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E4B8F1-B8BC-BB40-B997-DE2123481163}"/>
              </a:ext>
            </a:extLst>
          </p:cNvPr>
          <p:cNvSpPr txBox="1"/>
          <p:nvPr/>
        </p:nvSpPr>
        <p:spPr>
          <a:xfrm>
            <a:off x="4929975" y="5267732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sz="9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Graphic 20" descr="Volume">
            <a:extLst>
              <a:ext uri="{FF2B5EF4-FFF2-40B4-BE49-F238E27FC236}">
                <a16:creationId xmlns:a16="http://schemas.microsoft.com/office/drawing/2014/main" id="{3A6CC9BA-1151-9F4B-9294-1BC238281A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65018" y="5564052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59CDAF9-27A7-8649-89FA-77F8588D84B4}"/>
              </a:ext>
            </a:extLst>
          </p:cNvPr>
          <p:cNvSpPr txBox="1"/>
          <p:nvPr/>
        </p:nvSpPr>
        <p:spPr>
          <a:xfrm>
            <a:off x="3392260" y="5524728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9769968-DBEF-3442-839B-49C07B536665}"/>
              </a:ext>
            </a:extLst>
          </p:cNvPr>
          <p:cNvSpPr txBox="1"/>
          <p:nvPr/>
        </p:nvSpPr>
        <p:spPr>
          <a:xfrm>
            <a:off x="3270943" y="5260050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D5FBF79B-DA2E-4D4D-B20C-90674AD7D840}"/>
              </a:ext>
            </a:extLst>
          </p:cNvPr>
          <p:cNvSpPr/>
          <p:nvPr/>
        </p:nvSpPr>
        <p:spPr>
          <a:xfrm rot="5400000">
            <a:off x="4424712" y="5025379"/>
            <a:ext cx="91440" cy="2390553"/>
          </a:xfrm>
          <a:prstGeom prst="rightBrace">
            <a:avLst>
              <a:gd name="adj1" fmla="val 8333"/>
              <a:gd name="adj2" fmla="val 49580"/>
            </a:avLst>
          </a:prstGeom>
          <a:ln w="127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A635533-62C9-C44F-8FFF-A5BAFD76CDC2}"/>
              </a:ext>
            </a:extLst>
          </p:cNvPr>
          <p:cNvSpPr txBox="1"/>
          <p:nvPr/>
        </p:nvSpPr>
        <p:spPr>
          <a:xfrm>
            <a:off x="3556445" y="5945709"/>
            <a:ext cx="1809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 day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054799-F3D0-3042-96CE-F15D0F4F98F1}"/>
              </a:ext>
            </a:extLst>
          </p:cNvPr>
          <p:cNvSpPr txBox="1"/>
          <p:nvPr/>
        </p:nvSpPr>
        <p:spPr>
          <a:xfrm>
            <a:off x="3291400" y="6644475"/>
            <a:ext cx="1097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Low (180) lux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1874B2D-6F83-5C4F-836B-CCC6F317864A}"/>
              </a:ext>
            </a:extLst>
          </p:cNvPr>
          <p:cNvSpPr/>
          <p:nvPr/>
        </p:nvSpPr>
        <p:spPr>
          <a:xfrm>
            <a:off x="4568986" y="6620657"/>
            <a:ext cx="1097280" cy="27432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89000"/>
                </a:schemeClr>
              </a:gs>
              <a:gs pos="23000">
                <a:schemeClr val="accent4">
                  <a:lumMod val="89000"/>
                </a:schemeClr>
              </a:gs>
              <a:gs pos="69000">
                <a:schemeClr val="accent4">
                  <a:lumMod val="75000"/>
                </a:schemeClr>
              </a:gs>
              <a:gs pos="97000">
                <a:schemeClr val="accent4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chemeClr val="tx1"/>
            </a:solidFill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4C0EB85-950C-C94A-9737-44AD09BB3E66}"/>
              </a:ext>
            </a:extLst>
          </p:cNvPr>
          <p:cNvSpPr txBox="1"/>
          <p:nvPr/>
        </p:nvSpPr>
        <p:spPr>
          <a:xfrm>
            <a:off x="4565027" y="6633039"/>
            <a:ext cx="1097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High (1350) lux</a:t>
            </a:r>
          </a:p>
        </p:txBody>
      </p:sp>
      <p:sp>
        <p:nvSpPr>
          <p:cNvPr id="29" name="Rectangle 80">
            <a:extLst>
              <a:ext uri="{FF2B5EF4-FFF2-40B4-BE49-F238E27FC236}">
                <a16:creationId xmlns:a16="http://schemas.microsoft.com/office/drawing/2014/main" id="{10D5394D-9C77-7A4C-B389-7C58017A1DC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521890" y="6040000"/>
            <a:ext cx="158633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Latency to eat (sec)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0" name="Rectangle 379">
            <a:extLst>
              <a:ext uri="{FF2B5EF4-FFF2-40B4-BE49-F238E27FC236}">
                <a16:creationId xmlns:a16="http://schemas.microsoft.com/office/drawing/2014/main" id="{8593D52F-E5CD-B040-A504-641C82F5A7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8386" y="7531529"/>
            <a:ext cx="54491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180 lux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79">
            <a:extLst>
              <a:ext uri="{FF2B5EF4-FFF2-40B4-BE49-F238E27FC236}">
                <a16:creationId xmlns:a16="http://schemas.microsoft.com/office/drawing/2014/main" id="{AB539833-C55D-4E49-A471-5CCBCD54E4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56804" y="7526457"/>
            <a:ext cx="68552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1350 lux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Line 40">
            <a:extLst>
              <a:ext uri="{FF2B5EF4-FFF2-40B4-BE49-F238E27FC236}">
                <a16:creationId xmlns:a16="http://schemas.microsoft.com/office/drawing/2014/main" id="{09FF3720-18FE-3149-845E-E9B3ED455170}"/>
              </a:ext>
            </a:extLst>
          </p:cNvPr>
          <p:cNvSpPr>
            <a:spLocks noChangeShapeType="1"/>
          </p:cNvSpPr>
          <p:nvPr/>
        </p:nvSpPr>
        <p:spPr bwMode="auto">
          <a:xfrm>
            <a:off x="7911362" y="4944533"/>
            <a:ext cx="4572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dirty="0"/>
          </a:p>
        </p:txBody>
      </p:sp>
      <p:sp>
        <p:nvSpPr>
          <p:cNvPr id="35" name="Rectangle 379">
            <a:extLst>
              <a:ext uri="{FF2B5EF4-FFF2-40B4-BE49-F238E27FC236}">
                <a16:creationId xmlns:a16="http://schemas.microsoft.com/office/drawing/2014/main" id="{1A50F107-97DE-8D4C-A8B3-55C7773785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7791" y="4729801"/>
            <a:ext cx="2103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Line 5">
            <a:extLst>
              <a:ext uri="{FF2B5EF4-FFF2-40B4-BE49-F238E27FC236}">
                <a16:creationId xmlns:a16="http://schemas.microsoft.com/office/drawing/2014/main" id="{E1EEA32A-2AAD-A04B-8450-F8EAC620FE9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81953" y="525493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Line 6">
            <a:extLst>
              <a:ext uri="{FF2B5EF4-FFF2-40B4-BE49-F238E27FC236}">
                <a16:creationId xmlns:a16="http://schemas.microsoft.com/office/drawing/2014/main" id="{7BEC3652-964F-0A43-B721-A6DDC709F1F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3853" y="708373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BCD290A-2226-0D40-91D3-1AF539061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0503" y="700753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" name="Line 8">
            <a:extLst>
              <a:ext uri="{FF2B5EF4-FFF2-40B4-BE49-F238E27FC236}">
                <a16:creationId xmlns:a16="http://schemas.microsoft.com/office/drawing/2014/main" id="{D81F3FF2-182F-184B-9385-48D2DEB15F3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3853" y="672178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4FD41A5-2133-154E-A539-63EDAC903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053" y="6645583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1" name="Line 10">
            <a:extLst>
              <a:ext uri="{FF2B5EF4-FFF2-40B4-BE49-F238E27FC236}">
                <a16:creationId xmlns:a16="http://schemas.microsoft.com/office/drawing/2014/main" id="{C9763C92-E810-CE40-96EC-D0558EB9094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3853" y="635030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F57AB4D1-BBD6-2F48-A15C-6F9F1D38D0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053" y="6274108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3" name="Line 12">
            <a:extLst>
              <a:ext uri="{FF2B5EF4-FFF2-40B4-BE49-F238E27FC236}">
                <a16:creationId xmlns:a16="http://schemas.microsoft.com/office/drawing/2014/main" id="{F34F3261-9909-1247-8144-18C38C81DCA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3853" y="598835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C1F2E1C2-52A7-A045-BCE0-EDA716B4AC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053" y="5912158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5" name="Line 14">
            <a:extLst>
              <a:ext uri="{FF2B5EF4-FFF2-40B4-BE49-F238E27FC236}">
                <a16:creationId xmlns:a16="http://schemas.microsoft.com/office/drawing/2014/main" id="{A67A9F26-2727-9242-994A-1579DB424F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3853" y="561688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E0789CA-0BDA-9F4E-B152-3EC801631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053" y="5540683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7" name="Line 16">
            <a:extLst>
              <a:ext uri="{FF2B5EF4-FFF2-40B4-BE49-F238E27FC236}">
                <a16:creationId xmlns:a16="http://schemas.microsoft.com/office/drawing/2014/main" id="{21E19DC1-9DA8-F745-A28F-9C9D434DE5A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843853" y="525493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545C487-5997-274A-83F0-7E8BF45900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053" y="5178733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750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9" name="Line 19">
            <a:extLst>
              <a:ext uri="{FF2B5EF4-FFF2-40B4-BE49-F238E27FC236}">
                <a16:creationId xmlns:a16="http://schemas.microsoft.com/office/drawing/2014/main" id="{6D854EC3-337F-994E-BDE4-5D841F9700B6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1953" y="7083733"/>
            <a:ext cx="146304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" name="Line 26">
            <a:extLst>
              <a:ext uri="{FF2B5EF4-FFF2-40B4-BE49-F238E27FC236}">
                <a16:creationId xmlns:a16="http://schemas.microsoft.com/office/drawing/2014/main" id="{CA29FCC8-69F3-C14A-AE96-D93A3FF73AA0}"/>
              </a:ext>
            </a:extLst>
          </p:cNvPr>
          <p:cNvSpPr>
            <a:spLocks noChangeShapeType="1"/>
          </p:cNvSpPr>
          <p:nvPr/>
        </p:nvSpPr>
        <p:spPr bwMode="auto">
          <a:xfrm>
            <a:off x="7891791" y="6045508"/>
            <a:ext cx="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27">
            <a:extLst>
              <a:ext uri="{FF2B5EF4-FFF2-40B4-BE49-F238E27FC236}">
                <a16:creationId xmlns:a16="http://schemas.microsoft.com/office/drawing/2014/main" id="{83344B55-493F-9747-ACE2-FDB076501806}"/>
              </a:ext>
            </a:extLst>
          </p:cNvPr>
          <p:cNvSpPr>
            <a:spLocks noChangeShapeType="1"/>
          </p:cNvSpPr>
          <p:nvPr/>
        </p:nvSpPr>
        <p:spPr bwMode="auto">
          <a:xfrm>
            <a:off x="7872741" y="604550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2445EAD-CDAD-4F4F-8D5D-5395D411B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06791" y="6178858"/>
            <a:ext cx="173736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29">
            <a:extLst>
              <a:ext uri="{FF2B5EF4-FFF2-40B4-BE49-F238E27FC236}">
                <a16:creationId xmlns:a16="http://schemas.microsoft.com/office/drawing/2014/main" id="{18757DDC-223F-0D47-8F53-55ABE3B00A9C}"/>
              </a:ext>
            </a:extLst>
          </p:cNvPr>
          <p:cNvSpPr>
            <a:spLocks/>
          </p:cNvSpPr>
          <p:nvPr/>
        </p:nvSpPr>
        <p:spPr bwMode="auto">
          <a:xfrm>
            <a:off x="7806791" y="6178858"/>
            <a:ext cx="173736" cy="904875"/>
          </a:xfrm>
          <a:custGeom>
            <a:avLst/>
            <a:gdLst>
              <a:gd name="T0" fmla="*/ 0 w 31"/>
              <a:gd name="T1" fmla="*/ 95 h 95"/>
              <a:gd name="T2" fmla="*/ 0 w 31"/>
              <a:gd name="T3" fmla="*/ 0 h 95"/>
              <a:gd name="T4" fmla="*/ 31 w 31"/>
              <a:gd name="T5" fmla="*/ 0 h 95"/>
              <a:gd name="T6" fmla="*/ 31 w 31"/>
              <a:gd name="T7" fmla="*/ 95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95">
                <a:moveTo>
                  <a:pt x="0" y="95"/>
                </a:moveTo>
                <a:lnTo>
                  <a:pt x="0" y="0"/>
                </a:lnTo>
                <a:lnTo>
                  <a:pt x="31" y="0"/>
                </a:lnTo>
                <a:lnTo>
                  <a:pt x="31" y="95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Line 30">
            <a:extLst>
              <a:ext uri="{FF2B5EF4-FFF2-40B4-BE49-F238E27FC236}">
                <a16:creationId xmlns:a16="http://schemas.microsoft.com/office/drawing/2014/main" id="{952530A1-08CE-5641-A1D9-7B8F83A5AF4F}"/>
              </a:ext>
            </a:extLst>
          </p:cNvPr>
          <p:cNvSpPr>
            <a:spLocks noChangeShapeType="1"/>
          </p:cNvSpPr>
          <p:nvPr/>
        </p:nvSpPr>
        <p:spPr bwMode="auto">
          <a:xfrm>
            <a:off x="8383847" y="5759758"/>
            <a:ext cx="0" cy="952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Line 31">
            <a:extLst>
              <a:ext uri="{FF2B5EF4-FFF2-40B4-BE49-F238E27FC236}">
                <a16:creationId xmlns:a16="http://schemas.microsoft.com/office/drawing/2014/main" id="{70D2E4D0-3DD7-514A-A6E7-E6B37C801E19}"/>
              </a:ext>
            </a:extLst>
          </p:cNvPr>
          <p:cNvSpPr>
            <a:spLocks noChangeShapeType="1"/>
          </p:cNvSpPr>
          <p:nvPr/>
        </p:nvSpPr>
        <p:spPr bwMode="auto">
          <a:xfrm>
            <a:off x="8364797" y="575975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Rectangle 32">
            <a:extLst>
              <a:ext uri="{FF2B5EF4-FFF2-40B4-BE49-F238E27FC236}">
                <a16:creationId xmlns:a16="http://schemas.microsoft.com/office/drawing/2014/main" id="{53B35675-5AD1-8C40-B780-923A436A22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8847" y="5855008"/>
            <a:ext cx="173736" cy="123825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33">
            <a:extLst>
              <a:ext uri="{FF2B5EF4-FFF2-40B4-BE49-F238E27FC236}">
                <a16:creationId xmlns:a16="http://schemas.microsoft.com/office/drawing/2014/main" id="{2D1F84DA-902D-AF46-AAD4-4875728FF456}"/>
              </a:ext>
            </a:extLst>
          </p:cNvPr>
          <p:cNvSpPr>
            <a:spLocks/>
          </p:cNvSpPr>
          <p:nvPr/>
        </p:nvSpPr>
        <p:spPr bwMode="auto">
          <a:xfrm>
            <a:off x="8298847" y="5855008"/>
            <a:ext cx="173736" cy="1228725"/>
          </a:xfrm>
          <a:custGeom>
            <a:avLst/>
            <a:gdLst>
              <a:gd name="T0" fmla="*/ 0 w 31"/>
              <a:gd name="T1" fmla="*/ 129 h 129"/>
              <a:gd name="T2" fmla="*/ 0 w 31"/>
              <a:gd name="T3" fmla="*/ 0 h 129"/>
              <a:gd name="T4" fmla="*/ 31 w 31"/>
              <a:gd name="T5" fmla="*/ 0 h 129"/>
              <a:gd name="T6" fmla="*/ 31 w 31"/>
              <a:gd name="T7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29">
                <a:moveTo>
                  <a:pt x="0" y="129"/>
                </a:moveTo>
                <a:lnTo>
                  <a:pt x="0" y="0"/>
                </a:lnTo>
                <a:lnTo>
                  <a:pt x="31" y="0"/>
                </a:lnTo>
                <a:lnTo>
                  <a:pt x="31" y="129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34">
            <a:extLst>
              <a:ext uri="{FF2B5EF4-FFF2-40B4-BE49-F238E27FC236}">
                <a16:creationId xmlns:a16="http://schemas.microsoft.com/office/drawing/2014/main" id="{AC4732B9-B7B2-814D-9BA0-BFCC85B2A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4002" y="5616883"/>
            <a:ext cx="173736" cy="147637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35">
            <a:extLst>
              <a:ext uri="{FF2B5EF4-FFF2-40B4-BE49-F238E27FC236}">
                <a16:creationId xmlns:a16="http://schemas.microsoft.com/office/drawing/2014/main" id="{06BC7E11-4EA6-2440-B80F-1F05CE0D5C4A}"/>
              </a:ext>
            </a:extLst>
          </p:cNvPr>
          <p:cNvSpPr>
            <a:spLocks/>
          </p:cNvSpPr>
          <p:nvPr/>
        </p:nvSpPr>
        <p:spPr bwMode="auto">
          <a:xfrm>
            <a:off x="8054002" y="5616883"/>
            <a:ext cx="173736" cy="1466850"/>
          </a:xfrm>
          <a:custGeom>
            <a:avLst/>
            <a:gdLst>
              <a:gd name="T0" fmla="*/ 0 w 31"/>
              <a:gd name="T1" fmla="*/ 154 h 154"/>
              <a:gd name="T2" fmla="*/ 0 w 31"/>
              <a:gd name="T3" fmla="*/ 0 h 154"/>
              <a:gd name="T4" fmla="*/ 31 w 31"/>
              <a:gd name="T5" fmla="*/ 0 h 154"/>
              <a:gd name="T6" fmla="*/ 31 w 31"/>
              <a:gd name="T7" fmla="*/ 154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54">
                <a:moveTo>
                  <a:pt x="0" y="154"/>
                </a:moveTo>
                <a:lnTo>
                  <a:pt x="0" y="0"/>
                </a:lnTo>
                <a:lnTo>
                  <a:pt x="31" y="0"/>
                </a:lnTo>
                <a:lnTo>
                  <a:pt x="31" y="154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Line 36">
            <a:extLst>
              <a:ext uri="{FF2B5EF4-FFF2-40B4-BE49-F238E27FC236}">
                <a16:creationId xmlns:a16="http://schemas.microsoft.com/office/drawing/2014/main" id="{3C2152E0-F1D2-9B4D-9CB0-CFA3AA4E2123}"/>
              </a:ext>
            </a:extLst>
          </p:cNvPr>
          <p:cNvSpPr>
            <a:spLocks noChangeShapeType="1"/>
          </p:cNvSpPr>
          <p:nvPr/>
        </p:nvSpPr>
        <p:spPr bwMode="auto">
          <a:xfrm>
            <a:off x="7038055" y="6131233"/>
            <a:ext cx="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Line 37">
            <a:extLst>
              <a:ext uri="{FF2B5EF4-FFF2-40B4-BE49-F238E27FC236}">
                <a16:creationId xmlns:a16="http://schemas.microsoft.com/office/drawing/2014/main" id="{924D021A-C09F-BD48-96D4-2ECCF7D9A23F}"/>
              </a:ext>
            </a:extLst>
          </p:cNvPr>
          <p:cNvSpPr>
            <a:spLocks noChangeShapeType="1"/>
          </p:cNvSpPr>
          <p:nvPr/>
        </p:nvSpPr>
        <p:spPr bwMode="auto">
          <a:xfrm>
            <a:off x="7019005" y="613123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38">
            <a:extLst>
              <a:ext uri="{FF2B5EF4-FFF2-40B4-BE49-F238E27FC236}">
                <a16:creationId xmlns:a16="http://schemas.microsoft.com/office/drawing/2014/main" id="{81AA8C7E-C696-C244-9593-F79E7CF9C4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3055" y="6264583"/>
            <a:ext cx="173736" cy="828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39">
            <a:extLst>
              <a:ext uri="{FF2B5EF4-FFF2-40B4-BE49-F238E27FC236}">
                <a16:creationId xmlns:a16="http://schemas.microsoft.com/office/drawing/2014/main" id="{F4106B10-6CBC-004C-AFDE-802364494A18}"/>
              </a:ext>
            </a:extLst>
          </p:cNvPr>
          <p:cNvSpPr>
            <a:spLocks/>
          </p:cNvSpPr>
          <p:nvPr/>
        </p:nvSpPr>
        <p:spPr bwMode="auto">
          <a:xfrm>
            <a:off x="6953055" y="6264583"/>
            <a:ext cx="173736" cy="819150"/>
          </a:xfrm>
          <a:custGeom>
            <a:avLst/>
            <a:gdLst>
              <a:gd name="T0" fmla="*/ 0 w 31"/>
              <a:gd name="T1" fmla="*/ 86 h 86"/>
              <a:gd name="T2" fmla="*/ 0 w 31"/>
              <a:gd name="T3" fmla="*/ 0 h 86"/>
              <a:gd name="T4" fmla="*/ 31 w 31"/>
              <a:gd name="T5" fmla="*/ 0 h 86"/>
              <a:gd name="T6" fmla="*/ 31 w 31"/>
              <a:gd name="T7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86">
                <a:moveTo>
                  <a:pt x="0" y="86"/>
                </a:moveTo>
                <a:lnTo>
                  <a:pt x="0" y="0"/>
                </a:lnTo>
                <a:lnTo>
                  <a:pt x="31" y="0"/>
                </a:lnTo>
                <a:lnTo>
                  <a:pt x="31" y="86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Line 40">
            <a:extLst>
              <a:ext uri="{FF2B5EF4-FFF2-40B4-BE49-F238E27FC236}">
                <a16:creationId xmlns:a16="http://schemas.microsoft.com/office/drawing/2014/main" id="{5C9A3A74-47FE-5A46-8C3C-F3A007B098FB}"/>
              </a:ext>
            </a:extLst>
          </p:cNvPr>
          <p:cNvSpPr>
            <a:spLocks noChangeShapeType="1"/>
          </p:cNvSpPr>
          <p:nvPr/>
        </p:nvSpPr>
        <p:spPr bwMode="auto">
          <a:xfrm>
            <a:off x="7528061" y="5931208"/>
            <a:ext cx="0" cy="1428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Line 41">
            <a:extLst>
              <a:ext uri="{FF2B5EF4-FFF2-40B4-BE49-F238E27FC236}">
                <a16:creationId xmlns:a16="http://schemas.microsoft.com/office/drawing/2014/main" id="{61F3E3D2-7DDB-0946-AF80-CD9D32414E68}"/>
              </a:ext>
            </a:extLst>
          </p:cNvPr>
          <p:cNvSpPr>
            <a:spLocks noChangeShapeType="1"/>
          </p:cNvSpPr>
          <p:nvPr/>
        </p:nvSpPr>
        <p:spPr bwMode="auto">
          <a:xfrm>
            <a:off x="7502084" y="593120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Rectangle 42">
            <a:extLst>
              <a:ext uri="{FF2B5EF4-FFF2-40B4-BE49-F238E27FC236}">
                <a16:creationId xmlns:a16="http://schemas.microsoft.com/office/drawing/2014/main" id="{BFC17D74-B4A3-B64A-9562-7E071D63B2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43061" y="6074083"/>
            <a:ext cx="173736" cy="1019175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43">
            <a:extLst>
              <a:ext uri="{FF2B5EF4-FFF2-40B4-BE49-F238E27FC236}">
                <a16:creationId xmlns:a16="http://schemas.microsoft.com/office/drawing/2014/main" id="{208CC484-6FC2-764E-910A-D67F5A6B1C70}"/>
              </a:ext>
            </a:extLst>
          </p:cNvPr>
          <p:cNvSpPr>
            <a:spLocks/>
          </p:cNvSpPr>
          <p:nvPr/>
        </p:nvSpPr>
        <p:spPr bwMode="auto">
          <a:xfrm>
            <a:off x="7443061" y="6074083"/>
            <a:ext cx="173736" cy="1009650"/>
          </a:xfrm>
          <a:custGeom>
            <a:avLst/>
            <a:gdLst>
              <a:gd name="T0" fmla="*/ 0 w 31"/>
              <a:gd name="T1" fmla="*/ 106 h 106"/>
              <a:gd name="T2" fmla="*/ 0 w 31"/>
              <a:gd name="T3" fmla="*/ 0 h 106"/>
              <a:gd name="T4" fmla="*/ 31 w 31"/>
              <a:gd name="T5" fmla="*/ 0 h 106"/>
              <a:gd name="T6" fmla="*/ 31 w 31"/>
              <a:gd name="T7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06">
                <a:moveTo>
                  <a:pt x="0" y="106"/>
                </a:moveTo>
                <a:lnTo>
                  <a:pt x="0" y="0"/>
                </a:lnTo>
                <a:lnTo>
                  <a:pt x="31" y="0"/>
                </a:lnTo>
                <a:lnTo>
                  <a:pt x="31" y="106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Line 44">
            <a:extLst>
              <a:ext uri="{FF2B5EF4-FFF2-40B4-BE49-F238E27FC236}">
                <a16:creationId xmlns:a16="http://schemas.microsoft.com/office/drawing/2014/main" id="{441CA876-6FAF-CA4B-92C5-6C0CA85DAEBF}"/>
              </a:ext>
            </a:extLst>
          </p:cNvPr>
          <p:cNvSpPr>
            <a:spLocks noChangeShapeType="1"/>
          </p:cNvSpPr>
          <p:nvPr/>
        </p:nvSpPr>
        <p:spPr bwMode="auto">
          <a:xfrm>
            <a:off x="7285266" y="6112183"/>
            <a:ext cx="0" cy="1047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Line 45">
            <a:extLst>
              <a:ext uri="{FF2B5EF4-FFF2-40B4-BE49-F238E27FC236}">
                <a16:creationId xmlns:a16="http://schemas.microsoft.com/office/drawing/2014/main" id="{7F9278D0-D0E3-AB4D-A841-97DED1CAFB20}"/>
              </a:ext>
            </a:extLst>
          </p:cNvPr>
          <p:cNvSpPr>
            <a:spLocks noChangeShapeType="1"/>
          </p:cNvSpPr>
          <p:nvPr/>
        </p:nvSpPr>
        <p:spPr bwMode="auto">
          <a:xfrm>
            <a:off x="7266216" y="611218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46">
            <a:extLst>
              <a:ext uri="{FF2B5EF4-FFF2-40B4-BE49-F238E27FC236}">
                <a16:creationId xmlns:a16="http://schemas.microsoft.com/office/drawing/2014/main" id="{AE2316D3-2902-704E-A8B0-1C04CA05D5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0266" y="6216958"/>
            <a:ext cx="173736" cy="8763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7">
            <a:extLst>
              <a:ext uri="{FF2B5EF4-FFF2-40B4-BE49-F238E27FC236}">
                <a16:creationId xmlns:a16="http://schemas.microsoft.com/office/drawing/2014/main" id="{76A63C32-276C-384E-BCFB-86A7F7FDCC00}"/>
              </a:ext>
            </a:extLst>
          </p:cNvPr>
          <p:cNvSpPr>
            <a:spLocks/>
          </p:cNvSpPr>
          <p:nvPr/>
        </p:nvSpPr>
        <p:spPr bwMode="auto">
          <a:xfrm>
            <a:off x="7200266" y="6216958"/>
            <a:ext cx="173736" cy="866775"/>
          </a:xfrm>
          <a:custGeom>
            <a:avLst/>
            <a:gdLst>
              <a:gd name="T0" fmla="*/ 0 w 31"/>
              <a:gd name="T1" fmla="*/ 91 h 91"/>
              <a:gd name="T2" fmla="*/ 0 w 31"/>
              <a:gd name="T3" fmla="*/ 0 h 91"/>
              <a:gd name="T4" fmla="*/ 31 w 31"/>
              <a:gd name="T5" fmla="*/ 0 h 91"/>
              <a:gd name="T6" fmla="*/ 31 w 31"/>
              <a:gd name="T7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91">
                <a:moveTo>
                  <a:pt x="0" y="91"/>
                </a:moveTo>
                <a:lnTo>
                  <a:pt x="0" y="0"/>
                </a:lnTo>
                <a:lnTo>
                  <a:pt x="31" y="0"/>
                </a:lnTo>
                <a:lnTo>
                  <a:pt x="31" y="91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" name="Line 48">
            <a:extLst>
              <a:ext uri="{FF2B5EF4-FFF2-40B4-BE49-F238E27FC236}">
                <a16:creationId xmlns:a16="http://schemas.microsoft.com/office/drawing/2014/main" id="{4FA4D29C-F792-7840-AF2D-8D10D935CEEB}"/>
              </a:ext>
            </a:extLst>
          </p:cNvPr>
          <p:cNvSpPr>
            <a:spLocks noChangeShapeType="1"/>
          </p:cNvSpPr>
          <p:nvPr/>
        </p:nvSpPr>
        <p:spPr bwMode="auto">
          <a:xfrm>
            <a:off x="6881953" y="7083733"/>
            <a:ext cx="164592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3" name="Line 49">
            <a:extLst>
              <a:ext uri="{FF2B5EF4-FFF2-40B4-BE49-F238E27FC236}">
                <a16:creationId xmlns:a16="http://schemas.microsoft.com/office/drawing/2014/main" id="{0EEB3620-DED0-BC4C-8449-310371688A9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81953" y="525493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727C2CD-BC8B-A041-93EB-1368F7C7F38E}"/>
              </a:ext>
            </a:extLst>
          </p:cNvPr>
          <p:cNvSpPr txBox="1"/>
          <p:nvPr/>
        </p:nvSpPr>
        <p:spPr>
          <a:xfrm>
            <a:off x="6118590" y="4746837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75" name="Rectangle 385">
            <a:extLst>
              <a:ext uri="{FF2B5EF4-FFF2-40B4-BE49-F238E27FC236}">
                <a16:creationId xmlns:a16="http://schemas.microsoft.com/office/drawing/2014/main" id="{5EC37FCF-F492-474A-91C6-5E8A6203A347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6824729" y="7185363"/>
            <a:ext cx="2805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Rectangle 379">
            <a:extLst>
              <a:ext uri="{FF2B5EF4-FFF2-40B4-BE49-F238E27FC236}">
                <a16:creationId xmlns:a16="http://schemas.microsoft.com/office/drawing/2014/main" id="{538A39AD-A9BE-F64E-982F-12C70D9BA30B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7041217" y="7194542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PRF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Rectangle 379">
            <a:extLst>
              <a:ext uri="{FF2B5EF4-FFF2-40B4-BE49-F238E27FC236}">
                <a16:creationId xmlns:a16="http://schemas.microsoft.com/office/drawing/2014/main" id="{EF13F592-C842-A54E-A2C2-64D72C4AB079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7316839" y="7181219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Rectangle 385">
            <a:extLst>
              <a:ext uri="{FF2B5EF4-FFF2-40B4-BE49-F238E27FC236}">
                <a16:creationId xmlns:a16="http://schemas.microsoft.com/office/drawing/2014/main" id="{D16CEB8B-2F25-DB4A-A337-BDAAAE637CC9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7679541" y="7199902"/>
            <a:ext cx="280526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379">
            <a:extLst>
              <a:ext uri="{FF2B5EF4-FFF2-40B4-BE49-F238E27FC236}">
                <a16:creationId xmlns:a16="http://schemas.microsoft.com/office/drawing/2014/main" id="{0B047F83-C862-AF40-A9E2-A844603884C8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7895990" y="7209081"/>
            <a:ext cx="30777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</a:rPr>
              <a:t>PRF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Rectangle 379">
            <a:extLst>
              <a:ext uri="{FF2B5EF4-FFF2-40B4-BE49-F238E27FC236}">
                <a16:creationId xmlns:a16="http://schemas.microsoft.com/office/drawing/2014/main" id="{1099073D-44C7-CD4C-A484-806D496C693F}"/>
              </a:ext>
            </a:extLst>
          </p:cNvPr>
          <p:cNvSpPr>
            <a:spLocks noChangeArrowheads="1"/>
          </p:cNvSpPr>
          <p:nvPr/>
        </p:nvSpPr>
        <p:spPr bwMode="auto">
          <a:xfrm rot="18480137">
            <a:off x="8189939" y="7204990"/>
            <a:ext cx="299762" cy="16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Line 479">
            <a:extLst>
              <a:ext uri="{FF2B5EF4-FFF2-40B4-BE49-F238E27FC236}">
                <a16:creationId xmlns:a16="http://schemas.microsoft.com/office/drawing/2014/main" id="{12E4AE45-8031-FB42-98C9-6558E3562E3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713222" y="5240166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3" name="Rectangle 379">
            <a:extLst>
              <a:ext uri="{FF2B5EF4-FFF2-40B4-BE49-F238E27FC236}">
                <a16:creationId xmlns:a16="http://schemas.microsoft.com/office/drawing/2014/main" id="{58F728D2-F948-704C-A1A1-90BF7170B5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07280" y="5012055"/>
            <a:ext cx="21031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Line 40">
            <a:extLst>
              <a:ext uri="{FF2B5EF4-FFF2-40B4-BE49-F238E27FC236}">
                <a16:creationId xmlns:a16="http://schemas.microsoft.com/office/drawing/2014/main" id="{D2139C4E-E2C3-054F-8622-4E071D978628}"/>
              </a:ext>
            </a:extLst>
          </p:cNvPr>
          <p:cNvSpPr>
            <a:spLocks noChangeShapeType="1"/>
          </p:cNvSpPr>
          <p:nvPr/>
        </p:nvSpPr>
        <p:spPr bwMode="auto">
          <a:xfrm>
            <a:off x="7892169" y="5230898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20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6115477-4A55-3847-A6F2-2532E77525D4}"/>
              </a:ext>
            </a:extLst>
          </p:cNvPr>
          <p:cNvSpPr txBox="1"/>
          <p:nvPr/>
        </p:nvSpPr>
        <p:spPr>
          <a:xfrm>
            <a:off x="-17649" y="745535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2</a:t>
            </a:r>
            <a:endParaRPr lang="en-US" sz="11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780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8595</TotalTime>
  <Words>59</Words>
  <Application>Microsoft Macintosh PowerPoint</Application>
  <PresentationFormat>Custom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Holmes, Andrew (NIH/NIAAA) [E]</cp:lastModifiedBy>
  <cp:revision>440</cp:revision>
  <dcterms:created xsi:type="dcterms:W3CDTF">2019-04-25T21:11:26Z</dcterms:created>
  <dcterms:modified xsi:type="dcterms:W3CDTF">2020-11-19T16:23:22Z</dcterms:modified>
</cp:coreProperties>
</file>