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58" r:id="rId2"/>
  </p:sldIdLst>
  <p:sldSz cx="12192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16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929" autoAdjust="0"/>
    <p:restoredTop sz="95613" autoAdjust="0"/>
  </p:normalViewPr>
  <p:slideViewPr>
    <p:cSldViewPr snapToGrid="0" snapToObjects="1">
      <p:cViewPr varScale="1">
        <p:scale>
          <a:sx n="62" d="100"/>
          <a:sy n="62" d="100"/>
        </p:scale>
        <p:origin x="1976" y="208"/>
      </p:cViewPr>
      <p:guideLst>
        <p:guide orient="horz" pos="6168"/>
        <p:guide pos="3840"/>
      </p:guideLst>
    </p:cSldViewPr>
  </p:slideViewPr>
  <p:notesTextViewPr>
    <p:cViewPr>
      <p:scale>
        <a:sx n="90" d="100"/>
        <a:sy n="9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285779-C289-5F41-B645-0268E75F26E0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57400" y="1143000"/>
            <a:ext cx="27432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9BB3E3-9EA6-C44E-8A9B-B1066AC29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043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244726"/>
            <a:ext cx="10363200" cy="4775200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7204076"/>
            <a:ext cx="9144000" cy="3311524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505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319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30250"/>
            <a:ext cx="26289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730250"/>
            <a:ext cx="77343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206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136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3419479"/>
            <a:ext cx="10515600" cy="5705474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9178929"/>
            <a:ext cx="10515600" cy="3000374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8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3651250"/>
            <a:ext cx="51816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3651250"/>
            <a:ext cx="51816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900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730253"/>
            <a:ext cx="105156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362326"/>
            <a:ext cx="5157787" cy="1647824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010150"/>
            <a:ext cx="5157787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362326"/>
            <a:ext cx="5183188" cy="1647824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010150"/>
            <a:ext cx="5183188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678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930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829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14400"/>
            <a:ext cx="3932237" cy="32004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974853"/>
            <a:ext cx="6172200" cy="9747250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114800"/>
            <a:ext cx="3932237" cy="7623176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847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14400"/>
            <a:ext cx="3932237" cy="32004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974853"/>
            <a:ext cx="6172200" cy="9747250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114800"/>
            <a:ext cx="3932237" cy="7623176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839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730253"/>
            <a:ext cx="105156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3651250"/>
            <a:ext cx="105156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2712703"/>
            <a:ext cx="27432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2712703"/>
            <a:ext cx="41148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2712703"/>
            <a:ext cx="27432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086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13" Type="http://schemas.openxmlformats.org/officeDocument/2006/relationships/image" Target="../media/image9.tiff"/><Relationship Id="rId18" Type="http://schemas.openxmlformats.org/officeDocument/2006/relationships/image" Target="../media/image13.png"/><Relationship Id="rId26" Type="http://schemas.openxmlformats.org/officeDocument/2006/relationships/image" Target="../media/image17.png"/><Relationship Id="rId3" Type="http://schemas.openxmlformats.org/officeDocument/2006/relationships/image" Target="../media/image2.tif"/><Relationship Id="rId21" Type="http://schemas.microsoft.com/office/2007/relationships/hdphoto" Target="../media/hdphoto6.wdp"/><Relationship Id="rId7" Type="http://schemas.openxmlformats.org/officeDocument/2006/relationships/image" Target="../media/image6.png"/><Relationship Id="rId12" Type="http://schemas.microsoft.com/office/2007/relationships/hdphoto" Target="../media/hdphoto3.wdp"/><Relationship Id="rId17" Type="http://schemas.microsoft.com/office/2007/relationships/hdphoto" Target="../media/hdphoto4.wdp"/><Relationship Id="rId25" Type="http://schemas.microsoft.com/office/2007/relationships/hdphoto" Target="../media/hdphoto8.wdp"/><Relationship Id="rId2" Type="http://schemas.openxmlformats.org/officeDocument/2006/relationships/image" Target="../media/image1.tiff"/><Relationship Id="rId16" Type="http://schemas.openxmlformats.org/officeDocument/2006/relationships/image" Target="../media/image12.png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11" Type="http://schemas.openxmlformats.org/officeDocument/2006/relationships/image" Target="../media/image8.png"/><Relationship Id="rId24" Type="http://schemas.openxmlformats.org/officeDocument/2006/relationships/image" Target="../media/image16.png"/><Relationship Id="rId5" Type="http://schemas.openxmlformats.org/officeDocument/2006/relationships/image" Target="../media/image4.png"/><Relationship Id="rId15" Type="http://schemas.openxmlformats.org/officeDocument/2006/relationships/image" Target="../media/image11.tiff"/><Relationship Id="rId23" Type="http://schemas.microsoft.com/office/2007/relationships/hdphoto" Target="../media/hdphoto7.wdp"/><Relationship Id="rId28" Type="http://schemas.openxmlformats.org/officeDocument/2006/relationships/image" Target="../media/image18.tiff"/><Relationship Id="rId10" Type="http://schemas.microsoft.com/office/2007/relationships/hdphoto" Target="../media/hdphoto2.wdp"/><Relationship Id="rId19" Type="http://schemas.microsoft.com/office/2007/relationships/hdphoto" Target="../media/hdphoto5.wdp"/><Relationship Id="rId4" Type="http://schemas.openxmlformats.org/officeDocument/2006/relationships/image" Target="../media/image3.tif"/><Relationship Id="rId9" Type="http://schemas.openxmlformats.org/officeDocument/2006/relationships/image" Target="../media/image7.png"/><Relationship Id="rId14" Type="http://schemas.openxmlformats.org/officeDocument/2006/relationships/image" Target="../media/image10.tiff"/><Relationship Id="rId22" Type="http://schemas.openxmlformats.org/officeDocument/2006/relationships/image" Target="../media/image15.png"/><Relationship Id="rId27" Type="http://schemas.microsoft.com/office/2007/relationships/hdphoto" Target="../media/hdphoto9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TextBox 271">
            <a:extLst>
              <a:ext uri="{FF2B5EF4-FFF2-40B4-BE49-F238E27FC236}">
                <a16:creationId xmlns:a16="http://schemas.microsoft.com/office/drawing/2014/main" id="{598A5300-794B-4659-A9E1-3F1465A38B3B}"/>
              </a:ext>
            </a:extLst>
          </p:cNvPr>
          <p:cNvSpPr txBox="1"/>
          <p:nvPr/>
        </p:nvSpPr>
        <p:spPr>
          <a:xfrm>
            <a:off x="6584942" y="6649886"/>
            <a:ext cx="3048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367" name="Line 633">
            <a:extLst>
              <a:ext uri="{FF2B5EF4-FFF2-40B4-BE49-F238E27FC236}">
                <a16:creationId xmlns:a16="http://schemas.microsoft.com/office/drawing/2014/main" id="{B652FF4D-C07F-484A-8DAB-ADB424EB0FE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144743" y="7553465"/>
            <a:ext cx="0" cy="18288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" name="Line 634">
            <a:extLst>
              <a:ext uri="{FF2B5EF4-FFF2-40B4-BE49-F238E27FC236}">
                <a16:creationId xmlns:a16="http://schemas.microsoft.com/office/drawing/2014/main" id="{584C964E-7F1A-49C8-ADD5-156011B904E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106643" y="9382265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9" name="Rectangle 635">
            <a:extLst>
              <a:ext uri="{FF2B5EF4-FFF2-40B4-BE49-F238E27FC236}">
                <a16:creationId xmlns:a16="http://schemas.microsoft.com/office/drawing/2014/main" id="{D061FF61-AA46-4479-AD28-FE76F2AC53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73293" y="9306065"/>
            <a:ext cx="1524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0" name="Line 636">
            <a:extLst>
              <a:ext uri="{FF2B5EF4-FFF2-40B4-BE49-F238E27FC236}">
                <a16:creationId xmlns:a16="http://schemas.microsoft.com/office/drawing/2014/main" id="{4D4A4AC3-B6D4-4DB1-85F9-3032E2C1332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106643" y="9077465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4" name="Rectangle 637">
            <a:extLst>
              <a:ext uri="{FF2B5EF4-FFF2-40B4-BE49-F238E27FC236}">
                <a16:creationId xmlns:a16="http://schemas.microsoft.com/office/drawing/2014/main" id="{A0FEC064-D7C8-48EB-9215-BA334D4BF1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87568" y="9001265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7" name="Line 638">
            <a:extLst>
              <a:ext uri="{FF2B5EF4-FFF2-40B4-BE49-F238E27FC236}">
                <a16:creationId xmlns:a16="http://schemas.microsoft.com/office/drawing/2014/main" id="{6DAE9F28-D00E-4A58-96D1-26E9528F18A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106643" y="8772665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1" name="Rectangle 639">
            <a:extLst>
              <a:ext uri="{FF2B5EF4-FFF2-40B4-BE49-F238E27FC236}">
                <a16:creationId xmlns:a16="http://schemas.microsoft.com/office/drawing/2014/main" id="{5F972110-8F1A-4488-B02B-E11CAAC653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87568" y="8696465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3" name="Line 640">
            <a:extLst>
              <a:ext uri="{FF2B5EF4-FFF2-40B4-BE49-F238E27FC236}">
                <a16:creationId xmlns:a16="http://schemas.microsoft.com/office/drawing/2014/main" id="{0844C813-410F-40F1-8B7E-1F44B68F9E1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106643" y="8467865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5" name="Rectangle 641">
            <a:extLst>
              <a:ext uri="{FF2B5EF4-FFF2-40B4-BE49-F238E27FC236}">
                <a16:creationId xmlns:a16="http://schemas.microsoft.com/office/drawing/2014/main" id="{B3ADBFFD-030B-402F-A569-46ED37A5D2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87568" y="8391665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6" name="Line 642">
            <a:extLst>
              <a:ext uri="{FF2B5EF4-FFF2-40B4-BE49-F238E27FC236}">
                <a16:creationId xmlns:a16="http://schemas.microsoft.com/office/drawing/2014/main" id="{C8753EBC-1240-4313-AB22-3C899E10F78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106643" y="8163065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7" name="Rectangle 643">
            <a:extLst>
              <a:ext uri="{FF2B5EF4-FFF2-40B4-BE49-F238E27FC236}">
                <a16:creationId xmlns:a16="http://schemas.microsoft.com/office/drawing/2014/main" id="{7B09829D-A696-4A12-B445-D22324A216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87568" y="8086865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8" name="Line 644">
            <a:extLst>
              <a:ext uri="{FF2B5EF4-FFF2-40B4-BE49-F238E27FC236}">
                <a16:creationId xmlns:a16="http://schemas.microsoft.com/office/drawing/2014/main" id="{27196B3E-8A7A-442F-9CD8-9941352121F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106643" y="7858265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" name="Rectangle 645">
            <a:extLst>
              <a:ext uri="{FF2B5EF4-FFF2-40B4-BE49-F238E27FC236}">
                <a16:creationId xmlns:a16="http://schemas.microsoft.com/office/drawing/2014/main" id="{10AECAB6-F3C9-4343-BDA6-0574D5F449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87568" y="7782065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0" name="Line 646">
            <a:extLst>
              <a:ext uri="{FF2B5EF4-FFF2-40B4-BE49-F238E27FC236}">
                <a16:creationId xmlns:a16="http://schemas.microsoft.com/office/drawing/2014/main" id="{115EDE0A-30A3-4D2F-A4A7-FBE3AE38343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106643" y="7553465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1" name="Rectangle 647">
            <a:extLst>
              <a:ext uri="{FF2B5EF4-FFF2-40B4-BE49-F238E27FC236}">
                <a16:creationId xmlns:a16="http://schemas.microsoft.com/office/drawing/2014/main" id="{EF61722F-635F-461D-A726-24A2150EED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87568" y="7477265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2" name="Line 649">
            <a:extLst>
              <a:ext uri="{FF2B5EF4-FFF2-40B4-BE49-F238E27FC236}">
                <a16:creationId xmlns:a16="http://schemas.microsoft.com/office/drawing/2014/main" id="{46EC30AA-FD77-4561-ABE4-2E6753E46459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4743" y="9382265"/>
            <a:ext cx="9144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3" name="Line 653">
            <a:extLst>
              <a:ext uri="{FF2B5EF4-FFF2-40B4-BE49-F238E27FC236}">
                <a16:creationId xmlns:a16="http://schemas.microsoft.com/office/drawing/2014/main" id="{B29A6645-1589-4DDD-9648-B26683A98F17}"/>
              </a:ext>
            </a:extLst>
          </p:cNvPr>
          <p:cNvSpPr>
            <a:spLocks noChangeShapeType="1"/>
          </p:cNvSpPr>
          <p:nvPr/>
        </p:nvSpPr>
        <p:spPr bwMode="auto">
          <a:xfrm>
            <a:off x="9335243" y="8429765"/>
            <a:ext cx="0" cy="14287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4" name="Line 654">
            <a:extLst>
              <a:ext uri="{FF2B5EF4-FFF2-40B4-BE49-F238E27FC236}">
                <a16:creationId xmlns:a16="http://schemas.microsoft.com/office/drawing/2014/main" id="{939208D5-E41B-44B6-B35F-E30ED8BB6658}"/>
              </a:ext>
            </a:extLst>
          </p:cNvPr>
          <p:cNvSpPr>
            <a:spLocks noChangeShapeType="1"/>
          </p:cNvSpPr>
          <p:nvPr/>
        </p:nvSpPr>
        <p:spPr bwMode="auto">
          <a:xfrm>
            <a:off x="9316193" y="8429765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5" name="Rectangle 655">
            <a:extLst>
              <a:ext uri="{FF2B5EF4-FFF2-40B4-BE49-F238E27FC236}">
                <a16:creationId xmlns:a16="http://schemas.microsoft.com/office/drawing/2014/main" id="{5D45022A-5AEF-4612-AB9D-BA2D7E57ED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55668" y="8572640"/>
            <a:ext cx="173736" cy="8191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6" name="Freeform 656">
            <a:extLst>
              <a:ext uri="{FF2B5EF4-FFF2-40B4-BE49-F238E27FC236}">
                <a16:creationId xmlns:a16="http://schemas.microsoft.com/office/drawing/2014/main" id="{E155F22D-A0A7-45DC-BCF2-5456DBF73423}"/>
              </a:ext>
            </a:extLst>
          </p:cNvPr>
          <p:cNvSpPr>
            <a:spLocks/>
          </p:cNvSpPr>
          <p:nvPr/>
        </p:nvSpPr>
        <p:spPr bwMode="auto">
          <a:xfrm>
            <a:off x="9255668" y="8572640"/>
            <a:ext cx="173736" cy="809625"/>
          </a:xfrm>
          <a:custGeom>
            <a:avLst/>
            <a:gdLst>
              <a:gd name="T0" fmla="*/ 0 w 24"/>
              <a:gd name="T1" fmla="*/ 85 h 85"/>
              <a:gd name="T2" fmla="*/ 0 w 24"/>
              <a:gd name="T3" fmla="*/ 0 h 85"/>
              <a:gd name="T4" fmla="*/ 24 w 24"/>
              <a:gd name="T5" fmla="*/ 0 h 85"/>
              <a:gd name="T6" fmla="*/ 24 w 24"/>
              <a:gd name="T7" fmla="*/ 8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85">
                <a:moveTo>
                  <a:pt x="0" y="85"/>
                </a:moveTo>
                <a:lnTo>
                  <a:pt x="0" y="0"/>
                </a:lnTo>
                <a:lnTo>
                  <a:pt x="24" y="0"/>
                </a:lnTo>
                <a:lnTo>
                  <a:pt x="24" y="85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7" name="Line 657">
            <a:extLst>
              <a:ext uri="{FF2B5EF4-FFF2-40B4-BE49-F238E27FC236}">
                <a16:creationId xmlns:a16="http://schemas.microsoft.com/office/drawing/2014/main" id="{D77B1CE1-2DC6-43C0-9F9F-1D864AC4F709}"/>
              </a:ext>
            </a:extLst>
          </p:cNvPr>
          <p:cNvSpPr>
            <a:spLocks noChangeShapeType="1"/>
          </p:cNvSpPr>
          <p:nvPr/>
        </p:nvSpPr>
        <p:spPr bwMode="auto">
          <a:xfrm>
            <a:off x="9601943" y="8210690"/>
            <a:ext cx="0" cy="20002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8" name="Line 658">
            <a:extLst>
              <a:ext uri="{FF2B5EF4-FFF2-40B4-BE49-F238E27FC236}">
                <a16:creationId xmlns:a16="http://schemas.microsoft.com/office/drawing/2014/main" id="{457C6EF7-6566-4E01-B22B-55CF2DDDD2F9}"/>
              </a:ext>
            </a:extLst>
          </p:cNvPr>
          <p:cNvSpPr>
            <a:spLocks noChangeShapeType="1"/>
          </p:cNvSpPr>
          <p:nvPr/>
        </p:nvSpPr>
        <p:spPr bwMode="auto">
          <a:xfrm>
            <a:off x="9582893" y="8210690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" name="Rectangle 659">
            <a:extLst>
              <a:ext uri="{FF2B5EF4-FFF2-40B4-BE49-F238E27FC236}">
                <a16:creationId xmlns:a16="http://schemas.microsoft.com/office/drawing/2014/main" id="{21CE5471-4724-44AE-9D46-B97F11FAB9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22368" y="8410715"/>
            <a:ext cx="173736" cy="98107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0" name="Freeform 660">
            <a:extLst>
              <a:ext uri="{FF2B5EF4-FFF2-40B4-BE49-F238E27FC236}">
                <a16:creationId xmlns:a16="http://schemas.microsoft.com/office/drawing/2014/main" id="{4B0C4FC4-1017-4D1E-A507-69753A77560D}"/>
              </a:ext>
            </a:extLst>
          </p:cNvPr>
          <p:cNvSpPr>
            <a:spLocks/>
          </p:cNvSpPr>
          <p:nvPr/>
        </p:nvSpPr>
        <p:spPr bwMode="auto">
          <a:xfrm>
            <a:off x="9522368" y="8410715"/>
            <a:ext cx="173736" cy="971550"/>
          </a:xfrm>
          <a:custGeom>
            <a:avLst/>
            <a:gdLst>
              <a:gd name="T0" fmla="*/ 0 w 24"/>
              <a:gd name="T1" fmla="*/ 102 h 102"/>
              <a:gd name="T2" fmla="*/ 0 w 24"/>
              <a:gd name="T3" fmla="*/ 0 h 102"/>
              <a:gd name="T4" fmla="*/ 24 w 24"/>
              <a:gd name="T5" fmla="*/ 0 h 102"/>
              <a:gd name="T6" fmla="*/ 24 w 24"/>
              <a:gd name="T7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102">
                <a:moveTo>
                  <a:pt x="0" y="102"/>
                </a:moveTo>
                <a:lnTo>
                  <a:pt x="0" y="0"/>
                </a:lnTo>
                <a:lnTo>
                  <a:pt x="24" y="0"/>
                </a:lnTo>
                <a:lnTo>
                  <a:pt x="24" y="102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4" name="Line 661">
            <a:extLst>
              <a:ext uri="{FF2B5EF4-FFF2-40B4-BE49-F238E27FC236}">
                <a16:creationId xmlns:a16="http://schemas.microsoft.com/office/drawing/2014/main" id="{F6A002C9-85DC-4117-9933-4F065C556932}"/>
              </a:ext>
            </a:extLst>
          </p:cNvPr>
          <p:cNvSpPr>
            <a:spLocks noChangeShapeType="1"/>
          </p:cNvSpPr>
          <p:nvPr/>
        </p:nvSpPr>
        <p:spPr bwMode="auto">
          <a:xfrm>
            <a:off x="9868643" y="8305940"/>
            <a:ext cx="0" cy="21907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6" name="Line 662">
            <a:extLst>
              <a:ext uri="{FF2B5EF4-FFF2-40B4-BE49-F238E27FC236}">
                <a16:creationId xmlns:a16="http://schemas.microsoft.com/office/drawing/2014/main" id="{14C57C6E-2436-4C96-A7F5-13F0799F9B65}"/>
              </a:ext>
            </a:extLst>
          </p:cNvPr>
          <p:cNvSpPr>
            <a:spLocks noChangeShapeType="1"/>
          </p:cNvSpPr>
          <p:nvPr/>
        </p:nvSpPr>
        <p:spPr bwMode="auto">
          <a:xfrm>
            <a:off x="9849593" y="8305940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7" name="Rectangle 663">
            <a:extLst>
              <a:ext uri="{FF2B5EF4-FFF2-40B4-BE49-F238E27FC236}">
                <a16:creationId xmlns:a16="http://schemas.microsoft.com/office/drawing/2014/main" id="{E63FBFED-F24E-4EB2-A098-6322C7EC3B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89068" y="8525015"/>
            <a:ext cx="173736" cy="866775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8" name="Freeform 664">
            <a:extLst>
              <a:ext uri="{FF2B5EF4-FFF2-40B4-BE49-F238E27FC236}">
                <a16:creationId xmlns:a16="http://schemas.microsoft.com/office/drawing/2014/main" id="{6CA08759-5D6E-4C5F-B3C9-D0015F340022}"/>
              </a:ext>
            </a:extLst>
          </p:cNvPr>
          <p:cNvSpPr>
            <a:spLocks/>
          </p:cNvSpPr>
          <p:nvPr/>
        </p:nvSpPr>
        <p:spPr bwMode="auto">
          <a:xfrm>
            <a:off x="9789068" y="8525015"/>
            <a:ext cx="173736" cy="857250"/>
          </a:xfrm>
          <a:custGeom>
            <a:avLst/>
            <a:gdLst>
              <a:gd name="T0" fmla="*/ 0 w 24"/>
              <a:gd name="T1" fmla="*/ 90 h 90"/>
              <a:gd name="T2" fmla="*/ 0 w 24"/>
              <a:gd name="T3" fmla="*/ 0 h 90"/>
              <a:gd name="T4" fmla="*/ 24 w 24"/>
              <a:gd name="T5" fmla="*/ 0 h 90"/>
              <a:gd name="T6" fmla="*/ 24 w 24"/>
              <a:gd name="T7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90">
                <a:moveTo>
                  <a:pt x="0" y="90"/>
                </a:moveTo>
                <a:lnTo>
                  <a:pt x="0" y="0"/>
                </a:lnTo>
                <a:lnTo>
                  <a:pt x="24" y="0"/>
                </a:lnTo>
                <a:lnTo>
                  <a:pt x="24" y="90"/>
                </a:lnTo>
              </a:path>
            </a:pathLst>
          </a:custGeom>
          <a:solidFill>
            <a:srgbClr val="00206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4" name="Line 665">
            <a:extLst>
              <a:ext uri="{FF2B5EF4-FFF2-40B4-BE49-F238E27FC236}">
                <a16:creationId xmlns:a16="http://schemas.microsoft.com/office/drawing/2014/main" id="{D65A95B0-9A9C-4138-9A79-70D852251294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4743" y="9382265"/>
            <a:ext cx="9144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" name="Line 666">
            <a:extLst>
              <a:ext uri="{FF2B5EF4-FFF2-40B4-BE49-F238E27FC236}">
                <a16:creationId xmlns:a16="http://schemas.microsoft.com/office/drawing/2014/main" id="{67EC5A8F-C191-4793-9B48-27B3848EDD1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144743" y="7553465"/>
            <a:ext cx="0" cy="18288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3" name="Rectangle 22">
            <a:extLst>
              <a:ext uri="{FF2B5EF4-FFF2-40B4-BE49-F238E27FC236}">
                <a16:creationId xmlns:a16="http://schemas.microsoft.com/office/drawing/2014/main" id="{EB7C9D0C-26FE-4852-B6ED-3D3F1F463A11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7621718" y="8331877"/>
            <a:ext cx="1973263" cy="375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Medial habenula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c-Fos+ cells/mm</a:t>
            </a:r>
            <a:r>
              <a:rPr lang="en-US" altLang="en-US" sz="1200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altLang="en-US" sz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4" name="Group 473">
            <a:extLst>
              <a:ext uri="{FF2B5EF4-FFF2-40B4-BE49-F238E27FC236}">
                <a16:creationId xmlns:a16="http://schemas.microsoft.com/office/drawing/2014/main" id="{D007DEB5-C814-4CD6-B49C-267A696076BB}"/>
              </a:ext>
            </a:extLst>
          </p:cNvPr>
          <p:cNvGrpSpPr>
            <a:grpSpLocks noChangeAspect="1"/>
          </p:cNvGrpSpPr>
          <p:nvPr/>
        </p:nvGrpSpPr>
        <p:grpSpPr>
          <a:xfrm>
            <a:off x="7946171" y="6876136"/>
            <a:ext cx="948135" cy="640080"/>
            <a:chOff x="2991800" y="7117872"/>
            <a:chExt cx="997858" cy="673650"/>
          </a:xfrm>
        </p:grpSpPr>
        <p:pic>
          <p:nvPicPr>
            <p:cNvPr id="475" name="Picture 474">
              <a:extLst>
                <a:ext uri="{FF2B5EF4-FFF2-40B4-BE49-F238E27FC236}">
                  <a16:creationId xmlns:a16="http://schemas.microsoft.com/office/drawing/2014/main" id="{E9EF0960-3D32-49E8-9DB2-5BA0B21245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91800" y="7117872"/>
              <a:ext cx="997858" cy="673650"/>
            </a:xfrm>
            <a:prstGeom prst="rect">
              <a:avLst/>
            </a:prstGeom>
          </p:spPr>
        </p:pic>
        <p:sp>
          <p:nvSpPr>
            <p:cNvPr id="476" name="Rectangle 385">
              <a:extLst>
                <a:ext uri="{FF2B5EF4-FFF2-40B4-BE49-F238E27FC236}">
                  <a16:creationId xmlns:a16="http://schemas.microsoft.com/office/drawing/2014/main" id="{E8F8A5E6-F28A-48E9-94D9-49B43B047F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63802" y="7443679"/>
              <a:ext cx="22762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100"/>
                </a:spcBef>
                <a:buFont typeface="Arial" panose="020B0604020202020204" pitchFamily="34" charset="0"/>
                <a:buChar char="•"/>
                <a:defRPr sz="30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Char char="•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Char char="•"/>
                <a:defRPr sz="22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800" b="1" dirty="0" err="1">
                  <a:solidFill>
                    <a:schemeClr val="accent6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mHb</a:t>
              </a:r>
              <a:endParaRPr lang="en-US" altLang="en-US" sz="800" b="1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77" name="Straight Connector 476">
              <a:extLst>
                <a:ext uri="{FF2B5EF4-FFF2-40B4-BE49-F238E27FC236}">
                  <a16:creationId xmlns:a16="http://schemas.microsoft.com/office/drawing/2014/main" id="{539725A7-3A9D-4664-8DAA-0F0E18BB5187}"/>
                </a:ext>
              </a:extLst>
            </p:cNvPr>
            <p:cNvCxnSpPr>
              <a:cxnSpLocks/>
            </p:cNvCxnSpPr>
            <p:nvPr/>
          </p:nvCxnSpPr>
          <p:spPr>
            <a:xfrm>
              <a:off x="3473713" y="7418288"/>
              <a:ext cx="37146" cy="46597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1" name="Rectangle 385">
            <a:extLst>
              <a:ext uri="{FF2B5EF4-FFF2-40B4-BE49-F238E27FC236}">
                <a16:creationId xmlns:a16="http://schemas.microsoft.com/office/drawing/2014/main" id="{CC21CDCC-A853-4F9B-894C-921577B6D408}"/>
              </a:ext>
            </a:extLst>
          </p:cNvPr>
          <p:cNvSpPr>
            <a:spLocks noChangeArrowheads="1"/>
          </p:cNvSpPr>
          <p:nvPr/>
        </p:nvSpPr>
        <p:spPr bwMode="auto">
          <a:xfrm rot="18480137">
            <a:off x="9217458" y="9479827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CS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2" name="Rectangle 379">
            <a:extLst>
              <a:ext uri="{FF2B5EF4-FFF2-40B4-BE49-F238E27FC236}">
                <a16:creationId xmlns:a16="http://schemas.microsoft.com/office/drawing/2014/main" id="{D5D25B47-D058-42CC-B623-D2897D381CEE}"/>
              </a:ext>
            </a:extLst>
          </p:cNvPr>
          <p:cNvSpPr>
            <a:spLocks noChangeArrowheads="1"/>
          </p:cNvSpPr>
          <p:nvPr/>
        </p:nvSpPr>
        <p:spPr bwMode="auto">
          <a:xfrm rot="18480137">
            <a:off x="9407871" y="9489006"/>
            <a:ext cx="30777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PRF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1" name="Rectangle 379">
            <a:extLst>
              <a:ext uri="{FF2B5EF4-FFF2-40B4-BE49-F238E27FC236}">
                <a16:creationId xmlns:a16="http://schemas.microsoft.com/office/drawing/2014/main" id="{58A14796-445D-443A-8476-9387EE1A066D}"/>
              </a:ext>
            </a:extLst>
          </p:cNvPr>
          <p:cNvSpPr>
            <a:spLocks noChangeArrowheads="1"/>
          </p:cNvSpPr>
          <p:nvPr/>
        </p:nvSpPr>
        <p:spPr bwMode="auto">
          <a:xfrm rot="18480137">
            <a:off x="9691086" y="9475682"/>
            <a:ext cx="29976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FRF</a:t>
            </a:r>
            <a:endParaRPr lang="en-US" altLang="en-US" sz="12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" name="Picture 511">
            <a:extLst>
              <a:ext uri="{FF2B5EF4-FFF2-40B4-BE49-F238E27FC236}">
                <a16:creationId xmlns:a16="http://schemas.microsoft.com/office/drawing/2014/main" id="{A97DD44C-2E55-4FDA-BA4A-9CFF1B105B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90584" y="3519372"/>
            <a:ext cx="884017" cy="594360"/>
          </a:xfrm>
          <a:prstGeom prst="rect">
            <a:avLst/>
          </a:prstGeom>
        </p:spPr>
      </p:pic>
      <p:sp>
        <p:nvSpPr>
          <p:cNvPr id="523" name="TextBox 522">
            <a:extLst>
              <a:ext uri="{FF2B5EF4-FFF2-40B4-BE49-F238E27FC236}">
                <a16:creationId xmlns:a16="http://schemas.microsoft.com/office/drawing/2014/main" id="{44ABC45B-C48F-4D65-95E5-45C5B09CB0C4}"/>
              </a:ext>
            </a:extLst>
          </p:cNvPr>
          <p:cNvSpPr txBox="1"/>
          <p:nvPr/>
        </p:nvSpPr>
        <p:spPr>
          <a:xfrm>
            <a:off x="7523240" y="3291840"/>
            <a:ext cx="3321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537" name="Line 537">
            <a:extLst>
              <a:ext uri="{FF2B5EF4-FFF2-40B4-BE49-F238E27FC236}">
                <a16:creationId xmlns:a16="http://schemas.microsoft.com/office/drawing/2014/main" id="{E9EF7423-3CD1-45B8-BDC7-75837F6FCDE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88450" y="7544442"/>
            <a:ext cx="0" cy="18288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0" name="Line 538">
            <a:extLst>
              <a:ext uri="{FF2B5EF4-FFF2-40B4-BE49-F238E27FC236}">
                <a16:creationId xmlns:a16="http://schemas.microsoft.com/office/drawing/2014/main" id="{9EB0EBBD-B2C6-4130-972E-85FE087C5B5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50350" y="9373242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1" name="Rectangle 539">
            <a:extLst>
              <a:ext uri="{FF2B5EF4-FFF2-40B4-BE49-F238E27FC236}">
                <a16:creationId xmlns:a16="http://schemas.microsoft.com/office/drawing/2014/main" id="{0D429CD4-44EF-4F70-8DBB-80E10F9D01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7000" y="9297042"/>
            <a:ext cx="1524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42" name="Line 540">
            <a:extLst>
              <a:ext uri="{FF2B5EF4-FFF2-40B4-BE49-F238E27FC236}">
                <a16:creationId xmlns:a16="http://schemas.microsoft.com/office/drawing/2014/main" id="{4D79EA02-8E85-477B-889F-47FF0AEBD55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50350" y="9011292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3" name="Rectangle 541">
            <a:extLst>
              <a:ext uri="{FF2B5EF4-FFF2-40B4-BE49-F238E27FC236}">
                <a16:creationId xmlns:a16="http://schemas.microsoft.com/office/drawing/2014/main" id="{B13949C5-3308-4407-B2AB-EB44BEBFAA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1275" y="8935092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75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44" name="Line 542">
            <a:extLst>
              <a:ext uri="{FF2B5EF4-FFF2-40B4-BE49-F238E27FC236}">
                <a16:creationId xmlns:a16="http://schemas.microsoft.com/office/drawing/2014/main" id="{DFC0C76E-BE3F-45D3-8A47-61ECA7862CC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50350" y="8639817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5" name="Rectangle 543">
            <a:extLst>
              <a:ext uri="{FF2B5EF4-FFF2-40B4-BE49-F238E27FC236}">
                <a16:creationId xmlns:a16="http://schemas.microsoft.com/office/drawing/2014/main" id="{64EA4D6D-5B55-480F-95D9-6419E7207A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5550" y="8563617"/>
            <a:ext cx="3238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150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46" name="Line 544">
            <a:extLst>
              <a:ext uri="{FF2B5EF4-FFF2-40B4-BE49-F238E27FC236}">
                <a16:creationId xmlns:a16="http://schemas.microsoft.com/office/drawing/2014/main" id="{D5B055B4-FD03-4BF7-85F8-70B733D29BD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50350" y="8277867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6" name="Rectangle 545">
            <a:extLst>
              <a:ext uri="{FF2B5EF4-FFF2-40B4-BE49-F238E27FC236}">
                <a16:creationId xmlns:a16="http://schemas.microsoft.com/office/drawing/2014/main" id="{76A5C777-80A2-4A6E-8AA1-A2F29CC088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5550" y="8201667"/>
            <a:ext cx="3238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225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57" name="Line 546">
            <a:extLst>
              <a:ext uri="{FF2B5EF4-FFF2-40B4-BE49-F238E27FC236}">
                <a16:creationId xmlns:a16="http://schemas.microsoft.com/office/drawing/2014/main" id="{8AA5BBB2-13F5-480F-B12A-FA247EA6E3A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50350" y="7906392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8" name="Rectangle 547">
            <a:extLst>
              <a:ext uri="{FF2B5EF4-FFF2-40B4-BE49-F238E27FC236}">
                <a16:creationId xmlns:a16="http://schemas.microsoft.com/office/drawing/2014/main" id="{A51F8509-3A6F-4094-A3B1-EA10F33B3F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5550" y="7830192"/>
            <a:ext cx="3238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300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59" name="Line 548">
            <a:extLst>
              <a:ext uri="{FF2B5EF4-FFF2-40B4-BE49-F238E27FC236}">
                <a16:creationId xmlns:a16="http://schemas.microsoft.com/office/drawing/2014/main" id="{C6A5E635-711E-46AC-B668-7E718264F78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50350" y="7544442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9" name="Rectangle 549">
            <a:extLst>
              <a:ext uri="{FF2B5EF4-FFF2-40B4-BE49-F238E27FC236}">
                <a16:creationId xmlns:a16="http://schemas.microsoft.com/office/drawing/2014/main" id="{D140A7FA-1254-4204-AE3A-AA2B5DA101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45550" y="7468242"/>
            <a:ext cx="3238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375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70" name="Line 551">
            <a:extLst>
              <a:ext uri="{FF2B5EF4-FFF2-40B4-BE49-F238E27FC236}">
                <a16:creationId xmlns:a16="http://schemas.microsoft.com/office/drawing/2014/main" id="{307EE98D-C0AC-475B-AABE-3115ADB2FFE9}"/>
              </a:ext>
            </a:extLst>
          </p:cNvPr>
          <p:cNvSpPr>
            <a:spLocks noChangeShapeType="1"/>
          </p:cNvSpPr>
          <p:nvPr/>
        </p:nvSpPr>
        <p:spPr bwMode="auto">
          <a:xfrm>
            <a:off x="5097975" y="9373242"/>
            <a:ext cx="9144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1" name="Line 555">
            <a:extLst>
              <a:ext uri="{FF2B5EF4-FFF2-40B4-BE49-F238E27FC236}">
                <a16:creationId xmlns:a16="http://schemas.microsoft.com/office/drawing/2014/main" id="{79C4DE96-FD1E-4205-B6A3-183569608A9E}"/>
              </a:ext>
            </a:extLst>
          </p:cNvPr>
          <p:cNvSpPr>
            <a:spLocks noChangeShapeType="1"/>
          </p:cNvSpPr>
          <p:nvPr/>
        </p:nvSpPr>
        <p:spPr bwMode="auto">
          <a:xfrm>
            <a:off x="5288475" y="8077842"/>
            <a:ext cx="0" cy="2095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2" name="Line 556">
            <a:extLst>
              <a:ext uri="{FF2B5EF4-FFF2-40B4-BE49-F238E27FC236}">
                <a16:creationId xmlns:a16="http://schemas.microsoft.com/office/drawing/2014/main" id="{55C3BFCF-EE8A-4AD2-9A7E-732658A28BF6}"/>
              </a:ext>
            </a:extLst>
          </p:cNvPr>
          <p:cNvSpPr>
            <a:spLocks noChangeShapeType="1"/>
          </p:cNvSpPr>
          <p:nvPr/>
        </p:nvSpPr>
        <p:spPr bwMode="auto">
          <a:xfrm>
            <a:off x="5269425" y="8077842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" name="Rectangle 557">
            <a:extLst>
              <a:ext uri="{FF2B5EF4-FFF2-40B4-BE49-F238E27FC236}">
                <a16:creationId xmlns:a16="http://schemas.microsoft.com/office/drawing/2014/main" id="{52BE39D9-B677-4928-A05A-4C7A5B16E5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97325" y="8287392"/>
            <a:ext cx="173736" cy="1095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4" name="Freeform 558">
            <a:extLst>
              <a:ext uri="{FF2B5EF4-FFF2-40B4-BE49-F238E27FC236}">
                <a16:creationId xmlns:a16="http://schemas.microsoft.com/office/drawing/2014/main" id="{2A062488-744F-4650-8ED5-A6B01DCEBA5E}"/>
              </a:ext>
            </a:extLst>
          </p:cNvPr>
          <p:cNvSpPr>
            <a:spLocks/>
          </p:cNvSpPr>
          <p:nvPr/>
        </p:nvSpPr>
        <p:spPr bwMode="auto">
          <a:xfrm>
            <a:off x="5197325" y="8287392"/>
            <a:ext cx="173736" cy="1085850"/>
          </a:xfrm>
          <a:custGeom>
            <a:avLst/>
            <a:gdLst>
              <a:gd name="T0" fmla="*/ 0 w 24"/>
              <a:gd name="T1" fmla="*/ 114 h 114"/>
              <a:gd name="T2" fmla="*/ 0 w 24"/>
              <a:gd name="T3" fmla="*/ 0 h 114"/>
              <a:gd name="T4" fmla="*/ 24 w 24"/>
              <a:gd name="T5" fmla="*/ 0 h 114"/>
              <a:gd name="T6" fmla="*/ 24 w 24"/>
              <a:gd name="T7" fmla="*/ 114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114">
                <a:moveTo>
                  <a:pt x="0" y="114"/>
                </a:moveTo>
                <a:lnTo>
                  <a:pt x="0" y="0"/>
                </a:lnTo>
                <a:lnTo>
                  <a:pt x="24" y="0"/>
                </a:lnTo>
                <a:lnTo>
                  <a:pt x="24" y="114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5" name="Line 559">
            <a:extLst>
              <a:ext uri="{FF2B5EF4-FFF2-40B4-BE49-F238E27FC236}">
                <a16:creationId xmlns:a16="http://schemas.microsoft.com/office/drawing/2014/main" id="{07007F17-9340-4A24-8B63-8A751CC8CB80}"/>
              </a:ext>
            </a:extLst>
          </p:cNvPr>
          <p:cNvSpPr>
            <a:spLocks noChangeShapeType="1"/>
          </p:cNvSpPr>
          <p:nvPr/>
        </p:nvSpPr>
        <p:spPr bwMode="auto">
          <a:xfrm>
            <a:off x="5555176" y="8535042"/>
            <a:ext cx="0" cy="10477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6" name="Line 560">
            <a:extLst>
              <a:ext uri="{FF2B5EF4-FFF2-40B4-BE49-F238E27FC236}">
                <a16:creationId xmlns:a16="http://schemas.microsoft.com/office/drawing/2014/main" id="{697AF97C-DE2B-4BB7-987A-E7BE15A5FA7D}"/>
              </a:ext>
            </a:extLst>
          </p:cNvPr>
          <p:cNvSpPr>
            <a:spLocks noChangeShapeType="1"/>
          </p:cNvSpPr>
          <p:nvPr/>
        </p:nvSpPr>
        <p:spPr bwMode="auto">
          <a:xfrm>
            <a:off x="5536126" y="8535042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7" name="Rectangle 561">
            <a:extLst>
              <a:ext uri="{FF2B5EF4-FFF2-40B4-BE49-F238E27FC236}">
                <a16:creationId xmlns:a16="http://schemas.microsoft.com/office/drawing/2014/main" id="{40763206-FA75-4CA5-91D5-A0AE58FB14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64026" y="8639817"/>
            <a:ext cx="173736" cy="74295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8" name="Freeform 562">
            <a:extLst>
              <a:ext uri="{FF2B5EF4-FFF2-40B4-BE49-F238E27FC236}">
                <a16:creationId xmlns:a16="http://schemas.microsoft.com/office/drawing/2014/main" id="{C583D4DD-06C6-491C-816E-27E67C7301B8}"/>
              </a:ext>
            </a:extLst>
          </p:cNvPr>
          <p:cNvSpPr>
            <a:spLocks/>
          </p:cNvSpPr>
          <p:nvPr/>
        </p:nvSpPr>
        <p:spPr bwMode="auto">
          <a:xfrm>
            <a:off x="5464026" y="8639817"/>
            <a:ext cx="173736" cy="733425"/>
          </a:xfrm>
          <a:custGeom>
            <a:avLst/>
            <a:gdLst>
              <a:gd name="T0" fmla="*/ 0 w 24"/>
              <a:gd name="T1" fmla="*/ 77 h 77"/>
              <a:gd name="T2" fmla="*/ 0 w 24"/>
              <a:gd name="T3" fmla="*/ 0 h 77"/>
              <a:gd name="T4" fmla="*/ 24 w 24"/>
              <a:gd name="T5" fmla="*/ 0 h 77"/>
              <a:gd name="T6" fmla="*/ 24 w 24"/>
              <a:gd name="T7" fmla="*/ 77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77">
                <a:moveTo>
                  <a:pt x="0" y="77"/>
                </a:moveTo>
                <a:lnTo>
                  <a:pt x="0" y="0"/>
                </a:lnTo>
                <a:lnTo>
                  <a:pt x="24" y="0"/>
                </a:lnTo>
                <a:lnTo>
                  <a:pt x="24" y="77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9" name="Line 563">
            <a:extLst>
              <a:ext uri="{FF2B5EF4-FFF2-40B4-BE49-F238E27FC236}">
                <a16:creationId xmlns:a16="http://schemas.microsoft.com/office/drawing/2014/main" id="{884BE920-789D-499B-85F6-B5ECC4AB3D79}"/>
              </a:ext>
            </a:extLst>
          </p:cNvPr>
          <p:cNvSpPr>
            <a:spLocks noChangeShapeType="1"/>
          </p:cNvSpPr>
          <p:nvPr/>
        </p:nvSpPr>
        <p:spPr bwMode="auto">
          <a:xfrm>
            <a:off x="5821876" y="8420742"/>
            <a:ext cx="0" cy="20002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0" name="Line 564">
            <a:extLst>
              <a:ext uri="{FF2B5EF4-FFF2-40B4-BE49-F238E27FC236}">
                <a16:creationId xmlns:a16="http://schemas.microsoft.com/office/drawing/2014/main" id="{BC89F91D-2CC5-4798-A533-9C2BFA0F1D0B}"/>
              </a:ext>
            </a:extLst>
          </p:cNvPr>
          <p:cNvSpPr>
            <a:spLocks noChangeShapeType="1"/>
          </p:cNvSpPr>
          <p:nvPr/>
        </p:nvSpPr>
        <p:spPr bwMode="auto">
          <a:xfrm>
            <a:off x="5802826" y="8420742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1" name="Rectangle 565">
            <a:extLst>
              <a:ext uri="{FF2B5EF4-FFF2-40B4-BE49-F238E27FC236}">
                <a16:creationId xmlns:a16="http://schemas.microsoft.com/office/drawing/2014/main" id="{7C57D6A2-C02F-4AF3-8BBF-2603116AC0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0726" y="8620767"/>
            <a:ext cx="173736" cy="762000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2" name="Freeform 566">
            <a:extLst>
              <a:ext uri="{FF2B5EF4-FFF2-40B4-BE49-F238E27FC236}">
                <a16:creationId xmlns:a16="http://schemas.microsoft.com/office/drawing/2014/main" id="{52BFF052-355C-4E73-917B-49A10EEA859F}"/>
              </a:ext>
            </a:extLst>
          </p:cNvPr>
          <p:cNvSpPr>
            <a:spLocks/>
          </p:cNvSpPr>
          <p:nvPr/>
        </p:nvSpPr>
        <p:spPr bwMode="auto">
          <a:xfrm>
            <a:off x="5730726" y="8620767"/>
            <a:ext cx="173736" cy="752475"/>
          </a:xfrm>
          <a:custGeom>
            <a:avLst/>
            <a:gdLst>
              <a:gd name="T0" fmla="*/ 0 w 24"/>
              <a:gd name="T1" fmla="*/ 79 h 79"/>
              <a:gd name="T2" fmla="*/ 0 w 24"/>
              <a:gd name="T3" fmla="*/ 0 h 79"/>
              <a:gd name="T4" fmla="*/ 24 w 24"/>
              <a:gd name="T5" fmla="*/ 0 h 79"/>
              <a:gd name="T6" fmla="*/ 24 w 24"/>
              <a:gd name="T7" fmla="*/ 7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79">
                <a:moveTo>
                  <a:pt x="0" y="79"/>
                </a:moveTo>
                <a:lnTo>
                  <a:pt x="0" y="0"/>
                </a:lnTo>
                <a:lnTo>
                  <a:pt x="24" y="0"/>
                </a:lnTo>
                <a:lnTo>
                  <a:pt x="24" y="79"/>
                </a:lnTo>
              </a:path>
            </a:pathLst>
          </a:custGeom>
          <a:solidFill>
            <a:srgbClr val="00206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3" name="Line 567">
            <a:extLst>
              <a:ext uri="{FF2B5EF4-FFF2-40B4-BE49-F238E27FC236}">
                <a16:creationId xmlns:a16="http://schemas.microsoft.com/office/drawing/2014/main" id="{62356B8B-A9EE-49C7-8035-A52D142BAA76}"/>
              </a:ext>
            </a:extLst>
          </p:cNvPr>
          <p:cNvSpPr>
            <a:spLocks noChangeShapeType="1"/>
          </p:cNvSpPr>
          <p:nvPr/>
        </p:nvSpPr>
        <p:spPr bwMode="auto">
          <a:xfrm>
            <a:off x="5097975" y="9373242"/>
            <a:ext cx="9144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4" name="Line 568">
            <a:extLst>
              <a:ext uri="{FF2B5EF4-FFF2-40B4-BE49-F238E27FC236}">
                <a16:creationId xmlns:a16="http://schemas.microsoft.com/office/drawing/2014/main" id="{338D35D3-1A04-4EA5-8CBF-E79603FB82D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88450" y="7544442"/>
            <a:ext cx="0" cy="18288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5" name="Rectangle 22">
            <a:extLst>
              <a:ext uri="{FF2B5EF4-FFF2-40B4-BE49-F238E27FC236}">
                <a16:creationId xmlns:a16="http://schemas.microsoft.com/office/drawing/2014/main" id="{63794645-18D6-4F09-92E4-6A577584DA03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3556837" y="8269325"/>
            <a:ext cx="183774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Ventral CA1/subiculum 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c-Fos+ cells/mm</a:t>
            </a:r>
            <a:r>
              <a:rPr lang="en-US" altLang="en-US" sz="1200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altLang="en-US" sz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6" name="Line 709">
            <a:extLst>
              <a:ext uri="{FF2B5EF4-FFF2-40B4-BE49-F238E27FC236}">
                <a16:creationId xmlns:a16="http://schemas.microsoft.com/office/drawing/2014/main" id="{8643AE52-D526-4764-9DC0-A8EE66E3EC0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824774" y="4109120"/>
            <a:ext cx="0" cy="18288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7" name="Line 710">
            <a:extLst>
              <a:ext uri="{FF2B5EF4-FFF2-40B4-BE49-F238E27FC236}">
                <a16:creationId xmlns:a16="http://schemas.microsoft.com/office/drawing/2014/main" id="{16B01BFF-93EA-4311-B52E-7A756738462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786674" y="5937920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8" name="Rectangle 711">
            <a:extLst>
              <a:ext uri="{FF2B5EF4-FFF2-40B4-BE49-F238E27FC236}">
                <a16:creationId xmlns:a16="http://schemas.microsoft.com/office/drawing/2014/main" id="{D37D7D7F-B009-4C47-9DA2-9DDFBB3191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53324" y="5861720"/>
            <a:ext cx="1524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89" name="Line 712">
            <a:extLst>
              <a:ext uri="{FF2B5EF4-FFF2-40B4-BE49-F238E27FC236}">
                <a16:creationId xmlns:a16="http://schemas.microsoft.com/office/drawing/2014/main" id="{C6D83616-E0D5-4646-BA19-2C9BC2A9307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786674" y="5633120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0" name="Rectangle 713">
            <a:extLst>
              <a:ext uri="{FF2B5EF4-FFF2-40B4-BE49-F238E27FC236}">
                <a16:creationId xmlns:a16="http://schemas.microsoft.com/office/drawing/2014/main" id="{3505B8E0-57F4-4260-A67F-0F3198A939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67599" y="5556920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70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91" name="Line 714">
            <a:extLst>
              <a:ext uri="{FF2B5EF4-FFF2-40B4-BE49-F238E27FC236}">
                <a16:creationId xmlns:a16="http://schemas.microsoft.com/office/drawing/2014/main" id="{3CDB3826-257D-456A-8A81-150F1F1C60C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786674" y="5328320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2" name="Rectangle 715">
            <a:extLst>
              <a:ext uri="{FF2B5EF4-FFF2-40B4-BE49-F238E27FC236}">
                <a16:creationId xmlns:a16="http://schemas.microsoft.com/office/drawing/2014/main" id="{658F9305-47F6-42D5-90BB-05C6308F40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81874" y="5252120"/>
            <a:ext cx="3238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140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93" name="Line 716">
            <a:extLst>
              <a:ext uri="{FF2B5EF4-FFF2-40B4-BE49-F238E27FC236}">
                <a16:creationId xmlns:a16="http://schemas.microsoft.com/office/drawing/2014/main" id="{A4DC5C19-E4FE-49DE-9703-43E5E5E99AB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786674" y="5023520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4" name="Rectangle 717">
            <a:extLst>
              <a:ext uri="{FF2B5EF4-FFF2-40B4-BE49-F238E27FC236}">
                <a16:creationId xmlns:a16="http://schemas.microsoft.com/office/drawing/2014/main" id="{FC0E72A3-63A0-4546-A87E-F032A5EB8D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81874" y="4947320"/>
            <a:ext cx="3238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210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95" name="Line 718">
            <a:extLst>
              <a:ext uri="{FF2B5EF4-FFF2-40B4-BE49-F238E27FC236}">
                <a16:creationId xmlns:a16="http://schemas.microsoft.com/office/drawing/2014/main" id="{AB19B95E-0CA7-4ECF-80DC-F5F448ECC29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786674" y="4718720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6" name="Rectangle 719">
            <a:extLst>
              <a:ext uri="{FF2B5EF4-FFF2-40B4-BE49-F238E27FC236}">
                <a16:creationId xmlns:a16="http://schemas.microsoft.com/office/drawing/2014/main" id="{FE011A3B-F9E3-4695-9232-E0D3CA7A38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81874" y="4642520"/>
            <a:ext cx="3238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280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97" name="Line 720">
            <a:extLst>
              <a:ext uri="{FF2B5EF4-FFF2-40B4-BE49-F238E27FC236}">
                <a16:creationId xmlns:a16="http://schemas.microsoft.com/office/drawing/2014/main" id="{D452463F-57C2-4B5E-BE67-CED4FD5BC6D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786674" y="4413920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8" name="Rectangle 721">
            <a:extLst>
              <a:ext uri="{FF2B5EF4-FFF2-40B4-BE49-F238E27FC236}">
                <a16:creationId xmlns:a16="http://schemas.microsoft.com/office/drawing/2014/main" id="{091E4C14-D692-4CAA-A9E0-2D524D632C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81874" y="4337720"/>
            <a:ext cx="3238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350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99" name="Line 722">
            <a:extLst>
              <a:ext uri="{FF2B5EF4-FFF2-40B4-BE49-F238E27FC236}">
                <a16:creationId xmlns:a16="http://schemas.microsoft.com/office/drawing/2014/main" id="{58D42CE2-2DF4-4FE2-8F1D-4783FDBCDD1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10786674" y="4109120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0" name="Rectangle 723">
            <a:extLst>
              <a:ext uri="{FF2B5EF4-FFF2-40B4-BE49-F238E27FC236}">
                <a16:creationId xmlns:a16="http://schemas.microsoft.com/office/drawing/2014/main" id="{E822B6BA-F989-4863-AD24-6D2CFA1B18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81874" y="4032920"/>
            <a:ext cx="3238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420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01" name="Line 725">
            <a:extLst>
              <a:ext uri="{FF2B5EF4-FFF2-40B4-BE49-F238E27FC236}">
                <a16:creationId xmlns:a16="http://schemas.microsoft.com/office/drawing/2014/main" id="{7547399D-4233-4A43-97A1-A3499614E7FC}"/>
              </a:ext>
            </a:extLst>
          </p:cNvPr>
          <p:cNvSpPr>
            <a:spLocks noChangeShapeType="1"/>
          </p:cNvSpPr>
          <p:nvPr/>
        </p:nvSpPr>
        <p:spPr bwMode="auto">
          <a:xfrm>
            <a:off x="10824774" y="5937920"/>
            <a:ext cx="9144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2" name="Line 729">
            <a:extLst>
              <a:ext uri="{FF2B5EF4-FFF2-40B4-BE49-F238E27FC236}">
                <a16:creationId xmlns:a16="http://schemas.microsoft.com/office/drawing/2014/main" id="{2C3DB9B0-7994-4F7D-8014-2B8AFDED04E8}"/>
              </a:ext>
            </a:extLst>
          </p:cNvPr>
          <p:cNvSpPr>
            <a:spLocks noChangeShapeType="1"/>
          </p:cNvSpPr>
          <p:nvPr/>
        </p:nvSpPr>
        <p:spPr bwMode="auto">
          <a:xfrm>
            <a:off x="11015274" y="5175920"/>
            <a:ext cx="0" cy="14287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3" name="Line 730">
            <a:extLst>
              <a:ext uri="{FF2B5EF4-FFF2-40B4-BE49-F238E27FC236}">
                <a16:creationId xmlns:a16="http://schemas.microsoft.com/office/drawing/2014/main" id="{C0ACD262-FDAF-47D3-8BB8-2CA75C23855F}"/>
              </a:ext>
            </a:extLst>
          </p:cNvPr>
          <p:cNvSpPr>
            <a:spLocks noChangeShapeType="1"/>
          </p:cNvSpPr>
          <p:nvPr/>
        </p:nvSpPr>
        <p:spPr bwMode="auto">
          <a:xfrm>
            <a:off x="10996224" y="5175920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4" name="Rectangle 731">
            <a:extLst>
              <a:ext uri="{FF2B5EF4-FFF2-40B4-BE49-F238E27FC236}">
                <a16:creationId xmlns:a16="http://schemas.microsoft.com/office/drawing/2014/main" id="{70231CC0-5B83-4FD4-A59E-E145C48357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35699" y="5318795"/>
            <a:ext cx="173736" cy="628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5" name="Freeform 732">
            <a:extLst>
              <a:ext uri="{FF2B5EF4-FFF2-40B4-BE49-F238E27FC236}">
                <a16:creationId xmlns:a16="http://schemas.microsoft.com/office/drawing/2014/main" id="{13FAA407-3498-4C19-BB8A-117804490877}"/>
              </a:ext>
            </a:extLst>
          </p:cNvPr>
          <p:cNvSpPr>
            <a:spLocks/>
          </p:cNvSpPr>
          <p:nvPr/>
        </p:nvSpPr>
        <p:spPr bwMode="auto">
          <a:xfrm>
            <a:off x="10935699" y="5318795"/>
            <a:ext cx="173736" cy="619125"/>
          </a:xfrm>
          <a:custGeom>
            <a:avLst/>
            <a:gdLst>
              <a:gd name="T0" fmla="*/ 0 w 24"/>
              <a:gd name="T1" fmla="*/ 65 h 65"/>
              <a:gd name="T2" fmla="*/ 0 w 24"/>
              <a:gd name="T3" fmla="*/ 0 h 65"/>
              <a:gd name="T4" fmla="*/ 24 w 24"/>
              <a:gd name="T5" fmla="*/ 0 h 65"/>
              <a:gd name="T6" fmla="*/ 24 w 24"/>
              <a:gd name="T7" fmla="*/ 65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65">
                <a:moveTo>
                  <a:pt x="0" y="65"/>
                </a:moveTo>
                <a:lnTo>
                  <a:pt x="0" y="0"/>
                </a:lnTo>
                <a:lnTo>
                  <a:pt x="24" y="0"/>
                </a:lnTo>
                <a:lnTo>
                  <a:pt x="24" y="65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6" name="Line 733">
            <a:extLst>
              <a:ext uri="{FF2B5EF4-FFF2-40B4-BE49-F238E27FC236}">
                <a16:creationId xmlns:a16="http://schemas.microsoft.com/office/drawing/2014/main" id="{D757BA73-65A4-4D48-ABEF-F2FCED328703}"/>
              </a:ext>
            </a:extLst>
          </p:cNvPr>
          <p:cNvSpPr>
            <a:spLocks noChangeShapeType="1"/>
          </p:cNvSpPr>
          <p:nvPr/>
        </p:nvSpPr>
        <p:spPr bwMode="auto">
          <a:xfrm>
            <a:off x="11281974" y="4871120"/>
            <a:ext cx="0" cy="16192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7" name="Line 734">
            <a:extLst>
              <a:ext uri="{FF2B5EF4-FFF2-40B4-BE49-F238E27FC236}">
                <a16:creationId xmlns:a16="http://schemas.microsoft.com/office/drawing/2014/main" id="{2E46BD28-CC18-4C5E-B0D3-E2F705B4228B}"/>
              </a:ext>
            </a:extLst>
          </p:cNvPr>
          <p:cNvSpPr>
            <a:spLocks noChangeShapeType="1"/>
          </p:cNvSpPr>
          <p:nvPr/>
        </p:nvSpPr>
        <p:spPr bwMode="auto">
          <a:xfrm>
            <a:off x="11262924" y="4871120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8" name="Rectangle 735">
            <a:extLst>
              <a:ext uri="{FF2B5EF4-FFF2-40B4-BE49-F238E27FC236}">
                <a16:creationId xmlns:a16="http://schemas.microsoft.com/office/drawing/2014/main" id="{61D76904-837B-4DE1-AECB-DA281D6B38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02399" y="5033045"/>
            <a:ext cx="173736" cy="9144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9" name="Freeform 736">
            <a:extLst>
              <a:ext uri="{FF2B5EF4-FFF2-40B4-BE49-F238E27FC236}">
                <a16:creationId xmlns:a16="http://schemas.microsoft.com/office/drawing/2014/main" id="{F81FE23B-A5E2-43FD-851F-C81E7A5FFB5D}"/>
              </a:ext>
            </a:extLst>
          </p:cNvPr>
          <p:cNvSpPr>
            <a:spLocks/>
          </p:cNvSpPr>
          <p:nvPr/>
        </p:nvSpPr>
        <p:spPr bwMode="auto">
          <a:xfrm>
            <a:off x="11202399" y="5033045"/>
            <a:ext cx="173736" cy="904875"/>
          </a:xfrm>
          <a:custGeom>
            <a:avLst/>
            <a:gdLst>
              <a:gd name="T0" fmla="*/ 0 w 24"/>
              <a:gd name="T1" fmla="*/ 95 h 95"/>
              <a:gd name="T2" fmla="*/ 0 w 24"/>
              <a:gd name="T3" fmla="*/ 0 h 95"/>
              <a:gd name="T4" fmla="*/ 24 w 24"/>
              <a:gd name="T5" fmla="*/ 0 h 95"/>
              <a:gd name="T6" fmla="*/ 24 w 24"/>
              <a:gd name="T7" fmla="*/ 95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95">
                <a:moveTo>
                  <a:pt x="0" y="95"/>
                </a:moveTo>
                <a:lnTo>
                  <a:pt x="0" y="0"/>
                </a:lnTo>
                <a:lnTo>
                  <a:pt x="24" y="0"/>
                </a:lnTo>
                <a:lnTo>
                  <a:pt x="24" y="95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0" name="Line 737">
            <a:extLst>
              <a:ext uri="{FF2B5EF4-FFF2-40B4-BE49-F238E27FC236}">
                <a16:creationId xmlns:a16="http://schemas.microsoft.com/office/drawing/2014/main" id="{020FC3AE-1D71-4D53-B261-85DEB54D0D9C}"/>
              </a:ext>
            </a:extLst>
          </p:cNvPr>
          <p:cNvSpPr>
            <a:spLocks noChangeShapeType="1"/>
          </p:cNvSpPr>
          <p:nvPr/>
        </p:nvSpPr>
        <p:spPr bwMode="auto">
          <a:xfrm>
            <a:off x="11548674" y="4747295"/>
            <a:ext cx="0" cy="18097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1" name="Line 738">
            <a:extLst>
              <a:ext uri="{FF2B5EF4-FFF2-40B4-BE49-F238E27FC236}">
                <a16:creationId xmlns:a16="http://schemas.microsoft.com/office/drawing/2014/main" id="{CA0CD7EB-D7C3-4701-9229-65F80CAEE76F}"/>
              </a:ext>
            </a:extLst>
          </p:cNvPr>
          <p:cNvSpPr>
            <a:spLocks noChangeShapeType="1"/>
          </p:cNvSpPr>
          <p:nvPr/>
        </p:nvSpPr>
        <p:spPr bwMode="auto">
          <a:xfrm>
            <a:off x="11529624" y="4747295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2" name="Rectangle 739">
            <a:extLst>
              <a:ext uri="{FF2B5EF4-FFF2-40B4-BE49-F238E27FC236}">
                <a16:creationId xmlns:a16="http://schemas.microsoft.com/office/drawing/2014/main" id="{02971F44-9AD7-4A98-AB59-EA05A5717B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69099" y="4928270"/>
            <a:ext cx="173736" cy="1019175"/>
          </a:xfrm>
          <a:prstGeom prst="rect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3" name="Freeform 740">
            <a:extLst>
              <a:ext uri="{FF2B5EF4-FFF2-40B4-BE49-F238E27FC236}">
                <a16:creationId xmlns:a16="http://schemas.microsoft.com/office/drawing/2014/main" id="{F4132B0E-6E9C-4550-9C3F-25EBD49C4FEB}"/>
              </a:ext>
            </a:extLst>
          </p:cNvPr>
          <p:cNvSpPr>
            <a:spLocks/>
          </p:cNvSpPr>
          <p:nvPr/>
        </p:nvSpPr>
        <p:spPr bwMode="auto">
          <a:xfrm>
            <a:off x="11469099" y="4928270"/>
            <a:ext cx="173736" cy="1009650"/>
          </a:xfrm>
          <a:custGeom>
            <a:avLst/>
            <a:gdLst>
              <a:gd name="T0" fmla="*/ 0 w 24"/>
              <a:gd name="T1" fmla="*/ 106 h 106"/>
              <a:gd name="T2" fmla="*/ 0 w 24"/>
              <a:gd name="T3" fmla="*/ 0 h 106"/>
              <a:gd name="T4" fmla="*/ 24 w 24"/>
              <a:gd name="T5" fmla="*/ 0 h 106"/>
              <a:gd name="T6" fmla="*/ 24 w 24"/>
              <a:gd name="T7" fmla="*/ 10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106">
                <a:moveTo>
                  <a:pt x="0" y="106"/>
                </a:moveTo>
                <a:lnTo>
                  <a:pt x="0" y="0"/>
                </a:lnTo>
                <a:lnTo>
                  <a:pt x="24" y="0"/>
                </a:lnTo>
                <a:lnTo>
                  <a:pt x="24" y="106"/>
                </a:lnTo>
              </a:path>
            </a:pathLst>
          </a:custGeom>
          <a:solidFill>
            <a:srgbClr val="00206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" name="Line 741">
            <a:extLst>
              <a:ext uri="{FF2B5EF4-FFF2-40B4-BE49-F238E27FC236}">
                <a16:creationId xmlns:a16="http://schemas.microsoft.com/office/drawing/2014/main" id="{D1DB3F91-1946-4F8D-83CC-C723944D1542}"/>
              </a:ext>
            </a:extLst>
          </p:cNvPr>
          <p:cNvSpPr>
            <a:spLocks noChangeShapeType="1"/>
          </p:cNvSpPr>
          <p:nvPr/>
        </p:nvSpPr>
        <p:spPr bwMode="auto">
          <a:xfrm>
            <a:off x="10824774" y="5937920"/>
            <a:ext cx="9144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" name="Line 742">
            <a:extLst>
              <a:ext uri="{FF2B5EF4-FFF2-40B4-BE49-F238E27FC236}">
                <a16:creationId xmlns:a16="http://schemas.microsoft.com/office/drawing/2014/main" id="{DD382DCB-6609-46A9-8CDA-7441CEBED74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0824774" y="4109120"/>
            <a:ext cx="0" cy="18288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" name="Rectangle 22">
            <a:extLst>
              <a:ext uri="{FF2B5EF4-FFF2-40B4-BE49-F238E27FC236}">
                <a16:creationId xmlns:a16="http://schemas.microsoft.com/office/drawing/2014/main" id="{439AB83E-9842-4879-BAC7-832E93D47651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9255679" y="4867721"/>
            <a:ext cx="1973263" cy="375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Dorsal CA3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c-Fos+ cells/mm</a:t>
            </a:r>
            <a:r>
              <a:rPr lang="en-US" altLang="en-US" sz="1200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altLang="en-US" sz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7" name="Rectangle 385">
            <a:extLst>
              <a:ext uri="{FF2B5EF4-FFF2-40B4-BE49-F238E27FC236}">
                <a16:creationId xmlns:a16="http://schemas.microsoft.com/office/drawing/2014/main" id="{992D66D3-F651-4BF3-A08D-DDAF53C05C64}"/>
              </a:ext>
            </a:extLst>
          </p:cNvPr>
          <p:cNvSpPr>
            <a:spLocks noChangeArrowheads="1"/>
          </p:cNvSpPr>
          <p:nvPr/>
        </p:nvSpPr>
        <p:spPr bwMode="auto">
          <a:xfrm rot="18480137">
            <a:off x="5158575" y="9477917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CS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8" name="Rectangle 379">
            <a:extLst>
              <a:ext uri="{FF2B5EF4-FFF2-40B4-BE49-F238E27FC236}">
                <a16:creationId xmlns:a16="http://schemas.microsoft.com/office/drawing/2014/main" id="{76859500-5574-4821-B05C-124C3A0ACA5E}"/>
              </a:ext>
            </a:extLst>
          </p:cNvPr>
          <p:cNvSpPr>
            <a:spLocks noChangeArrowheads="1"/>
          </p:cNvSpPr>
          <p:nvPr/>
        </p:nvSpPr>
        <p:spPr bwMode="auto">
          <a:xfrm rot="18480137">
            <a:off x="5348989" y="9487096"/>
            <a:ext cx="30777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PRF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9" name="Rectangle 379">
            <a:extLst>
              <a:ext uri="{FF2B5EF4-FFF2-40B4-BE49-F238E27FC236}">
                <a16:creationId xmlns:a16="http://schemas.microsoft.com/office/drawing/2014/main" id="{9D727A26-37B0-40B3-80B7-8397AD3F1818}"/>
              </a:ext>
            </a:extLst>
          </p:cNvPr>
          <p:cNvSpPr>
            <a:spLocks noChangeArrowheads="1"/>
          </p:cNvSpPr>
          <p:nvPr/>
        </p:nvSpPr>
        <p:spPr bwMode="auto">
          <a:xfrm rot="18480137">
            <a:off x="5632205" y="9473772"/>
            <a:ext cx="29976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FRF</a:t>
            </a:r>
            <a:endParaRPr lang="en-US" altLang="en-US" sz="12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0" name="Rectangle 385">
            <a:extLst>
              <a:ext uri="{FF2B5EF4-FFF2-40B4-BE49-F238E27FC236}">
                <a16:creationId xmlns:a16="http://schemas.microsoft.com/office/drawing/2014/main" id="{6B805DDF-03DB-4C42-A22A-FB99C8E14069}"/>
              </a:ext>
            </a:extLst>
          </p:cNvPr>
          <p:cNvSpPr>
            <a:spLocks noChangeArrowheads="1"/>
          </p:cNvSpPr>
          <p:nvPr/>
        </p:nvSpPr>
        <p:spPr bwMode="auto">
          <a:xfrm rot="18480137">
            <a:off x="10739027" y="6130453"/>
            <a:ext cx="44288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CS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1" name="Rectangle 379">
            <a:extLst>
              <a:ext uri="{FF2B5EF4-FFF2-40B4-BE49-F238E27FC236}">
                <a16:creationId xmlns:a16="http://schemas.microsoft.com/office/drawing/2014/main" id="{C04EA444-699D-4158-B8D0-4DD7194FA2D9}"/>
              </a:ext>
            </a:extLst>
          </p:cNvPr>
          <p:cNvSpPr>
            <a:spLocks noChangeArrowheads="1"/>
          </p:cNvSpPr>
          <p:nvPr/>
        </p:nvSpPr>
        <p:spPr bwMode="auto">
          <a:xfrm rot="18480137">
            <a:off x="11098787" y="6053525"/>
            <a:ext cx="30777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PRF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2" name="Rectangle 379">
            <a:extLst>
              <a:ext uri="{FF2B5EF4-FFF2-40B4-BE49-F238E27FC236}">
                <a16:creationId xmlns:a16="http://schemas.microsoft.com/office/drawing/2014/main" id="{93F2DCCD-52BA-4A09-99A0-F67893034D5D}"/>
              </a:ext>
            </a:extLst>
          </p:cNvPr>
          <p:cNvSpPr>
            <a:spLocks noChangeArrowheads="1"/>
          </p:cNvSpPr>
          <p:nvPr/>
        </p:nvSpPr>
        <p:spPr bwMode="auto">
          <a:xfrm rot="18480137">
            <a:off x="11382003" y="6040201"/>
            <a:ext cx="29976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FRF</a:t>
            </a:r>
            <a:endParaRPr lang="en-US" altLang="en-US" sz="12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3" name="TextBox 622">
            <a:extLst>
              <a:ext uri="{FF2B5EF4-FFF2-40B4-BE49-F238E27FC236}">
                <a16:creationId xmlns:a16="http://schemas.microsoft.com/office/drawing/2014/main" id="{D391C787-AFEF-42AC-8269-DBF42B638D48}"/>
              </a:ext>
            </a:extLst>
          </p:cNvPr>
          <p:cNvSpPr txBox="1"/>
          <p:nvPr/>
        </p:nvSpPr>
        <p:spPr>
          <a:xfrm>
            <a:off x="3010272" y="329184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624" name="Picture 623">
            <a:extLst>
              <a:ext uri="{FF2B5EF4-FFF2-40B4-BE49-F238E27FC236}">
                <a16:creationId xmlns:a16="http://schemas.microsoft.com/office/drawing/2014/main" id="{8976A93A-FFF0-4C82-91EB-A0886D3D09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0050" y="3484487"/>
            <a:ext cx="882872" cy="594360"/>
          </a:xfrm>
          <a:prstGeom prst="rect">
            <a:avLst/>
          </a:prstGeom>
        </p:spPr>
      </p:pic>
      <p:sp>
        <p:nvSpPr>
          <p:cNvPr id="633" name="Line 674">
            <a:extLst>
              <a:ext uri="{FF2B5EF4-FFF2-40B4-BE49-F238E27FC236}">
                <a16:creationId xmlns:a16="http://schemas.microsoft.com/office/drawing/2014/main" id="{94545B3B-07C9-43D1-8CCB-F836CA421C7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392435" y="4114600"/>
            <a:ext cx="0" cy="18288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4" name="Line 675">
            <a:extLst>
              <a:ext uri="{FF2B5EF4-FFF2-40B4-BE49-F238E27FC236}">
                <a16:creationId xmlns:a16="http://schemas.microsoft.com/office/drawing/2014/main" id="{C0615467-368E-4659-BD58-2E0CBAC39F8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354335" y="5943400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" name="Rectangle 676">
            <a:extLst>
              <a:ext uri="{FF2B5EF4-FFF2-40B4-BE49-F238E27FC236}">
                <a16:creationId xmlns:a16="http://schemas.microsoft.com/office/drawing/2014/main" id="{E69BE1F0-CCD6-4387-B677-1D2EC2290B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0985" y="5867200"/>
            <a:ext cx="1524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6" name="Line 677">
            <a:extLst>
              <a:ext uri="{FF2B5EF4-FFF2-40B4-BE49-F238E27FC236}">
                <a16:creationId xmlns:a16="http://schemas.microsoft.com/office/drawing/2014/main" id="{F2B10D0B-974B-4922-959E-B83CF6DA3FF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354335" y="5581450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7" name="Rectangle 678">
            <a:extLst>
              <a:ext uri="{FF2B5EF4-FFF2-40B4-BE49-F238E27FC236}">
                <a16:creationId xmlns:a16="http://schemas.microsoft.com/office/drawing/2014/main" id="{CF8F9EE8-E424-491F-9C29-34ED7A7D0D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9535" y="5505250"/>
            <a:ext cx="3238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38" name="Line 679">
            <a:extLst>
              <a:ext uri="{FF2B5EF4-FFF2-40B4-BE49-F238E27FC236}">
                <a16:creationId xmlns:a16="http://schemas.microsoft.com/office/drawing/2014/main" id="{62B22617-073E-4EA4-B9F1-79B1313923FF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354335" y="5209975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9" name="Rectangle 680">
            <a:extLst>
              <a:ext uri="{FF2B5EF4-FFF2-40B4-BE49-F238E27FC236}">
                <a16:creationId xmlns:a16="http://schemas.microsoft.com/office/drawing/2014/main" id="{084D70BE-5A37-4369-9BBE-2E927B758C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9535" y="5133775"/>
            <a:ext cx="3238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0" name="Line 681">
            <a:extLst>
              <a:ext uri="{FF2B5EF4-FFF2-40B4-BE49-F238E27FC236}">
                <a16:creationId xmlns:a16="http://schemas.microsoft.com/office/drawing/2014/main" id="{483E8E45-A214-48B7-9863-B6AFEC834ED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354335" y="4848025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1" name="Rectangle 682">
            <a:extLst>
              <a:ext uri="{FF2B5EF4-FFF2-40B4-BE49-F238E27FC236}">
                <a16:creationId xmlns:a16="http://schemas.microsoft.com/office/drawing/2014/main" id="{B824096E-05C6-4F98-B456-A5115DBCDF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9535" y="4771825"/>
            <a:ext cx="3238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300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2" name="Line 683">
            <a:extLst>
              <a:ext uri="{FF2B5EF4-FFF2-40B4-BE49-F238E27FC236}">
                <a16:creationId xmlns:a16="http://schemas.microsoft.com/office/drawing/2014/main" id="{F11ED2FA-D60F-403D-B02C-722005F9AAD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354335" y="4476550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3" name="Rectangle 684">
            <a:extLst>
              <a:ext uri="{FF2B5EF4-FFF2-40B4-BE49-F238E27FC236}">
                <a16:creationId xmlns:a16="http://schemas.microsoft.com/office/drawing/2014/main" id="{D69CABFC-ECAB-4485-A061-F839FC7C72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9535" y="4400350"/>
            <a:ext cx="3238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400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4" name="Line 685">
            <a:extLst>
              <a:ext uri="{FF2B5EF4-FFF2-40B4-BE49-F238E27FC236}">
                <a16:creationId xmlns:a16="http://schemas.microsoft.com/office/drawing/2014/main" id="{1EA9FC7F-7E93-418D-BB68-CA3FAA21170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354335" y="4114600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5" name="Rectangle 686">
            <a:extLst>
              <a:ext uri="{FF2B5EF4-FFF2-40B4-BE49-F238E27FC236}">
                <a16:creationId xmlns:a16="http://schemas.microsoft.com/office/drawing/2014/main" id="{0F6D40AD-8334-44C0-AA16-9CBA5C9513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9535" y="4038400"/>
            <a:ext cx="3238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500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46" name="Line 688">
            <a:extLst>
              <a:ext uri="{FF2B5EF4-FFF2-40B4-BE49-F238E27FC236}">
                <a16:creationId xmlns:a16="http://schemas.microsoft.com/office/drawing/2014/main" id="{E0A495B2-2829-47B1-8D15-F6FAD704437F}"/>
              </a:ext>
            </a:extLst>
          </p:cNvPr>
          <p:cNvSpPr>
            <a:spLocks noChangeShapeType="1"/>
          </p:cNvSpPr>
          <p:nvPr/>
        </p:nvSpPr>
        <p:spPr bwMode="auto">
          <a:xfrm>
            <a:off x="6392435" y="5943400"/>
            <a:ext cx="9144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7" name="Line 692">
            <a:extLst>
              <a:ext uri="{FF2B5EF4-FFF2-40B4-BE49-F238E27FC236}">
                <a16:creationId xmlns:a16="http://schemas.microsoft.com/office/drawing/2014/main" id="{E9E827C4-7A71-4294-B6C9-49EF65647006}"/>
              </a:ext>
            </a:extLst>
          </p:cNvPr>
          <p:cNvSpPr>
            <a:spLocks noChangeShapeType="1"/>
          </p:cNvSpPr>
          <p:nvPr/>
        </p:nvSpPr>
        <p:spPr bwMode="auto">
          <a:xfrm>
            <a:off x="6582935" y="4638475"/>
            <a:ext cx="0" cy="12382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8" name="Line 693">
            <a:extLst>
              <a:ext uri="{FF2B5EF4-FFF2-40B4-BE49-F238E27FC236}">
                <a16:creationId xmlns:a16="http://schemas.microsoft.com/office/drawing/2014/main" id="{7BBF363E-190A-4245-8C5C-A9D04D142075}"/>
              </a:ext>
            </a:extLst>
          </p:cNvPr>
          <p:cNvSpPr>
            <a:spLocks noChangeShapeType="1"/>
          </p:cNvSpPr>
          <p:nvPr/>
        </p:nvSpPr>
        <p:spPr bwMode="auto">
          <a:xfrm>
            <a:off x="6563885" y="4638475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9" name="Rectangle 694">
            <a:extLst>
              <a:ext uri="{FF2B5EF4-FFF2-40B4-BE49-F238E27FC236}">
                <a16:creationId xmlns:a16="http://schemas.microsoft.com/office/drawing/2014/main" id="{BF89C402-3B03-46CB-8781-78ED3EA229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3139" y="4762300"/>
            <a:ext cx="173736" cy="11906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0" name="Freeform 695">
            <a:extLst>
              <a:ext uri="{FF2B5EF4-FFF2-40B4-BE49-F238E27FC236}">
                <a16:creationId xmlns:a16="http://schemas.microsoft.com/office/drawing/2014/main" id="{DF40E9F2-AD33-4763-8862-C7985880C6B2}"/>
              </a:ext>
            </a:extLst>
          </p:cNvPr>
          <p:cNvSpPr>
            <a:spLocks/>
          </p:cNvSpPr>
          <p:nvPr/>
        </p:nvSpPr>
        <p:spPr bwMode="auto">
          <a:xfrm>
            <a:off x="6503139" y="4762300"/>
            <a:ext cx="173736" cy="1181100"/>
          </a:xfrm>
          <a:custGeom>
            <a:avLst/>
            <a:gdLst>
              <a:gd name="T0" fmla="*/ 0 w 24"/>
              <a:gd name="T1" fmla="*/ 124 h 124"/>
              <a:gd name="T2" fmla="*/ 0 w 24"/>
              <a:gd name="T3" fmla="*/ 0 h 124"/>
              <a:gd name="T4" fmla="*/ 24 w 24"/>
              <a:gd name="T5" fmla="*/ 0 h 124"/>
              <a:gd name="T6" fmla="*/ 24 w 24"/>
              <a:gd name="T7" fmla="*/ 12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124">
                <a:moveTo>
                  <a:pt x="0" y="124"/>
                </a:moveTo>
                <a:lnTo>
                  <a:pt x="0" y="0"/>
                </a:lnTo>
                <a:lnTo>
                  <a:pt x="24" y="0"/>
                </a:lnTo>
                <a:lnTo>
                  <a:pt x="24" y="124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1" name="Line 696">
            <a:extLst>
              <a:ext uri="{FF2B5EF4-FFF2-40B4-BE49-F238E27FC236}">
                <a16:creationId xmlns:a16="http://schemas.microsoft.com/office/drawing/2014/main" id="{E60E67E1-AA20-4F7E-8490-DBE42FCF09AF}"/>
              </a:ext>
            </a:extLst>
          </p:cNvPr>
          <p:cNvSpPr>
            <a:spLocks noChangeShapeType="1"/>
          </p:cNvSpPr>
          <p:nvPr/>
        </p:nvSpPr>
        <p:spPr bwMode="auto">
          <a:xfrm>
            <a:off x="6849635" y="4771825"/>
            <a:ext cx="0" cy="6667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2" name="Line 697">
            <a:extLst>
              <a:ext uri="{FF2B5EF4-FFF2-40B4-BE49-F238E27FC236}">
                <a16:creationId xmlns:a16="http://schemas.microsoft.com/office/drawing/2014/main" id="{78EF7EC1-168C-4B83-864A-BFF6355205F5}"/>
              </a:ext>
            </a:extLst>
          </p:cNvPr>
          <p:cNvSpPr>
            <a:spLocks noChangeShapeType="1"/>
          </p:cNvSpPr>
          <p:nvPr/>
        </p:nvSpPr>
        <p:spPr bwMode="auto">
          <a:xfrm>
            <a:off x="6830585" y="4771825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3" name="Rectangle 698">
            <a:extLst>
              <a:ext uri="{FF2B5EF4-FFF2-40B4-BE49-F238E27FC236}">
                <a16:creationId xmlns:a16="http://schemas.microsoft.com/office/drawing/2014/main" id="{8ED51112-05DD-48E3-801F-0FA195006F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69839" y="4838500"/>
            <a:ext cx="173736" cy="111442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4" name="Freeform 699">
            <a:extLst>
              <a:ext uri="{FF2B5EF4-FFF2-40B4-BE49-F238E27FC236}">
                <a16:creationId xmlns:a16="http://schemas.microsoft.com/office/drawing/2014/main" id="{8A7A9DF4-A089-4C21-BCD2-B34B5D6E9429}"/>
              </a:ext>
            </a:extLst>
          </p:cNvPr>
          <p:cNvSpPr>
            <a:spLocks/>
          </p:cNvSpPr>
          <p:nvPr/>
        </p:nvSpPr>
        <p:spPr bwMode="auto">
          <a:xfrm>
            <a:off x="6769839" y="4838500"/>
            <a:ext cx="173736" cy="1104900"/>
          </a:xfrm>
          <a:custGeom>
            <a:avLst/>
            <a:gdLst>
              <a:gd name="T0" fmla="*/ 0 w 24"/>
              <a:gd name="T1" fmla="*/ 116 h 116"/>
              <a:gd name="T2" fmla="*/ 0 w 24"/>
              <a:gd name="T3" fmla="*/ 0 h 116"/>
              <a:gd name="T4" fmla="*/ 24 w 24"/>
              <a:gd name="T5" fmla="*/ 0 h 116"/>
              <a:gd name="T6" fmla="*/ 24 w 24"/>
              <a:gd name="T7" fmla="*/ 116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116">
                <a:moveTo>
                  <a:pt x="0" y="116"/>
                </a:moveTo>
                <a:lnTo>
                  <a:pt x="0" y="0"/>
                </a:lnTo>
                <a:lnTo>
                  <a:pt x="24" y="0"/>
                </a:lnTo>
                <a:lnTo>
                  <a:pt x="24" y="116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5" name="Line 700">
            <a:extLst>
              <a:ext uri="{FF2B5EF4-FFF2-40B4-BE49-F238E27FC236}">
                <a16:creationId xmlns:a16="http://schemas.microsoft.com/office/drawing/2014/main" id="{2A835557-9C3B-43A9-8110-B871E3269839}"/>
              </a:ext>
            </a:extLst>
          </p:cNvPr>
          <p:cNvSpPr>
            <a:spLocks noChangeShapeType="1"/>
          </p:cNvSpPr>
          <p:nvPr/>
        </p:nvSpPr>
        <p:spPr bwMode="auto">
          <a:xfrm>
            <a:off x="7116335" y="4733725"/>
            <a:ext cx="0" cy="571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6" name="Line 701">
            <a:extLst>
              <a:ext uri="{FF2B5EF4-FFF2-40B4-BE49-F238E27FC236}">
                <a16:creationId xmlns:a16="http://schemas.microsoft.com/office/drawing/2014/main" id="{B9B15448-91CD-4245-8AE3-95955F760CC7}"/>
              </a:ext>
            </a:extLst>
          </p:cNvPr>
          <p:cNvSpPr>
            <a:spLocks noChangeShapeType="1"/>
          </p:cNvSpPr>
          <p:nvPr/>
        </p:nvSpPr>
        <p:spPr bwMode="auto">
          <a:xfrm>
            <a:off x="7097285" y="4733725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7" name="Rectangle 702">
            <a:extLst>
              <a:ext uri="{FF2B5EF4-FFF2-40B4-BE49-F238E27FC236}">
                <a16:creationId xmlns:a16="http://schemas.microsoft.com/office/drawing/2014/main" id="{9E021252-900E-4FE3-BE09-6C96B97D6B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6539" y="4790875"/>
            <a:ext cx="173736" cy="116205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8" name="Freeform 703">
            <a:extLst>
              <a:ext uri="{FF2B5EF4-FFF2-40B4-BE49-F238E27FC236}">
                <a16:creationId xmlns:a16="http://schemas.microsoft.com/office/drawing/2014/main" id="{609D4B24-3D57-4980-9ECE-1548DC514AC6}"/>
              </a:ext>
            </a:extLst>
          </p:cNvPr>
          <p:cNvSpPr>
            <a:spLocks/>
          </p:cNvSpPr>
          <p:nvPr/>
        </p:nvSpPr>
        <p:spPr bwMode="auto">
          <a:xfrm>
            <a:off x="7036539" y="4790875"/>
            <a:ext cx="173736" cy="1152525"/>
          </a:xfrm>
          <a:custGeom>
            <a:avLst/>
            <a:gdLst>
              <a:gd name="T0" fmla="*/ 0 w 24"/>
              <a:gd name="T1" fmla="*/ 121 h 121"/>
              <a:gd name="T2" fmla="*/ 0 w 24"/>
              <a:gd name="T3" fmla="*/ 0 h 121"/>
              <a:gd name="T4" fmla="*/ 24 w 24"/>
              <a:gd name="T5" fmla="*/ 0 h 121"/>
              <a:gd name="T6" fmla="*/ 24 w 24"/>
              <a:gd name="T7" fmla="*/ 121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121">
                <a:moveTo>
                  <a:pt x="0" y="121"/>
                </a:moveTo>
                <a:lnTo>
                  <a:pt x="0" y="0"/>
                </a:lnTo>
                <a:lnTo>
                  <a:pt x="24" y="0"/>
                </a:lnTo>
                <a:lnTo>
                  <a:pt x="24" y="121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9" name="Line 704">
            <a:extLst>
              <a:ext uri="{FF2B5EF4-FFF2-40B4-BE49-F238E27FC236}">
                <a16:creationId xmlns:a16="http://schemas.microsoft.com/office/drawing/2014/main" id="{397D176A-E764-4DDE-971E-707260AB4546}"/>
              </a:ext>
            </a:extLst>
          </p:cNvPr>
          <p:cNvSpPr>
            <a:spLocks noChangeShapeType="1"/>
          </p:cNvSpPr>
          <p:nvPr/>
        </p:nvSpPr>
        <p:spPr bwMode="auto">
          <a:xfrm>
            <a:off x="6392435" y="5943400"/>
            <a:ext cx="9144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0" name="Line 705">
            <a:extLst>
              <a:ext uri="{FF2B5EF4-FFF2-40B4-BE49-F238E27FC236}">
                <a16:creationId xmlns:a16="http://schemas.microsoft.com/office/drawing/2014/main" id="{1D091085-51C1-45E3-AAA4-6160B60E5A4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392435" y="4114600"/>
            <a:ext cx="0" cy="18288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1" name="Rectangle 22">
            <a:extLst>
              <a:ext uri="{FF2B5EF4-FFF2-40B4-BE49-F238E27FC236}">
                <a16:creationId xmlns:a16="http://schemas.microsoft.com/office/drawing/2014/main" id="{A3E1F614-4FD1-43F1-8D2C-9A14E812C468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812335" y="4840003"/>
            <a:ext cx="1973263" cy="375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Dorsal dentate gyrus</a:t>
            </a:r>
          </a:p>
          <a:p>
            <a:pPr algn="ct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c-Fos+ cells/mm</a:t>
            </a:r>
            <a:r>
              <a:rPr lang="en-US" altLang="en-US" sz="1200" baseline="30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altLang="en-US" sz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2" name="Rectangle 385">
            <a:extLst>
              <a:ext uri="{FF2B5EF4-FFF2-40B4-BE49-F238E27FC236}">
                <a16:creationId xmlns:a16="http://schemas.microsoft.com/office/drawing/2014/main" id="{75A6931E-60AA-4819-BCDC-6DDDD084196C}"/>
              </a:ext>
            </a:extLst>
          </p:cNvPr>
          <p:cNvSpPr>
            <a:spLocks noChangeArrowheads="1"/>
          </p:cNvSpPr>
          <p:nvPr/>
        </p:nvSpPr>
        <p:spPr bwMode="auto">
          <a:xfrm rot="18480137">
            <a:off x="6458807" y="6045593"/>
            <a:ext cx="2132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CS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3" name="Rectangle 379">
            <a:extLst>
              <a:ext uri="{FF2B5EF4-FFF2-40B4-BE49-F238E27FC236}">
                <a16:creationId xmlns:a16="http://schemas.microsoft.com/office/drawing/2014/main" id="{4E9000AA-7EB3-4CD3-A138-0BE37E93F972}"/>
              </a:ext>
            </a:extLst>
          </p:cNvPr>
          <p:cNvSpPr>
            <a:spLocks noChangeArrowheads="1"/>
          </p:cNvSpPr>
          <p:nvPr/>
        </p:nvSpPr>
        <p:spPr bwMode="auto">
          <a:xfrm rot="18480137">
            <a:off x="6649221" y="6054772"/>
            <a:ext cx="30777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PRF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4" name="Rectangle 379">
            <a:extLst>
              <a:ext uri="{FF2B5EF4-FFF2-40B4-BE49-F238E27FC236}">
                <a16:creationId xmlns:a16="http://schemas.microsoft.com/office/drawing/2014/main" id="{B70CE7C5-7AD2-4BF6-A79B-9EB2E14E9367}"/>
              </a:ext>
            </a:extLst>
          </p:cNvPr>
          <p:cNvSpPr>
            <a:spLocks noChangeArrowheads="1"/>
          </p:cNvSpPr>
          <p:nvPr/>
        </p:nvSpPr>
        <p:spPr bwMode="auto">
          <a:xfrm rot="18480137">
            <a:off x="6932437" y="6041448"/>
            <a:ext cx="29976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FRF</a:t>
            </a:r>
            <a:endParaRPr lang="en-US" altLang="en-US" sz="12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7" name="TextBox 346">
            <a:extLst>
              <a:ext uri="{FF2B5EF4-FFF2-40B4-BE49-F238E27FC236}">
                <a16:creationId xmlns:a16="http://schemas.microsoft.com/office/drawing/2014/main" id="{9BEAB19E-08B1-E745-B536-1DB70D070BB3}"/>
              </a:ext>
            </a:extLst>
          </p:cNvPr>
          <p:cNvSpPr txBox="1"/>
          <p:nvPr/>
        </p:nvSpPr>
        <p:spPr>
          <a:xfrm>
            <a:off x="1935379" y="6649886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1A93E2F7-9DD8-714E-BC9C-F50AB5E83AD6}"/>
              </a:ext>
            </a:extLst>
          </p:cNvPr>
          <p:cNvSpPr/>
          <p:nvPr/>
        </p:nvSpPr>
        <p:spPr>
          <a:xfrm>
            <a:off x="2134974" y="3880911"/>
            <a:ext cx="731520" cy="64008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 w="12700">
            <a:solidFill>
              <a:srgbClr val="00206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DEFACBC7-2152-004A-B020-1496254A16B7}"/>
              </a:ext>
            </a:extLst>
          </p:cNvPr>
          <p:cNvSpPr/>
          <p:nvPr/>
        </p:nvSpPr>
        <p:spPr>
          <a:xfrm>
            <a:off x="1299570" y="3876839"/>
            <a:ext cx="731520" cy="64008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 w="12700">
            <a:solidFill>
              <a:srgbClr val="C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154C9371-4450-3344-B21B-5996639D1571}"/>
              </a:ext>
            </a:extLst>
          </p:cNvPr>
          <p:cNvSpPr/>
          <p:nvPr/>
        </p:nvSpPr>
        <p:spPr>
          <a:xfrm>
            <a:off x="475942" y="3881855"/>
            <a:ext cx="731520" cy="64008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"/>
                  <a:lumOff val="96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 w="12700">
            <a:solidFill>
              <a:schemeClr val="bg1">
                <a:lumMod val="6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1" name="TextBox 250">
            <a:extLst>
              <a:ext uri="{FF2B5EF4-FFF2-40B4-BE49-F238E27FC236}">
                <a16:creationId xmlns:a16="http://schemas.microsoft.com/office/drawing/2014/main" id="{C4026F8F-CD09-B245-91DF-9DA38A52FF7B}"/>
              </a:ext>
            </a:extLst>
          </p:cNvPr>
          <p:cNvSpPr txBox="1"/>
          <p:nvPr/>
        </p:nvSpPr>
        <p:spPr>
          <a:xfrm>
            <a:off x="132386" y="3291840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pic>
        <p:nvPicPr>
          <p:cNvPr id="252" name="Graphic 251" descr="Volume">
            <a:extLst>
              <a:ext uri="{FF2B5EF4-FFF2-40B4-BE49-F238E27FC236}">
                <a16:creationId xmlns:a16="http://schemas.microsoft.com/office/drawing/2014/main" id="{EF75BA5B-F280-2B45-9C91-B1C4DBB0C52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527367" y="4103699"/>
            <a:ext cx="182880" cy="18288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freezing" dir="t"/>
          </a:scene3d>
          <a:sp3d prstMaterial="powder"/>
        </p:spPr>
      </p:pic>
      <p:sp>
        <p:nvSpPr>
          <p:cNvPr id="253" name="TextBox 252">
            <a:extLst>
              <a:ext uri="{FF2B5EF4-FFF2-40B4-BE49-F238E27FC236}">
                <a16:creationId xmlns:a16="http://schemas.microsoft.com/office/drawing/2014/main" id="{BE163ACA-2485-2942-8DC5-FF75FBC7D9FD}"/>
              </a:ext>
            </a:extLst>
          </p:cNvPr>
          <p:cNvSpPr txBox="1"/>
          <p:nvPr/>
        </p:nvSpPr>
        <p:spPr>
          <a:xfrm>
            <a:off x="1254609" y="4064375"/>
            <a:ext cx="3465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3x</a:t>
            </a:r>
          </a:p>
        </p:txBody>
      </p:sp>
      <p:sp>
        <p:nvSpPr>
          <p:cNvPr id="254" name="Lightning Bolt 253">
            <a:extLst>
              <a:ext uri="{FF2B5EF4-FFF2-40B4-BE49-F238E27FC236}">
                <a16:creationId xmlns:a16="http://schemas.microsoft.com/office/drawing/2014/main" id="{6C801326-D854-5948-8696-4EFBDFD157FB}"/>
              </a:ext>
            </a:extLst>
          </p:cNvPr>
          <p:cNvSpPr/>
          <p:nvPr/>
        </p:nvSpPr>
        <p:spPr>
          <a:xfrm rot="20715004" flipH="1">
            <a:off x="1775915" y="4102499"/>
            <a:ext cx="223594" cy="187690"/>
          </a:xfrm>
          <a:prstGeom prst="lightningBolt">
            <a:avLst/>
          </a:prstGeom>
          <a:solidFill>
            <a:srgbClr val="FFC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5" name="TextBox 254">
            <a:extLst>
              <a:ext uri="{FF2B5EF4-FFF2-40B4-BE49-F238E27FC236}">
                <a16:creationId xmlns:a16="http://schemas.microsoft.com/office/drawing/2014/main" id="{40816F7E-163F-D040-8E29-731A8570E004}"/>
              </a:ext>
            </a:extLst>
          </p:cNvPr>
          <p:cNvSpPr txBox="1"/>
          <p:nvPr/>
        </p:nvSpPr>
        <p:spPr>
          <a:xfrm>
            <a:off x="1632869" y="4067800"/>
            <a:ext cx="25199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256" name="TextBox 255">
            <a:extLst>
              <a:ext uri="{FF2B5EF4-FFF2-40B4-BE49-F238E27FC236}">
                <a16:creationId xmlns:a16="http://schemas.microsoft.com/office/drawing/2014/main" id="{58E48074-4C8B-0046-B43D-79A7DD7C2E4A}"/>
              </a:ext>
            </a:extLst>
          </p:cNvPr>
          <p:cNvSpPr txBox="1"/>
          <p:nvPr/>
        </p:nvSpPr>
        <p:spPr>
          <a:xfrm>
            <a:off x="1299569" y="3880729"/>
            <a:ext cx="7315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PRF</a:t>
            </a:r>
          </a:p>
        </p:txBody>
      </p:sp>
      <p:sp>
        <p:nvSpPr>
          <p:cNvPr id="257" name="TextBox 256">
            <a:extLst>
              <a:ext uri="{FF2B5EF4-FFF2-40B4-BE49-F238E27FC236}">
                <a16:creationId xmlns:a16="http://schemas.microsoft.com/office/drawing/2014/main" id="{9172EC87-35F0-8A44-BE59-79974FA1C1A6}"/>
              </a:ext>
            </a:extLst>
          </p:cNvPr>
          <p:cNvSpPr txBox="1"/>
          <p:nvPr/>
        </p:nvSpPr>
        <p:spPr>
          <a:xfrm>
            <a:off x="485636" y="3595067"/>
            <a:ext cx="23766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Conditioning (Context A)</a:t>
            </a:r>
          </a:p>
        </p:txBody>
      </p:sp>
      <p:sp>
        <p:nvSpPr>
          <p:cNvPr id="258" name="TextBox 257">
            <a:extLst>
              <a:ext uri="{FF2B5EF4-FFF2-40B4-BE49-F238E27FC236}">
                <a16:creationId xmlns:a16="http://schemas.microsoft.com/office/drawing/2014/main" id="{1BDC6234-29E7-DE48-9D65-52253D09565E}"/>
              </a:ext>
            </a:extLst>
          </p:cNvPr>
          <p:cNvSpPr txBox="1"/>
          <p:nvPr/>
        </p:nvSpPr>
        <p:spPr>
          <a:xfrm>
            <a:off x="502835" y="5869123"/>
            <a:ext cx="23905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Sac for c-fos immunohistochemistry</a:t>
            </a:r>
          </a:p>
        </p:txBody>
      </p:sp>
      <p:pic>
        <p:nvPicPr>
          <p:cNvPr id="259" name="Graphic 258" descr="Volume">
            <a:extLst>
              <a:ext uri="{FF2B5EF4-FFF2-40B4-BE49-F238E27FC236}">
                <a16:creationId xmlns:a16="http://schemas.microsoft.com/office/drawing/2014/main" id="{0ECD0334-D87D-FE4D-8BE2-2260454E68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524361" y="4328603"/>
            <a:ext cx="182880" cy="18288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freezing" dir="t"/>
          </a:scene3d>
          <a:sp3d prstMaterial="powder"/>
        </p:spPr>
      </p:pic>
      <p:sp>
        <p:nvSpPr>
          <p:cNvPr id="260" name="TextBox 259">
            <a:extLst>
              <a:ext uri="{FF2B5EF4-FFF2-40B4-BE49-F238E27FC236}">
                <a16:creationId xmlns:a16="http://schemas.microsoft.com/office/drawing/2014/main" id="{9537E56C-32CF-F540-A2A5-ABE03733C351}"/>
              </a:ext>
            </a:extLst>
          </p:cNvPr>
          <p:cNvSpPr txBox="1"/>
          <p:nvPr/>
        </p:nvSpPr>
        <p:spPr>
          <a:xfrm>
            <a:off x="1251603" y="4295030"/>
            <a:ext cx="3465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3x</a:t>
            </a:r>
          </a:p>
        </p:txBody>
      </p:sp>
      <p:pic>
        <p:nvPicPr>
          <p:cNvPr id="261" name="Graphic 260" descr="Volume">
            <a:extLst>
              <a:ext uri="{FF2B5EF4-FFF2-40B4-BE49-F238E27FC236}">
                <a16:creationId xmlns:a16="http://schemas.microsoft.com/office/drawing/2014/main" id="{1E84A2A9-6DAB-4645-8C38-16A5A7B4A4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360941" y="4180177"/>
            <a:ext cx="182880" cy="18288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freezing" dir="t"/>
          </a:scene3d>
          <a:sp3d prstMaterial="powder"/>
        </p:spPr>
      </p:pic>
      <p:sp>
        <p:nvSpPr>
          <p:cNvPr id="295" name="TextBox 294">
            <a:extLst>
              <a:ext uri="{FF2B5EF4-FFF2-40B4-BE49-F238E27FC236}">
                <a16:creationId xmlns:a16="http://schemas.microsoft.com/office/drawing/2014/main" id="{C4672CC8-273A-104C-88E9-BFD9E61E70EB}"/>
              </a:ext>
            </a:extLst>
          </p:cNvPr>
          <p:cNvSpPr txBox="1"/>
          <p:nvPr/>
        </p:nvSpPr>
        <p:spPr>
          <a:xfrm>
            <a:off x="2088183" y="4140853"/>
            <a:ext cx="3465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3x</a:t>
            </a:r>
          </a:p>
        </p:txBody>
      </p:sp>
      <p:sp>
        <p:nvSpPr>
          <p:cNvPr id="296" name="Lightning Bolt 295">
            <a:extLst>
              <a:ext uri="{FF2B5EF4-FFF2-40B4-BE49-F238E27FC236}">
                <a16:creationId xmlns:a16="http://schemas.microsoft.com/office/drawing/2014/main" id="{7DFA9B7A-A135-E94C-8CA0-246A6298627A}"/>
              </a:ext>
            </a:extLst>
          </p:cNvPr>
          <p:cNvSpPr/>
          <p:nvPr/>
        </p:nvSpPr>
        <p:spPr>
          <a:xfrm rot="20715004" flipH="1">
            <a:off x="2603867" y="4192831"/>
            <a:ext cx="223594" cy="187690"/>
          </a:xfrm>
          <a:prstGeom prst="lightningBolt">
            <a:avLst/>
          </a:prstGeom>
          <a:solidFill>
            <a:srgbClr val="FFC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7" name="TextBox 296">
            <a:extLst>
              <a:ext uri="{FF2B5EF4-FFF2-40B4-BE49-F238E27FC236}">
                <a16:creationId xmlns:a16="http://schemas.microsoft.com/office/drawing/2014/main" id="{4A7AF43E-C788-2047-B8C7-34CFD01AC9F0}"/>
              </a:ext>
            </a:extLst>
          </p:cNvPr>
          <p:cNvSpPr txBox="1"/>
          <p:nvPr/>
        </p:nvSpPr>
        <p:spPr>
          <a:xfrm>
            <a:off x="2455070" y="4144278"/>
            <a:ext cx="25199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298" name="TextBox 297">
            <a:extLst>
              <a:ext uri="{FF2B5EF4-FFF2-40B4-BE49-F238E27FC236}">
                <a16:creationId xmlns:a16="http://schemas.microsoft.com/office/drawing/2014/main" id="{E47D049D-2375-804D-9269-F44FA440F2DB}"/>
              </a:ext>
            </a:extLst>
          </p:cNvPr>
          <p:cNvSpPr txBox="1"/>
          <p:nvPr/>
        </p:nvSpPr>
        <p:spPr>
          <a:xfrm>
            <a:off x="2130760" y="3884801"/>
            <a:ext cx="7315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FRF</a:t>
            </a:r>
          </a:p>
        </p:txBody>
      </p:sp>
      <p:pic>
        <p:nvPicPr>
          <p:cNvPr id="299" name="Graphic 298" descr="Volume">
            <a:extLst>
              <a:ext uri="{FF2B5EF4-FFF2-40B4-BE49-F238E27FC236}">
                <a16:creationId xmlns:a16="http://schemas.microsoft.com/office/drawing/2014/main" id="{72D88AD7-FFB0-A448-906D-212E8E95B38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65803" y="4181121"/>
            <a:ext cx="182880" cy="18288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freezing" dir="t"/>
          </a:scene3d>
          <a:sp3d prstMaterial="powder"/>
        </p:spPr>
      </p:pic>
      <p:sp>
        <p:nvSpPr>
          <p:cNvPr id="300" name="TextBox 299">
            <a:extLst>
              <a:ext uri="{FF2B5EF4-FFF2-40B4-BE49-F238E27FC236}">
                <a16:creationId xmlns:a16="http://schemas.microsoft.com/office/drawing/2014/main" id="{5C4744D6-DB22-284A-85D8-47BA70531BB0}"/>
              </a:ext>
            </a:extLst>
          </p:cNvPr>
          <p:cNvSpPr txBox="1"/>
          <p:nvPr/>
        </p:nvSpPr>
        <p:spPr>
          <a:xfrm>
            <a:off x="593045" y="4141797"/>
            <a:ext cx="3465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6x</a:t>
            </a:r>
          </a:p>
        </p:txBody>
      </p:sp>
      <p:sp>
        <p:nvSpPr>
          <p:cNvPr id="301" name="TextBox 300">
            <a:extLst>
              <a:ext uri="{FF2B5EF4-FFF2-40B4-BE49-F238E27FC236}">
                <a16:creationId xmlns:a16="http://schemas.microsoft.com/office/drawing/2014/main" id="{CED63B31-8AD8-EA49-A353-729873BB5ECE}"/>
              </a:ext>
            </a:extLst>
          </p:cNvPr>
          <p:cNvSpPr txBox="1"/>
          <p:nvPr/>
        </p:nvSpPr>
        <p:spPr>
          <a:xfrm>
            <a:off x="471728" y="3877119"/>
            <a:ext cx="7315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CS-only</a:t>
            </a:r>
          </a:p>
        </p:txBody>
      </p:sp>
      <p:sp>
        <p:nvSpPr>
          <p:cNvPr id="302" name="Right Brace 301">
            <a:extLst>
              <a:ext uri="{FF2B5EF4-FFF2-40B4-BE49-F238E27FC236}">
                <a16:creationId xmlns:a16="http://schemas.microsoft.com/office/drawing/2014/main" id="{11299679-49B4-3446-AE38-6F6CDAF30EF7}"/>
              </a:ext>
            </a:extLst>
          </p:cNvPr>
          <p:cNvSpPr/>
          <p:nvPr/>
        </p:nvSpPr>
        <p:spPr>
          <a:xfrm rot="5400000">
            <a:off x="1671217" y="4556848"/>
            <a:ext cx="91440" cy="2390553"/>
          </a:xfrm>
          <a:prstGeom prst="rightBrace">
            <a:avLst>
              <a:gd name="adj1" fmla="val 8333"/>
              <a:gd name="adj2" fmla="val 49580"/>
            </a:avLst>
          </a:prstGeom>
          <a:ln w="12700">
            <a:solidFill>
              <a:schemeClr val="tx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303" name="TextBox 302">
            <a:extLst>
              <a:ext uri="{FF2B5EF4-FFF2-40B4-BE49-F238E27FC236}">
                <a16:creationId xmlns:a16="http://schemas.microsoft.com/office/drawing/2014/main" id="{1EDC448E-1F4F-104C-B71D-E65250910931}"/>
              </a:ext>
            </a:extLst>
          </p:cNvPr>
          <p:cNvSpPr txBox="1"/>
          <p:nvPr/>
        </p:nvSpPr>
        <p:spPr>
          <a:xfrm>
            <a:off x="802950" y="5477178"/>
            <a:ext cx="1809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90 minutes</a:t>
            </a:r>
          </a:p>
        </p:txBody>
      </p:sp>
      <p:pic>
        <p:nvPicPr>
          <p:cNvPr id="304" name="Graphic 303" descr="Volume">
            <a:extLst>
              <a:ext uri="{FF2B5EF4-FFF2-40B4-BE49-F238E27FC236}">
                <a16:creationId xmlns:a16="http://schemas.microsoft.com/office/drawing/2014/main" id="{6E83200A-946B-484F-B2E9-4922BA7C20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734990" y="5280976"/>
            <a:ext cx="182880" cy="18288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freezing" dir="t"/>
          </a:scene3d>
          <a:sp3d prstMaterial="powder"/>
        </p:spPr>
      </p:pic>
      <p:sp>
        <p:nvSpPr>
          <p:cNvPr id="305" name="TextBox 304">
            <a:extLst>
              <a:ext uri="{FF2B5EF4-FFF2-40B4-BE49-F238E27FC236}">
                <a16:creationId xmlns:a16="http://schemas.microsoft.com/office/drawing/2014/main" id="{CC4604ED-7AE1-A146-9A21-422D17D9AC58}"/>
              </a:ext>
            </a:extLst>
          </p:cNvPr>
          <p:cNvSpPr txBox="1"/>
          <p:nvPr/>
        </p:nvSpPr>
        <p:spPr>
          <a:xfrm>
            <a:off x="1443670" y="5242308"/>
            <a:ext cx="3465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6x</a:t>
            </a:r>
          </a:p>
        </p:txBody>
      </p:sp>
      <p:sp>
        <p:nvSpPr>
          <p:cNvPr id="306" name="Rectangle 305">
            <a:extLst>
              <a:ext uri="{FF2B5EF4-FFF2-40B4-BE49-F238E27FC236}">
                <a16:creationId xmlns:a16="http://schemas.microsoft.com/office/drawing/2014/main" id="{E26CD68B-648E-4B44-916F-DA3D431EA247}"/>
              </a:ext>
            </a:extLst>
          </p:cNvPr>
          <p:cNvSpPr/>
          <p:nvPr/>
        </p:nvSpPr>
        <p:spPr>
          <a:xfrm>
            <a:off x="507719" y="5264613"/>
            <a:ext cx="2409435" cy="182880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7" name="TextBox 306">
            <a:extLst>
              <a:ext uri="{FF2B5EF4-FFF2-40B4-BE49-F238E27FC236}">
                <a16:creationId xmlns:a16="http://schemas.microsoft.com/office/drawing/2014/main" id="{AC393052-78B1-C64D-9A30-A82ACCB6D09A}"/>
              </a:ext>
            </a:extLst>
          </p:cNvPr>
          <p:cNvSpPr txBox="1"/>
          <p:nvPr/>
        </p:nvSpPr>
        <p:spPr>
          <a:xfrm>
            <a:off x="772758" y="4958378"/>
            <a:ext cx="18720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Retrieval (Context B)</a:t>
            </a:r>
          </a:p>
        </p:txBody>
      </p:sp>
      <p:sp>
        <p:nvSpPr>
          <p:cNvPr id="308" name="Right Brace 307">
            <a:extLst>
              <a:ext uri="{FF2B5EF4-FFF2-40B4-BE49-F238E27FC236}">
                <a16:creationId xmlns:a16="http://schemas.microsoft.com/office/drawing/2014/main" id="{B51BF05C-FCBA-164F-8411-467BC6D90409}"/>
              </a:ext>
            </a:extLst>
          </p:cNvPr>
          <p:cNvSpPr/>
          <p:nvPr/>
        </p:nvSpPr>
        <p:spPr>
          <a:xfrm rot="5400000">
            <a:off x="1647580" y="3646103"/>
            <a:ext cx="91440" cy="2390553"/>
          </a:xfrm>
          <a:prstGeom prst="rightBrace">
            <a:avLst>
              <a:gd name="adj1" fmla="val 8333"/>
              <a:gd name="adj2" fmla="val 49580"/>
            </a:avLst>
          </a:prstGeom>
          <a:ln w="12700">
            <a:solidFill>
              <a:schemeClr val="tx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309" name="TextBox 308">
            <a:extLst>
              <a:ext uri="{FF2B5EF4-FFF2-40B4-BE49-F238E27FC236}">
                <a16:creationId xmlns:a16="http://schemas.microsoft.com/office/drawing/2014/main" id="{373F585E-AD7A-634D-AD17-AAE2F9AB4F67}"/>
              </a:ext>
            </a:extLst>
          </p:cNvPr>
          <p:cNvSpPr txBox="1"/>
          <p:nvPr/>
        </p:nvSpPr>
        <p:spPr>
          <a:xfrm>
            <a:off x="779313" y="4566433"/>
            <a:ext cx="1809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 day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BF18D3-D50C-954B-B896-B76829C13D50}"/>
              </a:ext>
            </a:extLst>
          </p:cNvPr>
          <p:cNvGrpSpPr/>
          <p:nvPr/>
        </p:nvGrpSpPr>
        <p:grpSpPr>
          <a:xfrm>
            <a:off x="2241283" y="6965974"/>
            <a:ext cx="1154306" cy="2620679"/>
            <a:chOff x="2062093" y="7130498"/>
            <a:chExt cx="1154306" cy="2620679"/>
          </a:xfrm>
        </p:grpSpPr>
        <p:pic>
          <p:nvPicPr>
            <p:cNvPr id="319" name="Picture 318">
              <a:extLst>
                <a:ext uri="{FF2B5EF4-FFF2-40B4-BE49-F238E27FC236}">
                  <a16:creationId xmlns:a16="http://schemas.microsoft.com/office/drawing/2014/main" id="{8BE4CF00-0826-BF4F-94D5-7D93703D7BA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2093" y="7130498"/>
              <a:ext cx="1119593" cy="848195"/>
            </a:xfrm>
            <a:prstGeom prst="rect">
              <a:avLst/>
            </a:prstGeom>
          </p:spPr>
        </p:pic>
        <p:pic>
          <p:nvPicPr>
            <p:cNvPr id="321" name="Picture 320">
              <a:extLst>
                <a:ext uri="{FF2B5EF4-FFF2-40B4-BE49-F238E27FC236}">
                  <a16:creationId xmlns:a16="http://schemas.microsoft.com/office/drawing/2014/main" id="{C74B115F-3425-514F-A7AD-367FAEC2929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2093" y="8018311"/>
              <a:ext cx="1119593" cy="845053"/>
            </a:xfrm>
            <a:prstGeom prst="rect">
              <a:avLst/>
            </a:prstGeom>
          </p:spPr>
        </p:pic>
        <p:pic>
          <p:nvPicPr>
            <p:cNvPr id="322" name="Picture 321">
              <a:extLst>
                <a:ext uri="{FF2B5EF4-FFF2-40B4-BE49-F238E27FC236}">
                  <a16:creationId xmlns:a16="http://schemas.microsoft.com/office/drawing/2014/main" id="{AFB0ADEF-D7DE-C645-99D1-FB3378F77C3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62093" y="8902982"/>
              <a:ext cx="1119593" cy="848195"/>
            </a:xfrm>
            <a:prstGeom prst="rect">
              <a:avLst/>
            </a:prstGeom>
          </p:spPr>
        </p:pic>
        <p:cxnSp>
          <p:nvCxnSpPr>
            <p:cNvPr id="323" name="Straight Connector 322">
              <a:extLst>
                <a:ext uri="{FF2B5EF4-FFF2-40B4-BE49-F238E27FC236}">
                  <a16:creationId xmlns:a16="http://schemas.microsoft.com/office/drawing/2014/main" id="{D843BA1B-D03D-2B4C-ADB1-AD3B347574EE}"/>
                </a:ext>
              </a:extLst>
            </p:cNvPr>
            <p:cNvCxnSpPr/>
            <p:nvPr/>
          </p:nvCxnSpPr>
          <p:spPr>
            <a:xfrm>
              <a:off x="2104072" y="7936596"/>
              <a:ext cx="73152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Straight Connector 323">
              <a:extLst>
                <a:ext uri="{FF2B5EF4-FFF2-40B4-BE49-F238E27FC236}">
                  <a16:creationId xmlns:a16="http://schemas.microsoft.com/office/drawing/2014/main" id="{40896609-AFF1-2942-93E0-2C58A34CF9B8}"/>
                </a:ext>
              </a:extLst>
            </p:cNvPr>
            <p:cNvCxnSpPr/>
            <p:nvPr/>
          </p:nvCxnSpPr>
          <p:spPr>
            <a:xfrm>
              <a:off x="2104072" y="8829901"/>
              <a:ext cx="73152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Straight Connector 324">
              <a:extLst>
                <a:ext uri="{FF2B5EF4-FFF2-40B4-BE49-F238E27FC236}">
                  <a16:creationId xmlns:a16="http://schemas.microsoft.com/office/drawing/2014/main" id="{8DBEBAF9-7003-7242-B52E-C9EEC233A5DE}"/>
                </a:ext>
              </a:extLst>
            </p:cNvPr>
            <p:cNvCxnSpPr/>
            <p:nvPr/>
          </p:nvCxnSpPr>
          <p:spPr>
            <a:xfrm>
              <a:off x="2104072" y="9705348"/>
              <a:ext cx="73152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6" name="Rectangle 385">
              <a:extLst>
                <a:ext uri="{FF2B5EF4-FFF2-40B4-BE49-F238E27FC236}">
                  <a16:creationId xmlns:a16="http://schemas.microsoft.com/office/drawing/2014/main" id="{C9B5DA49-0683-1246-933A-238A7996B2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8295" y="7152994"/>
              <a:ext cx="17793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100"/>
                </a:spcBef>
                <a:buFont typeface="Arial" panose="020B0604020202020204" pitchFamily="34" charset="0"/>
                <a:buChar char="•"/>
                <a:defRPr sz="30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Char char="•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Char char="•"/>
                <a:defRPr sz="22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CS</a:t>
              </a:r>
            </a:p>
          </p:txBody>
        </p:sp>
        <p:sp>
          <p:nvSpPr>
            <p:cNvPr id="327" name="Rectangle 385">
              <a:extLst>
                <a:ext uri="{FF2B5EF4-FFF2-40B4-BE49-F238E27FC236}">
                  <a16:creationId xmlns:a16="http://schemas.microsoft.com/office/drawing/2014/main" id="{D333819C-164C-8F45-B4B7-1F937C173A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9647" y="8048324"/>
              <a:ext cx="25648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100"/>
                </a:spcBef>
                <a:buFont typeface="Arial" panose="020B0604020202020204" pitchFamily="34" charset="0"/>
                <a:buChar char="•"/>
                <a:defRPr sz="30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Char char="•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Char char="•"/>
                <a:defRPr sz="22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PRF</a:t>
              </a:r>
            </a:p>
          </p:txBody>
        </p:sp>
        <p:sp>
          <p:nvSpPr>
            <p:cNvPr id="328" name="Rectangle 385">
              <a:extLst>
                <a:ext uri="{FF2B5EF4-FFF2-40B4-BE49-F238E27FC236}">
                  <a16:creationId xmlns:a16="http://schemas.microsoft.com/office/drawing/2014/main" id="{45384055-A2C8-1245-A357-6125575E7B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4706" y="8917119"/>
              <a:ext cx="25006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100"/>
                </a:spcBef>
                <a:buFont typeface="Arial" panose="020B0604020202020204" pitchFamily="34" charset="0"/>
                <a:buChar char="•"/>
                <a:defRPr sz="30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Char char="•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Char char="•"/>
                <a:defRPr sz="22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FRF</a:t>
              </a:r>
            </a:p>
          </p:txBody>
        </p:sp>
        <p:sp>
          <p:nvSpPr>
            <p:cNvPr id="331" name="TextBox 330">
              <a:extLst>
                <a:ext uri="{FF2B5EF4-FFF2-40B4-BE49-F238E27FC236}">
                  <a16:creationId xmlns:a16="http://schemas.microsoft.com/office/drawing/2014/main" id="{A331EE9F-F1C4-164D-A05C-C93BD4C8694D}"/>
                </a:ext>
              </a:extLst>
            </p:cNvPr>
            <p:cNvSpPr txBox="1"/>
            <p:nvPr/>
          </p:nvSpPr>
          <p:spPr>
            <a:xfrm>
              <a:off x="2711131" y="7233753"/>
              <a:ext cx="50526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c-Fos</a:t>
              </a:r>
            </a:p>
          </p:txBody>
        </p:sp>
      </p:grpSp>
      <p:grpSp>
        <p:nvGrpSpPr>
          <p:cNvPr id="358" name="Group 357">
            <a:extLst>
              <a:ext uri="{FF2B5EF4-FFF2-40B4-BE49-F238E27FC236}">
                <a16:creationId xmlns:a16="http://schemas.microsoft.com/office/drawing/2014/main" id="{03D058F2-432B-564C-AFD6-604BB7DCC843}"/>
              </a:ext>
            </a:extLst>
          </p:cNvPr>
          <p:cNvGrpSpPr>
            <a:grpSpLocks noChangeAspect="1"/>
          </p:cNvGrpSpPr>
          <p:nvPr/>
        </p:nvGrpSpPr>
        <p:grpSpPr>
          <a:xfrm>
            <a:off x="6839870" y="6956150"/>
            <a:ext cx="931675" cy="2651760"/>
            <a:chOff x="6443787" y="7710681"/>
            <a:chExt cx="795655" cy="2264614"/>
          </a:xfrm>
        </p:grpSpPr>
        <p:grpSp>
          <p:nvGrpSpPr>
            <p:cNvPr id="359" name="Group 358">
              <a:extLst>
                <a:ext uri="{FF2B5EF4-FFF2-40B4-BE49-F238E27FC236}">
                  <a16:creationId xmlns:a16="http://schemas.microsoft.com/office/drawing/2014/main" id="{42D5D561-6154-994A-A453-AA82E4037465}"/>
                </a:ext>
              </a:extLst>
            </p:cNvPr>
            <p:cNvGrpSpPr/>
            <p:nvPr/>
          </p:nvGrpSpPr>
          <p:grpSpPr>
            <a:xfrm>
              <a:off x="6443787" y="7717644"/>
              <a:ext cx="795655" cy="2257651"/>
              <a:chOff x="1981798" y="6994417"/>
              <a:chExt cx="795655" cy="2257651"/>
            </a:xfrm>
          </p:grpSpPr>
          <p:pic>
            <p:nvPicPr>
              <p:cNvPr id="372" name="Picture 371">
                <a:extLst>
                  <a:ext uri="{FF2B5EF4-FFF2-40B4-BE49-F238E27FC236}">
                    <a16:creationId xmlns:a16="http://schemas.microsoft.com/office/drawing/2014/main" id="{3D35F7D9-F105-0149-A5B4-9A5B274632F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44972" y="6994417"/>
                <a:ext cx="731520" cy="731520"/>
              </a:xfrm>
              <a:prstGeom prst="rect">
                <a:avLst/>
              </a:prstGeom>
            </p:spPr>
          </p:pic>
          <p:pic>
            <p:nvPicPr>
              <p:cNvPr id="373" name="Picture 372">
                <a:extLst>
                  <a:ext uri="{FF2B5EF4-FFF2-40B4-BE49-F238E27FC236}">
                    <a16:creationId xmlns:a16="http://schemas.microsoft.com/office/drawing/2014/main" id="{42462E0D-236F-6E45-BCD1-F3D03EB0E64B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45056" y="8520548"/>
                <a:ext cx="732397" cy="731520"/>
              </a:xfrm>
              <a:prstGeom prst="rect">
                <a:avLst/>
              </a:prstGeom>
            </p:spPr>
          </p:pic>
          <p:pic>
            <p:nvPicPr>
              <p:cNvPr id="375" name="Picture 374">
                <a:extLst>
                  <a:ext uri="{FF2B5EF4-FFF2-40B4-BE49-F238E27FC236}">
                    <a16:creationId xmlns:a16="http://schemas.microsoft.com/office/drawing/2014/main" id="{127CD4F3-0319-CD47-8519-1611761ED368}"/>
                  </a:ext>
                </a:extLst>
              </p:cNvPr>
              <p:cNvPicPr preferRelativeResize="0">
                <a:picLocks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44972" y="7758856"/>
                <a:ext cx="732397" cy="731520"/>
              </a:xfrm>
              <a:prstGeom prst="rect">
                <a:avLst/>
              </a:prstGeom>
            </p:spPr>
          </p:pic>
          <p:sp>
            <p:nvSpPr>
              <p:cNvPr id="376" name="TextBox 375">
                <a:extLst>
                  <a:ext uri="{FF2B5EF4-FFF2-40B4-BE49-F238E27FC236}">
                    <a16:creationId xmlns:a16="http://schemas.microsoft.com/office/drawing/2014/main" id="{76CEDAF9-C79E-AD4E-9065-4EFC0A2B32B5}"/>
                  </a:ext>
                </a:extLst>
              </p:cNvPr>
              <p:cNvSpPr txBox="1"/>
              <p:nvPr/>
            </p:nvSpPr>
            <p:spPr>
              <a:xfrm>
                <a:off x="1981798" y="7073640"/>
                <a:ext cx="454718" cy="2215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c-Fos</a:t>
                </a:r>
              </a:p>
            </p:txBody>
          </p:sp>
          <p:sp>
            <p:nvSpPr>
              <p:cNvPr id="378" name="Rectangle 385">
                <a:extLst>
                  <a:ext uri="{FF2B5EF4-FFF2-40B4-BE49-F238E27FC236}">
                    <a16:creationId xmlns:a16="http://schemas.microsoft.com/office/drawing/2014/main" id="{524D5248-A32F-7C45-B231-C130FFE0BC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0527" y="7005481"/>
                <a:ext cx="160132" cy="1384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100"/>
                  </a:spcBef>
                  <a:buFont typeface="Arial" panose="020B0604020202020204" pitchFamily="34" charset="0"/>
                  <a:buChar char="•"/>
                  <a:defRPr sz="3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50"/>
                  </a:spcBef>
                  <a:buFont typeface="Arial" panose="020B0604020202020204" pitchFamily="34" charset="0"/>
                  <a:buChar char="•"/>
                  <a:defRPr sz="2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50"/>
                  </a:spcBef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50"/>
                  </a:spcBef>
                  <a:buFont typeface="Arial" panose="020B0604020202020204" pitchFamily="34" charset="0"/>
                  <a:buChar char="•"/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50"/>
                  </a:spcBef>
                  <a:buFont typeface="Arial" panose="020B0604020202020204" pitchFamily="34" charset="0"/>
                  <a:buChar char="•"/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5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5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5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5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en-US" sz="1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CS</a:t>
                </a:r>
              </a:p>
            </p:txBody>
          </p:sp>
          <p:sp>
            <p:nvSpPr>
              <p:cNvPr id="379" name="Rectangle 385">
                <a:extLst>
                  <a:ext uri="{FF2B5EF4-FFF2-40B4-BE49-F238E27FC236}">
                    <a16:creationId xmlns:a16="http://schemas.microsoft.com/office/drawing/2014/main" id="{028CA5BE-72BA-F341-9A78-4110E28957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1059" y="7772419"/>
                <a:ext cx="230820" cy="1384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100"/>
                  </a:spcBef>
                  <a:buFont typeface="Arial" panose="020B0604020202020204" pitchFamily="34" charset="0"/>
                  <a:buChar char="•"/>
                  <a:defRPr sz="3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50"/>
                  </a:spcBef>
                  <a:buFont typeface="Arial" panose="020B0604020202020204" pitchFamily="34" charset="0"/>
                  <a:buChar char="•"/>
                  <a:defRPr sz="2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50"/>
                  </a:spcBef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50"/>
                  </a:spcBef>
                  <a:buFont typeface="Arial" panose="020B0604020202020204" pitchFamily="34" charset="0"/>
                  <a:buChar char="•"/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50"/>
                  </a:spcBef>
                  <a:buFont typeface="Arial" panose="020B0604020202020204" pitchFamily="34" charset="0"/>
                  <a:buChar char="•"/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5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5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5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5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en-US" sz="1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PRF</a:t>
                </a:r>
              </a:p>
            </p:txBody>
          </p:sp>
          <p:sp>
            <p:nvSpPr>
              <p:cNvPr id="380" name="Rectangle 385">
                <a:extLst>
                  <a:ext uri="{FF2B5EF4-FFF2-40B4-BE49-F238E27FC236}">
                    <a16:creationId xmlns:a16="http://schemas.microsoft.com/office/drawing/2014/main" id="{A2E0BFBC-2EE3-4241-B6AC-A345050F32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0342" y="8538091"/>
                <a:ext cx="225050" cy="1384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100"/>
                  </a:spcBef>
                  <a:buFont typeface="Arial" panose="020B0604020202020204" pitchFamily="34" charset="0"/>
                  <a:buChar char="•"/>
                  <a:defRPr sz="3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50"/>
                  </a:spcBef>
                  <a:buFont typeface="Arial" panose="020B0604020202020204" pitchFamily="34" charset="0"/>
                  <a:buChar char="•"/>
                  <a:defRPr sz="2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50"/>
                  </a:spcBef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50"/>
                  </a:spcBef>
                  <a:buFont typeface="Arial" panose="020B0604020202020204" pitchFamily="34" charset="0"/>
                  <a:buChar char="•"/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50"/>
                  </a:spcBef>
                  <a:buFont typeface="Arial" panose="020B0604020202020204" pitchFamily="34" charset="0"/>
                  <a:buChar char="•"/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5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5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5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5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en-US" sz="1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FRF</a:t>
                </a:r>
              </a:p>
            </p:txBody>
          </p:sp>
          <p:cxnSp>
            <p:nvCxnSpPr>
              <p:cNvPr id="382" name="Straight Connector 381">
                <a:extLst>
                  <a:ext uri="{FF2B5EF4-FFF2-40B4-BE49-F238E27FC236}">
                    <a16:creationId xmlns:a16="http://schemas.microsoft.com/office/drawing/2014/main" id="{D3CEE56B-BE07-B945-9104-61D73DE8B63B}"/>
                  </a:ext>
                </a:extLst>
              </p:cNvPr>
              <p:cNvCxnSpPr/>
              <p:nvPr/>
            </p:nvCxnSpPr>
            <p:spPr>
              <a:xfrm>
                <a:off x="2631361" y="7690150"/>
                <a:ext cx="118872" cy="0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0" name="Rectangle 385">
              <a:extLst>
                <a:ext uri="{FF2B5EF4-FFF2-40B4-BE49-F238E27FC236}">
                  <a16:creationId xmlns:a16="http://schemas.microsoft.com/office/drawing/2014/main" id="{698127F0-2788-C94F-B95D-57DC656DB7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19179" y="8326760"/>
              <a:ext cx="165110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100"/>
                </a:spcBef>
                <a:buFont typeface="Arial" panose="020B0604020202020204" pitchFamily="34" charset="0"/>
                <a:buChar char="•"/>
                <a:defRPr sz="30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Char char="•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Char char="•"/>
                <a:defRPr sz="22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800" b="1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lHb</a:t>
              </a:r>
              <a:endParaRPr lang="en-US" altLang="en-US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1" name="Rectangle 385">
              <a:extLst>
                <a:ext uri="{FF2B5EF4-FFF2-40B4-BE49-F238E27FC236}">
                  <a16:creationId xmlns:a16="http://schemas.microsoft.com/office/drawing/2014/main" id="{AE123909-0961-DC43-8078-DBC4105B78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3848" y="7710681"/>
              <a:ext cx="227626" cy="123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100"/>
                </a:spcBef>
                <a:buFont typeface="Arial" panose="020B0604020202020204" pitchFamily="34" charset="0"/>
                <a:buChar char="•"/>
                <a:defRPr sz="30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Char char="•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Char char="•"/>
                <a:defRPr sz="22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800" b="1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mHb</a:t>
              </a:r>
              <a:endParaRPr lang="en-US" altLang="en-US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2" name="Line 175">
              <a:extLst>
                <a:ext uri="{FF2B5EF4-FFF2-40B4-BE49-F238E27FC236}">
                  <a16:creationId xmlns:a16="http://schemas.microsoft.com/office/drawing/2014/main" id="{9F8358C5-7736-8645-A0FF-ED1FDC9CC75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685438" y="8338116"/>
              <a:ext cx="71015" cy="40928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63" name="Line 175">
              <a:extLst>
                <a:ext uri="{FF2B5EF4-FFF2-40B4-BE49-F238E27FC236}">
                  <a16:creationId xmlns:a16="http://schemas.microsoft.com/office/drawing/2014/main" id="{3206F512-61EC-ED40-9546-06C6521C7A1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7087373" y="7838288"/>
              <a:ext cx="71015" cy="40928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cxnSp>
          <p:nvCxnSpPr>
            <p:cNvPr id="364" name="Straight Connector 363">
              <a:extLst>
                <a:ext uri="{FF2B5EF4-FFF2-40B4-BE49-F238E27FC236}">
                  <a16:creationId xmlns:a16="http://schemas.microsoft.com/office/drawing/2014/main" id="{D77D318A-8536-0940-8690-C8623BF42B7D}"/>
                </a:ext>
              </a:extLst>
            </p:cNvPr>
            <p:cNvCxnSpPr/>
            <p:nvPr/>
          </p:nvCxnSpPr>
          <p:spPr>
            <a:xfrm>
              <a:off x="7088774" y="9164662"/>
              <a:ext cx="118872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Straight Connector 370">
              <a:extLst>
                <a:ext uri="{FF2B5EF4-FFF2-40B4-BE49-F238E27FC236}">
                  <a16:creationId xmlns:a16="http://schemas.microsoft.com/office/drawing/2014/main" id="{8E026913-2254-0B45-AC4A-E3ADE4771FFF}"/>
                </a:ext>
              </a:extLst>
            </p:cNvPr>
            <p:cNvCxnSpPr/>
            <p:nvPr/>
          </p:nvCxnSpPr>
          <p:spPr>
            <a:xfrm>
              <a:off x="7087373" y="9931328"/>
              <a:ext cx="118872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0BABCB93-7ADF-A741-80A5-35262E0E05A1}"/>
              </a:ext>
            </a:extLst>
          </p:cNvPr>
          <p:cNvGrpSpPr>
            <a:grpSpLocks noChangeAspect="1"/>
          </p:cNvGrpSpPr>
          <p:nvPr/>
        </p:nvGrpSpPr>
        <p:grpSpPr>
          <a:xfrm>
            <a:off x="3350170" y="3622090"/>
            <a:ext cx="1668905" cy="2560320"/>
            <a:chOff x="3350170" y="577677"/>
            <a:chExt cx="1541955" cy="2365563"/>
          </a:xfrm>
        </p:grpSpPr>
        <p:grpSp>
          <p:nvGrpSpPr>
            <p:cNvPr id="384" name="Group 383">
              <a:extLst>
                <a:ext uri="{FF2B5EF4-FFF2-40B4-BE49-F238E27FC236}">
                  <a16:creationId xmlns:a16="http://schemas.microsoft.com/office/drawing/2014/main" id="{3A5A0142-CF5F-694C-800B-072DA498053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350170" y="577677"/>
              <a:ext cx="1541955" cy="2365563"/>
              <a:chOff x="2009978" y="7135945"/>
              <a:chExt cx="1341115" cy="2057454"/>
            </a:xfrm>
          </p:grpSpPr>
          <p:pic>
            <p:nvPicPr>
              <p:cNvPr id="401" name="Picture 400">
                <a:extLst>
                  <a:ext uri="{FF2B5EF4-FFF2-40B4-BE49-F238E27FC236}">
                    <a16:creationId xmlns:a16="http://schemas.microsoft.com/office/drawing/2014/main" id="{E84CF4AB-31E6-FD4D-B381-5A87F802EC2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59409" y="7167683"/>
                <a:ext cx="1291684" cy="640080"/>
              </a:xfrm>
              <a:prstGeom prst="rect">
                <a:avLst/>
              </a:prstGeom>
            </p:spPr>
          </p:pic>
          <p:pic>
            <p:nvPicPr>
              <p:cNvPr id="402" name="Picture 401">
                <a:extLst>
                  <a:ext uri="{FF2B5EF4-FFF2-40B4-BE49-F238E27FC236}">
                    <a16:creationId xmlns:a16="http://schemas.microsoft.com/office/drawing/2014/main" id="{B8194AB6-8CB3-434D-9C15-D2F93B9B38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 cstate="print">
                <a:extLst>
                  <a:ext uri="{BEBA8EAE-BF5A-486C-A8C5-ECC9F3942E4B}">
                    <a14:imgProps xmlns:a14="http://schemas.microsoft.com/office/drawing/2010/main">
                      <a14:imgLayer r:embed="rId19"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63599" y="8553319"/>
                <a:ext cx="1273449" cy="640080"/>
              </a:xfrm>
              <a:prstGeom prst="rect">
                <a:avLst/>
              </a:prstGeom>
            </p:spPr>
          </p:pic>
          <p:pic>
            <p:nvPicPr>
              <p:cNvPr id="403" name="Picture 402">
                <a:extLst>
                  <a:ext uri="{FF2B5EF4-FFF2-40B4-BE49-F238E27FC236}">
                    <a16:creationId xmlns:a16="http://schemas.microsoft.com/office/drawing/2014/main" id="{26FED72B-DF89-0340-B1FE-80B7F23B3E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 cstate="print">
                <a:extLst>
                  <a:ext uri="{BEBA8EAE-BF5A-486C-A8C5-ECC9F3942E4B}">
                    <a14:imgProps xmlns:a14="http://schemas.microsoft.com/office/drawing/2010/main">
                      <a14:imgLayer r:embed="rId21"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61417" y="7861768"/>
                <a:ext cx="1289675" cy="640080"/>
              </a:xfrm>
              <a:prstGeom prst="rect">
                <a:avLst/>
              </a:prstGeom>
            </p:spPr>
          </p:pic>
          <p:sp>
            <p:nvSpPr>
              <p:cNvPr id="404" name="TextBox 403">
                <a:extLst>
                  <a:ext uri="{FF2B5EF4-FFF2-40B4-BE49-F238E27FC236}">
                    <a16:creationId xmlns:a16="http://schemas.microsoft.com/office/drawing/2014/main" id="{49E09C43-A8B6-FE45-BB07-11BCE4E3F594}"/>
                  </a:ext>
                </a:extLst>
              </p:cNvPr>
              <p:cNvSpPr txBox="1"/>
              <p:nvPr/>
            </p:nvSpPr>
            <p:spPr>
              <a:xfrm>
                <a:off x="2009978" y="7135945"/>
                <a:ext cx="439457" cy="2141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>
                    <a:solidFill>
                      <a:srgbClr val="00B05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c-Fos</a:t>
                </a:r>
              </a:p>
            </p:txBody>
          </p:sp>
          <p:sp>
            <p:nvSpPr>
              <p:cNvPr id="405" name="Rectangle 385">
                <a:extLst>
                  <a:ext uri="{FF2B5EF4-FFF2-40B4-BE49-F238E27FC236}">
                    <a16:creationId xmlns:a16="http://schemas.microsoft.com/office/drawing/2014/main" id="{82F8AA0C-8D23-1742-9E29-76DD45FE9C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74209" y="7191181"/>
                <a:ext cx="154757" cy="1338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100"/>
                  </a:spcBef>
                  <a:buFont typeface="Arial" panose="020B0604020202020204" pitchFamily="34" charset="0"/>
                  <a:buChar char="•"/>
                  <a:defRPr sz="3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50"/>
                  </a:spcBef>
                  <a:buFont typeface="Arial" panose="020B0604020202020204" pitchFamily="34" charset="0"/>
                  <a:buChar char="•"/>
                  <a:defRPr sz="2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50"/>
                  </a:spcBef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50"/>
                  </a:spcBef>
                  <a:buFont typeface="Arial" panose="020B0604020202020204" pitchFamily="34" charset="0"/>
                  <a:buChar char="•"/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50"/>
                  </a:spcBef>
                  <a:buFont typeface="Arial" panose="020B0604020202020204" pitchFamily="34" charset="0"/>
                  <a:buChar char="•"/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5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5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5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5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en-US" sz="1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CS</a:t>
                </a:r>
              </a:p>
            </p:txBody>
          </p:sp>
          <p:sp>
            <p:nvSpPr>
              <p:cNvPr id="406" name="Rectangle 385">
                <a:extLst>
                  <a:ext uri="{FF2B5EF4-FFF2-40B4-BE49-F238E27FC236}">
                    <a16:creationId xmlns:a16="http://schemas.microsoft.com/office/drawing/2014/main" id="{8C2D8AB7-903D-9A4C-AF32-B279C0E67E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00796" y="8579758"/>
                <a:ext cx="217497" cy="1338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100"/>
                  </a:spcBef>
                  <a:buFont typeface="Arial" panose="020B0604020202020204" pitchFamily="34" charset="0"/>
                  <a:buChar char="•"/>
                  <a:defRPr sz="3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50"/>
                  </a:spcBef>
                  <a:buFont typeface="Arial" panose="020B0604020202020204" pitchFamily="34" charset="0"/>
                  <a:buChar char="•"/>
                  <a:defRPr sz="2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50"/>
                  </a:spcBef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50"/>
                  </a:spcBef>
                  <a:buFont typeface="Arial" panose="020B0604020202020204" pitchFamily="34" charset="0"/>
                  <a:buChar char="•"/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50"/>
                  </a:spcBef>
                  <a:buFont typeface="Arial" panose="020B0604020202020204" pitchFamily="34" charset="0"/>
                  <a:buChar char="•"/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5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5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5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5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en-US" sz="1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FRF</a:t>
                </a:r>
              </a:p>
            </p:txBody>
          </p:sp>
          <p:sp>
            <p:nvSpPr>
              <p:cNvPr id="407" name="Rectangle 385">
                <a:extLst>
                  <a:ext uri="{FF2B5EF4-FFF2-40B4-BE49-F238E27FC236}">
                    <a16:creationId xmlns:a16="http://schemas.microsoft.com/office/drawing/2014/main" id="{C25F26E7-1D1C-864C-ABD1-249743302F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03800" y="7880999"/>
                <a:ext cx="223073" cy="1338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100"/>
                  </a:spcBef>
                  <a:buFont typeface="Arial" panose="020B0604020202020204" pitchFamily="34" charset="0"/>
                  <a:buChar char="•"/>
                  <a:defRPr sz="3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50"/>
                  </a:spcBef>
                  <a:buFont typeface="Arial" panose="020B0604020202020204" pitchFamily="34" charset="0"/>
                  <a:buChar char="•"/>
                  <a:defRPr sz="2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50"/>
                  </a:spcBef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50"/>
                  </a:spcBef>
                  <a:buFont typeface="Arial" panose="020B0604020202020204" pitchFamily="34" charset="0"/>
                  <a:buChar char="•"/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50"/>
                  </a:spcBef>
                  <a:buFont typeface="Arial" panose="020B0604020202020204" pitchFamily="34" charset="0"/>
                  <a:buChar char="•"/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5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5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5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5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19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en-US" sz="1000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PRF</a:t>
                </a:r>
              </a:p>
            </p:txBody>
          </p:sp>
        </p:grpSp>
        <p:cxnSp>
          <p:nvCxnSpPr>
            <p:cNvPr id="408" name="Straight Connector 407">
              <a:extLst>
                <a:ext uri="{FF2B5EF4-FFF2-40B4-BE49-F238E27FC236}">
                  <a16:creationId xmlns:a16="http://schemas.microsoft.com/office/drawing/2014/main" id="{1453BA2A-6AE7-4B40-862A-8E9BC91EA034}"/>
                </a:ext>
              </a:extLst>
            </p:cNvPr>
            <p:cNvCxnSpPr>
              <a:cxnSpLocks/>
            </p:cNvCxnSpPr>
            <p:nvPr/>
          </p:nvCxnSpPr>
          <p:spPr>
            <a:xfrm>
              <a:off x="3434759" y="2906858"/>
              <a:ext cx="15544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9" name="Straight Connector 408">
              <a:extLst>
                <a:ext uri="{FF2B5EF4-FFF2-40B4-BE49-F238E27FC236}">
                  <a16:creationId xmlns:a16="http://schemas.microsoft.com/office/drawing/2014/main" id="{FCAE42EF-DEC3-4B4D-A36E-029AE11FFD5A}"/>
                </a:ext>
              </a:extLst>
            </p:cNvPr>
            <p:cNvCxnSpPr>
              <a:cxnSpLocks/>
            </p:cNvCxnSpPr>
            <p:nvPr/>
          </p:nvCxnSpPr>
          <p:spPr>
            <a:xfrm>
              <a:off x="3434759" y="2101540"/>
              <a:ext cx="15544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0" name="Straight Connector 409">
              <a:extLst>
                <a:ext uri="{FF2B5EF4-FFF2-40B4-BE49-F238E27FC236}">
                  <a16:creationId xmlns:a16="http://schemas.microsoft.com/office/drawing/2014/main" id="{C47E41B8-DE69-3944-BCF8-522B03415F4E}"/>
                </a:ext>
              </a:extLst>
            </p:cNvPr>
            <p:cNvCxnSpPr>
              <a:cxnSpLocks/>
            </p:cNvCxnSpPr>
            <p:nvPr/>
          </p:nvCxnSpPr>
          <p:spPr>
            <a:xfrm>
              <a:off x="3434759" y="1310305"/>
              <a:ext cx="155448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244B0CDA-C1B1-A641-95EC-13F9BFC6C27B}"/>
              </a:ext>
            </a:extLst>
          </p:cNvPr>
          <p:cNvGrpSpPr>
            <a:grpSpLocks noChangeAspect="1"/>
          </p:cNvGrpSpPr>
          <p:nvPr/>
        </p:nvGrpSpPr>
        <p:grpSpPr>
          <a:xfrm>
            <a:off x="7859629" y="3650954"/>
            <a:ext cx="1590925" cy="2560320"/>
            <a:chOff x="7609521" y="253452"/>
            <a:chExt cx="1441092" cy="2319190"/>
          </a:xfrm>
        </p:grpSpPr>
        <p:pic>
          <p:nvPicPr>
            <p:cNvPr id="412" name="Picture 411">
              <a:extLst>
                <a:ext uri="{FF2B5EF4-FFF2-40B4-BE49-F238E27FC236}">
                  <a16:creationId xmlns:a16="http://schemas.microsoft.com/office/drawing/2014/main" id="{6AFE9930-0112-C245-9360-D5CEA0EE66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 cstate="print"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10866" y="253452"/>
              <a:ext cx="1414045" cy="731520"/>
            </a:xfrm>
            <a:prstGeom prst="rect">
              <a:avLst/>
            </a:prstGeom>
          </p:spPr>
        </p:pic>
        <p:pic>
          <p:nvPicPr>
            <p:cNvPr id="413" name="Picture 412">
              <a:extLst>
                <a:ext uri="{FF2B5EF4-FFF2-40B4-BE49-F238E27FC236}">
                  <a16:creationId xmlns:a16="http://schemas.microsoft.com/office/drawing/2014/main" id="{FE76B73C-3D82-914C-A69C-684CE21E5333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 cstate="print">
              <a:extLst>
                <a:ext uri="{BEBA8EAE-BF5A-486C-A8C5-ECC9F3942E4B}">
                  <a14:imgProps xmlns:a14="http://schemas.microsoft.com/office/drawing/2010/main">
                    <a14:imgLayer r:embed="rId25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10373" y="1841122"/>
              <a:ext cx="1400409" cy="731520"/>
            </a:xfrm>
            <a:prstGeom prst="rect">
              <a:avLst/>
            </a:prstGeom>
          </p:spPr>
        </p:pic>
        <p:pic>
          <p:nvPicPr>
            <p:cNvPr id="415" name="Picture 414">
              <a:extLst>
                <a:ext uri="{FF2B5EF4-FFF2-40B4-BE49-F238E27FC236}">
                  <a16:creationId xmlns:a16="http://schemas.microsoft.com/office/drawing/2014/main" id="{470221B3-39A8-5E4F-B167-3520E35B76E5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 cstate="print">
              <a:extLst>
                <a:ext uri="{BEBA8EAE-BF5A-486C-A8C5-ECC9F3942E4B}">
                  <a14:imgProps xmlns:a14="http://schemas.microsoft.com/office/drawing/2010/main">
                    <a14:imgLayer r:embed="rId27">
                      <a14:imgEffect>
                        <a14:brightnessContrast bright="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9521" y="1048225"/>
              <a:ext cx="1409276" cy="731520"/>
            </a:xfrm>
            <a:prstGeom prst="rect">
              <a:avLst/>
            </a:prstGeom>
          </p:spPr>
        </p:pic>
        <p:sp>
          <p:nvSpPr>
            <p:cNvPr id="419" name="TextBox 418">
              <a:extLst>
                <a:ext uri="{FF2B5EF4-FFF2-40B4-BE49-F238E27FC236}">
                  <a16:creationId xmlns:a16="http://schemas.microsoft.com/office/drawing/2014/main" id="{67E7438B-B043-E245-9E68-6256805826D9}"/>
                </a:ext>
              </a:extLst>
            </p:cNvPr>
            <p:cNvSpPr txBox="1"/>
            <p:nvPr/>
          </p:nvSpPr>
          <p:spPr>
            <a:xfrm>
              <a:off x="8545345" y="382355"/>
              <a:ext cx="50526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>
                  <a:solidFill>
                    <a:srgbClr val="00B05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c-Fos</a:t>
              </a:r>
            </a:p>
          </p:txBody>
        </p:sp>
        <p:sp>
          <p:nvSpPr>
            <p:cNvPr id="420" name="Rectangle 385">
              <a:extLst>
                <a:ext uri="{FF2B5EF4-FFF2-40B4-BE49-F238E27FC236}">
                  <a16:creationId xmlns:a16="http://schemas.microsoft.com/office/drawing/2014/main" id="{6B789517-6100-0044-AACC-71E169554E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04684" y="284377"/>
              <a:ext cx="177933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100"/>
                </a:spcBef>
                <a:buFont typeface="Arial" panose="020B0604020202020204" pitchFamily="34" charset="0"/>
                <a:buChar char="•"/>
                <a:defRPr sz="30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Char char="•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Char char="•"/>
                <a:defRPr sz="22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CS</a:t>
              </a:r>
            </a:p>
          </p:txBody>
        </p:sp>
        <p:sp>
          <p:nvSpPr>
            <p:cNvPr id="421" name="Rectangle 385">
              <a:extLst>
                <a:ext uri="{FF2B5EF4-FFF2-40B4-BE49-F238E27FC236}">
                  <a16:creationId xmlns:a16="http://schemas.microsoft.com/office/drawing/2014/main" id="{3790E51D-CC0C-384D-845F-B2A90A5BB4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99806" y="1864824"/>
              <a:ext cx="256480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100"/>
                </a:spcBef>
                <a:buFont typeface="Arial" panose="020B0604020202020204" pitchFamily="34" charset="0"/>
                <a:buChar char="•"/>
                <a:defRPr sz="30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Char char="•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Char char="•"/>
                <a:defRPr sz="22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PRF</a:t>
              </a:r>
            </a:p>
          </p:txBody>
        </p:sp>
        <p:sp>
          <p:nvSpPr>
            <p:cNvPr id="422" name="Rectangle 385">
              <a:extLst>
                <a:ext uri="{FF2B5EF4-FFF2-40B4-BE49-F238E27FC236}">
                  <a16:creationId xmlns:a16="http://schemas.microsoft.com/office/drawing/2014/main" id="{276B32DE-4534-CD4C-8773-E371F9A800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29271" y="1085264"/>
              <a:ext cx="250068" cy="153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100"/>
                </a:spcBef>
                <a:buFont typeface="Arial" panose="020B0604020202020204" pitchFamily="34" charset="0"/>
                <a:buChar char="•"/>
                <a:defRPr sz="30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Char char="•"/>
                <a:defRPr sz="2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Char char="•"/>
                <a:defRPr sz="22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50"/>
                </a:spcBef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5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9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en-US" sz="1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FRF</a:t>
              </a:r>
            </a:p>
          </p:txBody>
        </p:sp>
        <p:cxnSp>
          <p:nvCxnSpPr>
            <p:cNvPr id="423" name="Straight Connector 422">
              <a:extLst>
                <a:ext uri="{FF2B5EF4-FFF2-40B4-BE49-F238E27FC236}">
                  <a16:creationId xmlns:a16="http://schemas.microsoft.com/office/drawing/2014/main" id="{4C92D31B-7A4F-0F44-B6F5-2C0125DF3E3D}"/>
                </a:ext>
              </a:extLst>
            </p:cNvPr>
            <p:cNvCxnSpPr>
              <a:cxnSpLocks/>
            </p:cNvCxnSpPr>
            <p:nvPr/>
          </p:nvCxnSpPr>
          <p:spPr>
            <a:xfrm>
              <a:off x="7637409" y="2522717"/>
              <a:ext cx="18288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4" name="Straight Connector 423">
              <a:extLst>
                <a:ext uri="{FF2B5EF4-FFF2-40B4-BE49-F238E27FC236}">
                  <a16:creationId xmlns:a16="http://schemas.microsoft.com/office/drawing/2014/main" id="{EC87F7A2-93A5-334F-98C4-71F857833D87}"/>
                </a:ext>
              </a:extLst>
            </p:cNvPr>
            <p:cNvCxnSpPr>
              <a:cxnSpLocks/>
            </p:cNvCxnSpPr>
            <p:nvPr/>
          </p:nvCxnSpPr>
          <p:spPr>
            <a:xfrm>
              <a:off x="7637409" y="1726189"/>
              <a:ext cx="18288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5" name="Straight Connector 424">
              <a:extLst>
                <a:ext uri="{FF2B5EF4-FFF2-40B4-BE49-F238E27FC236}">
                  <a16:creationId xmlns:a16="http://schemas.microsoft.com/office/drawing/2014/main" id="{6244CD10-153E-8E4E-86B1-429AC34EB81D}"/>
                </a:ext>
              </a:extLst>
            </p:cNvPr>
            <p:cNvCxnSpPr>
              <a:cxnSpLocks/>
            </p:cNvCxnSpPr>
            <p:nvPr/>
          </p:nvCxnSpPr>
          <p:spPr>
            <a:xfrm>
              <a:off x="7637409" y="942819"/>
              <a:ext cx="182880" cy="0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1847954A-FDA9-664D-856B-35BC87AAC9D9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3530753" y="6845590"/>
            <a:ext cx="1123161" cy="707875"/>
          </a:xfrm>
          <a:prstGeom prst="rect">
            <a:avLst/>
          </a:prstGeom>
        </p:spPr>
      </p:pic>
      <p:sp>
        <p:nvSpPr>
          <p:cNvPr id="225" name="TextBox 224">
            <a:extLst>
              <a:ext uri="{FF2B5EF4-FFF2-40B4-BE49-F238E27FC236}">
                <a16:creationId xmlns:a16="http://schemas.microsoft.com/office/drawing/2014/main" id="{4882333E-B26E-7743-9230-9EC60B0EB782}"/>
              </a:ext>
            </a:extLst>
          </p:cNvPr>
          <p:cNvSpPr txBox="1"/>
          <p:nvPr/>
        </p:nvSpPr>
        <p:spPr>
          <a:xfrm>
            <a:off x="124985" y="643606"/>
            <a:ext cx="12192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Figure 2-figure supplement 1</a:t>
            </a:r>
            <a:endParaRPr lang="en-US" sz="1100" dirty="0"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1229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8638</TotalTime>
  <Words>127</Words>
  <Application>Microsoft Macintosh PowerPoint</Application>
  <PresentationFormat>Custom</PresentationFormat>
  <Paragraphs>86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Holmes, Andrew (NIH/NIAAA) [E]</dc:creator>
  <cp:lastModifiedBy>Holmes, Andrew (NIH/NIAAA) [E]</cp:lastModifiedBy>
  <cp:revision>440</cp:revision>
  <dcterms:created xsi:type="dcterms:W3CDTF">2019-04-25T21:11:26Z</dcterms:created>
  <dcterms:modified xsi:type="dcterms:W3CDTF">2020-11-17T16:47:43Z</dcterms:modified>
</cp:coreProperties>
</file>