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"/>
  </p:notesMasterIdLst>
  <p:sldIdLst>
    <p:sldId id="282" r:id="rId2"/>
  </p:sldIdLst>
  <p:sldSz cx="1219200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168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7E7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1929" autoAdjust="0"/>
    <p:restoredTop sz="95613" autoAdjust="0"/>
  </p:normalViewPr>
  <p:slideViewPr>
    <p:cSldViewPr snapToGrid="0" snapToObjects="1">
      <p:cViewPr varScale="1">
        <p:scale>
          <a:sx n="62" d="100"/>
          <a:sy n="62" d="100"/>
        </p:scale>
        <p:origin x="1976" y="208"/>
      </p:cViewPr>
      <p:guideLst>
        <p:guide orient="horz" pos="6168"/>
        <p:guide pos="3840"/>
      </p:guideLst>
    </p:cSldViewPr>
  </p:slideViewPr>
  <p:notesTextViewPr>
    <p:cViewPr>
      <p:scale>
        <a:sx n="90" d="100"/>
        <a:sy n="9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285779-C289-5F41-B645-0268E75F26E0}" type="datetimeFigureOut">
              <a:rPr lang="en-US" smtClean="0"/>
              <a:t>11/17/20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057400" y="1143000"/>
            <a:ext cx="27432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9BB3E3-9EA6-C44E-8A9B-B1066AC29B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40438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244726"/>
            <a:ext cx="10363200" cy="4775200"/>
          </a:xfrm>
        </p:spPr>
        <p:txBody>
          <a:bodyPr anchor="b"/>
          <a:lstStyle>
            <a:lvl1pPr algn="ctr">
              <a:defRPr sz="8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7204076"/>
            <a:ext cx="9144000" cy="3311524"/>
          </a:xfrm>
        </p:spPr>
        <p:txBody>
          <a:bodyPr/>
          <a:lstStyle>
            <a:lvl1pPr marL="0" indent="0" algn="ctr">
              <a:buNone/>
              <a:defRPr sz="3200"/>
            </a:lvl1pPr>
            <a:lvl2pPr marL="609585" indent="0" algn="ctr">
              <a:buNone/>
              <a:defRPr sz="2667"/>
            </a:lvl2pPr>
            <a:lvl3pPr marL="1219170" indent="0" algn="ctr">
              <a:buNone/>
              <a:defRPr sz="2400"/>
            </a:lvl3pPr>
            <a:lvl4pPr marL="1828754" indent="0" algn="ctr">
              <a:buNone/>
              <a:defRPr sz="2133"/>
            </a:lvl4pPr>
            <a:lvl5pPr marL="2438339" indent="0" algn="ctr">
              <a:buNone/>
              <a:defRPr sz="2133"/>
            </a:lvl5pPr>
            <a:lvl6pPr marL="3047924" indent="0" algn="ctr">
              <a:buNone/>
              <a:defRPr sz="2133"/>
            </a:lvl6pPr>
            <a:lvl7pPr marL="3657509" indent="0" algn="ctr">
              <a:buNone/>
              <a:defRPr sz="2133"/>
            </a:lvl7pPr>
            <a:lvl8pPr marL="4267093" indent="0" algn="ctr">
              <a:buNone/>
              <a:defRPr sz="2133"/>
            </a:lvl8pPr>
            <a:lvl9pPr marL="4876678" indent="0" algn="ctr">
              <a:buNone/>
              <a:defRPr sz="2133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48EBC-4A2C-4C46-B676-72366042DE5C}" type="datetimeFigureOut">
              <a:rPr lang="en-US" smtClean="0"/>
              <a:t>11/17/20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75868-E8C0-4C41-9E75-E8AE3D84AD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65052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48EBC-4A2C-4C46-B676-72366042DE5C}" type="datetimeFigureOut">
              <a:rPr lang="en-US" smtClean="0"/>
              <a:t>11/17/20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75868-E8C0-4C41-9E75-E8AE3D84AD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33195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30250"/>
            <a:ext cx="2628900" cy="1162367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730250"/>
            <a:ext cx="7734300" cy="1162367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48EBC-4A2C-4C46-B676-72366042DE5C}" type="datetimeFigureOut">
              <a:rPr lang="en-US" smtClean="0"/>
              <a:t>11/17/20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75868-E8C0-4C41-9E75-E8AE3D84AD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82061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48EBC-4A2C-4C46-B676-72366042DE5C}" type="datetimeFigureOut">
              <a:rPr lang="en-US" smtClean="0"/>
              <a:t>11/17/20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75868-E8C0-4C41-9E75-E8AE3D84AD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01364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3419479"/>
            <a:ext cx="10515600" cy="5705474"/>
          </a:xfrm>
        </p:spPr>
        <p:txBody>
          <a:bodyPr anchor="b"/>
          <a:lstStyle>
            <a:lvl1pPr>
              <a:defRPr sz="8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9178929"/>
            <a:ext cx="10515600" cy="3000374"/>
          </a:xfrm>
        </p:spPr>
        <p:txBody>
          <a:bodyPr/>
          <a:lstStyle>
            <a:lvl1pPr marL="0" indent="0">
              <a:buNone/>
              <a:defRPr sz="3200">
                <a:solidFill>
                  <a:schemeClr val="tx1"/>
                </a:solidFill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48EBC-4A2C-4C46-B676-72366042DE5C}" type="datetimeFigureOut">
              <a:rPr lang="en-US" smtClean="0"/>
              <a:t>11/17/20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75868-E8C0-4C41-9E75-E8AE3D84AD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5484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3651250"/>
            <a:ext cx="5181600" cy="87026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3651250"/>
            <a:ext cx="5181600" cy="87026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48EBC-4A2C-4C46-B676-72366042DE5C}" type="datetimeFigureOut">
              <a:rPr lang="en-US" smtClean="0"/>
              <a:t>11/17/20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75868-E8C0-4C41-9E75-E8AE3D84AD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39000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730253"/>
            <a:ext cx="10515600" cy="265112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3362326"/>
            <a:ext cx="5157787" cy="1647824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5010150"/>
            <a:ext cx="5157787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3362326"/>
            <a:ext cx="5183188" cy="1647824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5010150"/>
            <a:ext cx="5183188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48EBC-4A2C-4C46-B676-72366042DE5C}" type="datetimeFigureOut">
              <a:rPr lang="en-US" smtClean="0"/>
              <a:t>11/17/20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75868-E8C0-4C41-9E75-E8AE3D84AD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86784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48EBC-4A2C-4C46-B676-72366042DE5C}" type="datetimeFigureOut">
              <a:rPr lang="en-US" smtClean="0"/>
              <a:t>11/17/20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75868-E8C0-4C41-9E75-E8AE3D84AD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29304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48EBC-4A2C-4C46-B676-72366042DE5C}" type="datetimeFigureOut">
              <a:rPr lang="en-US" smtClean="0"/>
              <a:t>11/17/20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75868-E8C0-4C41-9E75-E8AE3D84AD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18294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914400"/>
            <a:ext cx="3932237" cy="3200400"/>
          </a:xfrm>
        </p:spPr>
        <p:txBody>
          <a:bodyPr anchor="b"/>
          <a:lstStyle>
            <a:lvl1pPr>
              <a:defRPr sz="426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1974853"/>
            <a:ext cx="6172200" cy="9747250"/>
          </a:xfrm>
        </p:spPr>
        <p:txBody>
          <a:bodyPr/>
          <a:lstStyle>
            <a:lvl1pPr>
              <a:defRPr sz="4267"/>
            </a:lvl1pPr>
            <a:lvl2pPr>
              <a:defRPr sz="3733"/>
            </a:lvl2pPr>
            <a:lvl3pPr>
              <a:defRPr sz="3200"/>
            </a:lvl3pPr>
            <a:lvl4pPr>
              <a:defRPr sz="2667"/>
            </a:lvl4pPr>
            <a:lvl5pPr>
              <a:defRPr sz="2667"/>
            </a:lvl5pPr>
            <a:lvl6pPr>
              <a:defRPr sz="2667"/>
            </a:lvl6pPr>
            <a:lvl7pPr>
              <a:defRPr sz="2667"/>
            </a:lvl7pPr>
            <a:lvl8pPr>
              <a:defRPr sz="2667"/>
            </a:lvl8pPr>
            <a:lvl9pPr>
              <a:defRPr sz="26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114800"/>
            <a:ext cx="3932237" cy="7623176"/>
          </a:xfrm>
        </p:spPr>
        <p:txBody>
          <a:bodyPr/>
          <a:lstStyle>
            <a:lvl1pPr marL="0" indent="0">
              <a:buNone/>
              <a:defRPr sz="2133"/>
            </a:lvl1pPr>
            <a:lvl2pPr marL="609585" indent="0">
              <a:buNone/>
              <a:defRPr sz="1867"/>
            </a:lvl2pPr>
            <a:lvl3pPr marL="1219170" indent="0">
              <a:buNone/>
              <a:defRPr sz="1600"/>
            </a:lvl3pPr>
            <a:lvl4pPr marL="1828754" indent="0">
              <a:buNone/>
              <a:defRPr sz="1333"/>
            </a:lvl4pPr>
            <a:lvl5pPr marL="2438339" indent="0">
              <a:buNone/>
              <a:defRPr sz="1333"/>
            </a:lvl5pPr>
            <a:lvl6pPr marL="3047924" indent="0">
              <a:buNone/>
              <a:defRPr sz="1333"/>
            </a:lvl6pPr>
            <a:lvl7pPr marL="3657509" indent="0">
              <a:buNone/>
              <a:defRPr sz="1333"/>
            </a:lvl7pPr>
            <a:lvl8pPr marL="4267093" indent="0">
              <a:buNone/>
              <a:defRPr sz="1333"/>
            </a:lvl8pPr>
            <a:lvl9pPr marL="4876678" indent="0">
              <a:buNone/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48EBC-4A2C-4C46-B676-72366042DE5C}" type="datetimeFigureOut">
              <a:rPr lang="en-US" smtClean="0"/>
              <a:t>11/17/20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75868-E8C0-4C41-9E75-E8AE3D84AD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98477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914400"/>
            <a:ext cx="3932237" cy="3200400"/>
          </a:xfrm>
        </p:spPr>
        <p:txBody>
          <a:bodyPr anchor="b"/>
          <a:lstStyle>
            <a:lvl1pPr>
              <a:defRPr sz="426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1974853"/>
            <a:ext cx="6172200" cy="9747250"/>
          </a:xfrm>
        </p:spPr>
        <p:txBody>
          <a:bodyPr anchor="t"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114800"/>
            <a:ext cx="3932237" cy="7623176"/>
          </a:xfrm>
        </p:spPr>
        <p:txBody>
          <a:bodyPr/>
          <a:lstStyle>
            <a:lvl1pPr marL="0" indent="0">
              <a:buNone/>
              <a:defRPr sz="2133"/>
            </a:lvl1pPr>
            <a:lvl2pPr marL="609585" indent="0">
              <a:buNone/>
              <a:defRPr sz="1867"/>
            </a:lvl2pPr>
            <a:lvl3pPr marL="1219170" indent="0">
              <a:buNone/>
              <a:defRPr sz="1600"/>
            </a:lvl3pPr>
            <a:lvl4pPr marL="1828754" indent="0">
              <a:buNone/>
              <a:defRPr sz="1333"/>
            </a:lvl4pPr>
            <a:lvl5pPr marL="2438339" indent="0">
              <a:buNone/>
              <a:defRPr sz="1333"/>
            </a:lvl5pPr>
            <a:lvl6pPr marL="3047924" indent="0">
              <a:buNone/>
              <a:defRPr sz="1333"/>
            </a:lvl6pPr>
            <a:lvl7pPr marL="3657509" indent="0">
              <a:buNone/>
              <a:defRPr sz="1333"/>
            </a:lvl7pPr>
            <a:lvl8pPr marL="4267093" indent="0">
              <a:buNone/>
              <a:defRPr sz="1333"/>
            </a:lvl8pPr>
            <a:lvl9pPr marL="4876678" indent="0">
              <a:buNone/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48EBC-4A2C-4C46-B676-72366042DE5C}" type="datetimeFigureOut">
              <a:rPr lang="en-US" smtClean="0"/>
              <a:t>11/17/20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75868-E8C0-4C41-9E75-E8AE3D84AD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68390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730253"/>
            <a:ext cx="1051560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3651250"/>
            <a:ext cx="1051560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12712703"/>
            <a:ext cx="27432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E48EBC-4A2C-4C46-B676-72366042DE5C}" type="datetimeFigureOut">
              <a:rPr lang="en-US" smtClean="0"/>
              <a:t>11/17/20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12712703"/>
            <a:ext cx="41148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12712703"/>
            <a:ext cx="27432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475868-E8C0-4C41-9E75-E8AE3D84AD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40863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219170" rtl="0" eaLnBrk="1" latinLnBrk="0" hangingPunct="1">
        <a:lnSpc>
          <a:spcPct val="90000"/>
        </a:lnSpc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4792" indent="-304792" algn="l" defTabSz="1219170" rtl="0" eaLnBrk="1" latinLnBrk="0" hangingPunct="1">
        <a:lnSpc>
          <a:spcPct val="90000"/>
        </a:lnSpc>
        <a:spcBef>
          <a:spcPts val="1333"/>
        </a:spcBef>
        <a:buFont typeface="Arial" panose="020B0604020202020204" pitchFamily="34" charset="0"/>
        <a:buChar char="•"/>
        <a:defRPr sz="3733" kern="1200">
          <a:solidFill>
            <a:schemeClr val="tx1"/>
          </a:solidFill>
          <a:latin typeface="+mn-lt"/>
          <a:ea typeface="+mn-ea"/>
          <a:cs typeface="+mn-cs"/>
        </a:defRPr>
      </a:lvl1pPr>
      <a:lvl2pPr marL="914377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Line 128">
            <a:extLst>
              <a:ext uri="{FF2B5EF4-FFF2-40B4-BE49-F238E27FC236}">
                <a16:creationId xmlns:a16="http://schemas.microsoft.com/office/drawing/2014/main" id="{DA1F5076-D54E-3546-BBAE-400A32A3647B}"/>
              </a:ext>
            </a:extLst>
          </p:cNvPr>
          <p:cNvSpPr>
            <a:spLocks noChangeShapeType="1"/>
          </p:cNvSpPr>
          <p:nvPr/>
        </p:nvSpPr>
        <p:spPr bwMode="auto">
          <a:xfrm>
            <a:off x="6280142" y="5934723"/>
            <a:ext cx="0" cy="28575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Line 130">
            <a:extLst>
              <a:ext uri="{FF2B5EF4-FFF2-40B4-BE49-F238E27FC236}">
                <a16:creationId xmlns:a16="http://schemas.microsoft.com/office/drawing/2014/main" id="{4B928278-C622-B64C-9590-0FA0BD539C32}"/>
              </a:ext>
            </a:extLst>
          </p:cNvPr>
          <p:cNvSpPr>
            <a:spLocks noChangeShapeType="1"/>
          </p:cNvSpPr>
          <p:nvPr/>
        </p:nvSpPr>
        <p:spPr bwMode="auto">
          <a:xfrm>
            <a:off x="6261092" y="6220473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Freeform 152">
            <a:extLst>
              <a:ext uri="{FF2B5EF4-FFF2-40B4-BE49-F238E27FC236}">
                <a16:creationId xmlns:a16="http://schemas.microsoft.com/office/drawing/2014/main" id="{9082B3F8-DBC0-1D44-9282-5A8E3CF6E476}"/>
              </a:ext>
            </a:extLst>
          </p:cNvPr>
          <p:cNvSpPr>
            <a:spLocks/>
          </p:cNvSpPr>
          <p:nvPr/>
        </p:nvSpPr>
        <p:spPr bwMode="auto">
          <a:xfrm>
            <a:off x="5946767" y="6763398"/>
            <a:ext cx="114300" cy="114300"/>
          </a:xfrm>
          <a:custGeom>
            <a:avLst/>
            <a:gdLst>
              <a:gd name="T0" fmla="*/ 36 w 72"/>
              <a:gd name="T1" fmla="*/ 0 h 72"/>
              <a:gd name="T2" fmla="*/ 0 w 72"/>
              <a:gd name="T3" fmla="*/ 72 h 72"/>
              <a:gd name="T4" fmla="*/ 72 w 72"/>
              <a:gd name="T5" fmla="*/ 72 h 72"/>
              <a:gd name="T6" fmla="*/ 36 w 72"/>
              <a:gd name="T7" fmla="*/ 0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2" h="72">
                <a:moveTo>
                  <a:pt x="36" y="0"/>
                </a:moveTo>
                <a:lnTo>
                  <a:pt x="0" y="72"/>
                </a:lnTo>
                <a:lnTo>
                  <a:pt x="72" y="72"/>
                </a:lnTo>
                <a:lnTo>
                  <a:pt x="36" y="0"/>
                </a:lnTo>
                <a:close/>
              </a:path>
            </a:pathLst>
          </a:cu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20">
            <a:extLst>
              <a:ext uri="{FF2B5EF4-FFF2-40B4-BE49-F238E27FC236}">
                <a16:creationId xmlns:a16="http://schemas.microsoft.com/office/drawing/2014/main" id="{D9B25BCE-648E-B740-AF29-F0338513BB16}"/>
              </a:ext>
            </a:extLst>
          </p:cNvPr>
          <p:cNvSpPr>
            <a:spLocks/>
          </p:cNvSpPr>
          <p:nvPr/>
        </p:nvSpPr>
        <p:spPr bwMode="auto">
          <a:xfrm>
            <a:off x="5946767" y="6791973"/>
            <a:ext cx="114300" cy="114300"/>
          </a:xfrm>
          <a:custGeom>
            <a:avLst/>
            <a:gdLst>
              <a:gd name="T0" fmla="*/ 36 w 72"/>
              <a:gd name="T1" fmla="*/ 0 h 72"/>
              <a:gd name="T2" fmla="*/ 0 w 72"/>
              <a:gd name="T3" fmla="*/ 72 h 72"/>
              <a:gd name="T4" fmla="*/ 72 w 72"/>
              <a:gd name="T5" fmla="*/ 72 h 72"/>
              <a:gd name="T6" fmla="*/ 36 w 72"/>
              <a:gd name="T7" fmla="*/ 0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2" h="72">
                <a:moveTo>
                  <a:pt x="36" y="0"/>
                </a:moveTo>
                <a:lnTo>
                  <a:pt x="0" y="72"/>
                </a:lnTo>
                <a:lnTo>
                  <a:pt x="72" y="72"/>
                </a:lnTo>
                <a:lnTo>
                  <a:pt x="36" y="0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153">
            <a:extLst>
              <a:ext uri="{FF2B5EF4-FFF2-40B4-BE49-F238E27FC236}">
                <a16:creationId xmlns:a16="http://schemas.microsoft.com/office/drawing/2014/main" id="{DA38C8A1-2A58-564F-9460-DF143499104E}"/>
              </a:ext>
            </a:extLst>
          </p:cNvPr>
          <p:cNvSpPr>
            <a:spLocks/>
          </p:cNvSpPr>
          <p:nvPr/>
        </p:nvSpPr>
        <p:spPr bwMode="auto">
          <a:xfrm>
            <a:off x="5946767" y="6763398"/>
            <a:ext cx="114300" cy="114300"/>
          </a:xfrm>
          <a:custGeom>
            <a:avLst/>
            <a:gdLst>
              <a:gd name="T0" fmla="*/ 36 w 72"/>
              <a:gd name="T1" fmla="*/ 0 h 72"/>
              <a:gd name="T2" fmla="*/ 0 w 72"/>
              <a:gd name="T3" fmla="*/ 72 h 72"/>
              <a:gd name="T4" fmla="*/ 72 w 72"/>
              <a:gd name="T5" fmla="*/ 72 h 72"/>
              <a:gd name="T6" fmla="*/ 36 w 72"/>
              <a:gd name="T7" fmla="*/ 0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2" h="72">
                <a:moveTo>
                  <a:pt x="36" y="0"/>
                </a:moveTo>
                <a:lnTo>
                  <a:pt x="0" y="72"/>
                </a:lnTo>
                <a:lnTo>
                  <a:pt x="72" y="72"/>
                </a:lnTo>
                <a:lnTo>
                  <a:pt x="36" y="0"/>
                </a:lnTo>
              </a:path>
            </a:pathLst>
          </a:custGeom>
          <a:solidFill>
            <a:srgbClr val="002060"/>
          </a:solidFill>
          <a:ln w="952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Line 162">
            <a:extLst>
              <a:ext uri="{FF2B5EF4-FFF2-40B4-BE49-F238E27FC236}">
                <a16:creationId xmlns:a16="http://schemas.microsoft.com/office/drawing/2014/main" id="{1303E4C9-3CEC-FF4D-831D-1A56F820E609}"/>
              </a:ext>
            </a:extLst>
          </p:cNvPr>
          <p:cNvSpPr>
            <a:spLocks noChangeShapeType="1"/>
          </p:cNvSpPr>
          <p:nvPr/>
        </p:nvSpPr>
        <p:spPr bwMode="auto">
          <a:xfrm>
            <a:off x="6261092" y="6115698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Freeform 131">
            <a:extLst>
              <a:ext uri="{FF2B5EF4-FFF2-40B4-BE49-F238E27FC236}">
                <a16:creationId xmlns:a16="http://schemas.microsoft.com/office/drawing/2014/main" id="{4ABFB1D2-7967-8E46-9572-A3755EBA82D0}"/>
              </a:ext>
            </a:extLst>
          </p:cNvPr>
          <p:cNvSpPr>
            <a:spLocks/>
          </p:cNvSpPr>
          <p:nvPr/>
        </p:nvSpPr>
        <p:spPr bwMode="auto">
          <a:xfrm>
            <a:off x="6213467" y="6010923"/>
            <a:ext cx="114300" cy="114300"/>
          </a:xfrm>
          <a:custGeom>
            <a:avLst/>
            <a:gdLst>
              <a:gd name="T0" fmla="*/ 36 w 72"/>
              <a:gd name="T1" fmla="*/ 0 h 72"/>
              <a:gd name="T2" fmla="*/ 0 w 72"/>
              <a:gd name="T3" fmla="*/ 72 h 72"/>
              <a:gd name="T4" fmla="*/ 72 w 72"/>
              <a:gd name="T5" fmla="*/ 72 h 72"/>
              <a:gd name="T6" fmla="*/ 36 w 72"/>
              <a:gd name="T7" fmla="*/ 0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2" h="72">
                <a:moveTo>
                  <a:pt x="36" y="0"/>
                </a:moveTo>
                <a:lnTo>
                  <a:pt x="0" y="72"/>
                </a:lnTo>
                <a:lnTo>
                  <a:pt x="72" y="72"/>
                </a:lnTo>
                <a:lnTo>
                  <a:pt x="36" y="0"/>
                </a:lnTo>
              </a:path>
            </a:pathLst>
          </a:custGeom>
          <a:solidFill>
            <a:srgbClr val="C00000"/>
          </a:solidFill>
          <a:ln w="952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Line 65">
            <a:extLst>
              <a:ext uri="{FF2B5EF4-FFF2-40B4-BE49-F238E27FC236}">
                <a16:creationId xmlns:a16="http://schemas.microsoft.com/office/drawing/2014/main" id="{98BB8D23-928A-B748-9A6F-2D60427986C0}"/>
              </a:ext>
            </a:extLst>
          </p:cNvPr>
          <p:cNvSpPr>
            <a:spLocks noChangeShapeType="1"/>
          </p:cNvSpPr>
          <p:nvPr/>
        </p:nvSpPr>
        <p:spPr bwMode="auto">
          <a:xfrm>
            <a:off x="6280142" y="5915673"/>
            <a:ext cx="0" cy="38100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Freeform 132">
            <a:extLst>
              <a:ext uri="{FF2B5EF4-FFF2-40B4-BE49-F238E27FC236}">
                <a16:creationId xmlns:a16="http://schemas.microsoft.com/office/drawing/2014/main" id="{0E6A22D9-49EF-3C47-9FB6-F5CA60F0A4C2}"/>
              </a:ext>
            </a:extLst>
          </p:cNvPr>
          <p:cNvSpPr>
            <a:spLocks/>
          </p:cNvSpPr>
          <p:nvPr/>
        </p:nvSpPr>
        <p:spPr bwMode="auto">
          <a:xfrm>
            <a:off x="6213467" y="6010923"/>
            <a:ext cx="114300" cy="114300"/>
          </a:xfrm>
          <a:custGeom>
            <a:avLst/>
            <a:gdLst>
              <a:gd name="T0" fmla="*/ 36 w 72"/>
              <a:gd name="T1" fmla="*/ 0 h 72"/>
              <a:gd name="T2" fmla="*/ 0 w 72"/>
              <a:gd name="T3" fmla="*/ 72 h 72"/>
              <a:gd name="T4" fmla="*/ 72 w 72"/>
              <a:gd name="T5" fmla="*/ 72 h 72"/>
              <a:gd name="T6" fmla="*/ 36 w 72"/>
              <a:gd name="T7" fmla="*/ 0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2" h="72">
                <a:moveTo>
                  <a:pt x="36" y="0"/>
                </a:moveTo>
                <a:lnTo>
                  <a:pt x="0" y="72"/>
                </a:lnTo>
                <a:lnTo>
                  <a:pt x="72" y="72"/>
                </a:lnTo>
                <a:lnTo>
                  <a:pt x="36" y="0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Oval 68">
            <a:extLst>
              <a:ext uri="{FF2B5EF4-FFF2-40B4-BE49-F238E27FC236}">
                <a16:creationId xmlns:a16="http://schemas.microsoft.com/office/drawing/2014/main" id="{641C8C33-F91C-7045-9C04-7678C219061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27755" y="6053786"/>
            <a:ext cx="114300" cy="114300"/>
          </a:xfrm>
          <a:prstGeom prst="ellipse">
            <a:avLst/>
          </a:prstGeom>
          <a:solidFill>
            <a:srgbClr val="C00000"/>
          </a:solidFill>
          <a:ln w="952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Line 122">
            <a:extLst>
              <a:ext uri="{FF2B5EF4-FFF2-40B4-BE49-F238E27FC236}">
                <a16:creationId xmlns:a16="http://schemas.microsoft.com/office/drawing/2014/main" id="{45A4874F-BB38-8040-AB8F-98030C717C12}"/>
              </a:ext>
            </a:extLst>
          </p:cNvPr>
          <p:cNvSpPr>
            <a:spLocks noChangeShapeType="1"/>
          </p:cNvSpPr>
          <p:nvPr/>
        </p:nvSpPr>
        <p:spPr bwMode="auto">
          <a:xfrm>
            <a:off x="6146792" y="6201423"/>
            <a:ext cx="0" cy="30480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Line 124">
            <a:extLst>
              <a:ext uri="{FF2B5EF4-FFF2-40B4-BE49-F238E27FC236}">
                <a16:creationId xmlns:a16="http://schemas.microsoft.com/office/drawing/2014/main" id="{E60CDF2A-A6C9-A342-B780-8E23D57036E0}"/>
              </a:ext>
            </a:extLst>
          </p:cNvPr>
          <p:cNvSpPr>
            <a:spLocks noChangeShapeType="1"/>
          </p:cNvSpPr>
          <p:nvPr/>
        </p:nvSpPr>
        <p:spPr bwMode="auto">
          <a:xfrm>
            <a:off x="6127742" y="6506223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" name="Line 155">
            <a:extLst>
              <a:ext uri="{FF2B5EF4-FFF2-40B4-BE49-F238E27FC236}">
                <a16:creationId xmlns:a16="http://schemas.microsoft.com/office/drawing/2014/main" id="{64C96495-8501-BE47-95F4-C0C4318EA2E4}"/>
              </a:ext>
            </a:extLst>
          </p:cNvPr>
          <p:cNvSpPr>
            <a:spLocks noChangeShapeType="1"/>
          </p:cNvSpPr>
          <p:nvPr/>
        </p:nvSpPr>
        <p:spPr bwMode="auto">
          <a:xfrm>
            <a:off x="6146792" y="6420498"/>
            <a:ext cx="0" cy="20955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Freeform 171">
            <a:extLst>
              <a:ext uri="{FF2B5EF4-FFF2-40B4-BE49-F238E27FC236}">
                <a16:creationId xmlns:a16="http://schemas.microsoft.com/office/drawing/2014/main" id="{7BB32914-B6A9-BA43-A90B-8F0216D2F354}"/>
              </a:ext>
            </a:extLst>
          </p:cNvPr>
          <p:cNvSpPr>
            <a:spLocks/>
          </p:cNvSpPr>
          <p:nvPr/>
        </p:nvSpPr>
        <p:spPr bwMode="auto">
          <a:xfrm>
            <a:off x="6337292" y="6458598"/>
            <a:ext cx="114300" cy="114300"/>
          </a:xfrm>
          <a:custGeom>
            <a:avLst/>
            <a:gdLst>
              <a:gd name="T0" fmla="*/ 36 w 72"/>
              <a:gd name="T1" fmla="*/ 0 h 72"/>
              <a:gd name="T2" fmla="*/ 0 w 72"/>
              <a:gd name="T3" fmla="*/ 72 h 72"/>
              <a:gd name="T4" fmla="*/ 72 w 72"/>
              <a:gd name="T5" fmla="*/ 72 h 72"/>
              <a:gd name="T6" fmla="*/ 36 w 72"/>
              <a:gd name="T7" fmla="*/ 0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2" h="72">
                <a:moveTo>
                  <a:pt x="36" y="0"/>
                </a:moveTo>
                <a:lnTo>
                  <a:pt x="0" y="72"/>
                </a:lnTo>
                <a:lnTo>
                  <a:pt x="72" y="72"/>
                </a:lnTo>
                <a:lnTo>
                  <a:pt x="36" y="0"/>
                </a:lnTo>
              </a:path>
            </a:pathLst>
          </a:custGeom>
          <a:solidFill>
            <a:srgbClr val="002060"/>
          </a:solidFill>
          <a:ln w="952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" name="Freeform 137">
            <a:extLst>
              <a:ext uri="{FF2B5EF4-FFF2-40B4-BE49-F238E27FC236}">
                <a16:creationId xmlns:a16="http://schemas.microsoft.com/office/drawing/2014/main" id="{08EF88E6-BEA2-4C4C-93F7-DF7DE6B0F979}"/>
              </a:ext>
            </a:extLst>
          </p:cNvPr>
          <p:cNvSpPr>
            <a:spLocks/>
          </p:cNvSpPr>
          <p:nvPr/>
        </p:nvSpPr>
        <p:spPr bwMode="auto">
          <a:xfrm>
            <a:off x="6337292" y="6458598"/>
            <a:ext cx="114300" cy="114300"/>
          </a:xfrm>
          <a:custGeom>
            <a:avLst/>
            <a:gdLst>
              <a:gd name="T0" fmla="*/ 36 w 72"/>
              <a:gd name="T1" fmla="*/ 0 h 72"/>
              <a:gd name="T2" fmla="*/ 0 w 72"/>
              <a:gd name="T3" fmla="*/ 72 h 72"/>
              <a:gd name="T4" fmla="*/ 72 w 72"/>
              <a:gd name="T5" fmla="*/ 72 h 72"/>
              <a:gd name="T6" fmla="*/ 36 w 72"/>
              <a:gd name="T7" fmla="*/ 0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2" h="72">
                <a:moveTo>
                  <a:pt x="36" y="0"/>
                </a:moveTo>
                <a:lnTo>
                  <a:pt x="0" y="72"/>
                </a:lnTo>
                <a:lnTo>
                  <a:pt x="72" y="72"/>
                </a:lnTo>
                <a:lnTo>
                  <a:pt x="36" y="0"/>
                </a:lnTo>
              </a:path>
            </a:pathLst>
          </a:cu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" name="Freeform 175">
            <a:extLst>
              <a:ext uri="{FF2B5EF4-FFF2-40B4-BE49-F238E27FC236}">
                <a16:creationId xmlns:a16="http://schemas.microsoft.com/office/drawing/2014/main" id="{C9CAC8EB-FC9A-B948-B71E-EA54AE12BE6A}"/>
              </a:ext>
            </a:extLst>
          </p:cNvPr>
          <p:cNvSpPr>
            <a:spLocks/>
          </p:cNvSpPr>
          <p:nvPr/>
        </p:nvSpPr>
        <p:spPr bwMode="auto">
          <a:xfrm>
            <a:off x="6470642" y="6115698"/>
            <a:ext cx="114300" cy="114300"/>
          </a:xfrm>
          <a:custGeom>
            <a:avLst/>
            <a:gdLst>
              <a:gd name="T0" fmla="*/ 36 w 72"/>
              <a:gd name="T1" fmla="*/ 0 h 72"/>
              <a:gd name="T2" fmla="*/ 0 w 72"/>
              <a:gd name="T3" fmla="*/ 72 h 72"/>
              <a:gd name="T4" fmla="*/ 72 w 72"/>
              <a:gd name="T5" fmla="*/ 72 h 72"/>
              <a:gd name="T6" fmla="*/ 36 w 72"/>
              <a:gd name="T7" fmla="*/ 0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2" h="72">
                <a:moveTo>
                  <a:pt x="36" y="0"/>
                </a:moveTo>
                <a:lnTo>
                  <a:pt x="0" y="72"/>
                </a:lnTo>
                <a:lnTo>
                  <a:pt x="72" y="72"/>
                </a:lnTo>
                <a:lnTo>
                  <a:pt x="36" y="0"/>
                </a:lnTo>
                <a:close/>
              </a:path>
            </a:pathLst>
          </a:custGeom>
          <a:blipFill dpi="0" rotWithShape="0">
            <a:blip r:embed="rId3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" name="Line 139">
            <a:extLst>
              <a:ext uri="{FF2B5EF4-FFF2-40B4-BE49-F238E27FC236}">
                <a16:creationId xmlns:a16="http://schemas.microsoft.com/office/drawing/2014/main" id="{173A6E74-13FC-1E41-A62D-10340F838E38}"/>
              </a:ext>
            </a:extLst>
          </p:cNvPr>
          <p:cNvSpPr>
            <a:spLocks noChangeShapeType="1"/>
          </p:cNvSpPr>
          <p:nvPr/>
        </p:nvSpPr>
        <p:spPr bwMode="auto">
          <a:xfrm>
            <a:off x="6537317" y="6068073"/>
            <a:ext cx="0" cy="36195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" name="Freeform 143">
            <a:extLst>
              <a:ext uri="{FF2B5EF4-FFF2-40B4-BE49-F238E27FC236}">
                <a16:creationId xmlns:a16="http://schemas.microsoft.com/office/drawing/2014/main" id="{F490F30F-32EB-7945-8071-CE05D401FE58}"/>
              </a:ext>
            </a:extLst>
          </p:cNvPr>
          <p:cNvSpPr>
            <a:spLocks/>
          </p:cNvSpPr>
          <p:nvPr/>
        </p:nvSpPr>
        <p:spPr bwMode="auto">
          <a:xfrm>
            <a:off x="6470642" y="6182373"/>
            <a:ext cx="114300" cy="114300"/>
          </a:xfrm>
          <a:custGeom>
            <a:avLst/>
            <a:gdLst>
              <a:gd name="T0" fmla="*/ 36 w 72"/>
              <a:gd name="T1" fmla="*/ 0 h 72"/>
              <a:gd name="T2" fmla="*/ 0 w 72"/>
              <a:gd name="T3" fmla="*/ 72 h 72"/>
              <a:gd name="T4" fmla="*/ 72 w 72"/>
              <a:gd name="T5" fmla="*/ 72 h 72"/>
              <a:gd name="T6" fmla="*/ 36 w 72"/>
              <a:gd name="T7" fmla="*/ 0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2" h="72">
                <a:moveTo>
                  <a:pt x="36" y="0"/>
                </a:moveTo>
                <a:lnTo>
                  <a:pt x="0" y="72"/>
                </a:lnTo>
                <a:lnTo>
                  <a:pt x="72" y="72"/>
                </a:lnTo>
                <a:lnTo>
                  <a:pt x="36" y="0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" name="Freeform 142">
            <a:extLst>
              <a:ext uri="{FF2B5EF4-FFF2-40B4-BE49-F238E27FC236}">
                <a16:creationId xmlns:a16="http://schemas.microsoft.com/office/drawing/2014/main" id="{0D15DFDA-D1F4-BA43-B956-8DFE2C4B9A10}"/>
              </a:ext>
            </a:extLst>
          </p:cNvPr>
          <p:cNvSpPr>
            <a:spLocks/>
          </p:cNvSpPr>
          <p:nvPr/>
        </p:nvSpPr>
        <p:spPr bwMode="auto">
          <a:xfrm>
            <a:off x="6470642" y="6182373"/>
            <a:ext cx="114300" cy="114300"/>
          </a:xfrm>
          <a:custGeom>
            <a:avLst/>
            <a:gdLst>
              <a:gd name="T0" fmla="*/ 36 w 72"/>
              <a:gd name="T1" fmla="*/ 0 h 72"/>
              <a:gd name="T2" fmla="*/ 0 w 72"/>
              <a:gd name="T3" fmla="*/ 72 h 72"/>
              <a:gd name="T4" fmla="*/ 72 w 72"/>
              <a:gd name="T5" fmla="*/ 72 h 72"/>
              <a:gd name="T6" fmla="*/ 36 w 72"/>
              <a:gd name="T7" fmla="*/ 0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2" h="72">
                <a:moveTo>
                  <a:pt x="36" y="0"/>
                </a:moveTo>
                <a:lnTo>
                  <a:pt x="0" y="72"/>
                </a:lnTo>
                <a:lnTo>
                  <a:pt x="72" y="72"/>
                </a:lnTo>
                <a:lnTo>
                  <a:pt x="36" y="0"/>
                </a:lnTo>
              </a:path>
            </a:pathLst>
          </a:cu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" name="Line 134">
            <a:extLst>
              <a:ext uri="{FF2B5EF4-FFF2-40B4-BE49-F238E27FC236}">
                <a16:creationId xmlns:a16="http://schemas.microsoft.com/office/drawing/2014/main" id="{34DF9144-82DF-114A-AE63-99EEE868FBD8}"/>
              </a:ext>
            </a:extLst>
          </p:cNvPr>
          <p:cNvSpPr>
            <a:spLocks noChangeShapeType="1"/>
          </p:cNvSpPr>
          <p:nvPr/>
        </p:nvSpPr>
        <p:spPr bwMode="auto">
          <a:xfrm>
            <a:off x="6403967" y="6353823"/>
            <a:ext cx="0" cy="333375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9" name="Line 167">
            <a:extLst>
              <a:ext uri="{FF2B5EF4-FFF2-40B4-BE49-F238E27FC236}">
                <a16:creationId xmlns:a16="http://schemas.microsoft.com/office/drawing/2014/main" id="{D1EB2250-3CC2-1347-8B8C-A4EE794E8D19}"/>
              </a:ext>
            </a:extLst>
          </p:cNvPr>
          <p:cNvSpPr>
            <a:spLocks noChangeShapeType="1"/>
          </p:cNvSpPr>
          <p:nvPr/>
        </p:nvSpPr>
        <p:spPr bwMode="auto">
          <a:xfrm>
            <a:off x="6403967" y="6391923"/>
            <a:ext cx="0" cy="26670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" name="Line 116">
            <a:extLst>
              <a:ext uri="{FF2B5EF4-FFF2-40B4-BE49-F238E27FC236}">
                <a16:creationId xmlns:a16="http://schemas.microsoft.com/office/drawing/2014/main" id="{03271896-79C6-1E4E-A428-465968EAAC6F}"/>
              </a:ext>
            </a:extLst>
          </p:cNvPr>
          <p:cNvSpPr>
            <a:spLocks noChangeShapeType="1"/>
          </p:cNvSpPr>
          <p:nvPr/>
        </p:nvSpPr>
        <p:spPr bwMode="auto">
          <a:xfrm>
            <a:off x="6013442" y="6725298"/>
            <a:ext cx="0" cy="26670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" name="Line 151">
            <a:extLst>
              <a:ext uri="{FF2B5EF4-FFF2-40B4-BE49-F238E27FC236}">
                <a16:creationId xmlns:a16="http://schemas.microsoft.com/office/drawing/2014/main" id="{FAC50AFF-5C9B-8E4F-85CB-102444FF25B1}"/>
              </a:ext>
            </a:extLst>
          </p:cNvPr>
          <p:cNvSpPr>
            <a:spLocks noChangeShapeType="1"/>
          </p:cNvSpPr>
          <p:nvPr/>
        </p:nvSpPr>
        <p:spPr bwMode="auto">
          <a:xfrm>
            <a:off x="5994392" y="6915798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6" name="Line 149">
            <a:extLst>
              <a:ext uri="{FF2B5EF4-FFF2-40B4-BE49-F238E27FC236}">
                <a16:creationId xmlns:a16="http://schemas.microsoft.com/office/drawing/2014/main" id="{F90B105F-E1F4-2C4C-AB42-84248D548055}"/>
              </a:ext>
            </a:extLst>
          </p:cNvPr>
          <p:cNvSpPr>
            <a:spLocks noChangeShapeType="1"/>
          </p:cNvSpPr>
          <p:nvPr/>
        </p:nvSpPr>
        <p:spPr bwMode="auto">
          <a:xfrm>
            <a:off x="6013442" y="6744348"/>
            <a:ext cx="0" cy="17145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9" name="Line 5">
            <a:extLst>
              <a:ext uri="{FF2B5EF4-FFF2-40B4-BE49-F238E27FC236}">
                <a16:creationId xmlns:a16="http://schemas.microsoft.com/office/drawing/2014/main" id="{C98FEB66-BD04-264A-90CB-FEB8A3EF296B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689592" y="5267973"/>
            <a:ext cx="0" cy="182880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0" name="Line 6">
            <a:extLst>
              <a:ext uri="{FF2B5EF4-FFF2-40B4-BE49-F238E27FC236}">
                <a16:creationId xmlns:a16="http://schemas.microsoft.com/office/drawing/2014/main" id="{C88D389C-3F91-5549-BA7C-6E26B1192486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651492" y="7096773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" name="Rectangle 7">
            <a:extLst>
              <a:ext uri="{FF2B5EF4-FFF2-40B4-BE49-F238E27FC236}">
                <a16:creationId xmlns:a16="http://schemas.microsoft.com/office/drawing/2014/main" id="{FEE79DE0-703D-584A-A64B-C50989000F7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18142" y="7020573"/>
            <a:ext cx="152400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0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2" name="Line 8">
            <a:extLst>
              <a:ext uri="{FF2B5EF4-FFF2-40B4-BE49-F238E27FC236}">
                <a16:creationId xmlns:a16="http://schemas.microsoft.com/office/drawing/2014/main" id="{7D6EE71C-164C-8F43-8A56-D422CC444605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651492" y="6734823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3" name="Rectangle 9">
            <a:extLst>
              <a:ext uri="{FF2B5EF4-FFF2-40B4-BE49-F238E27FC236}">
                <a16:creationId xmlns:a16="http://schemas.microsoft.com/office/drawing/2014/main" id="{144D3486-63EA-DE4F-B8DC-2742AB5D088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32417" y="6658623"/>
            <a:ext cx="238125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20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4" name="Line 10">
            <a:extLst>
              <a:ext uri="{FF2B5EF4-FFF2-40B4-BE49-F238E27FC236}">
                <a16:creationId xmlns:a16="http://schemas.microsoft.com/office/drawing/2014/main" id="{26E62153-6271-1A4B-996B-B83EBA3AC294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651492" y="6363348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" name="Rectangle 11">
            <a:extLst>
              <a:ext uri="{FF2B5EF4-FFF2-40B4-BE49-F238E27FC236}">
                <a16:creationId xmlns:a16="http://schemas.microsoft.com/office/drawing/2014/main" id="{A7D923EB-1D5D-DC49-8430-E283A575CE3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32417" y="6287148"/>
            <a:ext cx="238125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40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6" name="Line 12">
            <a:extLst>
              <a:ext uri="{FF2B5EF4-FFF2-40B4-BE49-F238E27FC236}">
                <a16:creationId xmlns:a16="http://schemas.microsoft.com/office/drawing/2014/main" id="{E892EF07-F5BC-A840-90E2-92E3FC8B92C0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651492" y="6001398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" name="Rectangle 13">
            <a:extLst>
              <a:ext uri="{FF2B5EF4-FFF2-40B4-BE49-F238E27FC236}">
                <a16:creationId xmlns:a16="http://schemas.microsoft.com/office/drawing/2014/main" id="{55D0093E-276B-E647-8F00-754DB559ECE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32417" y="5925198"/>
            <a:ext cx="238125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60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8" name="Line 14">
            <a:extLst>
              <a:ext uri="{FF2B5EF4-FFF2-40B4-BE49-F238E27FC236}">
                <a16:creationId xmlns:a16="http://schemas.microsoft.com/office/drawing/2014/main" id="{8ECC1D8C-6C21-8447-B2FB-2B1D92D2BF61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651492" y="5629923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" name="Rectangle 15">
            <a:extLst>
              <a:ext uri="{FF2B5EF4-FFF2-40B4-BE49-F238E27FC236}">
                <a16:creationId xmlns:a16="http://schemas.microsoft.com/office/drawing/2014/main" id="{AF9BDED6-947F-EC45-B9CD-AB7F59211B6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32417" y="5553723"/>
            <a:ext cx="238125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80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0" name="Line 16">
            <a:extLst>
              <a:ext uri="{FF2B5EF4-FFF2-40B4-BE49-F238E27FC236}">
                <a16:creationId xmlns:a16="http://schemas.microsoft.com/office/drawing/2014/main" id="{90A63534-2C51-074E-BA60-1C61D6F5EB91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651492" y="5267973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" name="Rectangle 17">
            <a:extLst>
              <a:ext uri="{FF2B5EF4-FFF2-40B4-BE49-F238E27FC236}">
                <a16:creationId xmlns:a16="http://schemas.microsoft.com/office/drawing/2014/main" id="{229D24A2-0FBB-3E48-891B-ED3DA2B6984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46692" y="5191773"/>
            <a:ext cx="323850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100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2" name="Rectangle 18">
            <a:extLst>
              <a:ext uri="{FF2B5EF4-FFF2-40B4-BE49-F238E27FC236}">
                <a16:creationId xmlns:a16="http://schemas.microsoft.com/office/drawing/2014/main" id="{8069D11F-F032-6A49-B4EE-5623C4065114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4638075" y="6108461"/>
            <a:ext cx="1117294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Percent freezing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3" name="Line 19">
            <a:extLst>
              <a:ext uri="{FF2B5EF4-FFF2-40B4-BE49-F238E27FC236}">
                <a16:creationId xmlns:a16="http://schemas.microsoft.com/office/drawing/2014/main" id="{9BC63318-CFC3-E049-8527-19CA62525C3C}"/>
              </a:ext>
            </a:extLst>
          </p:cNvPr>
          <p:cNvSpPr>
            <a:spLocks noChangeShapeType="1"/>
          </p:cNvSpPr>
          <p:nvPr/>
        </p:nvSpPr>
        <p:spPr bwMode="auto">
          <a:xfrm>
            <a:off x="5689592" y="7096773"/>
            <a:ext cx="9144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4" name="Line 20">
            <a:extLst>
              <a:ext uri="{FF2B5EF4-FFF2-40B4-BE49-F238E27FC236}">
                <a16:creationId xmlns:a16="http://schemas.microsoft.com/office/drawing/2014/main" id="{DE743822-302F-774A-8CA1-E1E9A5A4B4A6}"/>
              </a:ext>
            </a:extLst>
          </p:cNvPr>
          <p:cNvSpPr>
            <a:spLocks noChangeShapeType="1"/>
          </p:cNvSpPr>
          <p:nvPr/>
        </p:nvSpPr>
        <p:spPr bwMode="auto">
          <a:xfrm>
            <a:off x="5756267" y="7096773"/>
            <a:ext cx="0" cy="1905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5" name="Line 22">
            <a:extLst>
              <a:ext uri="{FF2B5EF4-FFF2-40B4-BE49-F238E27FC236}">
                <a16:creationId xmlns:a16="http://schemas.microsoft.com/office/drawing/2014/main" id="{07D130D6-A72D-F04D-A65C-C6E406FB12B9}"/>
              </a:ext>
            </a:extLst>
          </p:cNvPr>
          <p:cNvSpPr>
            <a:spLocks noChangeShapeType="1"/>
          </p:cNvSpPr>
          <p:nvPr/>
        </p:nvSpPr>
        <p:spPr bwMode="auto">
          <a:xfrm>
            <a:off x="5889617" y="7096773"/>
            <a:ext cx="0" cy="1905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6" name="Line 24">
            <a:extLst>
              <a:ext uri="{FF2B5EF4-FFF2-40B4-BE49-F238E27FC236}">
                <a16:creationId xmlns:a16="http://schemas.microsoft.com/office/drawing/2014/main" id="{D23FAA4C-54CE-CE41-94E7-E30B2B9F3E7A}"/>
              </a:ext>
            </a:extLst>
          </p:cNvPr>
          <p:cNvSpPr>
            <a:spLocks noChangeShapeType="1"/>
          </p:cNvSpPr>
          <p:nvPr/>
        </p:nvSpPr>
        <p:spPr bwMode="auto">
          <a:xfrm>
            <a:off x="6013442" y="7096773"/>
            <a:ext cx="0" cy="1905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7" name="Line 26">
            <a:extLst>
              <a:ext uri="{FF2B5EF4-FFF2-40B4-BE49-F238E27FC236}">
                <a16:creationId xmlns:a16="http://schemas.microsoft.com/office/drawing/2014/main" id="{77A588C9-C18B-FD48-931D-9FDEA8CC0863}"/>
              </a:ext>
            </a:extLst>
          </p:cNvPr>
          <p:cNvSpPr>
            <a:spLocks noChangeShapeType="1"/>
          </p:cNvSpPr>
          <p:nvPr/>
        </p:nvSpPr>
        <p:spPr bwMode="auto">
          <a:xfrm>
            <a:off x="6146792" y="7096773"/>
            <a:ext cx="0" cy="1905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8" name="Line 28">
            <a:extLst>
              <a:ext uri="{FF2B5EF4-FFF2-40B4-BE49-F238E27FC236}">
                <a16:creationId xmlns:a16="http://schemas.microsoft.com/office/drawing/2014/main" id="{F3A03114-4B36-3248-99B5-002E026D2994}"/>
              </a:ext>
            </a:extLst>
          </p:cNvPr>
          <p:cNvSpPr>
            <a:spLocks noChangeShapeType="1"/>
          </p:cNvSpPr>
          <p:nvPr/>
        </p:nvSpPr>
        <p:spPr bwMode="auto">
          <a:xfrm>
            <a:off x="6280142" y="7096773"/>
            <a:ext cx="0" cy="1905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9" name="Line 30">
            <a:extLst>
              <a:ext uri="{FF2B5EF4-FFF2-40B4-BE49-F238E27FC236}">
                <a16:creationId xmlns:a16="http://schemas.microsoft.com/office/drawing/2014/main" id="{5151027E-105A-2247-BD2E-F0E9FCC14AAD}"/>
              </a:ext>
            </a:extLst>
          </p:cNvPr>
          <p:cNvSpPr>
            <a:spLocks noChangeShapeType="1"/>
          </p:cNvSpPr>
          <p:nvPr/>
        </p:nvSpPr>
        <p:spPr bwMode="auto">
          <a:xfrm>
            <a:off x="6403967" y="7096773"/>
            <a:ext cx="0" cy="1905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0" name="Line 32">
            <a:extLst>
              <a:ext uri="{FF2B5EF4-FFF2-40B4-BE49-F238E27FC236}">
                <a16:creationId xmlns:a16="http://schemas.microsoft.com/office/drawing/2014/main" id="{ABF36824-66CA-3C4F-89B9-537D6B95C7BB}"/>
              </a:ext>
            </a:extLst>
          </p:cNvPr>
          <p:cNvSpPr>
            <a:spLocks noChangeShapeType="1"/>
          </p:cNvSpPr>
          <p:nvPr/>
        </p:nvSpPr>
        <p:spPr bwMode="auto">
          <a:xfrm>
            <a:off x="6537317" y="7096773"/>
            <a:ext cx="0" cy="1905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" name="Rectangle 35">
            <a:extLst>
              <a:ext uri="{FF2B5EF4-FFF2-40B4-BE49-F238E27FC236}">
                <a16:creationId xmlns:a16="http://schemas.microsoft.com/office/drawing/2014/main" id="{BAD504EE-3C01-9E48-96A5-9AD00D3959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98649" y="6519616"/>
            <a:ext cx="872034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914400"/>
            <a:r>
              <a:rPr lang="en-US" altLang="en-US" sz="1200" dirty="0">
                <a:solidFill>
                  <a:srgbClr val="000000"/>
                </a:solidFill>
                <a:cs typeface="Arial" panose="020B0604020202020204" pitchFamily="34" charset="0"/>
              </a:rPr>
              <a:t>FRF</a:t>
            </a:r>
            <a:r>
              <a:rPr lang="en-US" altLang="en-US" sz="1200" dirty="0">
                <a:solidFill>
                  <a:srgbClr val="000000"/>
                </a:solidFill>
              </a:rPr>
              <a:t> / hM4Di</a:t>
            </a:r>
            <a:endParaRPr lang="en-US" altLang="en-US" dirty="0"/>
          </a:p>
        </p:txBody>
      </p:sp>
      <p:sp>
        <p:nvSpPr>
          <p:cNvPr id="73" name="Freeform 37">
            <a:extLst>
              <a:ext uri="{FF2B5EF4-FFF2-40B4-BE49-F238E27FC236}">
                <a16:creationId xmlns:a16="http://schemas.microsoft.com/office/drawing/2014/main" id="{9EC4ACDE-0064-344E-B959-AC321A3D073D}"/>
              </a:ext>
            </a:extLst>
          </p:cNvPr>
          <p:cNvSpPr>
            <a:spLocks/>
          </p:cNvSpPr>
          <p:nvPr/>
        </p:nvSpPr>
        <p:spPr bwMode="auto">
          <a:xfrm>
            <a:off x="6974003" y="6550168"/>
            <a:ext cx="114300" cy="114300"/>
          </a:xfrm>
          <a:custGeom>
            <a:avLst/>
            <a:gdLst>
              <a:gd name="T0" fmla="*/ 36 w 72"/>
              <a:gd name="T1" fmla="*/ 0 h 72"/>
              <a:gd name="T2" fmla="*/ 0 w 72"/>
              <a:gd name="T3" fmla="*/ 72 h 72"/>
              <a:gd name="T4" fmla="*/ 72 w 72"/>
              <a:gd name="T5" fmla="*/ 72 h 72"/>
              <a:gd name="T6" fmla="*/ 36 w 72"/>
              <a:gd name="T7" fmla="*/ 0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2" h="72">
                <a:moveTo>
                  <a:pt x="36" y="0"/>
                </a:moveTo>
                <a:lnTo>
                  <a:pt x="0" y="72"/>
                </a:lnTo>
                <a:lnTo>
                  <a:pt x="72" y="72"/>
                </a:lnTo>
                <a:lnTo>
                  <a:pt x="36" y="0"/>
                </a:lnTo>
                <a:close/>
              </a:path>
            </a:pathLst>
          </a:custGeom>
          <a:solidFill>
            <a:srgbClr val="00206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4" name="Rectangle 39">
            <a:extLst>
              <a:ext uri="{FF2B5EF4-FFF2-40B4-BE49-F238E27FC236}">
                <a16:creationId xmlns:a16="http://schemas.microsoft.com/office/drawing/2014/main" id="{5E4CCFEF-CCC0-3348-807B-6BC711E5D9A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98649" y="6325163"/>
            <a:ext cx="880049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1200" dirty="0">
                <a:solidFill>
                  <a:srgbClr val="000000"/>
                </a:solidFill>
              </a:rPr>
              <a:t>PRF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/ hM4Di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7" name="Freeform 42">
            <a:extLst>
              <a:ext uri="{FF2B5EF4-FFF2-40B4-BE49-F238E27FC236}">
                <a16:creationId xmlns:a16="http://schemas.microsoft.com/office/drawing/2014/main" id="{3211E91E-B77B-8F40-A448-80C69D84B3B3}"/>
              </a:ext>
            </a:extLst>
          </p:cNvPr>
          <p:cNvSpPr>
            <a:spLocks/>
          </p:cNvSpPr>
          <p:nvPr/>
        </p:nvSpPr>
        <p:spPr bwMode="auto">
          <a:xfrm>
            <a:off x="6974003" y="6361466"/>
            <a:ext cx="114300" cy="114300"/>
          </a:xfrm>
          <a:custGeom>
            <a:avLst/>
            <a:gdLst>
              <a:gd name="T0" fmla="*/ 36 w 72"/>
              <a:gd name="T1" fmla="*/ 0 h 72"/>
              <a:gd name="T2" fmla="*/ 0 w 72"/>
              <a:gd name="T3" fmla="*/ 72 h 72"/>
              <a:gd name="T4" fmla="*/ 72 w 72"/>
              <a:gd name="T5" fmla="*/ 72 h 72"/>
              <a:gd name="T6" fmla="*/ 36 w 72"/>
              <a:gd name="T7" fmla="*/ 0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2" h="72">
                <a:moveTo>
                  <a:pt x="36" y="0"/>
                </a:moveTo>
                <a:lnTo>
                  <a:pt x="0" y="72"/>
                </a:lnTo>
                <a:lnTo>
                  <a:pt x="72" y="72"/>
                </a:lnTo>
                <a:lnTo>
                  <a:pt x="36" y="0"/>
                </a:lnTo>
                <a:close/>
              </a:path>
            </a:pathLst>
          </a:custGeom>
          <a:solidFill>
            <a:srgbClr val="C000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78" name="Rectangle 43">
            <a:extLst>
              <a:ext uri="{FF2B5EF4-FFF2-40B4-BE49-F238E27FC236}">
                <a16:creationId xmlns:a16="http://schemas.microsoft.com/office/drawing/2014/main" id="{135F3F7D-3246-2D4F-B420-9402F6E93D7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03571" y="6089378"/>
            <a:ext cx="100348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914400"/>
            <a:r>
              <a:rPr lang="en-US" altLang="en-US" sz="1200" dirty="0">
                <a:solidFill>
                  <a:srgbClr val="000000"/>
                </a:solidFill>
                <a:cs typeface="Arial" panose="020B0604020202020204" pitchFamily="34" charset="0"/>
              </a:rPr>
              <a:t>FRF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/ mCherry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9" name="Rectangle 47">
            <a:extLst>
              <a:ext uri="{FF2B5EF4-FFF2-40B4-BE49-F238E27FC236}">
                <a16:creationId xmlns:a16="http://schemas.microsoft.com/office/drawing/2014/main" id="{91BE5063-1569-CD47-82DF-26472766B7F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03571" y="5889353"/>
            <a:ext cx="1025922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PRF / mCherry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1" name="Oval 49">
            <a:extLst>
              <a:ext uri="{FF2B5EF4-FFF2-40B4-BE49-F238E27FC236}">
                <a16:creationId xmlns:a16="http://schemas.microsoft.com/office/drawing/2014/main" id="{8EA7238C-2E36-0342-89F8-F590E1A08BA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93213" y="5934193"/>
            <a:ext cx="114300" cy="114300"/>
          </a:xfrm>
          <a:prstGeom prst="ellipse">
            <a:avLst/>
          </a:prstGeom>
          <a:solidFill>
            <a:srgbClr val="C00000"/>
          </a:solidFill>
          <a:ln w="952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82" name="Line 50">
            <a:extLst>
              <a:ext uri="{FF2B5EF4-FFF2-40B4-BE49-F238E27FC236}">
                <a16:creationId xmlns:a16="http://schemas.microsoft.com/office/drawing/2014/main" id="{03B6E43E-1E38-F740-8D9C-22071B103241}"/>
              </a:ext>
            </a:extLst>
          </p:cNvPr>
          <p:cNvSpPr>
            <a:spLocks noChangeShapeType="1"/>
          </p:cNvSpPr>
          <p:nvPr/>
        </p:nvSpPr>
        <p:spPr bwMode="auto">
          <a:xfrm>
            <a:off x="5756267" y="7096773"/>
            <a:ext cx="13335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3" name="Line 51">
            <a:extLst>
              <a:ext uri="{FF2B5EF4-FFF2-40B4-BE49-F238E27FC236}">
                <a16:creationId xmlns:a16="http://schemas.microsoft.com/office/drawing/2014/main" id="{ED03A604-1207-5B45-BBCE-4E1C55F99943}"/>
              </a:ext>
            </a:extLst>
          </p:cNvPr>
          <p:cNvSpPr>
            <a:spLocks noChangeShapeType="1"/>
          </p:cNvSpPr>
          <p:nvPr/>
        </p:nvSpPr>
        <p:spPr bwMode="auto">
          <a:xfrm>
            <a:off x="5756267" y="7096773"/>
            <a:ext cx="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5" name="Line 53">
            <a:extLst>
              <a:ext uri="{FF2B5EF4-FFF2-40B4-BE49-F238E27FC236}">
                <a16:creationId xmlns:a16="http://schemas.microsoft.com/office/drawing/2014/main" id="{2E6DD592-1E06-DF4D-A990-4205628E7B05}"/>
              </a:ext>
            </a:extLst>
          </p:cNvPr>
          <p:cNvSpPr>
            <a:spLocks noChangeShapeType="1"/>
          </p:cNvSpPr>
          <p:nvPr/>
        </p:nvSpPr>
        <p:spPr bwMode="auto">
          <a:xfrm>
            <a:off x="5889617" y="7096773"/>
            <a:ext cx="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7" name="Line 55">
            <a:extLst>
              <a:ext uri="{FF2B5EF4-FFF2-40B4-BE49-F238E27FC236}">
                <a16:creationId xmlns:a16="http://schemas.microsoft.com/office/drawing/2014/main" id="{E07B626C-4BEA-5C4C-9150-3187EBF0B10E}"/>
              </a:ext>
            </a:extLst>
          </p:cNvPr>
          <p:cNvSpPr>
            <a:spLocks noChangeShapeType="1"/>
          </p:cNvSpPr>
          <p:nvPr/>
        </p:nvSpPr>
        <p:spPr bwMode="auto">
          <a:xfrm>
            <a:off x="6013442" y="6753873"/>
            <a:ext cx="0" cy="22860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8" name="Line 56">
            <a:extLst>
              <a:ext uri="{FF2B5EF4-FFF2-40B4-BE49-F238E27FC236}">
                <a16:creationId xmlns:a16="http://schemas.microsoft.com/office/drawing/2014/main" id="{ED506813-63F4-5846-9C17-4D77FED3A7EE}"/>
              </a:ext>
            </a:extLst>
          </p:cNvPr>
          <p:cNvSpPr>
            <a:spLocks noChangeShapeType="1"/>
          </p:cNvSpPr>
          <p:nvPr/>
        </p:nvSpPr>
        <p:spPr bwMode="auto">
          <a:xfrm>
            <a:off x="5994392" y="6753873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9" name="Line 57">
            <a:extLst>
              <a:ext uri="{FF2B5EF4-FFF2-40B4-BE49-F238E27FC236}">
                <a16:creationId xmlns:a16="http://schemas.microsoft.com/office/drawing/2014/main" id="{2FEB4009-A9CF-BF42-A937-89898E61C219}"/>
              </a:ext>
            </a:extLst>
          </p:cNvPr>
          <p:cNvSpPr>
            <a:spLocks noChangeShapeType="1"/>
          </p:cNvSpPr>
          <p:nvPr/>
        </p:nvSpPr>
        <p:spPr bwMode="auto">
          <a:xfrm>
            <a:off x="5994392" y="6982473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1" name="Line 61">
            <a:extLst>
              <a:ext uri="{FF2B5EF4-FFF2-40B4-BE49-F238E27FC236}">
                <a16:creationId xmlns:a16="http://schemas.microsoft.com/office/drawing/2014/main" id="{E623F895-FB47-F743-8AE9-625917427E0A}"/>
              </a:ext>
            </a:extLst>
          </p:cNvPr>
          <p:cNvSpPr>
            <a:spLocks noChangeShapeType="1"/>
          </p:cNvSpPr>
          <p:nvPr/>
        </p:nvSpPr>
        <p:spPr bwMode="auto">
          <a:xfrm>
            <a:off x="6127742" y="6382398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3" name="Oval 63">
            <a:extLst>
              <a:ext uri="{FF2B5EF4-FFF2-40B4-BE49-F238E27FC236}">
                <a16:creationId xmlns:a16="http://schemas.microsoft.com/office/drawing/2014/main" id="{F03E41F3-AEAD-B64C-AEBF-D2A8A606D20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4405" y="6472886"/>
            <a:ext cx="114300" cy="114300"/>
          </a:xfrm>
          <a:prstGeom prst="ellipse">
            <a:avLst/>
          </a:prstGeom>
          <a:solidFill>
            <a:srgbClr val="C00000"/>
          </a:solidFill>
          <a:ln w="952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4" name="Line 66">
            <a:extLst>
              <a:ext uri="{FF2B5EF4-FFF2-40B4-BE49-F238E27FC236}">
                <a16:creationId xmlns:a16="http://schemas.microsoft.com/office/drawing/2014/main" id="{44CB781E-E4CD-DB43-AD2E-4FDD01F9188E}"/>
              </a:ext>
            </a:extLst>
          </p:cNvPr>
          <p:cNvSpPr>
            <a:spLocks noChangeShapeType="1"/>
          </p:cNvSpPr>
          <p:nvPr/>
        </p:nvSpPr>
        <p:spPr bwMode="auto">
          <a:xfrm>
            <a:off x="6261092" y="5915673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5" name="Line 67">
            <a:extLst>
              <a:ext uri="{FF2B5EF4-FFF2-40B4-BE49-F238E27FC236}">
                <a16:creationId xmlns:a16="http://schemas.microsoft.com/office/drawing/2014/main" id="{BFC99FB5-8F18-1B4C-A824-A55404EAD181}"/>
              </a:ext>
            </a:extLst>
          </p:cNvPr>
          <p:cNvSpPr>
            <a:spLocks noChangeShapeType="1"/>
          </p:cNvSpPr>
          <p:nvPr/>
        </p:nvSpPr>
        <p:spPr bwMode="auto">
          <a:xfrm>
            <a:off x="6261092" y="6296673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7" name="Line 70">
            <a:extLst>
              <a:ext uri="{FF2B5EF4-FFF2-40B4-BE49-F238E27FC236}">
                <a16:creationId xmlns:a16="http://schemas.microsoft.com/office/drawing/2014/main" id="{05913914-42CF-F840-859C-6438478F3475}"/>
              </a:ext>
            </a:extLst>
          </p:cNvPr>
          <p:cNvSpPr>
            <a:spLocks noChangeShapeType="1"/>
          </p:cNvSpPr>
          <p:nvPr/>
        </p:nvSpPr>
        <p:spPr bwMode="auto">
          <a:xfrm>
            <a:off x="6403967" y="6277623"/>
            <a:ext cx="0" cy="34290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8" name="Line 71">
            <a:extLst>
              <a:ext uri="{FF2B5EF4-FFF2-40B4-BE49-F238E27FC236}">
                <a16:creationId xmlns:a16="http://schemas.microsoft.com/office/drawing/2014/main" id="{7EF84D33-75EB-7D4D-A82E-CB67A609068D}"/>
              </a:ext>
            </a:extLst>
          </p:cNvPr>
          <p:cNvSpPr>
            <a:spLocks noChangeShapeType="1"/>
          </p:cNvSpPr>
          <p:nvPr/>
        </p:nvSpPr>
        <p:spPr bwMode="auto">
          <a:xfrm>
            <a:off x="6384917" y="6277623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9" name="Line 72">
            <a:extLst>
              <a:ext uri="{FF2B5EF4-FFF2-40B4-BE49-F238E27FC236}">
                <a16:creationId xmlns:a16="http://schemas.microsoft.com/office/drawing/2014/main" id="{C0123FDD-BF3A-2648-A1E0-91C8BB4A7D57}"/>
              </a:ext>
            </a:extLst>
          </p:cNvPr>
          <p:cNvSpPr>
            <a:spLocks noChangeShapeType="1"/>
          </p:cNvSpPr>
          <p:nvPr/>
        </p:nvSpPr>
        <p:spPr bwMode="auto">
          <a:xfrm>
            <a:off x="6384917" y="6620523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0" name="Line 74">
            <a:extLst>
              <a:ext uri="{FF2B5EF4-FFF2-40B4-BE49-F238E27FC236}">
                <a16:creationId xmlns:a16="http://schemas.microsoft.com/office/drawing/2014/main" id="{42FBFE80-43BB-AB4B-AAB8-08A60D33A95B}"/>
              </a:ext>
            </a:extLst>
          </p:cNvPr>
          <p:cNvSpPr>
            <a:spLocks noChangeShapeType="1"/>
          </p:cNvSpPr>
          <p:nvPr/>
        </p:nvSpPr>
        <p:spPr bwMode="auto">
          <a:xfrm>
            <a:off x="6537317" y="6115698"/>
            <a:ext cx="0" cy="28575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1" name="Line 75">
            <a:extLst>
              <a:ext uri="{FF2B5EF4-FFF2-40B4-BE49-F238E27FC236}">
                <a16:creationId xmlns:a16="http://schemas.microsoft.com/office/drawing/2014/main" id="{5FA30E20-058A-0941-9E32-1E02941AD3E6}"/>
              </a:ext>
            </a:extLst>
          </p:cNvPr>
          <p:cNvSpPr>
            <a:spLocks noChangeShapeType="1"/>
          </p:cNvSpPr>
          <p:nvPr/>
        </p:nvSpPr>
        <p:spPr bwMode="auto">
          <a:xfrm>
            <a:off x="6518267" y="6115698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" name="Line 78">
            <a:extLst>
              <a:ext uri="{FF2B5EF4-FFF2-40B4-BE49-F238E27FC236}">
                <a16:creationId xmlns:a16="http://schemas.microsoft.com/office/drawing/2014/main" id="{E73CFF8B-72B2-BB41-B13E-6002A1D096D1}"/>
              </a:ext>
            </a:extLst>
          </p:cNvPr>
          <p:cNvSpPr>
            <a:spLocks noChangeShapeType="1"/>
          </p:cNvSpPr>
          <p:nvPr/>
        </p:nvSpPr>
        <p:spPr bwMode="auto">
          <a:xfrm>
            <a:off x="5756267" y="7096773"/>
            <a:ext cx="13335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4" name="Line 79">
            <a:extLst>
              <a:ext uri="{FF2B5EF4-FFF2-40B4-BE49-F238E27FC236}">
                <a16:creationId xmlns:a16="http://schemas.microsoft.com/office/drawing/2014/main" id="{473A28A7-8371-544E-B935-57664CD7A6F0}"/>
              </a:ext>
            </a:extLst>
          </p:cNvPr>
          <p:cNvSpPr>
            <a:spLocks noChangeShapeType="1"/>
          </p:cNvSpPr>
          <p:nvPr/>
        </p:nvSpPr>
        <p:spPr bwMode="auto">
          <a:xfrm>
            <a:off x="5756267" y="7096773"/>
            <a:ext cx="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6" name="Line 81">
            <a:extLst>
              <a:ext uri="{FF2B5EF4-FFF2-40B4-BE49-F238E27FC236}">
                <a16:creationId xmlns:a16="http://schemas.microsoft.com/office/drawing/2014/main" id="{AD7DCC3D-B8BB-1044-8FD7-B7A33EC4DC0C}"/>
              </a:ext>
            </a:extLst>
          </p:cNvPr>
          <p:cNvSpPr>
            <a:spLocks noChangeShapeType="1"/>
          </p:cNvSpPr>
          <p:nvPr/>
        </p:nvSpPr>
        <p:spPr bwMode="auto">
          <a:xfrm>
            <a:off x="5889617" y="7096773"/>
            <a:ext cx="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8" name="Line 83">
            <a:extLst>
              <a:ext uri="{FF2B5EF4-FFF2-40B4-BE49-F238E27FC236}">
                <a16:creationId xmlns:a16="http://schemas.microsoft.com/office/drawing/2014/main" id="{51057712-A53D-914A-B2ED-593683AE68F1}"/>
              </a:ext>
            </a:extLst>
          </p:cNvPr>
          <p:cNvSpPr>
            <a:spLocks noChangeShapeType="1"/>
          </p:cNvSpPr>
          <p:nvPr/>
        </p:nvSpPr>
        <p:spPr bwMode="auto">
          <a:xfrm>
            <a:off x="6013442" y="6353823"/>
            <a:ext cx="0" cy="26670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9" name="Line 84">
            <a:extLst>
              <a:ext uri="{FF2B5EF4-FFF2-40B4-BE49-F238E27FC236}">
                <a16:creationId xmlns:a16="http://schemas.microsoft.com/office/drawing/2014/main" id="{DFA601C1-791A-BD44-901E-4305847CF140}"/>
              </a:ext>
            </a:extLst>
          </p:cNvPr>
          <p:cNvSpPr>
            <a:spLocks noChangeShapeType="1"/>
          </p:cNvSpPr>
          <p:nvPr/>
        </p:nvSpPr>
        <p:spPr bwMode="auto">
          <a:xfrm>
            <a:off x="5994392" y="6353823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0" name="Line 85">
            <a:extLst>
              <a:ext uri="{FF2B5EF4-FFF2-40B4-BE49-F238E27FC236}">
                <a16:creationId xmlns:a16="http://schemas.microsoft.com/office/drawing/2014/main" id="{353D2DED-C0E6-0747-883A-C5E815070BA8}"/>
              </a:ext>
            </a:extLst>
          </p:cNvPr>
          <p:cNvSpPr>
            <a:spLocks noChangeShapeType="1"/>
          </p:cNvSpPr>
          <p:nvPr/>
        </p:nvSpPr>
        <p:spPr bwMode="auto">
          <a:xfrm>
            <a:off x="5994392" y="6620523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1" name="Oval 87">
            <a:extLst>
              <a:ext uri="{FF2B5EF4-FFF2-40B4-BE49-F238E27FC236}">
                <a16:creationId xmlns:a16="http://schemas.microsoft.com/office/drawing/2014/main" id="{FA676EE8-3AAA-1B40-9E9A-7B49266CAEC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61055" y="6434786"/>
            <a:ext cx="114300" cy="114300"/>
          </a:xfrm>
          <a:prstGeom prst="ellipse">
            <a:avLst/>
          </a:prstGeom>
          <a:solidFill>
            <a:srgbClr val="002060"/>
          </a:solidFill>
          <a:ln w="952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0" name="Line 101">
            <a:extLst>
              <a:ext uri="{FF2B5EF4-FFF2-40B4-BE49-F238E27FC236}">
                <a16:creationId xmlns:a16="http://schemas.microsoft.com/office/drawing/2014/main" id="{7E177D94-9D3B-DD44-80A5-B6658AD8CF61}"/>
              </a:ext>
            </a:extLst>
          </p:cNvPr>
          <p:cNvSpPr>
            <a:spLocks noChangeShapeType="1"/>
          </p:cNvSpPr>
          <p:nvPr/>
        </p:nvSpPr>
        <p:spPr bwMode="auto">
          <a:xfrm>
            <a:off x="6403967" y="5934723"/>
            <a:ext cx="0" cy="41910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1" name="Line 102">
            <a:extLst>
              <a:ext uri="{FF2B5EF4-FFF2-40B4-BE49-F238E27FC236}">
                <a16:creationId xmlns:a16="http://schemas.microsoft.com/office/drawing/2014/main" id="{96CD5B95-A078-3C46-8CA1-F4C02B0C6393}"/>
              </a:ext>
            </a:extLst>
          </p:cNvPr>
          <p:cNvSpPr>
            <a:spLocks noChangeShapeType="1"/>
          </p:cNvSpPr>
          <p:nvPr/>
        </p:nvSpPr>
        <p:spPr bwMode="auto">
          <a:xfrm>
            <a:off x="6384917" y="5934723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2" name="Line 103">
            <a:extLst>
              <a:ext uri="{FF2B5EF4-FFF2-40B4-BE49-F238E27FC236}">
                <a16:creationId xmlns:a16="http://schemas.microsoft.com/office/drawing/2014/main" id="{97F41AA5-D8AB-A749-9623-FAF214DF3D1A}"/>
              </a:ext>
            </a:extLst>
          </p:cNvPr>
          <p:cNvSpPr>
            <a:spLocks noChangeShapeType="1"/>
          </p:cNvSpPr>
          <p:nvPr/>
        </p:nvSpPr>
        <p:spPr bwMode="auto">
          <a:xfrm>
            <a:off x="6384917" y="6353823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3" name="Oval 105">
            <a:extLst>
              <a:ext uri="{FF2B5EF4-FFF2-40B4-BE49-F238E27FC236}">
                <a16:creationId xmlns:a16="http://schemas.microsoft.com/office/drawing/2014/main" id="{473D81EB-85D2-7C42-9B91-32A28DD6246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51580" y="6091886"/>
            <a:ext cx="114300" cy="114300"/>
          </a:xfrm>
          <a:prstGeom prst="ellipse">
            <a:avLst/>
          </a:prstGeom>
          <a:solidFill>
            <a:srgbClr val="002060"/>
          </a:solidFill>
          <a:ln w="952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5" name="Line 108">
            <a:extLst>
              <a:ext uri="{FF2B5EF4-FFF2-40B4-BE49-F238E27FC236}">
                <a16:creationId xmlns:a16="http://schemas.microsoft.com/office/drawing/2014/main" id="{6A707BA8-8738-7144-AF2A-75E7786B8835}"/>
              </a:ext>
            </a:extLst>
          </p:cNvPr>
          <p:cNvSpPr>
            <a:spLocks noChangeShapeType="1"/>
          </p:cNvSpPr>
          <p:nvPr/>
        </p:nvSpPr>
        <p:spPr bwMode="auto">
          <a:xfrm>
            <a:off x="6518267" y="6382398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7" name="Line 111">
            <a:extLst>
              <a:ext uri="{FF2B5EF4-FFF2-40B4-BE49-F238E27FC236}">
                <a16:creationId xmlns:a16="http://schemas.microsoft.com/office/drawing/2014/main" id="{0469CF4F-E6EB-9B4F-89B8-B61A5C547D3A}"/>
              </a:ext>
            </a:extLst>
          </p:cNvPr>
          <p:cNvSpPr>
            <a:spLocks noChangeShapeType="1"/>
          </p:cNvSpPr>
          <p:nvPr/>
        </p:nvSpPr>
        <p:spPr bwMode="auto">
          <a:xfrm>
            <a:off x="5756267" y="7096773"/>
            <a:ext cx="13335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8" name="Line 112">
            <a:extLst>
              <a:ext uri="{FF2B5EF4-FFF2-40B4-BE49-F238E27FC236}">
                <a16:creationId xmlns:a16="http://schemas.microsoft.com/office/drawing/2014/main" id="{356D0716-1C64-EE4A-9FC6-4744888DDA4E}"/>
              </a:ext>
            </a:extLst>
          </p:cNvPr>
          <p:cNvSpPr>
            <a:spLocks noChangeShapeType="1"/>
          </p:cNvSpPr>
          <p:nvPr/>
        </p:nvSpPr>
        <p:spPr bwMode="auto">
          <a:xfrm>
            <a:off x="5756267" y="7096773"/>
            <a:ext cx="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9" name="Line 114">
            <a:extLst>
              <a:ext uri="{FF2B5EF4-FFF2-40B4-BE49-F238E27FC236}">
                <a16:creationId xmlns:a16="http://schemas.microsoft.com/office/drawing/2014/main" id="{8B331406-EC8C-0A48-948C-A546EB9D6315}"/>
              </a:ext>
            </a:extLst>
          </p:cNvPr>
          <p:cNvSpPr>
            <a:spLocks noChangeShapeType="1"/>
          </p:cNvSpPr>
          <p:nvPr/>
        </p:nvSpPr>
        <p:spPr bwMode="auto">
          <a:xfrm>
            <a:off x="5889617" y="7096773"/>
            <a:ext cx="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0" name="Line 117">
            <a:extLst>
              <a:ext uri="{FF2B5EF4-FFF2-40B4-BE49-F238E27FC236}">
                <a16:creationId xmlns:a16="http://schemas.microsoft.com/office/drawing/2014/main" id="{B6BDE1B2-E303-CA44-94FC-FF524D9FCAE7}"/>
              </a:ext>
            </a:extLst>
          </p:cNvPr>
          <p:cNvSpPr>
            <a:spLocks noChangeShapeType="1"/>
          </p:cNvSpPr>
          <p:nvPr/>
        </p:nvSpPr>
        <p:spPr bwMode="auto">
          <a:xfrm>
            <a:off x="5994392" y="6725298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1" name="Line 118">
            <a:extLst>
              <a:ext uri="{FF2B5EF4-FFF2-40B4-BE49-F238E27FC236}">
                <a16:creationId xmlns:a16="http://schemas.microsoft.com/office/drawing/2014/main" id="{F787B242-9AC5-DD4D-8541-2280AF73CD02}"/>
              </a:ext>
            </a:extLst>
          </p:cNvPr>
          <p:cNvSpPr>
            <a:spLocks noChangeShapeType="1"/>
          </p:cNvSpPr>
          <p:nvPr/>
        </p:nvSpPr>
        <p:spPr bwMode="auto">
          <a:xfrm>
            <a:off x="5994392" y="6991998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2" name="Freeform 119">
            <a:extLst>
              <a:ext uri="{FF2B5EF4-FFF2-40B4-BE49-F238E27FC236}">
                <a16:creationId xmlns:a16="http://schemas.microsoft.com/office/drawing/2014/main" id="{395DE044-1050-0948-B149-1F11797BE484}"/>
              </a:ext>
            </a:extLst>
          </p:cNvPr>
          <p:cNvSpPr>
            <a:spLocks/>
          </p:cNvSpPr>
          <p:nvPr/>
        </p:nvSpPr>
        <p:spPr bwMode="auto">
          <a:xfrm>
            <a:off x="5946767" y="6791973"/>
            <a:ext cx="114300" cy="114300"/>
          </a:xfrm>
          <a:custGeom>
            <a:avLst/>
            <a:gdLst>
              <a:gd name="T0" fmla="*/ 36 w 72"/>
              <a:gd name="T1" fmla="*/ 0 h 72"/>
              <a:gd name="T2" fmla="*/ 0 w 72"/>
              <a:gd name="T3" fmla="*/ 72 h 72"/>
              <a:gd name="T4" fmla="*/ 72 w 72"/>
              <a:gd name="T5" fmla="*/ 72 h 72"/>
              <a:gd name="T6" fmla="*/ 36 w 72"/>
              <a:gd name="T7" fmla="*/ 0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2" h="72">
                <a:moveTo>
                  <a:pt x="36" y="0"/>
                </a:moveTo>
                <a:lnTo>
                  <a:pt x="0" y="72"/>
                </a:lnTo>
                <a:lnTo>
                  <a:pt x="72" y="72"/>
                </a:lnTo>
                <a:lnTo>
                  <a:pt x="36" y="0"/>
                </a:lnTo>
              </a:path>
            </a:pathLst>
          </a:cu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3" name="Line 123">
            <a:extLst>
              <a:ext uri="{FF2B5EF4-FFF2-40B4-BE49-F238E27FC236}">
                <a16:creationId xmlns:a16="http://schemas.microsoft.com/office/drawing/2014/main" id="{8B7F6B83-C841-794F-9460-A2393D2CAE1A}"/>
              </a:ext>
            </a:extLst>
          </p:cNvPr>
          <p:cNvSpPr>
            <a:spLocks noChangeShapeType="1"/>
          </p:cNvSpPr>
          <p:nvPr/>
        </p:nvSpPr>
        <p:spPr bwMode="auto">
          <a:xfrm>
            <a:off x="6127742" y="6201423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4" name="Freeform 125">
            <a:extLst>
              <a:ext uri="{FF2B5EF4-FFF2-40B4-BE49-F238E27FC236}">
                <a16:creationId xmlns:a16="http://schemas.microsoft.com/office/drawing/2014/main" id="{470F3D8D-46C9-0D43-ADDE-763B14EB62C5}"/>
              </a:ext>
            </a:extLst>
          </p:cNvPr>
          <p:cNvSpPr>
            <a:spLocks/>
          </p:cNvSpPr>
          <p:nvPr/>
        </p:nvSpPr>
        <p:spPr bwMode="auto">
          <a:xfrm>
            <a:off x="6080117" y="6287148"/>
            <a:ext cx="114300" cy="114300"/>
          </a:xfrm>
          <a:custGeom>
            <a:avLst/>
            <a:gdLst>
              <a:gd name="T0" fmla="*/ 36 w 72"/>
              <a:gd name="T1" fmla="*/ 0 h 72"/>
              <a:gd name="T2" fmla="*/ 0 w 72"/>
              <a:gd name="T3" fmla="*/ 72 h 72"/>
              <a:gd name="T4" fmla="*/ 72 w 72"/>
              <a:gd name="T5" fmla="*/ 72 h 72"/>
              <a:gd name="T6" fmla="*/ 36 w 72"/>
              <a:gd name="T7" fmla="*/ 0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2" h="72">
                <a:moveTo>
                  <a:pt x="36" y="0"/>
                </a:moveTo>
                <a:lnTo>
                  <a:pt x="0" y="72"/>
                </a:lnTo>
                <a:lnTo>
                  <a:pt x="72" y="72"/>
                </a:lnTo>
                <a:lnTo>
                  <a:pt x="36" y="0"/>
                </a:lnTo>
              </a:path>
            </a:pathLst>
          </a:custGeom>
          <a:solidFill>
            <a:srgbClr val="C00000"/>
          </a:solidFill>
          <a:ln w="952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5" name="Freeform 126">
            <a:extLst>
              <a:ext uri="{FF2B5EF4-FFF2-40B4-BE49-F238E27FC236}">
                <a16:creationId xmlns:a16="http://schemas.microsoft.com/office/drawing/2014/main" id="{CC09B675-F930-E642-AA53-145E60548CBA}"/>
              </a:ext>
            </a:extLst>
          </p:cNvPr>
          <p:cNvSpPr>
            <a:spLocks/>
          </p:cNvSpPr>
          <p:nvPr/>
        </p:nvSpPr>
        <p:spPr bwMode="auto">
          <a:xfrm>
            <a:off x="6080117" y="6287148"/>
            <a:ext cx="114300" cy="114300"/>
          </a:xfrm>
          <a:custGeom>
            <a:avLst/>
            <a:gdLst>
              <a:gd name="T0" fmla="*/ 36 w 72"/>
              <a:gd name="T1" fmla="*/ 0 h 72"/>
              <a:gd name="T2" fmla="*/ 0 w 72"/>
              <a:gd name="T3" fmla="*/ 72 h 72"/>
              <a:gd name="T4" fmla="*/ 72 w 72"/>
              <a:gd name="T5" fmla="*/ 72 h 72"/>
              <a:gd name="T6" fmla="*/ 36 w 72"/>
              <a:gd name="T7" fmla="*/ 0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2" h="72">
                <a:moveTo>
                  <a:pt x="36" y="0"/>
                </a:moveTo>
                <a:lnTo>
                  <a:pt x="0" y="72"/>
                </a:lnTo>
                <a:lnTo>
                  <a:pt x="72" y="72"/>
                </a:lnTo>
                <a:lnTo>
                  <a:pt x="36" y="0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6" name="Line 129">
            <a:extLst>
              <a:ext uri="{FF2B5EF4-FFF2-40B4-BE49-F238E27FC236}">
                <a16:creationId xmlns:a16="http://schemas.microsoft.com/office/drawing/2014/main" id="{C609D0CC-E484-A347-98E7-E52067F3AA2B}"/>
              </a:ext>
            </a:extLst>
          </p:cNvPr>
          <p:cNvSpPr>
            <a:spLocks noChangeShapeType="1"/>
          </p:cNvSpPr>
          <p:nvPr/>
        </p:nvSpPr>
        <p:spPr bwMode="auto">
          <a:xfrm>
            <a:off x="6261092" y="5934723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7" name="Line 135">
            <a:extLst>
              <a:ext uri="{FF2B5EF4-FFF2-40B4-BE49-F238E27FC236}">
                <a16:creationId xmlns:a16="http://schemas.microsoft.com/office/drawing/2014/main" id="{CE8CFEA5-E9B5-B34C-B973-57133A99B790}"/>
              </a:ext>
            </a:extLst>
          </p:cNvPr>
          <p:cNvSpPr>
            <a:spLocks noChangeShapeType="1"/>
          </p:cNvSpPr>
          <p:nvPr/>
        </p:nvSpPr>
        <p:spPr bwMode="auto">
          <a:xfrm>
            <a:off x="6384917" y="6353823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8" name="Line 136">
            <a:extLst>
              <a:ext uri="{FF2B5EF4-FFF2-40B4-BE49-F238E27FC236}">
                <a16:creationId xmlns:a16="http://schemas.microsoft.com/office/drawing/2014/main" id="{D1DF7527-059A-8A4B-A341-2E767DB38CFC}"/>
              </a:ext>
            </a:extLst>
          </p:cNvPr>
          <p:cNvSpPr>
            <a:spLocks noChangeShapeType="1"/>
          </p:cNvSpPr>
          <p:nvPr/>
        </p:nvSpPr>
        <p:spPr bwMode="auto">
          <a:xfrm>
            <a:off x="6384917" y="6687198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9" name="Freeform 138">
            <a:extLst>
              <a:ext uri="{FF2B5EF4-FFF2-40B4-BE49-F238E27FC236}">
                <a16:creationId xmlns:a16="http://schemas.microsoft.com/office/drawing/2014/main" id="{BA94EA87-DA7B-6849-979D-8A477B034DA6}"/>
              </a:ext>
            </a:extLst>
          </p:cNvPr>
          <p:cNvSpPr>
            <a:spLocks/>
          </p:cNvSpPr>
          <p:nvPr/>
        </p:nvSpPr>
        <p:spPr bwMode="auto">
          <a:xfrm>
            <a:off x="6337292" y="6458598"/>
            <a:ext cx="114300" cy="114300"/>
          </a:xfrm>
          <a:custGeom>
            <a:avLst/>
            <a:gdLst>
              <a:gd name="T0" fmla="*/ 36 w 72"/>
              <a:gd name="T1" fmla="*/ 0 h 72"/>
              <a:gd name="T2" fmla="*/ 0 w 72"/>
              <a:gd name="T3" fmla="*/ 72 h 72"/>
              <a:gd name="T4" fmla="*/ 72 w 72"/>
              <a:gd name="T5" fmla="*/ 72 h 72"/>
              <a:gd name="T6" fmla="*/ 36 w 72"/>
              <a:gd name="T7" fmla="*/ 0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2" h="72">
                <a:moveTo>
                  <a:pt x="36" y="0"/>
                </a:moveTo>
                <a:lnTo>
                  <a:pt x="0" y="72"/>
                </a:lnTo>
                <a:lnTo>
                  <a:pt x="72" y="72"/>
                </a:lnTo>
                <a:lnTo>
                  <a:pt x="36" y="0"/>
                </a:lnTo>
                <a:close/>
              </a:path>
            </a:pathLst>
          </a:custGeom>
          <a:blipFill dpi="0" rotWithShape="0">
            <a:blip r:embed="rId3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0" name="Line 140">
            <a:extLst>
              <a:ext uri="{FF2B5EF4-FFF2-40B4-BE49-F238E27FC236}">
                <a16:creationId xmlns:a16="http://schemas.microsoft.com/office/drawing/2014/main" id="{01B43A2F-5588-5545-B6AF-D2B8F2AF06BC}"/>
              </a:ext>
            </a:extLst>
          </p:cNvPr>
          <p:cNvSpPr>
            <a:spLocks noChangeShapeType="1"/>
          </p:cNvSpPr>
          <p:nvPr/>
        </p:nvSpPr>
        <p:spPr bwMode="auto">
          <a:xfrm>
            <a:off x="6518267" y="6068073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1" name="Line 141">
            <a:extLst>
              <a:ext uri="{FF2B5EF4-FFF2-40B4-BE49-F238E27FC236}">
                <a16:creationId xmlns:a16="http://schemas.microsoft.com/office/drawing/2014/main" id="{B80B99B6-EC17-B448-A70F-11C846B11BF7}"/>
              </a:ext>
            </a:extLst>
          </p:cNvPr>
          <p:cNvSpPr>
            <a:spLocks noChangeShapeType="1"/>
          </p:cNvSpPr>
          <p:nvPr/>
        </p:nvSpPr>
        <p:spPr bwMode="auto">
          <a:xfrm>
            <a:off x="6518267" y="6430023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2" name="Line 144">
            <a:extLst>
              <a:ext uri="{FF2B5EF4-FFF2-40B4-BE49-F238E27FC236}">
                <a16:creationId xmlns:a16="http://schemas.microsoft.com/office/drawing/2014/main" id="{ADEEE8C2-7A2D-4E4F-84B1-C081C30EAAB2}"/>
              </a:ext>
            </a:extLst>
          </p:cNvPr>
          <p:cNvSpPr>
            <a:spLocks noChangeShapeType="1"/>
          </p:cNvSpPr>
          <p:nvPr/>
        </p:nvSpPr>
        <p:spPr bwMode="auto">
          <a:xfrm>
            <a:off x="5756267" y="7096773"/>
            <a:ext cx="13335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3" name="Line 145">
            <a:extLst>
              <a:ext uri="{FF2B5EF4-FFF2-40B4-BE49-F238E27FC236}">
                <a16:creationId xmlns:a16="http://schemas.microsoft.com/office/drawing/2014/main" id="{9C364347-538D-A646-AC4F-98AAA910346E}"/>
              </a:ext>
            </a:extLst>
          </p:cNvPr>
          <p:cNvSpPr>
            <a:spLocks noChangeShapeType="1"/>
          </p:cNvSpPr>
          <p:nvPr/>
        </p:nvSpPr>
        <p:spPr bwMode="auto">
          <a:xfrm>
            <a:off x="5756267" y="7096773"/>
            <a:ext cx="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4" name="Line 147">
            <a:extLst>
              <a:ext uri="{FF2B5EF4-FFF2-40B4-BE49-F238E27FC236}">
                <a16:creationId xmlns:a16="http://schemas.microsoft.com/office/drawing/2014/main" id="{C4EE0B38-7071-AA45-8E29-A033A3616E02}"/>
              </a:ext>
            </a:extLst>
          </p:cNvPr>
          <p:cNvSpPr>
            <a:spLocks noChangeShapeType="1"/>
          </p:cNvSpPr>
          <p:nvPr/>
        </p:nvSpPr>
        <p:spPr bwMode="auto">
          <a:xfrm>
            <a:off x="5889617" y="7096773"/>
            <a:ext cx="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5" name="Line 150">
            <a:extLst>
              <a:ext uri="{FF2B5EF4-FFF2-40B4-BE49-F238E27FC236}">
                <a16:creationId xmlns:a16="http://schemas.microsoft.com/office/drawing/2014/main" id="{5059A870-E69B-7E44-88FA-EE762403CF30}"/>
              </a:ext>
            </a:extLst>
          </p:cNvPr>
          <p:cNvSpPr>
            <a:spLocks noChangeShapeType="1"/>
          </p:cNvSpPr>
          <p:nvPr/>
        </p:nvSpPr>
        <p:spPr bwMode="auto">
          <a:xfrm>
            <a:off x="5994392" y="6744348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6" name="Line 156">
            <a:extLst>
              <a:ext uri="{FF2B5EF4-FFF2-40B4-BE49-F238E27FC236}">
                <a16:creationId xmlns:a16="http://schemas.microsoft.com/office/drawing/2014/main" id="{B7CA7704-B72E-344D-9F0D-00B0304B4BBD}"/>
              </a:ext>
            </a:extLst>
          </p:cNvPr>
          <p:cNvSpPr>
            <a:spLocks noChangeShapeType="1"/>
          </p:cNvSpPr>
          <p:nvPr/>
        </p:nvSpPr>
        <p:spPr bwMode="auto">
          <a:xfrm>
            <a:off x="6127742" y="6420498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7" name="Line 157">
            <a:extLst>
              <a:ext uri="{FF2B5EF4-FFF2-40B4-BE49-F238E27FC236}">
                <a16:creationId xmlns:a16="http://schemas.microsoft.com/office/drawing/2014/main" id="{327BA477-9D1D-1547-899B-1D3088C3CA52}"/>
              </a:ext>
            </a:extLst>
          </p:cNvPr>
          <p:cNvSpPr>
            <a:spLocks noChangeShapeType="1"/>
          </p:cNvSpPr>
          <p:nvPr/>
        </p:nvSpPr>
        <p:spPr bwMode="auto">
          <a:xfrm>
            <a:off x="6127742" y="6630048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9" name="Line 168">
            <a:extLst>
              <a:ext uri="{FF2B5EF4-FFF2-40B4-BE49-F238E27FC236}">
                <a16:creationId xmlns:a16="http://schemas.microsoft.com/office/drawing/2014/main" id="{E508C1D1-CBDA-E844-8BE3-675BC644F209}"/>
              </a:ext>
            </a:extLst>
          </p:cNvPr>
          <p:cNvSpPr>
            <a:spLocks noChangeShapeType="1"/>
          </p:cNvSpPr>
          <p:nvPr/>
        </p:nvSpPr>
        <p:spPr bwMode="auto">
          <a:xfrm>
            <a:off x="6384917" y="6391923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0" name="Line 169">
            <a:extLst>
              <a:ext uri="{FF2B5EF4-FFF2-40B4-BE49-F238E27FC236}">
                <a16:creationId xmlns:a16="http://schemas.microsoft.com/office/drawing/2014/main" id="{292852BC-8280-F748-B31B-F5E16C36D5EF}"/>
              </a:ext>
            </a:extLst>
          </p:cNvPr>
          <p:cNvSpPr>
            <a:spLocks noChangeShapeType="1"/>
          </p:cNvSpPr>
          <p:nvPr/>
        </p:nvSpPr>
        <p:spPr bwMode="auto">
          <a:xfrm>
            <a:off x="6384917" y="6658623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1" name="Freeform 170">
            <a:extLst>
              <a:ext uri="{FF2B5EF4-FFF2-40B4-BE49-F238E27FC236}">
                <a16:creationId xmlns:a16="http://schemas.microsoft.com/office/drawing/2014/main" id="{E9D1AEE6-8C6E-2844-A692-48252CE50400}"/>
              </a:ext>
            </a:extLst>
          </p:cNvPr>
          <p:cNvSpPr>
            <a:spLocks/>
          </p:cNvSpPr>
          <p:nvPr/>
        </p:nvSpPr>
        <p:spPr bwMode="auto">
          <a:xfrm>
            <a:off x="6337292" y="6458598"/>
            <a:ext cx="114300" cy="114300"/>
          </a:xfrm>
          <a:custGeom>
            <a:avLst/>
            <a:gdLst>
              <a:gd name="T0" fmla="*/ 36 w 72"/>
              <a:gd name="T1" fmla="*/ 0 h 72"/>
              <a:gd name="T2" fmla="*/ 0 w 72"/>
              <a:gd name="T3" fmla="*/ 72 h 72"/>
              <a:gd name="T4" fmla="*/ 72 w 72"/>
              <a:gd name="T5" fmla="*/ 72 h 72"/>
              <a:gd name="T6" fmla="*/ 36 w 72"/>
              <a:gd name="T7" fmla="*/ 0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2" h="72">
                <a:moveTo>
                  <a:pt x="36" y="0"/>
                </a:moveTo>
                <a:lnTo>
                  <a:pt x="0" y="72"/>
                </a:lnTo>
                <a:lnTo>
                  <a:pt x="72" y="72"/>
                </a:lnTo>
                <a:lnTo>
                  <a:pt x="36" y="0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4" name="Line 177">
            <a:extLst>
              <a:ext uri="{FF2B5EF4-FFF2-40B4-BE49-F238E27FC236}">
                <a16:creationId xmlns:a16="http://schemas.microsoft.com/office/drawing/2014/main" id="{66E84CB7-6822-AC4F-9DFA-D4BF0A148236}"/>
              </a:ext>
            </a:extLst>
          </p:cNvPr>
          <p:cNvSpPr>
            <a:spLocks noChangeShapeType="1"/>
          </p:cNvSpPr>
          <p:nvPr/>
        </p:nvSpPr>
        <p:spPr bwMode="auto">
          <a:xfrm>
            <a:off x="5689592" y="7096773"/>
            <a:ext cx="9144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5" name="Line 178">
            <a:extLst>
              <a:ext uri="{FF2B5EF4-FFF2-40B4-BE49-F238E27FC236}">
                <a16:creationId xmlns:a16="http://schemas.microsoft.com/office/drawing/2014/main" id="{D325F12E-7454-3840-976C-8982441C230C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689592" y="5267973"/>
            <a:ext cx="0" cy="182880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7" name="Oval 49">
            <a:extLst>
              <a:ext uri="{FF2B5EF4-FFF2-40B4-BE49-F238E27FC236}">
                <a16:creationId xmlns:a16="http://schemas.microsoft.com/office/drawing/2014/main" id="{C88F85F6-09E6-F144-A94D-597B3629AC6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84585" y="6121100"/>
            <a:ext cx="114300" cy="114300"/>
          </a:xfrm>
          <a:prstGeom prst="ellipse">
            <a:avLst/>
          </a:prstGeom>
          <a:solidFill>
            <a:srgbClr val="002060"/>
          </a:solidFill>
          <a:ln w="952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8" name="Oval 58">
            <a:extLst>
              <a:ext uri="{FF2B5EF4-FFF2-40B4-BE49-F238E27FC236}">
                <a16:creationId xmlns:a16="http://schemas.microsoft.com/office/drawing/2014/main" id="{30A36DCA-C032-4E4A-AB7B-89142DC34E2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61055" y="6815786"/>
            <a:ext cx="114300" cy="114300"/>
          </a:xfrm>
          <a:prstGeom prst="ellipse">
            <a:avLst/>
          </a:prstGeom>
          <a:solidFill>
            <a:srgbClr val="C00000"/>
          </a:solidFill>
          <a:ln w="952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0" name="Oval 73">
            <a:extLst>
              <a:ext uri="{FF2B5EF4-FFF2-40B4-BE49-F238E27FC236}">
                <a16:creationId xmlns:a16="http://schemas.microsoft.com/office/drawing/2014/main" id="{6BD9ABE7-5235-3C41-8365-74C89ACD57A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51580" y="6396686"/>
            <a:ext cx="114300" cy="114300"/>
          </a:xfrm>
          <a:prstGeom prst="ellipse">
            <a:avLst/>
          </a:prstGeom>
          <a:solidFill>
            <a:srgbClr val="C00000"/>
          </a:solidFill>
          <a:ln w="952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1" name="Rectangle 198">
            <a:extLst>
              <a:ext uri="{FF2B5EF4-FFF2-40B4-BE49-F238E27FC236}">
                <a16:creationId xmlns:a16="http://schemas.microsoft.com/office/drawing/2014/main" id="{071679DC-5055-4B4E-ACF0-67688B0CA92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13911" y="7175929"/>
            <a:ext cx="8496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0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2" name="Rectangle 200">
            <a:extLst>
              <a:ext uri="{FF2B5EF4-FFF2-40B4-BE49-F238E27FC236}">
                <a16:creationId xmlns:a16="http://schemas.microsoft.com/office/drawing/2014/main" id="{4FBAD344-A79D-7F4C-AE9F-4F9919886E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56077" y="7176469"/>
            <a:ext cx="8496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1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3" name="Rectangle 202">
            <a:extLst>
              <a:ext uri="{FF2B5EF4-FFF2-40B4-BE49-F238E27FC236}">
                <a16:creationId xmlns:a16="http://schemas.microsoft.com/office/drawing/2014/main" id="{5BBB6BB3-F3F5-C842-B36E-BF58AF91F0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79902" y="7176469"/>
            <a:ext cx="8496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2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4" name="Rectangle 204">
            <a:extLst>
              <a:ext uri="{FF2B5EF4-FFF2-40B4-BE49-F238E27FC236}">
                <a16:creationId xmlns:a16="http://schemas.microsoft.com/office/drawing/2014/main" id="{047C45BB-2932-BB40-94E0-FFF2B1438F0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3252" y="7176469"/>
            <a:ext cx="8496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3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5" name="Rectangle 206">
            <a:extLst>
              <a:ext uri="{FF2B5EF4-FFF2-40B4-BE49-F238E27FC236}">
                <a16:creationId xmlns:a16="http://schemas.microsoft.com/office/drawing/2014/main" id="{225E8E16-7D22-3C40-911A-3328E072BB1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46602" y="7176469"/>
            <a:ext cx="8496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4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6" name="Rectangle 208">
            <a:extLst>
              <a:ext uri="{FF2B5EF4-FFF2-40B4-BE49-F238E27FC236}">
                <a16:creationId xmlns:a16="http://schemas.microsoft.com/office/drawing/2014/main" id="{B6EF6FEE-48C2-AC43-972F-ACD9634A453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70427" y="7176469"/>
            <a:ext cx="8496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5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7" name="Rectangle 210">
            <a:extLst>
              <a:ext uri="{FF2B5EF4-FFF2-40B4-BE49-F238E27FC236}">
                <a16:creationId xmlns:a16="http://schemas.microsoft.com/office/drawing/2014/main" id="{819FFA15-2B8A-7847-8C9D-ECE3A92F52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03777" y="7176469"/>
            <a:ext cx="8496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6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8" name="Rectangle 206">
            <a:extLst>
              <a:ext uri="{FF2B5EF4-FFF2-40B4-BE49-F238E27FC236}">
                <a16:creationId xmlns:a16="http://schemas.microsoft.com/office/drawing/2014/main" id="{75DE230A-71DF-8147-8269-22A28F483F8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62719" y="7406640"/>
            <a:ext cx="1031815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1200" dirty="0">
                <a:solidFill>
                  <a:srgbClr val="000000"/>
                </a:solidFill>
              </a:rPr>
              <a:t>Condition CS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9" name="Oval 58">
            <a:extLst>
              <a:ext uri="{FF2B5EF4-FFF2-40B4-BE49-F238E27FC236}">
                <a16:creationId xmlns:a16="http://schemas.microsoft.com/office/drawing/2014/main" id="{4801CEEF-6844-164D-9DE2-DE960EC12FB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41267" y="7032419"/>
            <a:ext cx="114300" cy="114300"/>
          </a:xfrm>
          <a:prstGeom prst="ellipse">
            <a:avLst/>
          </a:prstGeom>
          <a:solidFill>
            <a:srgbClr val="C00000"/>
          </a:solidFill>
          <a:ln w="952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0" name="Oval 58">
            <a:extLst>
              <a:ext uri="{FF2B5EF4-FFF2-40B4-BE49-F238E27FC236}">
                <a16:creationId xmlns:a16="http://schemas.microsoft.com/office/drawing/2014/main" id="{87A98241-E7CB-2049-8926-7A4B260BF47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00411" y="7038027"/>
            <a:ext cx="114300" cy="114300"/>
          </a:xfrm>
          <a:prstGeom prst="ellipse">
            <a:avLst/>
          </a:prstGeom>
          <a:solidFill>
            <a:srgbClr val="C00000"/>
          </a:solidFill>
          <a:ln w="952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1" name="Oval 77">
            <a:extLst>
              <a:ext uri="{FF2B5EF4-FFF2-40B4-BE49-F238E27FC236}">
                <a16:creationId xmlns:a16="http://schemas.microsoft.com/office/drawing/2014/main" id="{B276352E-2842-8445-B7EC-B5D2F771EE5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84930" y="6206186"/>
            <a:ext cx="114300" cy="114300"/>
          </a:xfrm>
          <a:prstGeom prst="ellipse">
            <a:avLst/>
          </a:prstGeom>
          <a:solidFill>
            <a:srgbClr val="C00000"/>
          </a:solidFill>
          <a:ln w="952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2" name="TextBox 171">
            <a:extLst>
              <a:ext uri="{FF2B5EF4-FFF2-40B4-BE49-F238E27FC236}">
                <a16:creationId xmlns:a16="http://schemas.microsoft.com/office/drawing/2014/main" id="{EBAF2E94-12FE-EE4C-97EB-F057BD260D2C}"/>
              </a:ext>
            </a:extLst>
          </p:cNvPr>
          <p:cNvSpPr txBox="1"/>
          <p:nvPr/>
        </p:nvSpPr>
        <p:spPr>
          <a:xfrm>
            <a:off x="4926047" y="4765371"/>
            <a:ext cx="3513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175" name="Rectangle 174">
            <a:extLst>
              <a:ext uri="{FF2B5EF4-FFF2-40B4-BE49-F238E27FC236}">
                <a16:creationId xmlns:a16="http://schemas.microsoft.com/office/drawing/2014/main" id="{99E6A6C6-2C5D-7C4F-9179-F010DEDBC6DF}"/>
              </a:ext>
            </a:extLst>
          </p:cNvPr>
          <p:cNvSpPr/>
          <p:nvPr/>
        </p:nvSpPr>
        <p:spPr>
          <a:xfrm>
            <a:off x="488532" y="6839368"/>
            <a:ext cx="2409435" cy="18288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12700">
            <a:solidFill>
              <a:schemeClr val="tx1"/>
            </a:solidFill>
            <a:prstDash val="dash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6" name="Rectangle 175">
            <a:extLst>
              <a:ext uri="{FF2B5EF4-FFF2-40B4-BE49-F238E27FC236}">
                <a16:creationId xmlns:a16="http://schemas.microsoft.com/office/drawing/2014/main" id="{3CA9A3A1-FCB5-0449-A7A9-C7FF71367EBF}"/>
              </a:ext>
            </a:extLst>
          </p:cNvPr>
          <p:cNvSpPr/>
          <p:nvPr/>
        </p:nvSpPr>
        <p:spPr>
          <a:xfrm>
            <a:off x="2137870" y="5459321"/>
            <a:ext cx="731520" cy="640080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5000"/>
                  <a:lumOff val="95000"/>
                </a:schemeClr>
              </a:gs>
              <a:gs pos="74000">
                <a:schemeClr val="accent5">
                  <a:lumMod val="45000"/>
                  <a:lumOff val="55000"/>
                </a:schemeClr>
              </a:gs>
              <a:gs pos="83000">
                <a:schemeClr val="accent5">
                  <a:lumMod val="45000"/>
                  <a:lumOff val="55000"/>
                </a:schemeClr>
              </a:gs>
              <a:gs pos="100000">
                <a:schemeClr val="accent5">
                  <a:lumMod val="30000"/>
                  <a:lumOff val="70000"/>
                </a:schemeClr>
              </a:gs>
            </a:gsLst>
            <a:lin ang="5400000" scaled="1"/>
            <a:tileRect/>
          </a:gradFill>
          <a:ln w="12700">
            <a:solidFill>
              <a:srgbClr val="00206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7" name="Rectangle 176">
            <a:extLst>
              <a:ext uri="{FF2B5EF4-FFF2-40B4-BE49-F238E27FC236}">
                <a16:creationId xmlns:a16="http://schemas.microsoft.com/office/drawing/2014/main" id="{58698252-3D40-164C-BA3F-0082415F756E}"/>
              </a:ext>
            </a:extLst>
          </p:cNvPr>
          <p:cNvSpPr/>
          <p:nvPr/>
        </p:nvSpPr>
        <p:spPr>
          <a:xfrm>
            <a:off x="1302466" y="5455249"/>
            <a:ext cx="731520" cy="640080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accent2">
                  <a:lumMod val="45000"/>
                  <a:lumOff val="55000"/>
                </a:schemeClr>
              </a:gs>
              <a:gs pos="83000">
                <a:schemeClr val="accent2">
                  <a:lumMod val="45000"/>
                  <a:lumOff val="55000"/>
                </a:schemeClr>
              </a:gs>
              <a:gs pos="100000">
                <a:schemeClr val="accent2">
                  <a:lumMod val="30000"/>
                  <a:lumOff val="70000"/>
                </a:schemeClr>
              </a:gs>
            </a:gsLst>
            <a:lin ang="5400000" scaled="1"/>
            <a:tileRect/>
          </a:gradFill>
          <a:ln w="12700">
            <a:solidFill>
              <a:srgbClr val="C0000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8" name="Rectangle 177">
            <a:extLst>
              <a:ext uri="{FF2B5EF4-FFF2-40B4-BE49-F238E27FC236}">
                <a16:creationId xmlns:a16="http://schemas.microsoft.com/office/drawing/2014/main" id="{56EE87BD-686A-AA48-A5F0-1D2DE082B587}"/>
              </a:ext>
            </a:extLst>
          </p:cNvPr>
          <p:cNvSpPr/>
          <p:nvPr/>
        </p:nvSpPr>
        <p:spPr>
          <a:xfrm>
            <a:off x="478838" y="5460265"/>
            <a:ext cx="731520" cy="640080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4000"/>
                  <a:lumOff val="96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5400000" scaled="1"/>
            <a:tileRect/>
          </a:gradFill>
          <a:ln w="12700">
            <a:solidFill>
              <a:schemeClr val="bg1">
                <a:lumMod val="6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79" name="Graphic 178" descr="Volume">
            <a:extLst>
              <a:ext uri="{FF2B5EF4-FFF2-40B4-BE49-F238E27FC236}">
                <a16:creationId xmlns:a16="http://schemas.microsoft.com/office/drawing/2014/main" id="{E7985DF2-8CAD-1141-BA73-0285CE0DB0F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530263" y="5682109"/>
            <a:ext cx="182880" cy="182880"/>
          </a:xfrm>
          <a:prstGeom prst="rect">
            <a:avLst/>
          </a:prstGeo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  <a:scene3d>
            <a:camera prst="orthographicFront"/>
            <a:lightRig rig="freezing" dir="t"/>
          </a:scene3d>
          <a:sp3d prstMaterial="powder"/>
        </p:spPr>
      </p:pic>
      <p:sp>
        <p:nvSpPr>
          <p:cNvPr id="180" name="TextBox 179">
            <a:extLst>
              <a:ext uri="{FF2B5EF4-FFF2-40B4-BE49-F238E27FC236}">
                <a16:creationId xmlns:a16="http://schemas.microsoft.com/office/drawing/2014/main" id="{BDF37B37-2E8A-EA48-B39D-0901B4461424}"/>
              </a:ext>
            </a:extLst>
          </p:cNvPr>
          <p:cNvSpPr txBox="1"/>
          <p:nvPr/>
        </p:nvSpPr>
        <p:spPr>
          <a:xfrm>
            <a:off x="1257505" y="5642785"/>
            <a:ext cx="34656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3x</a:t>
            </a:r>
          </a:p>
        </p:txBody>
      </p:sp>
      <p:sp>
        <p:nvSpPr>
          <p:cNvPr id="181" name="Lightning Bolt 180">
            <a:extLst>
              <a:ext uri="{FF2B5EF4-FFF2-40B4-BE49-F238E27FC236}">
                <a16:creationId xmlns:a16="http://schemas.microsoft.com/office/drawing/2014/main" id="{5E217D22-83A2-A545-8A8C-D6C426BBC5DB}"/>
              </a:ext>
            </a:extLst>
          </p:cNvPr>
          <p:cNvSpPr/>
          <p:nvPr/>
        </p:nvSpPr>
        <p:spPr>
          <a:xfrm rot="20715004" flipH="1">
            <a:off x="1778811" y="5680909"/>
            <a:ext cx="223594" cy="187690"/>
          </a:xfrm>
          <a:prstGeom prst="lightningBolt">
            <a:avLst/>
          </a:prstGeom>
          <a:solidFill>
            <a:srgbClr val="FFC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relaxedInset"/>
            <a:bevelB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2" name="TextBox 181">
            <a:extLst>
              <a:ext uri="{FF2B5EF4-FFF2-40B4-BE49-F238E27FC236}">
                <a16:creationId xmlns:a16="http://schemas.microsoft.com/office/drawing/2014/main" id="{497F68C5-DEFF-7940-8823-C8613213ED64}"/>
              </a:ext>
            </a:extLst>
          </p:cNvPr>
          <p:cNvSpPr txBox="1"/>
          <p:nvPr/>
        </p:nvSpPr>
        <p:spPr>
          <a:xfrm>
            <a:off x="1635765" y="5646210"/>
            <a:ext cx="25199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</a:p>
        </p:txBody>
      </p:sp>
      <p:sp>
        <p:nvSpPr>
          <p:cNvPr id="183" name="TextBox 182">
            <a:extLst>
              <a:ext uri="{FF2B5EF4-FFF2-40B4-BE49-F238E27FC236}">
                <a16:creationId xmlns:a16="http://schemas.microsoft.com/office/drawing/2014/main" id="{DE1A9F53-E8CB-F94A-B785-DDCC6E85FFDA}"/>
              </a:ext>
            </a:extLst>
          </p:cNvPr>
          <p:cNvSpPr txBox="1"/>
          <p:nvPr/>
        </p:nvSpPr>
        <p:spPr>
          <a:xfrm>
            <a:off x="1302465" y="5459139"/>
            <a:ext cx="7315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PRF</a:t>
            </a:r>
          </a:p>
        </p:txBody>
      </p:sp>
      <p:pic>
        <p:nvPicPr>
          <p:cNvPr id="184" name="Graphic 183" descr="Volume">
            <a:extLst>
              <a:ext uri="{FF2B5EF4-FFF2-40B4-BE49-F238E27FC236}">
                <a16:creationId xmlns:a16="http://schemas.microsoft.com/office/drawing/2014/main" id="{1EF2B204-412E-1940-AB3D-8AA92335576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715803" y="6855731"/>
            <a:ext cx="182880" cy="182880"/>
          </a:xfrm>
          <a:prstGeom prst="rect">
            <a:avLst/>
          </a:prstGeo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  <a:scene3d>
            <a:camera prst="orthographicFront"/>
            <a:lightRig rig="freezing" dir="t"/>
          </a:scene3d>
          <a:sp3d prstMaterial="powder"/>
        </p:spPr>
      </p:pic>
      <p:sp>
        <p:nvSpPr>
          <p:cNvPr id="185" name="TextBox 184">
            <a:extLst>
              <a:ext uri="{FF2B5EF4-FFF2-40B4-BE49-F238E27FC236}">
                <a16:creationId xmlns:a16="http://schemas.microsoft.com/office/drawing/2014/main" id="{DB73859C-1A62-544B-9A39-4405453B49BA}"/>
              </a:ext>
            </a:extLst>
          </p:cNvPr>
          <p:cNvSpPr txBox="1"/>
          <p:nvPr/>
        </p:nvSpPr>
        <p:spPr>
          <a:xfrm>
            <a:off x="1424483" y="6817063"/>
            <a:ext cx="34656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6x</a:t>
            </a:r>
          </a:p>
        </p:txBody>
      </p:sp>
      <p:sp>
        <p:nvSpPr>
          <p:cNvPr id="186" name="TextBox 185">
            <a:extLst>
              <a:ext uri="{FF2B5EF4-FFF2-40B4-BE49-F238E27FC236}">
                <a16:creationId xmlns:a16="http://schemas.microsoft.com/office/drawing/2014/main" id="{5BEEA73D-160B-3446-BF4C-187E8CF1F506}"/>
              </a:ext>
            </a:extLst>
          </p:cNvPr>
          <p:cNvSpPr txBox="1"/>
          <p:nvPr/>
        </p:nvSpPr>
        <p:spPr>
          <a:xfrm>
            <a:off x="488532" y="5173477"/>
            <a:ext cx="237664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Conditioning (Context A)</a:t>
            </a:r>
          </a:p>
        </p:txBody>
      </p:sp>
      <p:sp>
        <p:nvSpPr>
          <p:cNvPr id="187" name="TextBox 186">
            <a:extLst>
              <a:ext uri="{FF2B5EF4-FFF2-40B4-BE49-F238E27FC236}">
                <a16:creationId xmlns:a16="http://schemas.microsoft.com/office/drawing/2014/main" id="{8C163DFD-3E89-D140-9251-46D36A0768D3}"/>
              </a:ext>
            </a:extLst>
          </p:cNvPr>
          <p:cNvSpPr txBox="1"/>
          <p:nvPr/>
        </p:nvSpPr>
        <p:spPr>
          <a:xfrm>
            <a:off x="595941" y="6565023"/>
            <a:ext cx="221079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Retrieval (Context B) + Inactivation</a:t>
            </a:r>
          </a:p>
        </p:txBody>
      </p:sp>
      <p:pic>
        <p:nvPicPr>
          <p:cNvPr id="188" name="Graphic 187" descr="Volume">
            <a:extLst>
              <a:ext uri="{FF2B5EF4-FFF2-40B4-BE49-F238E27FC236}">
                <a16:creationId xmlns:a16="http://schemas.microsoft.com/office/drawing/2014/main" id="{41147557-A0CC-E44F-A4A4-11C7AFB108C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527257" y="5907013"/>
            <a:ext cx="182880" cy="182880"/>
          </a:xfrm>
          <a:prstGeom prst="rect">
            <a:avLst/>
          </a:prstGeo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  <a:scene3d>
            <a:camera prst="orthographicFront"/>
            <a:lightRig rig="freezing" dir="t"/>
          </a:scene3d>
          <a:sp3d prstMaterial="powder"/>
        </p:spPr>
      </p:pic>
      <p:sp>
        <p:nvSpPr>
          <p:cNvPr id="189" name="TextBox 188">
            <a:extLst>
              <a:ext uri="{FF2B5EF4-FFF2-40B4-BE49-F238E27FC236}">
                <a16:creationId xmlns:a16="http://schemas.microsoft.com/office/drawing/2014/main" id="{69F8DCB2-1B19-1845-A6AC-6D8362A095F1}"/>
              </a:ext>
            </a:extLst>
          </p:cNvPr>
          <p:cNvSpPr txBox="1"/>
          <p:nvPr/>
        </p:nvSpPr>
        <p:spPr>
          <a:xfrm>
            <a:off x="1254499" y="5873440"/>
            <a:ext cx="34656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3x</a:t>
            </a:r>
          </a:p>
        </p:txBody>
      </p:sp>
      <p:pic>
        <p:nvPicPr>
          <p:cNvPr id="190" name="Graphic 189" descr="Volume">
            <a:extLst>
              <a:ext uri="{FF2B5EF4-FFF2-40B4-BE49-F238E27FC236}">
                <a16:creationId xmlns:a16="http://schemas.microsoft.com/office/drawing/2014/main" id="{9351E85F-3332-9042-96C2-CFD9A150B82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363837" y="5758587"/>
            <a:ext cx="182880" cy="182880"/>
          </a:xfrm>
          <a:prstGeom prst="rect">
            <a:avLst/>
          </a:prstGeo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  <a:scene3d>
            <a:camera prst="orthographicFront"/>
            <a:lightRig rig="freezing" dir="t"/>
          </a:scene3d>
          <a:sp3d prstMaterial="powder"/>
        </p:spPr>
      </p:pic>
      <p:sp>
        <p:nvSpPr>
          <p:cNvPr id="191" name="TextBox 190">
            <a:extLst>
              <a:ext uri="{FF2B5EF4-FFF2-40B4-BE49-F238E27FC236}">
                <a16:creationId xmlns:a16="http://schemas.microsoft.com/office/drawing/2014/main" id="{A6AF2B2C-D987-7540-A830-4A666BFBD021}"/>
              </a:ext>
            </a:extLst>
          </p:cNvPr>
          <p:cNvSpPr txBox="1"/>
          <p:nvPr/>
        </p:nvSpPr>
        <p:spPr>
          <a:xfrm>
            <a:off x="2091079" y="5719263"/>
            <a:ext cx="34656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3x</a:t>
            </a:r>
          </a:p>
        </p:txBody>
      </p:sp>
      <p:sp>
        <p:nvSpPr>
          <p:cNvPr id="192" name="Lightning Bolt 191">
            <a:extLst>
              <a:ext uri="{FF2B5EF4-FFF2-40B4-BE49-F238E27FC236}">
                <a16:creationId xmlns:a16="http://schemas.microsoft.com/office/drawing/2014/main" id="{139265FA-1312-1744-843B-ED951E7411A1}"/>
              </a:ext>
            </a:extLst>
          </p:cNvPr>
          <p:cNvSpPr/>
          <p:nvPr/>
        </p:nvSpPr>
        <p:spPr>
          <a:xfrm rot="20715004" flipH="1">
            <a:off x="2606763" y="5771241"/>
            <a:ext cx="223594" cy="187690"/>
          </a:xfrm>
          <a:prstGeom prst="lightningBolt">
            <a:avLst/>
          </a:prstGeom>
          <a:solidFill>
            <a:srgbClr val="FFC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relaxedInset"/>
            <a:bevelB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3" name="TextBox 192">
            <a:extLst>
              <a:ext uri="{FF2B5EF4-FFF2-40B4-BE49-F238E27FC236}">
                <a16:creationId xmlns:a16="http://schemas.microsoft.com/office/drawing/2014/main" id="{9BD56B21-3522-294D-9EC3-3A1CBF07FA2F}"/>
              </a:ext>
            </a:extLst>
          </p:cNvPr>
          <p:cNvSpPr txBox="1"/>
          <p:nvPr/>
        </p:nvSpPr>
        <p:spPr>
          <a:xfrm>
            <a:off x="2457966" y="5722688"/>
            <a:ext cx="25199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</a:p>
        </p:txBody>
      </p:sp>
      <p:sp>
        <p:nvSpPr>
          <p:cNvPr id="194" name="TextBox 193">
            <a:extLst>
              <a:ext uri="{FF2B5EF4-FFF2-40B4-BE49-F238E27FC236}">
                <a16:creationId xmlns:a16="http://schemas.microsoft.com/office/drawing/2014/main" id="{7847D3FC-F2A1-C945-8F15-7AB1379CE8A5}"/>
              </a:ext>
            </a:extLst>
          </p:cNvPr>
          <p:cNvSpPr txBox="1"/>
          <p:nvPr/>
        </p:nvSpPr>
        <p:spPr>
          <a:xfrm>
            <a:off x="2133656" y="5463211"/>
            <a:ext cx="7315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FRF</a:t>
            </a:r>
            <a:endParaRPr lang="en-US" sz="900" b="1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95" name="Graphic 194" descr="Volume">
            <a:extLst>
              <a:ext uri="{FF2B5EF4-FFF2-40B4-BE49-F238E27FC236}">
                <a16:creationId xmlns:a16="http://schemas.microsoft.com/office/drawing/2014/main" id="{C1AD570F-B26A-284D-B512-BE65849EB79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68699" y="5759531"/>
            <a:ext cx="182880" cy="182880"/>
          </a:xfrm>
          <a:prstGeom prst="rect">
            <a:avLst/>
          </a:prstGeo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  <a:scene3d>
            <a:camera prst="orthographicFront"/>
            <a:lightRig rig="freezing" dir="t"/>
          </a:scene3d>
          <a:sp3d prstMaterial="powder"/>
        </p:spPr>
      </p:pic>
      <p:sp>
        <p:nvSpPr>
          <p:cNvPr id="196" name="TextBox 195">
            <a:extLst>
              <a:ext uri="{FF2B5EF4-FFF2-40B4-BE49-F238E27FC236}">
                <a16:creationId xmlns:a16="http://schemas.microsoft.com/office/drawing/2014/main" id="{121A5171-FE88-5947-838F-18955002D013}"/>
              </a:ext>
            </a:extLst>
          </p:cNvPr>
          <p:cNvSpPr txBox="1"/>
          <p:nvPr/>
        </p:nvSpPr>
        <p:spPr>
          <a:xfrm>
            <a:off x="595941" y="5720207"/>
            <a:ext cx="34656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6x</a:t>
            </a:r>
          </a:p>
        </p:txBody>
      </p:sp>
      <p:sp>
        <p:nvSpPr>
          <p:cNvPr id="197" name="TextBox 196">
            <a:extLst>
              <a:ext uri="{FF2B5EF4-FFF2-40B4-BE49-F238E27FC236}">
                <a16:creationId xmlns:a16="http://schemas.microsoft.com/office/drawing/2014/main" id="{A252F703-7AC9-3840-B255-C501D18F136E}"/>
              </a:ext>
            </a:extLst>
          </p:cNvPr>
          <p:cNvSpPr txBox="1"/>
          <p:nvPr/>
        </p:nvSpPr>
        <p:spPr>
          <a:xfrm>
            <a:off x="474624" y="5455529"/>
            <a:ext cx="7315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CS-only</a:t>
            </a:r>
          </a:p>
        </p:txBody>
      </p:sp>
      <p:sp>
        <p:nvSpPr>
          <p:cNvPr id="198" name="Right Brace 197">
            <a:extLst>
              <a:ext uri="{FF2B5EF4-FFF2-40B4-BE49-F238E27FC236}">
                <a16:creationId xmlns:a16="http://schemas.microsoft.com/office/drawing/2014/main" id="{DF653592-AF72-DC4D-9201-A1C0FDE25871}"/>
              </a:ext>
            </a:extLst>
          </p:cNvPr>
          <p:cNvSpPr/>
          <p:nvPr/>
        </p:nvSpPr>
        <p:spPr>
          <a:xfrm rot="5400000">
            <a:off x="1628393" y="5220858"/>
            <a:ext cx="91440" cy="2390553"/>
          </a:xfrm>
          <a:prstGeom prst="rightBrace">
            <a:avLst>
              <a:gd name="adj1" fmla="val 8333"/>
              <a:gd name="adj2" fmla="val 49580"/>
            </a:avLst>
          </a:prstGeom>
          <a:ln w="12700">
            <a:solidFill>
              <a:schemeClr val="tx1"/>
            </a:solidFill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000" dirty="0"/>
          </a:p>
        </p:txBody>
      </p:sp>
      <p:sp>
        <p:nvSpPr>
          <p:cNvPr id="199" name="TextBox 198">
            <a:extLst>
              <a:ext uri="{FF2B5EF4-FFF2-40B4-BE49-F238E27FC236}">
                <a16:creationId xmlns:a16="http://schemas.microsoft.com/office/drawing/2014/main" id="{76159E56-7F3B-A247-861C-A2D4D699F343}"/>
              </a:ext>
            </a:extLst>
          </p:cNvPr>
          <p:cNvSpPr txBox="1"/>
          <p:nvPr/>
        </p:nvSpPr>
        <p:spPr>
          <a:xfrm>
            <a:off x="760126" y="6141188"/>
            <a:ext cx="180947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1 day</a:t>
            </a:r>
          </a:p>
        </p:txBody>
      </p:sp>
      <p:sp>
        <p:nvSpPr>
          <p:cNvPr id="200" name="TextBox 199">
            <a:extLst>
              <a:ext uri="{FF2B5EF4-FFF2-40B4-BE49-F238E27FC236}">
                <a16:creationId xmlns:a16="http://schemas.microsoft.com/office/drawing/2014/main" id="{4EA7F4AE-2E0B-E947-9B6D-DB7455988D2E}"/>
              </a:ext>
            </a:extLst>
          </p:cNvPr>
          <p:cNvSpPr txBox="1"/>
          <p:nvPr/>
        </p:nvSpPr>
        <p:spPr>
          <a:xfrm>
            <a:off x="3190390" y="5322538"/>
            <a:ext cx="161109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DIO-hM4Di-mCherry</a:t>
            </a:r>
          </a:p>
          <a:p>
            <a:pPr algn="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or</a:t>
            </a:r>
            <a:r>
              <a:rPr lang="en-US" sz="10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DIO-mCherry </a:t>
            </a:r>
          </a:p>
        </p:txBody>
      </p:sp>
      <p:sp>
        <p:nvSpPr>
          <p:cNvPr id="201" name="TextBox 200">
            <a:extLst>
              <a:ext uri="{FF2B5EF4-FFF2-40B4-BE49-F238E27FC236}">
                <a16:creationId xmlns:a16="http://schemas.microsoft.com/office/drawing/2014/main" id="{28EB71C6-B966-C24B-81C2-62ED59A52458}"/>
              </a:ext>
            </a:extLst>
          </p:cNvPr>
          <p:cNvSpPr txBox="1"/>
          <p:nvPr/>
        </p:nvSpPr>
        <p:spPr>
          <a:xfrm>
            <a:off x="3950265" y="6321757"/>
            <a:ext cx="91781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retro-Cre</a:t>
            </a:r>
          </a:p>
        </p:txBody>
      </p:sp>
      <p:grpSp>
        <p:nvGrpSpPr>
          <p:cNvPr id="202" name="Group 201">
            <a:extLst>
              <a:ext uri="{FF2B5EF4-FFF2-40B4-BE49-F238E27FC236}">
                <a16:creationId xmlns:a16="http://schemas.microsoft.com/office/drawing/2014/main" id="{DCF74F62-EE71-A345-9085-5E13F20F8695}"/>
              </a:ext>
            </a:extLst>
          </p:cNvPr>
          <p:cNvGrpSpPr>
            <a:grpSpLocks noChangeAspect="1"/>
          </p:cNvGrpSpPr>
          <p:nvPr/>
        </p:nvGrpSpPr>
        <p:grpSpPr>
          <a:xfrm>
            <a:off x="3305285" y="6011622"/>
            <a:ext cx="1148628" cy="1314961"/>
            <a:chOff x="6484993" y="3983705"/>
            <a:chExt cx="1519721" cy="1739791"/>
          </a:xfrm>
        </p:grpSpPr>
        <p:sp>
          <p:nvSpPr>
            <p:cNvPr id="203" name="TextBox 202">
              <a:extLst>
                <a:ext uri="{FF2B5EF4-FFF2-40B4-BE49-F238E27FC236}">
                  <a16:creationId xmlns:a16="http://schemas.microsoft.com/office/drawing/2014/main" id="{A0BDFB89-E37B-B944-BB82-9B2B9D28FE80}"/>
                </a:ext>
              </a:extLst>
            </p:cNvPr>
            <p:cNvSpPr txBox="1"/>
            <p:nvPr/>
          </p:nvSpPr>
          <p:spPr>
            <a:xfrm>
              <a:off x="7012110" y="5397727"/>
              <a:ext cx="992604" cy="3257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BNST</a:t>
              </a:r>
            </a:p>
          </p:txBody>
        </p:sp>
        <p:grpSp>
          <p:nvGrpSpPr>
            <p:cNvPr id="204" name="Group 203">
              <a:extLst>
                <a:ext uri="{FF2B5EF4-FFF2-40B4-BE49-F238E27FC236}">
                  <a16:creationId xmlns:a16="http://schemas.microsoft.com/office/drawing/2014/main" id="{923D89FA-A5E8-644C-A0A5-E3B2B0E3FB98}"/>
                </a:ext>
              </a:extLst>
            </p:cNvPr>
            <p:cNvGrpSpPr/>
            <p:nvPr/>
          </p:nvGrpSpPr>
          <p:grpSpPr>
            <a:xfrm>
              <a:off x="6484993" y="3983705"/>
              <a:ext cx="767884" cy="673114"/>
              <a:chOff x="3248531" y="3529584"/>
              <a:chExt cx="1699586" cy="1700784"/>
            </a:xfrm>
          </p:grpSpPr>
          <p:sp>
            <p:nvSpPr>
              <p:cNvPr id="208" name="Freeform: Shape 76">
                <a:extLst>
                  <a:ext uri="{FF2B5EF4-FFF2-40B4-BE49-F238E27FC236}">
                    <a16:creationId xmlns:a16="http://schemas.microsoft.com/office/drawing/2014/main" id="{5C692DA1-4B4F-7644-A223-4AAEFF43112B}"/>
                  </a:ext>
                </a:extLst>
              </p:cNvPr>
              <p:cNvSpPr/>
              <p:nvPr/>
            </p:nvSpPr>
            <p:spPr>
              <a:xfrm>
                <a:off x="4094632" y="3529584"/>
                <a:ext cx="853485" cy="1700784"/>
              </a:xfrm>
              <a:custGeom>
                <a:avLst/>
                <a:gdLst>
                  <a:gd name="connsiteX0" fmla="*/ 228600 w 853484"/>
                  <a:gd name="connsiteY0" fmla="*/ 0 h 1700784"/>
                  <a:gd name="connsiteX1" fmla="*/ 850392 w 853484"/>
                  <a:gd name="connsiteY1" fmla="*/ 292608 h 1700784"/>
                  <a:gd name="connsiteX2" fmla="*/ 448056 w 853484"/>
                  <a:gd name="connsiteY2" fmla="*/ 1463040 h 1700784"/>
                  <a:gd name="connsiteX3" fmla="*/ 0 w 853484"/>
                  <a:gd name="connsiteY3" fmla="*/ 1700784 h 17007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53484" h="1700784">
                    <a:moveTo>
                      <a:pt x="228600" y="0"/>
                    </a:moveTo>
                    <a:cubicBezTo>
                      <a:pt x="521208" y="24384"/>
                      <a:pt x="813816" y="48768"/>
                      <a:pt x="850392" y="292608"/>
                    </a:cubicBezTo>
                    <a:cubicBezTo>
                      <a:pt x="886968" y="536448"/>
                      <a:pt x="589788" y="1228344"/>
                      <a:pt x="448056" y="1463040"/>
                    </a:cubicBezTo>
                    <a:cubicBezTo>
                      <a:pt x="306324" y="1697736"/>
                      <a:pt x="153162" y="1699260"/>
                      <a:pt x="0" y="1700784"/>
                    </a:cubicBezTo>
                  </a:path>
                </a:pathLst>
              </a:cu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9" name="Freeform: Shape 77">
                <a:extLst>
                  <a:ext uri="{FF2B5EF4-FFF2-40B4-BE49-F238E27FC236}">
                    <a16:creationId xmlns:a16="http://schemas.microsoft.com/office/drawing/2014/main" id="{74461045-F52C-CF47-B015-D3153E275E45}"/>
                  </a:ext>
                </a:extLst>
              </p:cNvPr>
              <p:cNvSpPr/>
              <p:nvPr/>
            </p:nvSpPr>
            <p:spPr>
              <a:xfrm flipH="1">
                <a:off x="3248531" y="3529584"/>
                <a:ext cx="853484" cy="1700784"/>
              </a:xfrm>
              <a:custGeom>
                <a:avLst/>
                <a:gdLst>
                  <a:gd name="connsiteX0" fmla="*/ 228600 w 853484"/>
                  <a:gd name="connsiteY0" fmla="*/ 0 h 1700784"/>
                  <a:gd name="connsiteX1" fmla="*/ 850392 w 853484"/>
                  <a:gd name="connsiteY1" fmla="*/ 292608 h 1700784"/>
                  <a:gd name="connsiteX2" fmla="*/ 448056 w 853484"/>
                  <a:gd name="connsiteY2" fmla="*/ 1463040 h 1700784"/>
                  <a:gd name="connsiteX3" fmla="*/ 0 w 853484"/>
                  <a:gd name="connsiteY3" fmla="*/ 1700784 h 17007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53484" h="1700784">
                    <a:moveTo>
                      <a:pt x="228600" y="0"/>
                    </a:moveTo>
                    <a:cubicBezTo>
                      <a:pt x="521208" y="24384"/>
                      <a:pt x="813816" y="48768"/>
                      <a:pt x="850392" y="292608"/>
                    </a:cubicBezTo>
                    <a:cubicBezTo>
                      <a:pt x="886968" y="536448"/>
                      <a:pt x="589788" y="1228344"/>
                      <a:pt x="448056" y="1463040"/>
                    </a:cubicBezTo>
                    <a:cubicBezTo>
                      <a:pt x="306324" y="1697736"/>
                      <a:pt x="153162" y="1699260"/>
                      <a:pt x="0" y="1700784"/>
                    </a:cubicBezTo>
                  </a:path>
                </a:pathLst>
              </a:cu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210" name="Straight Connector 209">
                <a:extLst>
                  <a:ext uri="{FF2B5EF4-FFF2-40B4-BE49-F238E27FC236}">
                    <a16:creationId xmlns:a16="http://schemas.microsoft.com/office/drawing/2014/main" id="{1169281E-9553-2145-8F1D-A9F33277EDD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870386" y="3529584"/>
                <a:ext cx="452849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05" name="TextBox 204">
              <a:extLst>
                <a:ext uri="{FF2B5EF4-FFF2-40B4-BE49-F238E27FC236}">
                  <a16:creationId xmlns:a16="http://schemas.microsoft.com/office/drawing/2014/main" id="{A594B600-606A-3643-80E4-247628AB93E3}"/>
                </a:ext>
              </a:extLst>
            </p:cNvPr>
            <p:cNvSpPr txBox="1"/>
            <p:nvPr/>
          </p:nvSpPr>
          <p:spPr>
            <a:xfrm>
              <a:off x="6503487" y="4108682"/>
              <a:ext cx="725438" cy="3257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PFC</a:t>
              </a:r>
            </a:p>
          </p:txBody>
        </p:sp>
        <p:sp>
          <p:nvSpPr>
            <p:cNvPr id="206" name="Freeform: Shape 64">
              <a:extLst>
                <a:ext uri="{FF2B5EF4-FFF2-40B4-BE49-F238E27FC236}">
                  <a16:creationId xmlns:a16="http://schemas.microsoft.com/office/drawing/2014/main" id="{F777941C-E39A-514B-990D-5182894D3F9B}"/>
                </a:ext>
              </a:extLst>
            </p:cNvPr>
            <p:cNvSpPr/>
            <p:nvPr/>
          </p:nvSpPr>
          <p:spPr>
            <a:xfrm rot="596949">
              <a:off x="7146252" y="4815651"/>
              <a:ext cx="796400" cy="470793"/>
            </a:xfrm>
            <a:custGeom>
              <a:avLst/>
              <a:gdLst>
                <a:gd name="connsiteX0" fmla="*/ 1933104 w 2019368"/>
                <a:gd name="connsiteY0" fmla="*/ 379562 h 697564"/>
                <a:gd name="connsiteX1" fmla="*/ 1139474 w 2019368"/>
                <a:gd name="connsiteY1" fmla="*/ 388189 h 697564"/>
                <a:gd name="connsiteX2" fmla="*/ 406228 w 2019368"/>
                <a:gd name="connsiteY2" fmla="*/ 595222 h 697564"/>
                <a:gd name="connsiteX3" fmla="*/ 787 w 2019368"/>
                <a:gd name="connsiteY3" fmla="*/ 690113 h 697564"/>
                <a:gd name="connsiteX4" fmla="*/ 319964 w 2019368"/>
                <a:gd name="connsiteY4" fmla="*/ 405441 h 697564"/>
                <a:gd name="connsiteX5" fmla="*/ 889308 w 2019368"/>
                <a:gd name="connsiteY5" fmla="*/ 163902 h 697564"/>
                <a:gd name="connsiteX6" fmla="*/ 1734696 w 2019368"/>
                <a:gd name="connsiteY6" fmla="*/ 103517 h 697564"/>
                <a:gd name="connsiteX7" fmla="*/ 2019368 w 2019368"/>
                <a:gd name="connsiteY7" fmla="*/ 0 h 6975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019368" h="697564">
                  <a:moveTo>
                    <a:pt x="1933104" y="379562"/>
                  </a:moveTo>
                  <a:cubicBezTo>
                    <a:pt x="1663528" y="365904"/>
                    <a:pt x="1393953" y="352246"/>
                    <a:pt x="1139474" y="388189"/>
                  </a:cubicBezTo>
                  <a:cubicBezTo>
                    <a:pt x="884995" y="424132"/>
                    <a:pt x="596009" y="544901"/>
                    <a:pt x="406228" y="595222"/>
                  </a:cubicBezTo>
                  <a:cubicBezTo>
                    <a:pt x="216447" y="645543"/>
                    <a:pt x="15164" y="721743"/>
                    <a:pt x="787" y="690113"/>
                  </a:cubicBezTo>
                  <a:cubicBezTo>
                    <a:pt x="-13590" y="658483"/>
                    <a:pt x="171877" y="493143"/>
                    <a:pt x="319964" y="405441"/>
                  </a:cubicBezTo>
                  <a:cubicBezTo>
                    <a:pt x="468051" y="317739"/>
                    <a:pt x="653519" y="214223"/>
                    <a:pt x="889308" y="163902"/>
                  </a:cubicBezTo>
                  <a:cubicBezTo>
                    <a:pt x="1125097" y="113581"/>
                    <a:pt x="1546353" y="130834"/>
                    <a:pt x="1734696" y="103517"/>
                  </a:cubicBezTo>
                  <a:cubicBezTo>
                    <a:pt x="1923039" y="76200"/>
                    <a:pt x="1971203" y="38100"/>
                    <a:pt x="2019368" y="0"/>
                  </a:cubicBezTo>
                </a:path>
              </a:pathLst>
            </a:custGeom>
            <a:noFill/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7" name="Freeform 10">
              <a:extLst>
                <a:ext uri="{FF2B5EF4-FFF2-40B4-BE49-F238E27FC236}">
                  <a16:creationId xmlns:a16="http://schemas.microsoft.com/office/drawing/2014/main" id="{6C83A1A9-35F0-F344-8CAD-2BE1042FC7DB}"/>
                </a:ext>
              </a:extLst>
            </p:cNvPr>
            <p:cNvSpPr/>
            <p:nvPr/>
          </p:nvSpPr>
          <p:spPr>
            <a:xfrm rot="11916185">
              <a:off x="6727048" y="4618552"/>
              <a:ext cx="765108" cy="681998"/>
            </a:xfrm>
            <a:custGeom>
              <a:avLst/>
              <a:gdLst>
                <a:gd name="connsiteX0" fmla="*/ 396240 w 396240"/>
                <a:gd name="connsiteY0" fmla="*/ 487680 h 487680"/>
                <a:gd name="connsiteX1" fmla="*/ 243840 w 396240"/>
                <a:gd name="connsiteY1" fmla="*/ 205740 h 487680"/>
                <a:gd name="connsiteX2" fmla="*/ 0 w 396240"/>
                <a:gd name="connsiteY2" fmla="*/ 0 h 487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96240" h="487680">
                  <a:moveTo>
                    <a:pt x="396240" y="487680"/>
                  </a:moveTo>
                  <a:cubicBezTo>
                    <a:pt x="353060" y="387350"/>
                    <a:pt x="309880" y="287020"/>
                    <a:pt x="243840" y="205740"/>
                  </a:cubicBezTo>
                  <a:cubicBezTo>
                    <a:pt x="177800" y="124460"/>
                    <a:pt x="88900" y="62230"/>
                    <a:pt x="0" y="0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  <a:headEnd type="oval" w="med" len="med"/>
              <a:tailEnd type="triangl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pic>
        <p:nvPicPr>
          <p:cNvPr id="211" name="Picture 2" descr="http://www.clipartkid.com/images/20/syringe-vector-clipart-best-CqQIyt-clipart.png">
            <a:extLst>
              <a:ext uri="{FF2B5EF4-FFF2-40B4-BE49-F238E27FC236}">
                <a16:creationId xmlns:a16="http://schemas.microsoft.com/office/drawing/2014/main" id="{A17CA194-4D6B-7E4D-AB1C-F15A7A4D52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duotone>
              <a:prstClr val="black"/>
              <a:srgbClr val="FF00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029029">
            <a:off x="3592565" y="5745137"/>
            <a:ext cx="345559" cy="345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2" name="Picture 2" descr="http://www.clipartkid.com/images/20/syringe-vector-clipart-best-CqQIyt-clipart.png">
            <a:extLst>
              <a:ext uri="{FF2B5EF4-FFF2-40B4-BE49-F238E27FC236}">
                <a16:creationId xmlns:a16="http://schemas.microsoft.com/office/drawing/2014/main" id="{F771786B-FFF4-4145-967A-2ADBA96A19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biLevel thresh="7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029029">
            <a:off x="4021666" y="6613476"/>
            <a:ext cx="345559" cy="345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3" name="TextBox 212">
            <a:extLst>
              <a:ext uri="{FF2B5EF4-FFF2-40B4-BE49-F238E27FC236}">
                <a16:creationId xmlns:a16="http://schemas.microsoft.com/office/drawing/2014/main" id="{7F232D42-FED2-BB4F-9F8E-3F48CF0F9A4F}"/>
              </a:ext>
            </a:extLst>
          </p:cNvPr>
          <p:cNvSpPr txBox="1"/>
          <p:nvPr/>
        </p:nvSpPr>
        <p:spPr>
          <a:xfrm>
            <a:off x="236159" y="4773875"/>
            <a:ext cx="3513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232" name="Rectangle 513">
            <a:extLst>
              <a:ext uri="{FF2B5EF4-FFF2-40B4-BE49-F238E27FC236}">
                <a16:creationId xmlns:a16="http://schemas.microsoft.com/office/drawing/2014/main" id="{168D3D0E-9723-8147-B609-ED449478CC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08355" y="5437379"/>
            <a:ext cx="299762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defTabSz="914400"/>
            <a:r>
              <a:rPr lang="en-US" altLang="en-US" sz="1200" dirty="0">
                <a:solidFill>
                  <a:srgbClr val="000000"/>
                </a:solidFill>
                <a:cs typeface="Arial" panose="020B0604020202020204" pitchFamily="34" charset="0"/>
              </a:rPr>
              <a:t>FRF</a:t>
            </a:r>
            <a:endParaRPr lang="en-US" altLang="en-US" sz="1200" baseline="-25000" dirty="0">
              <a:cs typeface="Arial" panose="020B0604020202020204" pitchFamily="34" charset="0"/>
            </a:endParaRPr>
          </a:p>
        </p:txBody>
      </p:sp>
      <p:sp>
        <p:nvSpPr>
          <p:cNvPr id="235" name="Rectangle 516">
            <a:extLst>
              <a:ext uri="{FF2B5EF4-FFF2-40B4-BE49-F238E27FC236}">
                <a16:creationId xmlns:a16="http://schemas.microsoft.com/office/drawing/2014/main" id="{32E2E1FB-53FB-3449-B815-87EFD2A35F9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11113" y="5218213"/>
            <a:ext cx="307777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algn="r" defTabSz="914400"/>
            <a:r>
              <a:rPr lang="en-US" altLang="en-US" sz="1200" dirty="0">
                <a:solidFill>
                  <a:srgbClr val="000000"/>
                </a:solidFill>
              </a:rPr>
              <a:t>PRF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38" name="Rectangle 519">
            <a:extLst>
              <a:ext uri="{FF2B5EF4-FFF2-40B4-BE49-F238E27FC236}">
                <a16:creationId xmlns:a16="http://schemas.microsoft.com/office/drawing/2014/main" id="{9A1D6321-27FE-554D-A4F5-0B7403294A6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94848" y="5006862"/>
            <a:ext cx="740587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kumimoji="0" lang="en-US" altLang="en-US" sz="1200" b="0" i="0" u="none" strike="noStrike" cap="none" normalizeH="0" baseline="0" dirty="0">
                <a:ln>
                  <a:noFill/>
                </a:ln>
                <a:effectLst/>
                <a:cs typeface="Arial" panose="020B0604020202020204" pitchFamily="34" charset="0"/>
                <a:sym typeface="Symbol" panose="05050102010706020507" pitchFamily="18" charset="2"/>
              </a:rPr>
              <a:t>CS+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effectLst/>
              </a:rPr>
              <a:t>US </a:t>
            </a:r>
            <a:r>
              <a:rPr lang="en-US" altLang="en-US" sz="1200" dirty="0">
                <a:solidFill>
                  <a:srgbClr val="FFC000"/>
                </a:solidFill>
                <a:cs typeface="Arial" panose="020B0604020202020204" pitchFamily="34" charset="0"/>
                <a:sym typeface="Wingdings 3" panose="05040102010807070707" pitchFamily="18" charset="2"/>
              </a:rPr>
              <a:t></a:t>
            </a:r>
            <a:r>
              <a:rPr lang="en-US" altLang="en-US" sz="1200" dirty="0">
                <a:solidFill>
                  <a:srgbClr val="FFC000"/>
                </a:solidFill>
                <a:cs typeface="Arial" panose="020B0604020202020204" pitchFamily="34" charset="0"/>
                <a:sym typeface="Symbol" panose="05050102010706020507" pitchFamily="18" charset="2"/>
              </a:rPr>
              <a:t> </a:t>
            </a:r>
            <a:endParaRPr kumimoji="0" lang="en-US" altLang="en-US" sz="1200" b="0" i="0" u="none" strike="noStrike" cap="none" normalizeH="0" baseline="0" dirty="0">
              <a:ln>
                <a:noFill/>
              </a:ln>
              <a:effectLst/>
            </a:endParaRPr>
          </a:p>
        </p:txBody>
      </p:sp>
      <p:grpSp>
        <p:nvGrpSpPr>
          <p:cNvPr id="239" name="Group 238">
            <a:extLst>
              <a:ext uri="{FF2B5EF4-FFF2-40B4-BE49-F238E27FC236}">
                <a16:creationId xmlns:a16="http://schemas.microsoft.com/office/drawing/2014/main" id="{B535AC78-390B-E04E-8611-FED3D4B2BB0E}"/>
              </a:ext>
            </a:extLst>
          </p:cNvPr>
          <p:cNvGrpSpPr/>
          <p:nvPr/>
        </p:nvGrpSpPr>
        <p:grpSpPr>
          <a:xfrm>
            <a:off x="5724342" y="5411191"/>
            <a:ext cx="846732" cy="279498"/>
            <a:chOff x="4966904" y="1295846"/>
            <a:chExt cx="846732" cy="279498"/>
          </a:xfrm>
        </p:grpSpPr>
        <p:sp>
          <p:nvSpPr>
            <p:cNvPr id="240" name="Rectangle 239">
              <a:extLst>
                <a:ext uri="{FF2B5EF4-FFF2-40B4-BE49-F238E27FC236}">
                  <a16:creationId xmlns:a16="http://schemas.microsoft.com/office/drawing/2014/main" id="{B4FDACD9-ECBF-094D-AD5C-72F9B6B5BDD8}"/>
                </a:ext>
              </a:extLst>
            </p:cNvPr>
            <p:cNvSpPr/>
            <p:nvPr/>
          </p:nvSpPr>
          <p:spPr>
            <a:xfrm>
              <a:off x="4966904" y="1295846"/>
              <a:ext cx="322524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en-US" sz="1200" dirty="0">
                  <a:solidFill>
                    <a:srgbClr val="FFC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Wingdings 3" panose="05040102010807070707" pitchFamily="18" charset="2"/>
                </a:rPr>
                <a:t></a:t>
              </a:r>
              <a:endParaRPr 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1" name="Rectangle 240">
              <a:extLst>
                <a:ext uri="{FF2B5EF4-FFF2-40B4-BE49-F238E27FC236}">
                  <a16:creationId xmlns:a16="http://schemas.microsoft.com/office/drawing/2014/main" id="{5BB8505E-8A5C-8A4A-B713-1D32C2121387}"/>
                </a:ext>
              </a:extLst>
            </p:cNvPr>
            <p:cNvSpPr/>
            <p:nvPr/>
          </p:nvSpPr>
          <p:spPr>
            <a:xfrm>
              <a:off x="5102047" y="1298345"/>
              <a:ext cx="322524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en-US" sz="1200" dirty="0">
                  <a:solidFill>
                    <a:srgbClr val="FFC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Wingdings 3" panose="05040102010807070707" pitchFamily="18" charset="2"/>
                </a:rPr>
                <a:t></a:t>
              </a:r>
              <a:endParaRPr 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2" name="Rectangle 241">
              <a:extLst>
                <a:ext uri="{FF2B5EF4-FFF2-40B4-BE49-F238E27FC236}">
                  <a16:creationId xmlns:a16="http://schemas.microsoft.com/office/drawing/2014/main" id="{5F6E838E-8306-6E42-908E-0C18B7541021}"/>
                </a:ext>
              </a:extLst>
            </p:cNvPr>
            <p:cNvSpPr/>
            <p:nvPr/>
          </p:nvSpPr>
          <p:spPr>
            <a:xfrm>
              <a:off x="5491112" y="1296603"/>
              <a:ext cx="322524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en-US" sz="1200" dirty="0">
                  <a:solidFill>
                    <a:srgbClr val="FFC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Wingdings 3" panose="05040102010807070707" pitchFamily="18" charset="2"/>
                </a:rPr>
                <a:t></a:t>
              </a:r>
              <a:endParaRPr 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43" name="Group 242">
            <a:extLst>
              <a:ext uri="{FF2B5EF4-FFF2-40B4-BE49-F238E27FC236}">
                <a16:creationId xmlns:a16="http://schemas.microsoft.com/office/drawing/2014/main" id="{3BFD23EA-3209-A246-B180-3DFF01F05B1E}"/>
              </a:ext>
            </a:extLst>
          </p:cNvPr>
          <p:cNvGrpSpPr/>
          <p:nvPr/>
        </p:nvGrpSpPr>
        <p:grpSpPr>
          <a:xfrm>
            <a:off x="5723678" y="5183716"/>
            <a:ext cx="977290" cy="281992"/>
            <a:chOff x="4807216" y="1295504"/>
            <a:chExt cx="977290" cy="281992"/>
          </a:xfrm>
        </p:grpSpPr>
        <p:grpSp>
          <p:nvGrpSpPr>
            <p:cNvPr id="244" name="Group 243">
              <a:extLst>
                <a:ext uri="{FF2B5EF4-FFF2-40B4-BE49-F238E27FC236}">
                  <a16:creationId xmlns:a16="http://schemas.microsoft.com/office/drawing/2014/main" id="{5771AADB-DF67-8F4D-A0D0-6E67BA314313}"/>
                </a:ext>
              </a:extLst>
            </p:cNvPr>
            <p:cNvGrpSpPr/>
            <p:nvPr/>
          </p:nvGrpSpPr>
          <p:grpSpPr>
            <a:xfrm>
              <a:off x="5072663" y="1297296"/>
              <a:ext cx="711843" cy="278558"/>
              <a:chOff x="5231687" y="1225418"/>
              <a:chExt cx="711843" cy="278558"/>
            </a:xfrm>
          </p:grpSpPr>
          <p:sp>
            <p:nvSpPr>
              <p:cNvPr id="249" name="Rectangle 248">
                <a:extLst>
                  <a:ext uri="{FF2B5EF4-FFF2-40B4-BE49-F238E27FC236}">
                    <a16:creationId xmlns:a16="http://schemas.microsoft.com/office/drawing/2014/main" id="{0BB4EE2F-EE95-8745-BB4E-553BFB0E8D53}"/>
                  </a:ext>
                </a:extLst>
              </p:cNvPr>
              <p:cNvSpPr/>
              <p:nvPr/>
            </p:nvSpPr>
            <p:spPr>
              <a:xfrm>
                <a:off x="5231687" y="1225418"/>
                <a:ext cx="322524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en-US" sz="1200" dirty="0">
                    <a:solidFill>
                      <a:schemeClr val="bg1">
                        <a:lumMod val="7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Wingdings 3" panose="05040102010807070707" pitchFamily="18" charset="2"/>
                  </a:rPr>
                  <a:t></a:t>
                </a:r>
                <a:endParaRPr lang="en-US" sz="1200" dirty="0">
                  <a:solidFill>
                    <a:schemeClr val="bg1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0" name="Rectangle 249">
                <a:extLst>
                  <a:ext uri="{FF2B5EF4-FFF2-40B4-BE49-F238E27FC236}">
                    <a16:creationId xmlns:a16="http://schemas.microsoft.com/office/drawing/2014/main" id="{0CDBC26A-3D42-8446-B63C-7FFC583BCA77}"/>
                  </a:ext>
                </a:extLst>
              </p:cNvPr>
              <p:cNvSpPr/>
              <p:nvPr/>
            </p:nvSpPr>
            <p:spPr>
              <a:xfrm>
                <a:off x="5365015" y="1226977"/>
                <a:ext cx="322524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en-US" sz="1200" dirty="0">
                    <a:solidFill>
                      <a:schemeClr val="bg1">
                        <a:lumMod val="7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Wingdings 3" panose="05040102010807070707" pitchFamily="18" charset="2"/>
                  </a:rPr>
                  <a:t></a:t>
                </a:r>
                <a:endParaRPr lang="en-US" sz="1200" dirty="0">
                  <a:solidFill>
                    <a:schemeClr val="bg1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1" name="Rectangle 250">
                <a:extLst>
                  <a:ext uri="{FF2B5EF4-FFF2-40B4-BE49-F238E27FC236}">
                    <a16:creationId xmlns:a16="http://schemas.microsoft.com/office/drawing/2014/main" id="{11D9C633-030A-CF43-8B1B-B67D3BA5988B}"/>
                  </a:ext>
                </a:extLst>
              </p:cNvPr>
              <p:cNvSpPr/>
              <p:nvPr/>
            </p:nvSpPr>
            <p:spPr>
              <a:xfrm>
                <a:off x="5621006" y="1226013"/>
                <a:ext cx="322524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en-US" sz="1200" dirty="0">
                    <a:solidFill>
                      <a:schemeClr val="bg1">
                        <a:lumMod val="7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Wingdings 3" panose="05040102010807070707" pitchFamily="18" charset="2"/>
                  </a:rPr>
                  <a:t></a:t>
                </a:r>
                <a:endParaRPr lang="en-US" sz="1200" dirty="0">
                  <a:solidFill>
                    <a:schemeClr val="bg1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245" name="Group 244">
              <a:extLst>
                <a:ext uri="{FF2B5EF4-FFF2-40B4-BE49-F238E27FC236}">
                  <a16:creationId xmlns:a16="http://schemas.microsoft.com/office/drawing/2014/main" id="{05636A1E-E473-1B4B-B1BC-1A9F798D7D54}"/>
                </a:ext>
              </a:extLst>
            </p:cNvPr>
            <p:cNvGrpSpPr/>
            <p:nvPr/>
          </p:nvGrpSpPr>
          <p:grpSpPr>
            <a:xfrm>
              <a:off x="4807216" y="1295504"/>
              <a:ext cx="846732" cy="281992"/>
              <a:chOff x="4966904" y="1296603"/>
              <a:chExt cx="846732" cy="281992"/>
            </a:xfrm>
          </p:grpSpPr>
          <p:sp>
            <p:nvSpPr>
              <p:cNvPr id="246" name="Rectangle 245">
                <a:extLst>
                  <a:ext uri="{FF2B5EF4-FFF2-40B4-BE49-F238E27FC236}">
                    <a16:creationId xmlns:a16="http://schemas.microsoft.com/office/drawing/2014/main" id="{53022762-3720-BC43-B886-3CF130AF878A}"/>
                  </a:ext>
                </a:extLst>
              </p:cNvPr>
              <p:cNvSpPr/>
              <p:nvPr/>
            </p:nvSpPr>
            <p:spPr>
              <a:xfrm>
                <a:off x="4966904" y="1301596"/>
                <a:ext cx="322524" cy="2769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en-US" sz="1200" dirty="0">
                    <a:solidFill>
                      <a:srgbClr val="FFC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Wingdings 3" panose="05040102010807070707" pitchFamily="18" charset="2"/>
                  </a:rPr>
                  <a:t></a:t>
                </a:r>
                <a:endParaRPr 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7" name="Rectangle 246">
                <a:extLst>
                  <a:ext uri="{FF2B5EF4-FFF2-40B4-BE49-F238E27FC236}">
                    <a16:creationId xmlns:a16="http://schemas.microsoft.com/office/drawing/2014/main" id="{3833B651-4281-2A4C-9AB4-239A984444FA}"/>
                  </a:ext>
                </a:extLst>
              </p:cNvPr>
              <p:cNvSpPr/>
              <p:nvPr/>
            </p:nvSpPr>
            <p:spPr>
              <a:xfrm>
                <a:off x="5102047" y="1298345"/>
                <a:ext cx="322524" cy="2769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en-US" sz="1200" dirty="0">
                    <a:solidFill>
                      <a:srgbClr val="FFC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Wingdings 3" panose="05040102010807070707" pitchFamily="18" charset="2"/>
                  </a:rPr>
                  <a:t></a:t>
                </a:r>
                <a:endParaRPr 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48" name="Rectangle 247">
                <a:extLst>
                  <a:ext uri="{FF2B5EF4-FFF2-40B4-BE49-F238E27FC236}">
                    <a16:creationId xmlns:a16="http://schemas.microsoft.com/office/drawing/2014/main" id="{9FB43B37-94AF-9F45-BA4C-6A287D3463A6}"/>
                  </a:ext>
                </a:extLst>
              </p:cNvPr>
              <p:cNvSpPr/>
              <p:nvPr/>
            </p:nvSpPr>
            <p:spPr>
              <a:xfrm>
                <a:off x="5491112" y="1296603"/>
                <a:ext cx="322524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en-US" sz="1200" dirty="0">
                    <a:solidFill>
                      <a:srgbClr val="FFC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Wingdings 3" panose="05040102010807070707" pitchFamily="18" charset="2"/>
                  </a:rPr>
                  <a:t></a:t>
                </a:r>
                <a:endParaRPr 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sp>
        <p:nvSpPr>
          <p:cNvPr id="252" name="Rectangle 519">
            <a:extLst>
              <a:ext uri="{FF2B5EF4-FFF2-40B4-BE49-F238E27FC236}">
                <a16:creationId xmlns:a16="http://schemas.microsoft.com/office/drawing/2014/main" id="{13ED0528-9193-4747-BB66-B1FFAAD9DBE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19692" y="5005409"/>
            <a:ext cx="43762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kumimoji="0" lang="en-US" altLang="en-US" sz="1200" b="0" i="0" u="none" strike="noStrike" cap="none" normalizeH="0" baseline="0" dirty="0">
                <a:ln>
                  <a:noFill/>
                </a:ln>
                <a:effectLst/>
                <a:cs typeface="Arial" panose="020B0604020202020204" pitchFamily="34" charset="0"/>
                <a:sym typeface="Symbol" panose="05050102010706020507" pitchFamily="18" charset="2"/>
              </a:rPr>
              <a:t>CS </a:t>
            </a:r>
            <a:r>
              <a:rPr lang="en-US" altLang="en-US" sz="1200" dirty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  <a:sym typeface="Wingdings 3" panose="05040102010807070707" pitchFamily="18" charset="2"/>
              </a:rPr>
              <a:t></a:t>
            </a:r>
            <a:r>
              <a:rPr lang="en-US" altLang="en-US" sz="1200" dirty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  <a:sym typeface="Symbol" panose="05050102010706020507" pitchFamily="18" charset="2"/>
              </a:rPr>
              <a:t> </a:t>
            </a:r>
            <a:endParaRPr kumimoji="0" lang="en-US" altLang="en-US" sz="1200" b="0" i="0" u="none" strike="noStrike" cap="none" normalizeH="0" baseline="0" dirty="0">
              <a:ln>
                <a:noFill/>
              </a:ln>
              <a:effectLst/>
            </a:endParaRPr>
          </a:p>
        </p:txBody>
      </p:sp>
      <p:cxnSp>
        <p:nvCxnSpPr>
          <p:cNvPr id="253" name="Straight Connector 252">
            <a:extLst>
              <a:ext uri="{FF2B5EF4-FFF2-40B4-BE49-F238E27FC236}">
                <a16:creationId xmlns:a16="http://schemas.microsoft.com/office/drawing/2014/main" id="{24E04367-CEC2-E542-8D1E-298108868E73}"/>
              </a:ext>
            </a:extLst>
          </p:cNvPr>
          <p:cNvCxnSpPr>
            <a:cxnSpLocks/>
          </p:cNvCxnSpPr>
          <p:nvPr/>
        </p:nvCxnSpPr>
        <p:spPr>
          <a:xfrm flipV="1">
            <a:off x="5764160" y="5406040"/>
            <a:ext cx="1280160" cy="15744"/>
          </a:xfrm>
          <a:prstGeom prst="line">
            <a:avLst/>
          </a:prstGeom>
          <a:ln w="3175"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14" name="Line 331">
            <a:extLst>
              <a:ext uri="{FF2B5EF4-FFF2-40B4-BE49-F238E27FC236}">
                <a16:creationId xmlns:a16="http://schemas.microsoft.com/office/drawing/2014/main" id="{9B005B9A-278E-884C-B4E0-9ABBECE59431}"/>
              </a:ext>
            </a:extLst>
          </p:cNvPr>
          <p:cNvSpPr>
            <a:spLocks noChangeShapeType="1"/>
          </p:cNvSpPr>
          <p:nvPr/>
        </p:nvSpPr>
        <p:spPr bwMode="auto">
          <a:xfrm>
            <a:off x="9395230" y="5677548"/>
            <a:ext cx="0" cy="24765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5" name="Line 336">
            <a:extLst>
              <a:ext uri="{FF2B5EF4-FFF2-40B4-BE49-F238E27FC236}">
                <a16:creationId xmlns:a16="http://schemas.microsoft.com/office/drawing/2014/main" id="{85CD5680-685C-9040-85E4-DC5F85573E0B}"/>
              </a:ext>
            </a:extLst>
          </p:cNvPr>
          <p:cNvSpPr>
            <a:spLocks noChangeShapeType="1"/>
          </p:cNvSpPr>
          <p:nvPr/>
        </p:nvSpPr>
        <p:spPr bwMode="auto">
          <a:xfrm>
            <a:off x="9852430" y="5915673"/>
            <a:ext cx="457200" cy="11430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6" name="Line 337">
            <a:extLst>
              <a:ext uri="{FF2B5EF4-FFF2-40B4-BE49-F238E27FC236}">
                <a16:creationId xmlns:a16="http://schemas.microsoft.com/office/drawing/2014/main" id="{A70B7FFA-9E28-F844-ACEA-B61C2483B55E}"/>
              </a:ext>
            </a:extLst>
          </p:cNvPr>
          <p:cNvSpPr>
            <a:spLocks noChangeShapeType="1"/>
          </p:cNvSpPr>
          <p:nvPr/>
        </p:nvSpPr>
        <p:spPr bwMode="auto">
          <a:xfrm>
            <a:off x="9852430" y="5877573"/>
            <a:ext cx="0" cy="7620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7" name="Line 338">
            <a:extLst>
              <a:ext uri="{FF2B5EF4-FFF2-40B4-BE49-F238E27FC236}">
                <a16:creationId xmlns:a16="http://schemas.microsoft.com/office/drawing/2014/main" id="{C21883F2-3BD6-5F49-9953-0E0D98EBAF5B}"/>
              </a:ext>
            </a:extLst>
          </p:cNvPr>
          <p:cNvSpPr>
            <a:spLocks noChangeShapeType="1"/>
          </p:cNvSpPr>
          <p:nvPr/>
        </p:nvSpPr>
        <p:spPr bwMode="auto">
          <a:xfrm>
            <a:off x="9833380" y="5877573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8" name="Line 339">
            <a:extLst>
              <a:ext uri="{FF2B5EF4-FFF2-40B4-BE49-F238E27FC236}">
                <a16:creationId xmlns:a16="http://schemas.microsoft.com/office/drawing/2014/main" id="{6011E118-0BC5-CA49-A78E-8BF643F8A1C0}"/>
              </a:ext>
            </a:extLst>
          </p:cNvPr>
          <p:cNvSpPr>
            <a:spLocks noChangeShapeType="1"/>
          </p:cNvSpPr>
          <p:nvPr/>
        </p:nvSpPr>
        <p:spPr bwMode="auto">
          <a:xfrm>
            <a:off x="9833380" y="5953773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9" name="Line 330">
            <a:extLst>
              <a:ext uri="{FF2B5EF4-FFF2-40B4-BE49-F238E27FC236}">
                <a16:creationId xmlns:a16="http://schemas.microsoft.com/office/drawing/2014/main" id="{1D79A921-5ECA-4649-A026-A28D28C9AE55}"/>
              </a:ext>
            </a:extLst>
          </p:cNvPr>
          <p:cNvSpPr>
            <a:spLocks noChangeShapeType="1"/>
          </p:cNvSpPr>
          <p:nvPr/>
        </p:nvSpPr>
        <p:spPr bwMode="auto">
          <a:xfrm>
            <a:off x="9395230" y="5801373"/>
            <a:ext cx="457200" cy="11430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0" name="Oval 334">
            <a:extLst>
              <a:ext uri="{FF2B5EF4-FFF2-40B4-BE49-F238E27FC236}">
                <a16:creationId xmlns:a16="http://schemas.microsoft.com/office/drawing/2014/main" id="{3F9AFD4A-8079-1741-BF5F-5DEC32A5891A}"/>
              </a:ext>
            </a:extLst>
          </p:cNvPr>
          <p:cNvSpPr>
            <a:spLocks noChangeArrowheads="1"/>
          </p:cNvSpPr>
          <p:nvPr/>
        </p:nvSpPr>
        <p:spPr bwMode="auto">
          <a:xfrm>
            <a:off x="9319030" y="5725173"/>
            <a:ext cx="161925" cy="161925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1" name="Oval 340">
            <a:extLst>
              <a:ext uri="{FF2B5EF4-FFF2-40B4-BE49-F238E27FC236}">
                <a16:creationId xmlns:a16="http://schemas.microsoft.com/office/drawing/2014/main" id="{DE5AA657-F9D8-364D-A004-D78B50E835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9776230" y="5839473"/>
            <a:ext cx="161925" cy="161925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2" name="Line 378">
            <a:extLst>
              <a:ext uri="{FF2B5EF4-FFF2-40B4-BE49-F238E27FC236}">
                <a16:creationId xmlns:a16="http://schemas.microsoft.com/office/drawing/2014/main" id="{9F2ED791-99B0-F44C-83FB-B8A71FA3BB81}"/>
              </a:ext>
            </a:extLst>
          </p:cNvPr>
          <p:cNvSpPr>
            <a:spLocks noChangeShapeType="1"/>
          </p:cNvSpPr>
          <p:nvPr/>
        </p:nvSpPr>
        <p:spPr bwMode="auto">
          <a:xfrm>
            <a:off x="10309630" y="5696598"/>
            <a:ext cx="0" cy="22860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3" name="Line 371">
            <a:extLst>
              <a:ext uri="{FF2B5EF4-FFF2-40B4-BE49-F238E27FC236}">
                <a16:creationId xmlns:a16="http://schemas.microsoft.com/office/drawing/2014/main" id="{CF34E7AF-0862-1147-B640-B2379B0F175A}"/>
              </a:ext>
            </a:extLst>
          </p:cNvPr>
          <p:cNvSpPr>
            <a:spLocks noChangeShapeType="1"/>
          </p:cNvSpPr>
          <p:nvPr/>
        </p:nvSpPr>
        <p:spPr bwMode="auto">
          <a:xfrm>
            <a:off x="9852430" y="5506098"/>
            <a:ext cx="457200" cy="30480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4" name="Line 377">
            <a:extLst>
              <a:ext uri="{FF2B5EF4-FFF2-40B4-BE49-F238E27FC236}">
                <a16:creationId xmlns:a16="http://schemas.microsoft.com/office/drawing/2014/main" id="{687753A6-BDAC-9546-843B-97DBFB671A71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0309630" y="5706123"/>
            <a:ext cx="457200" cy="104775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5" name="Oval 381">
            <a:extLst>
              <a:ext uri="{FF2B5EF4-FFF2-40B4-BE49-F238E27FC236}">
                <a16:creationId xmlns:a16="http://schemas.microsoft.com/office/drawing/2014/main" id="{10B89149-F343-3D45-900E-6DDCF22608D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233430" y="5734698"/>
            <a:ext cx="161925" cy="161925"/>
          </a:xfrm>
          <a:prstGeom prst="ellipse">
            <a:avLst/>
          </a:prstGeom>
          <a:solidFill>
            <a:srgbClr val="FF7E79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26" name="Line 286">
            <a:extLst>
              <a:ext uri="{FF2B5EF4-FFF2-40B4-BE49-F238E27FC236}">
                <a16:creationId xmlns:a16="http://schemas.microsoft.com/office/drawing/2014/main" id="{CAE16440-F9A3-6146-B128-68BCEE8716A7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9160280" y="5267973"/>
            <a:ext cx="0" cy="182880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7" name="Line 287">
            <a:extLst>
              <a:ext uri="{FF2B5EF4-FFF2-40B4-BE49-F238E27FC236}">
                <a16:creationId xmlns:a16="http://schemas.microsoft.com/office/drawing/2014/main" id="{E7C63F16-66DD-ED4F-8742-BDF1A20BA225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9122180" y="7096773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8" name="Rectangle 288">
            <a:extLst>
              <a:ext uri="{FF2B5EF4-FFF2-40B4-BE49-F238E27FC236}">
                <a16:creationId xmlns:a16="http://schemas.microsoft.com/office/drawing/2014/main" id="{2E273288-E781-0D48-A012-37FC12D364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88830" y="7020573"/>
            <a:ext cx="152400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0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29" name="Line 289">
            <a:extLst>
              <a:ext uri="{FF2B5EF4-FFF2-40B4-BE49-F238E27FC236}">
                <a16:creationId xmlns:a16="http://schemas.microsoft.com/office/drawing/2014/main" id="{26DCC77A-1EC2-3944-9096-673D84C1213E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9122180" y="6734823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0" name="Rectangle 290">
            <a:extLst>
              <a:ext uri="{FF2B5EF4-FFF2-40B4-BE49-F238E27FC236}">
                <a16:creationId xmlns:a16="http://schemas.microsoft.com/office/drawing/2014/main" id="{B6A5D09E-98F7-8E4B-93EA-B1E5045EB82F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03105" y="6658623"/>
            <a:ext cx="238125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20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31" name="Line 291">
            <a:extLst>
              <a:ext uri="{FF2B5EF4-FFF2-40B4-BE49-F238E27FC236}">
                <a16:creationId xmlns:a16="http://schemas.microsoft.com/office/drawing/2014/main" id="{E49DBD83-9AB6-AE49-AF6A-32B0E73B034F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9122180" y="6363348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3" name="Rectangle 292">
            <a:extLst>
              <a:ext uri="{FF2B5EF4-FFF2-40B4-BE49-F238E27FC236}">
                <a16:creationId xmlns:a16="http://schemas.microsoft.com/office/drawing/2014/main" id="{E365CF66-8982-F743-A354-23AE4D6FADFB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03105" y="6287148"/>
            <a:ext cx="238125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40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34" name="Line 293">
            <a:extLst>
              <a:ext uri="{FF2B5EF4-FFF2-40B4-BE49-F238E27FC236}">
                <a16:creationId xmlns:a16="http://schemas.microsoft.com/office/drawing/2014/main" id="{4B103B7F-169C-8F47-852C-1E7E906398E4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9122180" y="6001398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6" name="Rectangle 294">
            <a:extLst>
              <a:ext uri="{FF2B5EF4-FFF2-40B4-BE49-F238E27FC236}">
                <a16:creationId xmlns:a16="http://schemas.microsoft.com/office/drawing/2014/main" id="{3619BC10-EBE1-F148-9858-33C656C754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03105" y="5925198"/>
            <a:ext cx="238125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60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37" name="Line 295">
            <a:extLst>
              <a:ext uri="{FF2B5EF4-FFF2-40B4-BE49-F238E27FC236}">
                <a16:creationId xmlns:a16="http://schemas.microsoft.com/office/drawing/2014/main" id="{F737CD01-F170-6C41-904E-1E51B47658D9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9122180" y="5629923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4" name="Rectangle 296">
            <a:extLst>
              <a:ext uri="{FF2B5EF4-FFF2-40B4-BE49-F238E27FC236}">
                <a16:creationId xmlns:a16="http://schemas.microsoft.com/office/drawing/2014/main" id="{974AFE95-A827-9143-8627-C8C487E7E2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03105" y="5553723"/>
            <a:ext cx="238125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80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55" name="Line 297">
            <a:extLst>
              <a:ext uri="{FF2B5EF4-FFF2-40B4-BE49-F238E27FC236}">
                <a16:creationId xmlns:a16="http://schemas.microsoft.com/office/drawing/2014/main" id="{5A9B18D6-953A-1E46-8F50-2244BAD2A3F9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9122180" y="5267973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6" name="Rectangle 298">
            <a:extLst>
              <a:ext uri="{FF2B5EF4-FFF2-40B4-BE49-F238E27FC236}">
                <a16:creationId xmlns:a16="http://schemas.microsoft.com/office/drawing/2014/main" id="{AC3644AE-C236-224A-84C7-7E4B46FF6C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8817380" y="5191773"/>
            <a:ext cx="323850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100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57" name="Rectangle 299">
            <a:extLst>
              <a:ext uri="{FF2B5EF4-FFF2-40B4-BE49-F238E27FC236}">
                <a16:creationId xmlns:a16="http://schemas.microsoft.com/office/drawing/2014/main" id="{92CDB73F-9608-9A4F-A646-E877AA35F137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8128743" y="6055115"/>
            <a:ext cx="1117294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Percent freezing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58" name="Line 300">
            <a:extLst>
              <a:ext uri="{FF2B5EF4-FFF2-40B4-BE49-F238E27FC236}">
                <a16:creationId xmlns:a16="http://schemas.microsoft.com/office/drawing/2014/main" id="{DF722F81-8E76-3240-83D0-6B1E25FC7686}"/>
              </a:ext>
            </a:extLst>
          </p:cNvPr>
          <p:cNvSpPr>
            <a:spLocks noChangeShapeType="1"/>
          </p:cNvSpPr>
          <p:nvPr/>
        </p:nvSpPr>
        <p:spPr bwMode="auto">
          <a:xfrm>
            <a:off x="9166630" y="7096773"/>
            <a:ext cx="27432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9" name="Line 301">
            <a:extLst>
              <a:ext uri="{FF2B5EF4-FFF2-40B4-BE49-F238E27FC236}">
                <a16:creationId xmlns:a16="http://schemas.microsoft.com/office/drawing/2014/main" id="{EA908B97-5E82-3643-B16F-393F4643884C}"/>
              </a:ext>
            </a:extLst>
          </p:cNvPr>
          <p:cNvSpPr>
            <a:spLocks noChangeShapeType="1"/>
          </p:cNvSpPr>
          <p:nvPr/>
        </p:nvSpPr>
        <p:spPr bwMode="auto">
          <a:xfrm>
            <a:off x="9395230" y="7096773"/>
            <a:ext cx="0" cy="1905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0" name="Rectangle 302">
            <a:extLst>
              <a:ext uri="{FF2B5EF4-FFF2-40B4-BE49-F238E27FC236}">
                <a16:creationId xmlns:a16="http://schemas.microsoft.com/office/drawing/2014/main" id="{F92A585F-BF0F-3F49-B46F-42705B8814B5}"/>
              </a:ext>
            </a:extLst>
          </p:cNvPr>
          <p:cNvSpPr>
            <a:spLocks noChangeArrowheads="1"/>
          </p:cNvSpPr>
          <p:nvPr/>
        </p:nvSpPr>
        <p:spPr bwMode="auto">
          <a:xfrm>
            <a:off x="9351163" y="7182621"/>
            <a:ext cx="8496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1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61" name="Line 303">
            <a:extLst>
              <a:ext uri="{FF2B5EF4-FFF2-40B4-BE49-F238E27FC236}">
                <a16:creationId xmlns:a16="http://schemas.microsoft.com/office/drawing/2014/main" id="{43B068C0-EEA2-064C-AE46-7884564B936D}"/>
              </a:ext>
            </a:extLst>
          </p:cNvPr>
          <p:cNvSpPr>
            <a:spLocks noChangeShapeType="1"/>
          </p:cNvSpPr>
          <p:nvPr/>
        </p:nvSpPr>
        <p:spPr bwMode="auto">
          <a:xfrm>
            <a:off x="9852430" y="7096773"/>
            <a:ext cx="0" cy="1905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2" name="Rectangle 304">
            <a:extLst>
              <a:ext uri="{FF2B5EF4-FFF2-40B4-BE49-F238E27FC236}">
                <a16:creationId xmlns:a16="http://schemas.microsoft.com/office/drawing/2014/main" id="{8F5DD2CA-FF0A-E646-97C2-C9D2645CF0BB}"/>
              </a:ext>
            </a:extLst>
          </p:cNvPr>
          <p:cNvSpPr>
            <a:spLocks noChangeArrowheads="1"/>
          </p:cNvSpPr>
          <p:nvPr/>
        </p:nvSpPr>
        <p:spPr bwMode="auto">
          <a:xfrm>
            <a:off x="9808363" y="7182621"/>
            <a:ext cx="8496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2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63" name="Line 305">
            <a:extLst>
              <a:ext uri="{FF2B5EF4-FFF2-40B4-BE49-F238E27FC236}">
                <a16:creationId xmlns:a16="http://schemas.microsoft.com/office/drawing/2014/main" id="{2EA0B195-B650-D042-BF6E-026FF12A3F48}"/>
              </a:ext>
            </a:extLst>
          </p:cNvPr>
          <p:cNvSpPr>
            <a:spLocks noChangeShapeType="1"/>
          </p:cNvSpPr>
          <p:nvPr/>
        </p:nvSpPr>
        <p:spPr bwMode="auto">
          <a:xfrm>
            <a:off x="10309630" y="7096773"/>
            <a:ext cx="0" cy="1905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4" name="Rectangle 306">
            <a:extLst>
              <a:ext uri="{FF2B5EF4-FFF2-40B4-BE49-F238E27FC236}">
                <a16:creationId xmlns:a16="http://schemas.microsoft.com/office/drawing/2014/main" id="{F40BF108-1A84-C349-B5E0-DB3F67E2C1E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265563" y="7182621"/>
            <a:ext cx="8496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3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65" name="Line 307">
            <a:extLst>
              <a:ext uri="{FF2B5EF4-FFF2-40B4-BE49-F238E27FC236}">
                <a16:creationId xmlns:a16="http://schemas.microsoft.com/office/drawing/2014/main" id="{2D98AFDE-7812-9546-BFC8-ACCA0DB3C0B7}"/>
              </a:ext>
            </a:extLst>
          </p:cNvPr>
          <p:cNvSpPr>
            <a:spLocks noChangeShapeType="1"/>
          </p:cNvSpPr>
          <p:nvPr/>
        </p:nvSpPr>
        <p:spPr bwMode="auto">
          <a:xfrm>
            <a:off x="10766830" y="7096773"/>
            <a:ext cx="0" cy="1905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6" name="Rectangle 308">
            <a:extLst>
              <a:ext uri="{FF2B5EF4-FFF2-40B4-BE49-F238E27FC236}">
                <a16:creationId xmlns:a16="http://schemas.microsoft.com/office/drawing/2014/main" id="{6CCD1247-ECF2-4443-A042-F3BA628AB32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722763" y="7181033"/>
            <a:ext cx="8496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4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67" name="Line 309">
            <a:extLst>
              <a:ext uri="{FF2B5EF4-FFF2-40B4-BE49-F238E27FC236}">
                <a16:creationId xmlns:a16="http://schemas.microsoft.com/office/drawing/2014/main" id="{E91EC286-3D9C-8646-9586-66F67EC93FBA}"/>
              </a:ext>
            </a:extLst>
          </p:cNvPr>
          <p:cNvSpPr>
            <a:spLocks noChangeShapeType="1"/>
          </p:cNvSpPr>
          <p:nvPr/>
        </p:nvSpPr>
        <p:spPr bwMode="auto">
          <a:xfrm>
            <a:off x="11224030" y="7096773"/>
            <a:ext cx="0" cy="1905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8" name="Rectangle 310">
            <a:extLst>
              <a:ext uri="{FF2B5EF4-FFF2-40B4-BE49-F238E27FC236}">
                <a16:creationId xmlns:a16="http://schemas.microsoft.com/office/drawing/2014/main" id="{204544D1-2A92-EE43-82D7-5341EA5E0A6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179963" y="7181033"/>
            <a:ext cx="8496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5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69" name="Line 311">
            <a:extLst>
              <a:ext uri="{FF2B5EF4-FFF2-40B4-BE49-F238E27FC236}">
                <a16:creationId xmlns:a16="http://schemas.microsoft.com/office/drawing/2014/main" id="{CCB88425-7C45-A54F-8DF4-620EF746D677}"/>
              </a:ext>
            </a:extLst>
          </p:cNvPr>
          <p:cNvSpPr>
            <a:spLocks noChangeShapeType="1"/>
          </p:cNvSpPr>
          <p:nvPr/>
        </p:nvSpPr>
        <p:spPr bwMode="auto">
          <a:xfrm>
            <a:off x="11681230" y="7096773"/>
            <a:ext cx="0" cy="1905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0" name="Rectangle 312">
            <a:extLst>
              <a:ext uri="{FF2B5EF4-FFF2-40B4-BE49-F238E27FC236}">
                <a16:creationId xmlns:a16="http://schemas.microsoft.com/office/drawing/2014/main" id="{B25E7421-0354-C94B-AEDE-5606BB671D7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637163" y="7181033"/>
            <a:ext cx="8496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6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71" name="Line 332">
            <a:extLst>
              <a:ext uri="{FF2B5EF4-FFF2-40B4-BE49-F238E27FC236}">
                <a16:creationId xmlns:a16="http://schemas.microsoft.com/office/drawing/2014/main" id="{0BE58F58-7E53-BF4E-9E72-CCF745E9A1BA}"/>
              </a:ext>
            </a:extLst>
          </p:cNvPr>
          <p:cNvSpPr>
            <a:spLocks noChangeShapeType="1"/>
          </p:cNvSpPr>
          <p:nvPr/>
        </p:nvSpPr>
        <p:spPr bwMode="auto">
          <a:xfrm>
            <a:off x="9376180" y="5677548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2" name="Line 333">
            <a:extLst>
              <a:ext uri="{FF2B5EF4-FFF2-40B4-BE49-F238E27FC236}">
                <a16:creationId xmlns:a16="http://schemas.microsoft.com/office/drawing/2014/main" id="{4F673C41-3BDE-D44E-BA39-65939536C191}"/>
              </a:ext>
            </a:extLst>
          </p:cNvPr>
          <p:cNvSpPr>
            <a:spLocks noChangeShapeType="1"/>
          </p:cNvSpPr>
          <p:nvPr/>
        </p:nvSpPr>
        <p:spPr bwMode="auto">
          <a:xfrm>
            <a:off x="9376180" y="5925198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3" name="Oval 335">
            <a:extLst>
              <a:ext uri="{FF2B5EF4-FFF2-40B4-BE49-F238E27FC236}">
                <a16:creationId xmlns:a16="http://schemas.microsoft.com/office/drawing/2014/main" id="{D31EF519-6AC3-3345-A91F-F41BB5B0C1F4}"/>
              </a:ext>
            </a:extLst>
          </p:cNvPr>
          <p:cNvSpPr>
            <a:spLocks noChangeArrowheads="1"/>
          </p:cNvSpPr>
          <p:nvPr/>
        </p:nvSpPr>
        <p:spPr bwMode="auto">
          <a:xfrm>
            <a:off x="9323793" y="5729936"/>
            <a:ext cx="152400" cy="152400"/>
          </a:xfrm>
          <a:prstGeom prst="ellips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4" name="Oval 341">
            <a:extLst>
              <a:ext uri="{FF2B5EF4-FFF2-40B4-BE49-F238E27FC236}">
                <a16:creationId xmlns:a16="http://schemas.microsoft.com/office/drawing/2014/main" id="{16642543-B932-E741-8C24-7A7ACCEFB9E5}"/>
              </a:ext>
            </a:extLst>
          </p:cNvPr>
          <p:cNvSpPr>
            <a:spLocks noChangeArrowheads="1"/>
          </p:cNvSpPr>
          <p:nvPr/>
        </p:nvSpPr>
        <p:spPr bwMode="auto">
          <a:xfrm>
            <a:off x="9780993" y="5844236"/>
            <a:ext cx="152400" cy="152400"/>
          </a:xfrm>
          <a:prstGeom prst="ellips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5" name="Line 342">
            <a:extLst>
              <a:ext uri="{FF2B5EF4-FFF2-40B4-BE49-F238E27FC236}">
                <a16:creationId xmlns:a16="http://schemas.microsoft.com/office/drawing/2014/main" id="{7AC54AF6-0967-4044-9FB5-55E894621155}"/>
              </a:ext>
            </a:extLst>
          </p:cNvPr>
          <p:cNvSpPr>
            <a:spLocks noChangeShapeType="1"/>
          </p:cNvSpPr>
          <p:nvPr/>
        </p:nvSpPr>
        <p:spPr bwMode="auto">
          <a:xfrm>
            <a:off x="10309630" y="6029973"/>
            <a:ext cx="457200" cy="11430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6" name="Line 343">
            <a:extLst>
              <a:ext uri="{FF2B5EF4-FFF2-40B4-BE49-F238E27FC236}">
                <a16:creationId xmlns:a16="http://schemas.microsoft.com/office/drawing/2014/main" id="{73AE0478-7487-E643-9863-470A626309E1}"/>
              </a:ext>
            </a:extLst>
          </p:cNvPr>
          <p:cNvSpPr>
            <a:spLocks noChangeShapeType="1"/>
          </p:cNvSpPr>
          <p:nvPr/>
        </p:nvSpPr>
        <p:spPr bwMode="auto">
          <a:xfrm>
            <a:off x="10309630" y="5915673"/>
            <a:ext cx="0" cy="22860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7" name="Line 344">
            <a:extLst>
              <a:ext uri="{FF2B5EF4-FFF2-40B4-BE49-F238E27FC236}">
                <a16:creationId xmlns:a16="http://schemas.microsoft.com/office/drawing/2014/main" id="{987E16BD-59B4-AF48-84FE-5474549862BE}"/>
              </a:ext>
            </a:extLst>
          </p:cNvPr>
          <p:cNvSpPr>
            <a:spLocks noChangeShapeType="1"/>
          </p:cNvSpPr>
          <p:nvPr/>
        </p:nvSpPr>
        <p:spPr bwMode="auto">
          <a:xfrm>
            <a:off x="10290580" y="5915673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8" name="Line 345">
            <a:extLst>
              <a:ext uri="{FF2B5EF4-FFF2-40B4-BE49-F238E27FC236}">
                <a16:creationId xmlns:a16="http://schemas.microsoft.com/office/drawing/2014/main" id="{C079E176-79EF-9F4B-9E21-323FD61F2CCB}"/>
              </a:ext>
            </a:extLst>
          </p:cNvPr>
          <p:cNvSpPr>
            <a:spLocks noChangeShapeType="1"/>
          </p:cNvSpPr>
          <p:nvPr/>
        </p:nvSpPr>
        <p:spPr bwMode="auto">
          <a:xfrm>
            <a:off x="10290580" y="6144273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9" name="Oval 346">
            <a:extLst>
              <a:ext uri="{FF2B5EF4-FFF2-40B4-BE49-F238E27FC236}">
                <a16:creationId xmlns:a16="http://schemas.microsoft.com/office/drawing/2014/main" id="{647BFB7B-702F-F543-BE3B-0B5FF614BD0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233430" y="5953773"/>
            <a:ext cx="161925" cy="161925"/>
          </a:xfrm>
          <a:prstGeom prst="ellipse">
            <a:avLst/>
          </a:prstGeom>
          <a:blipFill dpi="0" rotWithShape="0">
            <a:blip r:embed="rId7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0" name="Line 348">
            <a:extLst>
              <a:ext uri="{FF2B5EF4-FFF2-40B4-BE49-F238E27FC236}">
                <a16:creationId xmlns:a16="http://schemas.microsoft.com/office/drawing/2014/main" id="{673D0E99-DEDD-ED47-9E5E-58730E63AD20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0766830" y="5953773"/>
            <a:ext cx="457200" cy="19050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1" name="Line 349">
            <a:extLst>
              <a:ext uri="{FF2B5EF4-FFF2-40B4-BE49-F238E27FC236}">
                <a16:creationId xmlns:a16="http://schemas.microsoft.com/office/drawing/2014/main" id="{99C340D3-91E4-7C4F-B53A-4CE69AC67FC7}"/>
              </a:ext>
            </a:extLst>
          </p:cNvPr>
          <p:cNvSpPr>
            <a:spLocks noChangeShapeType="1"/>
          </p:cNvSpPr>
          <p:nvPr/>
        </p:nvSpPr>
        <p:spPr bwMode="auto">
          <a:xfrm>
            <a:off x="10766830" y="6077598"/>
            <a:ext cx="0" cy="13335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2" name="Line 350">
            <a:extLst>
              <a:ext uri="{FF2B5EF4-FFF2-40B4-BE49-F238E27FC236}">
                <a16:creationId xmlns:a16="http://schemas.microsoft.com/office/drawing/2014/main" id="{C727364D-84BD-8F49-A436-0D0C42D3A4D2}"/>
              </a:ext>
            </a:extLst>
          </p:cNvPr>
          <p:cNvSpPr>
            <a:spLocks noChangeShapeType="1"/>
          </p:cNvSpPr>
          <p:nvPr/>
        </p:nvSpPr>
        <p:spPr bwMode="auto">
          <a:xfrm>
            <a:off x="10747780" y="6077598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3" name="Line 351">
            <a:extLst>
              <a:ext uri="{FF2B5EF4-FFF2-40B4-BE49-F238E27FC236}">
                <a16:creationId xmlns:a16="http://schemas.microsoft.com/office/drawing/2014/main" id="{C36FC5AD-FAD4-3645-8684-1B17B98F59A2}"/>
              </a:ext>
            </a:extLst>
          </p:cNvPr>
          <p:cNvSpPr>
            <a:spLocks noChangeShapeType="1"/>
          </p:cNvSpPr>
          <p:nvPr/>
        </p:nvSpPr>
        <p:spPr bwMode="auto">
          <a:xfrm>
            <a:off x="10747780" y="6210948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4" name="Oval 352">
            <a:extLst>
              <a:ext uri="{FF2B5EF4-FFF2-40B4-BE49-F238E27FC236}">
                <a16:creationId xmlns:a16="http://schemas.microsoft.com/office/drawing/2014/main" id="{157B321B-DF99-3B48-993D-B5E294483F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690630" y="6068073"/>
            <a:ext cx="161925" cy="161925"/>
          </a:xfrm>
          <a:prstGeom prst="ellipse">
            <a:avLst/>
          </a:prstGeom>
          <a:blipFill dpi="0" rotWithShape="0">
            <a:blip r:embed="rId7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5" name="Line 354">
            <a:extLst>
              <a:ext uri="{FF2B5EF4-FFF2-40B4-BE49-F238E27FC236}">
                <a16:creationId xmlns:a16="http://schemas.microsoft.com/office/drawing/2014/main" id="{3DA10EC4-7702-FB4F-9EA2-E9B3A72A5B22}"/>
              </a:ext>
            </a:extLst>
          </p:cNvPr>
          <p:cNvSpPr>
            <a:spLocks noChangeShapeType="1"/>
          </p:cNvSpPr>
          <p:nvPr/>
        </p:nvSpPr>
        <p:spPr bwMode="auto">
          <a:xfrm>
            <a:off x="11224030" y="5953773"/>
            <a:ext cx="457200" cy="26670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6" name="Line 355">
            <a:extLst>
              <a:ext uri="{FF2B5EF4-FFF2-40B4-BE49-F238E27FC236}">
                <a16:creationId xmlns:a16="http://schemas.microsoft.com/office/drawing/2014/main" id="{DE445AA8-C588-414B-8CFB-9D1E4667CD99}"/>
              </a:ext>
            </a:extLst>
          </p:cNvPr>
          <p:cNvSpPr>
            <a:spLocks noChangeShapeType="1"/>
          </p:cNvSpPr>
          <p:nvPr/>
        </p:nvSpPr>
        <p:spPr bwMode="auto">
          <a:xfrm>
            <a:off x="11224030" y="5877573"/>
            <a:ext cx="0" cy="15240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7" name="Line 356">
            <a:extLst>
              <a:ext uri="{FF2B5EF4-FFF2-40B4-BE49-F238E27FC236}">
                <a16:creationId xmlns:a16="http://schemas.microsoft.com/office/drawing/2014/main" id="{D4460D4E-D47C-7344-B48E-7A957FCAD8CA}"/>
              </a:ext>
            </a:extLst>
          </p:cNvPr>
          <p:cNvSpPr>
            <a:spLocks noChangeShapeType="1"/>
          </p:cNvSpPr>
          <p:nvPr/>
        </p:nvSpPr>
        <p:spPr bwMode="auto">
          <a:xfrm>
            <a:off x="11204980" y="5877573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8" name="Line 357">
            <a:extLst>
              <a:ext uri="{FF2B5EF4-FFF2-40B4-BE49-F238E27FC236}">
                <a16:creationId xmlns:a16="http://schemas.microsoft.com/office/drawing/2014/main" id="{38AEACCF-D820-FA4D-8B48-480DEC55D9CF}"/>
              </a:ext>
            </a:extLst>
          </p:cNvPr>
          <p:cNvSpPr>
            <a:spLocks noChangeShapeType="1"/>
          </p:cNvSpPr>
          <p:nvPr/>
        </p:nvSpPr>
        <p:spPr bwMode="auto">
          <a:xfrm>
            <a:off x="11204980" y="6029973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9" name="Oval 358">
            <a:extLst>
              <a:ext uri="{FF2B5EF4-FFF2-40B4-BE49-F238E27FC236}">
                <a16:creationId xmlns:a16="http://schemas.microsoft.com/office/drawing/2014/main" id="{C79504B5-D936-EF48-904E-381EF56532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147830" y="5877573"/>
            <a:ext cx="161925" cy="161925"/>
          </a:xfrm>
          <a:prstGeom prst="ellipse">
            <a:avLst/>
          </a:prstGeom>
          <a:blipFill dpi="0" rotWithShape="0">
            <a:blip r:embed="rId7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0" name="Line 360">
            <a:extLst>
              <a:ext uri="{FF2B5EF4-FFF2-40B4-BE49-F238E27FC236}">
                <a16:creationId xmlns:a16="http://schemas.microsoft.com/office/drawing/2014/main" id="{277DC82F-0524-A046-AD18-7C9D4AE9FD13}"/>
              </a:ext>
            </a:extLst>
          </p:cNvPr>
          <p:cNvSpPr>
            <a:spLocks noChangeShapeType="1"/>
          </p:cNvSpPr>
          <p:nvPr/>
        </p:nvSpPr>
        <p:spPr bwMode="auto">
          <a:xfrm>
            <a:off x="11681230" y="6077598"/>
            <a:ext cx="0" cy="28575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1" name="Line 361">
            <a:extLst>
              <a:ext uri="{FF2B5EF4-FFF2-40B4-BE49-F238E27FC236}">
                <a16:creationId xmlns:a16="http://schemas.microsoft.com/office/drawing/2014/main" id="{9C03359D-CD6B-F54B-8700-1DCBDF1B9A2B}"/>
              </a:ext>
            </a:extLst>
          </p:cNvPr>
          <p:cNvSpPr>
            <a:spLocks noChangeShapeType="1"/>
          </p:cNvSpPr>
          <p:nvPr/>
        </p:nvSpPr>
        <p:spPr bwMode="auto">
          <a:xfrm>
            <a:off x="11662180" y="6077598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2" name="Line 362">
            <a:extLst>
              <a:ext uri="{FF2B5EF4-FFF2-40B4-BE49-F238E27FC236}">
                <a16:creationId xmlns:a16="http://schemas.microsoft.com/office/drawing/2014/main" id="{FAA53AC9-B708-0041-A060-2F95AFAABB3F}"/>
              </a:ext>
            </a:extLst>
          </p:cNvPr>
          <p:cNvSpPr>
            <a:spLocks noChangeShapeType="1"/>
          </p:cNvSpPr>
          <p:nvPr/>
        </p:nvSpPr>
        <p:spPr bwMode="auto">
          <a:xfrm>
            <a:off x="11662180" y="6363348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3" name="Oval 363">
            <a:extLst>
              <a:ext uri="{FF2B5EF4-FFF2-40B4-BE49-F238E27FC236}">
                <a16:creationId xmlns:a16="http://schemas.microsoft.com/office/drawing/2014/main" id="{D8C5FA05-7C28-3341-805E-7D882C088C0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605030" y="6144273"/>
            <a:ext cx="161925" cy="161925"/>
          </a:xfrm>
          <a:prstGeom prst="ellipse">
            <a:avLst/>
          </a:prstGeom>
          <a:blipFill dpi="0" rotWithShape="0">
            <a:blip r:embed="rId7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4" name="Line 365">
            <a:extLst>
              <a:ext uri="{FF2B5EF4-FFF2-40B4-BE49-F238E27FC236}">
                <a16:creationId xmlns:a16="http://schemas.microsoft.com/office/drawing/2014/main" id="{19BA4601-58FC-C649-8404-C3FEC99D5803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9395230" y="5506098"/>
            <a:ext cx="457200" cy="17145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5" name="Line 366">
            <a:extLst>
              <a:ext uri="{FF2B5EF4-FFF2-40B4-BE49-F238E27FC236}">
                <a16:creationId xmlns:a16="http://schemas.microsoft.com/office/drawing/2014/main" id="{68A7B460-8AD0-D04F-997D-3B50DE557905}"/>
              </a:ext>
            </a:extLst>
          </p:cNvPr>
          <p:cNvSpPr>
            <a:spLocks noChangeShapeType="1"/>
          </p:cNvSpPr>
          <p:nvPr/>
        </p:nvSpPr>
        <p:spPr bwMode="auto">
          <a:xfrm>
            <a:off x="9395230" y="5601348"/>
            <a:ext cx="0" cy="142875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6" name="Line 367">
            <a:extLst>
              <a:ext uri="{FF2B5EF4-FFF2-40B4-BE49-F238E27FC236}">
                <a16:creationId xmlns:a16="http://schemas.microsoft.com/office/drawing/2014/main" id="{6099D023-5B37-D241-A5A3-A81698F1EADA}"/>
              </a:ext>
            </a:extLst>
          </p:cNvPr>
          <p:cNvSpPr>
            <a:spLocks noChangeShapeType="1"/>
          </p:cNvSpPr>
          <p:nvPr/>
        </p:nvSpPr>
        <p:spPr bwMode="auto">
          <a:xfrm>
            <a:off x="9376180" y="5601348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7" name="Line 368">
            <a:extLst>
              <a:ext uri="{FF2B5EF4-FFF2-40B4-BE49-F238E27FC236}">
                <a16:creationId xmlns:a16="http://schemas.microsoft.com/office/drawing/2014/main" id="{9EB1EE18-665F-4A44-B82F-4DE85304D652}"/>
              </a:ext>
            </a:extLst>
          </p:cNvPr>
          <p:cNvSpPr>
            <a:spLocks noChangeShapeType="1"/>
          </p:cNvSpPr>
          <p:nvPr/>
        </p:nvSpPr>
        <p:spPr bwMode="auto">
          <a:xfrm>
            <a:off x="9376180" y="5744223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8" name="Oval 369">
            <a:extLst>
              <a:ext uri="{FF2B5EF4-FFF2-40B4-BE49-F238E27FC236}">
                <a16:creationId xmlns:a16="http://schemas.microsoft.com/office/drawing/2014/main" id="{42CE6DF3-55C1-C546-B4AC-4BE147BB2B31}"/>
              </a:ext>
            </a:extLst>
          </p:cNvPr>
          <p:cNvSpPr>
            <a:spLocks noChangeArrowheads="1"/>
          </p:cNvSpPr>
          <p:nvPr/>
        </p:nvSpPr>
        <p:spPr bwMode="auto">
          <a:xfrm>
            <a:off x="9319030" y="5601348"/>
            <a:ext cx="161925" cy="161925"/>
          </a:xfrm>
          <a:prstGeom prst="ellipse">
            <a:avLst/>
          </a:prstGeom>
          <a:blipFill dpi="0" rotWithShape="0">
            <a:blip r:embed="rId7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9" name="Line 372">
            <a:extLst>
              <a:ext uri="{FF2B5EF4-FFF2-40B4-BE49-F238E27FC236}">
                <a16:creationId xmlns:a16="http://schemas.microsoft.com/office/drawing/2014/main" id="{0BBD31B2-A1B1-E744-BCCD-761D5F7E9E5B}"/>
              </a:ext>
            </a:extLst>
          </p:cNvPr>
          <p:cNvSpPr>
            <a:spLocks noChangeShapeType="1"/>
          </p:cNvSpPr>
          <p:nvPr/>
        </p:nvSpPr>
        <p:spPr bwMode="auto">
          <a:xfrm>
            <a:off x="9852430" y="5420373"/>
            <a:ext cx="0" cy="17145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0" name="Line 373">
            <a:extLst>
              <a:ext uri="{FF2B5EF4-FFF2-40B4-BE49-F238E27FC236}">
                <a16:creationId xmlns:a16="http://schemas.microsoft.com/office/drawing/2014/main" id="{509CEA24-F2D8-084E-92C0-7F77D82700C7}"/>
              </a:ext>
            </a:extLst>
          </p:cNvPr>
          <p:cNvSpPr>
            <a:spLocks noChangeShapeType="1"/>
          </p:cNvSpPr>
          <p:nvPr/>
        </p:nvSpPr>
        <p:spPr bwMode="auto">
          <a:xfrm>
            <a:off x="9833380" y="5420373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1" name="Line 374">
            <a:extLst>
              <a:ext uri="{FF2B5EF4-FFF2-40B4-BE49-F238E27FC236}">
                <a16:creationId xmlns:a16="http://schemas.microsoft.com/office/drawing/2014/main" id="{6B06F724-075E-3745-B953-B34A95E8EC43}"/>
              </a:ext>
            </a:extLst>
          </p:cNvPr>
          <p:cNvSpPr>
            <a:spLocks noChangeShapeType="1"/>
          </p:cNvSpPr>
          <p:nvPr/>
        </p:nvSpPr>
        <p:spPr bwMode="auto">
          <a:xfrm>
            <a:off x="9833380" y="5591823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2" name="Oval 375">
            <a:extLst>
              <a:ext uri="{FF2B5EF4-FFF2-40B4-BE49-F238E27FC236}">
                <a16:creationId xmlns:a16="http://schemas.microsoft.com/office/drawing/2014/main" id="{622B8B7A-8DF3-4845-81A5-AA43A519C297}"/>
              </a:ext>
            </a:extLst>
          </p:cNvPr>
          <p:cNvSpPr>
            <a:spLocks noChangeArrowheads="1"/>
          </p:cNvSpPr>
          <p:nvPr/>
        </p:nvSpPr>
        <p:spPr bwMode="auto">
          <a:xfrm>
            <a:off x="9776230" y="5429898"/>
            <a:ext cx="161925" cy="161925"/>
          </a:xfrm>
          <a:prstGeom prst="ellipse">
            <a:avLst/>
          </a:prstGeom>
          <a:blipFill dpi="0" rotWithShape="0">
            <a:blip r:embed="rId7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3" name="Oval 376">
            <a:extLst>
              <a:ext uri="{FF2B5EF4-FFF2-40B4-BE49-F238E27FC236}">
                <a16:creationId xmlns:a16="http://schemas.microsoft.com/office/drawing/2014/main" id="{D879DD52-4B8D-1743-93A1-8FB8FA04B8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9780993" y="5434661"/>
            <a:ext cx="152400" cy="152400"/>
          </a:xfrm>
          <a:prstGeom prst="ellips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4" name="Line 379">
            <a:extLst>
              <a:ext uri="{FF2B5EF4-FFF2-40B4-BE49-F238E27FC236}">
                <a16:creationId xmlns:a16="http://schemas.microsoft.com/office/drawing/2014/main" id="{1E7FA0CF-CAB9-FA47-8BB7-28137EFB7CAF}"/>
              </a:ext>
            </a:extLst>
          </p:cNvPr>
          <p:cNvSpPr>
            <a:spLocks noChangeShapeType="1"/>
          </p:cNvSpPr>
          <p:nvPr/>
        </p:nvSpPr>
        <p:spPr bwMode="auto">
          <a:xfrm>
            <a:off x="10290580" y="5696598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5" name="Line 380">
            <a:extLst>
              <a:ext uri="{FF2B5EF4-FFF2-40B4-BE49-F238E27FC236}">
                <a16:creationId xmlns:a16="http://schemas.microsoft.com/office/drawing/2014/main" id="{9FFD7B56-F1B4-334D-9B99-56E95525756B}"/>
              </a:ext>
            </a:extLst>
          </p:cNvPr>
          <p:cNvSpPr>
            <a:spLocks noChangeShapeType="1"/>
          </p:cNvSpPr>
          <p:nvPr/>
        </p:nvSpPr>
        <p:spPr bwMode="auto">
          <a:xfrm>
            <a:off x="10290580" y="5925198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6" name="Oval 382">
            <a:extLst>
              <a:ext uri="{FF2B5EF4-FFF2-40B4-BE49-F238E27FC236}">
                <a16:creationId xmlns:a16="http://schemas.microsoft.com/office/drawing/2014/main" id="{7416A763-36D9-CA4D-AB69-DDE05A8E553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238193" y="5739461"/>
            <a:ext cx="152400" cy="152400"/>
          </a:xfrm>
          <a:prstGeom prst="ellips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7" name="Line 383">
            <a:extLst>
              <a:ext uri="{FF2B5EF4-FFF2-40B4-BE49-F238E27FC236}">
                <a16:creationId xmlns:a16="http://schemas.microsoft.com/office/drawing/2014/main" id="{50257384-C922-F14C-86FA-64D3D1594367}"/>
              </a:ext>
            </a:extLst>
          </p:cNvPr>
          <p:cNvSpPr>
            <a:spLocks noChangeShapeType="1"/>
          </p:cNvSpPr>
          <p:nvPr/>
        </p:nvSpPr>
        <p:spPr bwMode="auto">
          <a:xfrm>
            <a:off x="10766830" y="5706123"/>
            <a:ext cx="457200" cy="104775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8" name="Line 384">
            <a:extLst>
              <a:ext uri="{FF2B5EF4-FFF2-40B4-BE49-F238E27FC236}">
                <a16:creationId xmlns:a16="http://schemas.microsoft.com/office/drawing/2014/main" id="{77CF962F-F842-564C-B147-C49FF039D414}"/>
              </a:ext>
            </a:extLst>
          </p:cNvPr>
          <p:cNvSpPr>
            <a:spLocks noChangeShapeType="1"/>
          </p:cNvSpPr>
          <p:nvPr/>
        </p:nvSpPr>
        <p:spPr bwMode="auto">
          <a:xfrm>
            <a:off x="10766830" y="5582298"/>
            <a:ext cx="0" cy="24765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9" name="Line 385">
            <a:extLst>
              <a:ext uri="{FF2B5EF4-FFF2-40B4-BE49-F238E27FC236}">
                <a16:creationId xmlns:a16="http://schemas.microsoft.com/office/drawing/2014/main" id="{C6D7F3B0-9A35-AA44-B667-427750CA2E43}"/>
              </a:ext>
            </a:extLst>
          </p:cNvPr>
          <p:cNvSpPr>
            <a:spLocks noChangeShapeType="1"/>
          </p:cNvSpPr>
          <p:nvPr/>
        </p:nvSpPr>
        <p:spPr bwMode="auto">
          <a:xfrm>
            <a:off x="10747780" y="5582298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0" name="Line 386">
            <a:extLst>
              <a:ext uri="{FF2B5EF4-FFF2-40B4-BE49-F238E27FC236}">
                <a16:creationId xmlns:a16="http://schemas.microsoft.com/office/drawing/2014/main" id="{64AE8470-025D-4949-88C0-A88602E15CE5}"/>
              </a:ext>
            </a:extLst>
          </p:cNvPr>
          <p:cNvSpPr>
            <a:spLocks noChangeShapeType="1"/>
          </p:cNvSpPr>
          <p:nvPr/>
        </p:nvSpPr>
        <p:spPr bwMode="auto">
          <a:xfrm>
            <a:off x="10747780" y="5829948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1" name="Oval 387">
            <a:extLst>
              <a:ext uri="{FF2B5EF4-FFF2-40B4-BE49-F238E27FC236}">
                <a16:creationId xmlns:a16="http://schemas.microsoft.com/office/drawing/2014/main" id="{0684F344-E3EF-334B-824A-DC620E7C87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690630" y="5629923"/>
            <a:ext cx="161925" cy="161925"/>
          </a:xfrm>
          <a:prstGeom prst="ellipse">
            <a:avLst/>
          </a:prstGeom>
          <a:blipFill dpi="0" rotWithShape="0">
            <a:blip r:embed="rId7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2" name="Line 389">
            <a:extLst>
              <a:ext uri="{FF2B5EF4-FFF2-40B4-BE49-F238E27FC236}">
                <a16:creationId xmlns:a16="http://schemas.microsoft.com/office/drawing/2014/main" id="{4A5CF83B-2C74-D944-A652-24DE4C78AF45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1224030" y="5677548"/>
            <a:ext cx="457200" cy="13335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3" name="Line 390">
            <a:extLst>
              <a:ext uri="{FF2B5EF4-FFF2-40B4-BE49-F238E27FC236}">
                <a16:creationId xmlns:a16="http://schemas.microsoft.com/office/drawing/2014/main" id="{B63B1D0B-5054-E140-8F3C-46569BAAD160}"/>
              </a:ext>
            </a:extLst>
          </p:cNvPr>
          <p:cNvSpPr>
            <a:spLocks noChangeShapeType="1"/>
          </p:cNvSpPr>
          <p:nvPr/>
        </p:nvSpPr>
        <p:spPr bwMode="auto">
          <a:xfrm>
            <a:off x="11224030" y="5715648"/>
            <a:ext cx="0" cy="19050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4" name="Line 391">
            <a:extLst>
              <a:ext uri="{FF2B5EF4-FFF2-40B4-BE49-F238E27FC236}">
                <a16:creationId xmlns:a16="http://schemas.microsoft.com/office/drawing/2014/main" id="{2C909FDC-938D-C74D-AEA8-AFDC60AF4B63}"/>
              </a:ext>
            </a:extLst>
          </p:cNvPr>
          <p:cNvSpPr>
            <a:spLocks noChangeShapeType="1"/>
          </p:cNvSpPr>
          <p:nvPr/>
        </p:nvSpPr>
        <p:spPr bwMode="auto">
          <a:xfrm>
            <a:off x="11204980" y="5715648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5" name="Line 392">
            <a:extLst>
              <a:ext uri="{FF2B5EF4-FFF2-40B4-BE49-F238E27FC236}">
                <a16:creationId xmlns:a16="http://schemas.microsoft.com/office/drawing/2014/main" id="{1DF4852A-E55D-4E44-8E52-94F04E8AB13F}"/>
              </a:ext>
            </a:extLst>
          </p:cNvPr>
          <p:cNvSpPr>
            <a:spLocks noChangeShapeType="1"/>
          </p:cNvSpPr>
          <p:nvPr/>
        </p:nvSpPr>
        <p:spPr bwMode="auto">
          <a:xfrm>
            <a:off x="11204980" y="5906148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6" name="Oval 393">
            <a:extLst>
              <a:ext uri="{FF2B5EF4-FFF2-40B4-BE49-F238E27FC236}">
                <a16:creationId xmlns:a16="http://schemas.microsoft.com/office/drawing/2014/main" id="{FA840371-D6C5-434C-B514-5195C9D993D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147830" y="5734698"/>
            <a:ext cx="161925" cy="161925"/>
          </a:xfrm>
          <a:prstGeom prst="ellipse">
            <a:avLst/>
          </a:prstGeom>
          <a:blipFill dpi="0" rotWithShape="0">
            <a:blip r:embed="rId7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7" name="Line 395">
            <a:extLst>
              <a:ext uri="{FF2B5EF4-FFF2-40B4-BE49-F238E27FC236}">
                <a16:creationId xmlns:a16="http://schemas.microsoft.com/office/drawing/2014/main" id="{144E5EB4-0D9A-E14F-8267-FBACDCAF2174}"/>
              </a:ext>
            </a:extLst>
          </p:cNvPr>
          <p:cNvSpPr>
            <a:spLocks noChangeShapeType="1"/>
          </p:cNvSpPr>
          <p:nvPr/>
        </p:nvSpPr>
        <p:spPr bwMode="auto">
          <a:xfrm>
            <a:off x="11681230" y="5544198"/>
            <a:ext cx="0" cy="26670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8" name="Line 396">
            <a:extLst>
              <a:ext uri="{FF2B5EF4-FFF2-40B4-BE49-F238E27FC236}">
                <a16:creationId xmlns:a16="http://schemas.microsoft.com/office/drawing/2014/main" id="{EBED9AA9-D5C4-C442-9DAB-D6E697A67757}"/>
              </a:ext>
            </a:extLst>
          </p:cNvPr>
          <p:cNvSpPr>
            <a:spLocks noChangeShapeType="1"/>
          </p:cNvSpPr>
          <p:nvPr/>
        </p:nvSpPr>
        <p:spPr bwMode="auto">
          <a:xfrm>
            <a:off x="11662180" y="5544198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9" name="Line 397">
            <a:extLst>
              <a:ext uri="{FF2B5EF4-FFF2-40B4-BE49-F238E27FC236}">
                <a16:creationId xmlns:a16="http://schemas.microsoft.com/office/drawing/2014/main" id="{72E9B062-BB8A-3948-8DC8-0110F1B6F071}"/>
              </a:ext>
            </a:extLst>
          </p:cNvPr>
          <p:cNvSpPr>
            <a:spLocks noChangeShapeType="1"/>
          </p:cNvSpPr>
          <p:nvPr/>
        </p:nvSpPr>
        <p:spPr bwMode="auto">
          <a:xfrm>
            <a:off x="11662180" y="5810898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0" name="Oval 398">
            <a:extLst>
              <a:ext uri="{FF2B5EF4-FFF2-40B4-BE49-F238E27FC236}">
                <a16:creationId xmlns:a16="http://schemas.microsoft.com/office/drawing/2014/main" id="{2CC608BA-C247-6742-A45C-5E048D746E7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605030" y="5601348"/>
            <a:ext cx="161925" cy="161925"/>
          </a:xfrm>
          <a:prstGeom prst="ellipse">
            <a:avLst/>
          </a:prstGeom>
          <a:blipFill dpi="0" rotWithShape="0">
            <a:blip r:embed="rId7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1" name="Line 400">
            <a:extLst>
              <a:ext uri="{FF2B5EF4-FFF2-40B4-BE49-F238E27FC236}">
                <a16:creationId xmlns:a16="http://schemas.microsoft.com/office/drawing/2014/main" id="{6975E62C-CC9A-8447-8F63-966F7DE3D2C6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9395230" y="5534673"/>
            <a:ext cx="457200" cy="7620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2" name="Line 401">
            <a:extLst>
              <a:ext uri="{FF2B5EF4-FFF2-40B4-BE49-F238E27FC236}">
                <a16:creationId xmlns:a16="http://schemas.microsoft.com/office/drawing/2014/main" id="{0085BF9C-6343-A744-A453-5182F6A6EF5D}"/>
              </a:ext>
            </a:extLst>
          </p:cNvPr>
          <p:cNvSpPr>
            <a:spLocks noChangeShapeType="1"/>
          </p:cNvSpPr>
          <p:nvPr/>
        </p:nvSpPr>
        <p:spPr bwMode="auto">
          <a:xfrm>
            <a:off x="9395230" y="5506098"/>
            <a:ext cx="0" cy="20955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3" name="Line 402">
            <a:extLst>
              <a:ext uri="{FF2B5EF4-FFF2-40B4-BE49-F238E27FC236}">
                <a16:creationId xmlns:a16="http://schemas.microsoft.com/office/drawing/2014/main" id="{9D8FD155-5AC9-A24F-9169-329187ADD6CE}"/>
              </a:ext>
            </a:extLst>
          </p:cNvPr>
          <p:cNvSpPr>
            <a:spLocks noChangeShapeType="1"/>
          </p:cNvSpPr>
          <p:nvPr/>
        </p:nvSpPr>
        <p:spPr bwMode="auto">
          <a:xfrm>
            <a:off x="9376180" y="5506098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4" name="Line 403">
            <a:extLst>
              <a:ext uri="{FF2B5EF4-FFF2-40B4-BE49-F238E27FC236}">
                <a16:creationId xmlns:a16="http://schemas.microsoft.com/office/drawing/2014/main" id="{DE5FB496-D01E-1B49-A369-7C29CCDAAF60}"/>
              </a:ext>
            </a:extLst>
          </p:cNvPr>
          <p:cNvSpPr>
            <a:spLocks noChangeShapeType="1"/>
          </p:cNvSpPr>
          <p:nvPr/>
        </p:nvSpPr>
        <p:spPr bwMode="auto">
          <a:xfrm>
            <a:off x="9376180" y="5715648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5" name="Oval 404">
            <a:extLst>
              <a:ext uri="{FF2B5EF4-FFF2-40B4-BE49-F238E27FC236}">
                <a16:creationId xmlns:a16="http://schemas.microsoft.com/office/drawing/2014/main" id="{8D25F9E1-F277-E64B-94F8-98593F2CD18C}"/>
              </a:ext>
            </a:extLst>
          </p:cNvPr>
          <p:cNvSpPr>
            <a:spLocks noChangeArrowheads="1"/>
          </p:cNvSpPr>
          <p:nvPr/>
        </p:nvSpPr>
        <p:spPr bwMode="auto">
          <a:xfrm>
            <a:off x="9319030" y="5534673"/>
            <a:ext cx="161925" cy="161925"/>
          </a:xfrm>
          <a:prstGeom prst="ellipse">
            <a:avLst/>
          </a:prstGeom>
          <a:blipFill dpi="0" rotWithShape="0">
            <a:blip r:embed="rId7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6" name="Line 406">
            <a:extLst>
              <a:ext uri="{FF2B5EF4-FFF2-40B4-BE49-F238E27FC236}">
                <a16:creationId xmlns:a16="http://schemas.microsoft.com/office/drawing/2014/main" id="{3CA8B8CB-3067-3E46-8D59-2FC5F03DB093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9852430" y="5458473"/>
            <a:ext cx="457200" cy="7620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7" name="Line 407">
            <a:extLst>
              <a:ext uri="{FF2B5EF4-FFF2-40B4-BE49-F238E27FC236}">
                <a16:creationId xmlns:a16="http://schemas.microsoft.com/office/drawing/2014/main" id="{4340C63D-EECE-E843-A9DA-D9A7F4AAF7AA}"/>
              </a:ext>
            </a:extLst>
          </p:cNvPr>
          <p:cNvSpPr>
            <a:spLocks noChangeShapeType="1"/>
          </p:cNvSpPr>
          <p:nvPr/>
        </p:nvSpPr>
        <p:spPr bwMode="auto">
          <a:xfrm>
            <a:off x="9852430" y="5467998"/>
            <a:ext cx="0" cy="13335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8" name="Line 408">
            <a:extLst>
              <a:ext uri="{FF2B5EF4-FFF2-40B4-BE49-F238E27FC236}">
                <a16:creationId xmlns:a16="http://schemas.microsoft.com/office/drawing/2014/main" id="{71FDD17D-98D6-8044-8993-1A85DDDA1AA7}"/>
              </a:ext>
            </a:extLst>
          </p:cNvPr>
          <p:cNvSpPr>
            <a:spLocks noChangeShapeType="1"/>
          </p:cNvSpPr>
          <p:nvPr/>
        </p:nvSpPr>
        <p:spPr bwMode="auto">
          <a:xfrm>
            <a:off x="9833380" y="5467998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9" name="Line 409">
            <a:extLst>
              <a:ext uri="{FF2B5EF4-FFF2-40B4-BE49-F238E27FC236}">
                <a16:creationId xmlns:a16="http://schemas.microsoft.com/office/drawing/2014/main" id="{8F241EDC-7025-2C44-B6E1-C132F3139946}"/>
              </a:ext>
            </a:extLst>
          </p:cNvPr>
          <p:cNvSpPr>
            <a:spLocks noChangeShapeType="1"/>
          </p:cNvSpPr>
          <p:nvPr/>
        </p:nvSpPr>
        <p:spPr bwMode="auto">
          <a:xfrm>
            <a:off x="9833380" y="5601348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0" name="Oval 410">
            <a:extLst>
              <a:ext uri="{FF2B5EF4-FFF2-40B4-BE49-F238E27FC236}">
                <a16:creationId xmlns:a16="http://schemas.microsoft.com/office/drawing/2014/main" id="{A79C806B-E29E-BB47-9C13-6F658C5832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9776230" y="5458473"/>
            <a:ext cx="161925" cy="161925"/>
          </a:xfrm>
          <a:prstGeom prst="ellipse">
            <a:avLst/>
          </a:prstGeom>
          <a:blipFill dpi="0" rotWithShape="0">
            <a:blip r:embed="rId7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1" name="Line 412">
            <a:extLst>
              <a:ext uri="{FF2B5EF4-FFF2-40B4-BE49-F238E27FC236}">
                <a16:creationId xmlns:a16="http://schemas.microsoft.com/office/drawing/2014/main" id="{FE75D17B-1B25-6049-A8DE-D6A9E6612CD4}"/>
              </a:ext>
            </a:extLst>
          </p:cNvPr>
          <p:cNvSpPr>
            <a:spLocks noChangeShapeType="1"/>
          </p:cNvSpPr>
          <p:nvPr/>
        </p:nvSpPr>
        <p:spPr bwMode="auto">
          <a:xfrm>
            <a:off x="10309630" y="5458473"/>
            <a:ext cx="457200" cy="7620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2" name="Line 413">
            <a:extLst>
              <a:ext uri="{FF2B5EF4-FFF2-40B4-BE49-F238E27FC236}">
                <a16:creationId xmlns:a16="http://schemas.microsoft.com/office/drawing/2014/main" id="{8B90FD54-C1FC-6841-9B04-AC5844FDFF68}"/>
              </a:ext>
            </a:extLst>
          </p:cNvPr>
          <p:cNvSpPr>
            <a:spLocks noChangeShapeType="1"/>
          </p:cNvSpPr>
          <p:nvPr/>
        </p:nvSpPr>
        <p:spPr bwMode="auto">
          <a:xfrm>
            <a:off x="10309630" y="5363223"/>
            <a:ext cx="0" cy="19050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3" name="Line 414">
            <a:extLst>
              <a:ext uri="{FF2B5EF4-FFF2-40B4-BE49-F238E27FC236}">
                <a16:creationId xmlns:a16="http://schemas.microsoft.com/office/drawing/2014/main" id="{C80CDA3A-FA99-3941-9504-3AC6A1794112}"/>
              </a:ext>
            </a:extLst>
          </p:cNvPr>
          <p:cNvSpPr>
            <a:spLocks noChangeShapeType="1"/>
          </p:cNvSpPr>
          <p:nvPr/>
        </p:nvSpPr>
        <p:spPr bwMode="auto">
          <a:xfrm>
            <a:off x="10290580" y="5363223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4" name="Line 415">
            <a:extLst>
              <a:ext uri="{FF2B5EF4-FFF2-40B4-BE49-F238E27FC236}">
                <a16:creationId xmlns:a16="http://schemas.microsoft.com/office/drawing/2014/main" id="{0E296E33-79EB-C849-B258-999160C9C208}"/>
              </a:ext>
            </a:extLst>
          </p:cNvPr>
          <p:cNvSpPr>
            <a:spLocks noChangeShapeType="1"/>
          </p:cNvSpPr>
          <p:nvPr/>
        </p:nvSpPr>
        <p:spPr bwMode="auto">
          <a:xfrm>
            <a:off x="10290580" y="5553723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5" name="Oval 416">
            <a:extLst>
              <a:ext uri="{FF2B5EF4-FFF2-40B4-BE49-F238E27FC236}">
                <a16:creationId xmlns:a16="http://schemas.microsoft.com/office/drawing/2014/main" id="{DAED9690-33F3-B94C-9940-E9C6B6FB316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233430" y="5382273"/>
            <a:ext cx="161925" cy="161925"/>
          </a:xfrm>
          <a:prstGeom prst="ellipse">
            <a:avLst/>
          </a:prstGeom>
          <a:blipFill dpi="0" rotWithShape="0">
            <a:blip r:embed="rId7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6" name="Line 418">
            <a:extLst>
              <a:ext uri="{FF2B5EF4-FFF2-40B4-BE49-F238E27FC236}">
                <a16:creationId xmlns:a16="http://schemas.microsoft.com/office/drawing/2014/main" id="{9A78D23E-3C57-C84C-B6EF-FC2A91517EE7}"/>
              </a:ext>
            </a:extLst>
          </p:cNvPr>
          <p:cNvSpPr>
            <a:spLocks noChangeShapeType="1"/>
          </p:cNvSpPr>
          <p:nvPr/>
        </p:nvSpPr>
        <p:spPr bwMode="auto">
          <a:xfrm>
            <a:off x="10766830" y="5534673"/>
            <a:ext cx="457200" cy="22860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7" name="Line 419">
            <a:extLst>
              <a:ext uri="{FF2B5EF4-FFF2-40B4-BE49-F238E27FC236}">
                <a16:creationId xmlns:a16="http://schemas.microsoft.com/office/drawing/2014/main" id="{A4CE79A9-5757-7E42-A109-75CB97082A98}"/>
              </a:ext>
            </a:extLst>
          </p:cNvPr>
          <p:cNvSpPr>
            <a:spLocks noChangeShapeType="1"/>
          </p:cNvSpPr>
          <p:nvPr/>
        </p:nvSpPr>
        <p:spPr bwMode="auto">
          <a:xfrm>
            <a:off x="10766830" y="5429898"/>
            <a:ext cx="0" cy="20955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8" name="Line 420">
            <a:extLst>
              <a:ext uri="{FF2B5EF4-FFF2-40B4-BE49-F238E27FC236}">
                <a16:creationId xmlns:a16="http://schemas.microsoft.com/office/drawing/2014/main" id="{A843E2C3-2DB6-0C42-AA3C-0244F0D87138}"/>
              </a:ext>
            </a:extLst>
          </p:cNvPr>
          <p:cNvSpPr>
            <a:spLocks noChangeShapeType="1"/>
          </p:cNvSpPr>
          <p:nvPr/>
        </p:nvSpPr>
        <p:spPr bwMode="auto">
          <a:xfrm>
            <a:off x="10747780" y="5429898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9" name="Line 421">
            <a:extLst>
              <a:ext uri="{FF2B5EF4-FFF2-40B4-BE49-F238E27FC236}">
                <a16:creationId xmlns:a16="http://schemas.microsoft.com/office/drawing/2014/main" id="{875DEF6A-E8AC-E140-9B00-98986E8FDA88}"/>
              </a:ext>
            </a:extLst>
          </p:cNvPr>
          <p:cNvSpPr>
            <a:spLocks noChangeShapeType="1"/>
          </p:cNvSpPr>
          <p:nvPr/>
        </p:nvSpPr>
        <p:spPr bwMode="auto">
          <a:xfrm>
            <a:off x="10747780" y="5639448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0" name="Oval 422">
            <a:extLst>
              <a:ext uri="{FF2B5EF4-FFF2-40B4-BE49-F238E27FC236}">
                <a16:creationId xmlns:a16="http://schemas.microsoft.com/office/drawing/2014/main" id="{110E12CB-B184-CF4A-9981-12264DE3D3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690630" y="5458473"/>
            <a:ext cx="161925" cy="161925"/>
          </a:xfrm>
          <a:prstGeom prst="ellipse">
            <a:avLst/>
          </a:prstGeom>
          <a:blipFill dpi="0" rotWithShape="0">
            <a:blip r:embed="rId7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1" name="Line 424">
            <a:extLst>
              <a:ext uri="{FF2B5EF4-FFF2-40B4-BE49-F238E27FC236}">
                <a16:creationId xmlns:a16="http://schemas.microsoft.com/office/drawing/2014/main" id="{9B285E5F-4E1A-3246-9ACB-E21442E1F165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1224030" y="5610873"/>
            <a:ext cx="457200" cy="15240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2" name="Line 425">
            <a:extLst>
              <a:ext uri="{FF2B5EF4-FFF2-40B4-BE49-F238E27FC236}">
                <a16:creationId xmlns:a16="http://schemas.microsoft.com/office/drawing/2014/main" id="{34A417D2-3180-C240-BF2E-7578CDCC6C87}"/>
              </a:ext>
            </a:extLst>
          </p:cNvPr>
          <p:cNvSpPr>
            <a:spLocks noChangeShapeType="1"/>
          </p:cNvSpPr>
          <p:nvPr/>
        </p:nvSpPr>
        <p:spPr bwMode="auto">
          <a:xfrm>
            <a:off x="11224030" y="5648973"/>
            <a:ext cx="0" cy="22860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3" name="Line 426">
            <a:extLst>
              <a:ext uri="{FF2B5EF4-FFF2-40B4-BE49-F238E27FC236}">
                <a16:creationId xmlns:a16="http://schemas.microsoft.com/office/drawing/2014/main" id="{CD8D941C-0865-9143-8B54-9BEB64B8A7E3}"/>
              </a:ext>
            </a:extLst>
          </p:cNvPr>
          <p:cNvSpPr>
            <a:spLocks noChangeShapeType="1"/>
          </p:cNvSpPr>
          <p:nvPr/>
        </p:nvSpPr>
        <p:spPr bwMode="auto">
          <a:xfrm>
            <a:off x="11204980" y="5648973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4" name="Line 427">
            <a:extLst>
              <a:ext uri="{FF2B5EF4-FFF2-40B4-BE49-F238E27FC236}">
                <a16:creationId xmlns:a16="http://schemas.microsoft.com/office/drawing/2014/main" id="{CC53DF83-346D-7940-A0D4-DFFD16769DD8}"/>
              </a:ext>
            </a:extLst>
          </p:cNvPr>
          <p:cNvSpPr>
            <a:spLocks noChangeShapeType="1"/>
          </p:cNvSpPr>
          <p:nvPr/>
        </p:nvSpPr>
        <p:spPr bwMode="auto">
          <a:xfrm>
            <a:off x="11204980" y="5877573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5" name="Oval 428">
            <a:extLst>
              <a:ext uri="{FF2B5EF4-FFF2-40B4-BE49-F238E27FC236}">
                <a16:creationId xmlns:a16="http://schemas.microsoft.com/office/drawing/2014/main" id="{D12CAF0A-DE2A-F646-9825-41D2E2DA9AD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147830" y="5687073"/>
            <a:ext cx="161925" cy="161925"/>
          </a:xfrm>
          <a:prstGeom prst="ellipse">
            <a:avLst/>
          </a:prstGeom>
          <a:blipFill dpi="0" rotWithShape="0">
            <a:blip r:embed="rId7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6" name="Line 430">
            <a:extLst>
              <a:ext uri="{FF2B5EF4-FFF2-40B4-BE49-F238E27FC236}">
                <a16:creationId xmlns:a16="http://schemas.microsoft.com/office/drawing/2014/main" id="{3E2611F9-7202-8146-B1AD-E068E416C04C}"/>
              </a:ext>
            </a:extLst>
          </p:cNvPr>
          <p:cNvSpPr>
            <a:spLocks noChangeShapeType="1"/>
          </p:cNvSpPr>
          <p:nvPr/>
        </p:nvSpPr>
        <p:spPr bwMode="auto">
          <a:xfrm>
            <a:off x="11681230" y="5477523"/>
            <a:ext cx="0" cy="26670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7" name="Line 431">
            <a:extLst>
              <a:ext uri="{FF2B5EF4-FFF2-40B4-BE49-F238E27FC236}">
                <a16:creationId xmlns:a16="http://schemas.microsoft.com/office/drawing/2014/main" id="{0EBBEC54-1046-C548-89FF-0D1AB50E6CBD}"/>
              </a:ext>
            </a:extLst>
          </p:cNvPr>
          <p:cNvSpPr>
            <a:spLocks noChangeShapeType="1"/>
          </p:cNvSpPr>
          <p:nvPr/>
        </p:nvSpPr>
        <p:spPr bwMode="auto">
          <a:xfrm>
            <a:off x="11662180" y="5477523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8" name="Line 432">
            <a:extLst>
              <a:ext uri="{FF2B5EF4-FFF2-40B4-BE49-F238E27FC236}">
                <a16:creationId xmlns:a16="http://schemas.microsoft.com/office/drawing/2014/main" id="{D3EA25DF-AE03-2E40-A62B-60F13292D5F3}"/>
              </a:ext>
            </a:extLst>
          </p:cNvPr>
          <p:cNvSpPr>
            <a:spLocks noChangeShapeType="1"/>
          </p:cNvSpPr>
          <p:nvPr/>
        </p:nvSpPr>
        <p:spPr bwMode="auto">
          <a:xfrm>
            <a:off x="11662180" y="5744223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9" name="Oval 433">
            <a:extLst>
              <a:ext uri="{FF2B5EF4-FFF2-40B4-BE49-F238E27FC236}">
                <a16:creationId xmlns:a16="http://schemas.microsoft.com/office/drawing/2014/main" id="{30A4B5FB-456F-6941-B1AF-1D787C420A2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605030" y="5534673"/>
            <a:ext cx="161925" cy="161925"/>
          </a:xfrm>
          <a:prstGeom prst="ellipse">
            <a:avLst/>
          </a:prstGeom>
          <a:blipFill dpi="0" rotWithShape="0">
            <a:blip r:embed="rId7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0" name="Oval 434">
            <a:extLst>
              <a:ext uri="{FF2B5EF4-FFF2-40B4-BE49-F238E27FC236}">
                <a16:creationId xmlns:a16="http://schemas.microsoft.com/office/drawing/2014/main" id="{FB3E3CB2-A39F-8746-96A3-0762BA299B7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609793" y="5539436"/>
            <a:ext cx="152400" cy="152400"/>
          </a:xfrm>
          <a:prstGeom prst="ellips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1" name="Line 435">
            <a:extLst>
              <a:ext uri="{FF2B5EF4-FFF2-40B4-BE49-F238E27FC236}">
                <a16:creationId xmlns:a16="http://schemas.microsoft.com/office/drawing/2014/main" id="{9456CD7D-ECB3-D144-8888-32F2DA09B155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9395230" y="5496573"/>
            <a:ext cx="457200" cy="7620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2" name="Line 436">
            <a:extLst>
              <a:ext uri="{FF2B5EF4-FFF2-40B4-BE49-F238E27FC236}">
                <a16:creationId xmlns:a16="http://schemas.microsoft.com/office/drawing/2014/main" id="{6F71A1C6-D32C-8744-8BCB-D73267DB0535}"/>
              </a:ext>
            </a:extLst>
          </p:cNvPr>
          <p:cNvSpPr>
            <a:spLocks noChangeShapeType="1"/>
          </p:cNvSpPr>
          <p:nvPr/>
        </p:nvSpPr>
        <p:spPr bwMode="auto">
          <a:xfrm>
            <a:off x="9395230" y="5458473"/>
            <a:ext cx="0" cy="22860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3" name="Line 437">
            <a:extLst>
              <a:ext uri="{FF2B5EF4-FFF2-40B4-BE49-F238E27FC236}">
                <a16:creationId xmlns:a16="http://schemas.microsoft.com/office/drawing/2014/main" id="{E8B491BD-25D8-1342-A5E3-3F6D2E72DBE9}"/>
              </a:ext>
            </a:extLst>
          </p:cNvPr>
          <p:cNvSpPr>
            <a:spLocks noChangeShapeType="1"/>
          </p:cNvSpPr>
          <p:nvPr/>
        </p:nvSpPr>
        <p:spPr bwMode="auto">
          <a:xfrm>
            <a:off x="9376180" y="5458473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4" name="Line 438">
            <a:extLst>
              <a:ext uri="{FF2B5EF4-FFF2-40B4-BE49-F238E27FC236}">
                <a16:creationId xmlns:a16="http://schemas.microsoft.com/office/drawing/2014/main" id="{AFD69BFF-98DB-3B48-96EE-55A3C1EC58C2}"/>
              </a:ext>
            </a:extLst>
          </p:cNvPr>
          <p:cNvSpPr>
            <a:spLocks noChangeShapeType="1"/>
          </p:cNvSpPr>
          <p:nvPr/>
        </p:nvSpPr>
        <p:spPr bwMode="auto">
          <a:xfrm>
            <a:off x="9376180" y="5687073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5" name="Oval 439">
            <a:extLst>
              <a:ext uri="{FF2B5EF4-FFF2-40B4-BE49-F238E27FC236}">
                <a16:creationId xmlns:a16="http://schemas.microsoft.com/office/drawing/2014/main" id="{84F3F450-5775-644A-894F-E346934C748E}"/>
              </a:ext>
            </a:extLst>
          </p:cNvPr>
          <p:cNvSpPr>
            <a:spLocks noChangeArrowheads="1"/>
          </p:cNvSpPr>
          <p:nvPr/>
        </p:nvSpPr>
        <p:spPr bwMode="auto">
          <a:xfrm>
            <a:off x="9319030" y="5496573"/>
            <a:ext cx="161925" cy="161925"/>
          </a:xfrm>
          <a:prstGeom prst="ellipse">
            <a:avLst/>
          </a:prstGeom>
          <a:blipFill dpi="0" rotWithShape="0">
            <a:blip r:embed="rId7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6" name="Oval 440">
            <a:extLst>
              <a:ext uri="{FF2B5EF4-FFF2-40B4-BE49-F238E27FC236}">
                <a16:creationId xmlns:a16="http://schemas.microsoft.com/office/drawing/2014/main" id="{42F47A3B-6F36-4448-9670-EC46F12A8361}"/>
              </a:ext>
            </a:extLst>
          </p:cNvPr>
          <p:cNvSpPr>
            <a:spLocks noChangeArrowheads="1"/>
          </p:cNvSpPr>
          <p:nvPr/>
        </p:nvSpPr>
        <p:spPr bwMode="auto">
          <a:xfrm>
            <a:off x="9323793" y="5501336"/>
            <a:ext cx="152400" cy="15240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 w="952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7" name="Line 441">
            <a:extLst>
              <a:ext uri="{FF2B5EF4-FFF2-40B4-BE49-F238E27FC236}">
                <a16:creationId xmlns:a16="http://schemas.microsoft.com/office/drawing/2014/main" id="{538C4FAD-9B3E-8B44-ADDE-120AC1A40688}"/>
              </a:ext>
            </a:extLst>
          </p:cNvPr>
          <p:cNvSpPr>
            <a:spLocks noChangeShapeType="1"/>
          </p:cNvSpPr>
          <p:nvPr/>
        </p:nvSpPr>
        <p:spPr bwMode="auto">
          <a:xfrm>
            <a:off x="9852430" y="5496573"/>
            <a:ext cx="4572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8" name="Line 442">
            <a:extLst>
              <a:ext uri="{FF2B5EF4-FFF2-40B4-BE49-F238E27FC236}">
                <a16:creationId xmlns:a16="http://schemas.microsoft.com/office/drawing/2014/main" id="{E1AEFC60-00FD-6440-9F29-D20842EDE9B8}"/>
              </a:ext>
            </a:extLst>
          </p:cNvPr>
          <p:cNvSpPr>
            <a:spLocks noChangeShapeType="1"/>
          </p:cNvSpPr>
          <p:nvPr/>
        </p:nvSpPr>
        <p:spPr bwMode="auto">
          <a:xfrm>
            <a:off x="9852430" y="5420373"/>
            <a:ext cx="0" cy="15240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9" name="Line 443">
            <a:extLst>
              <a:ext uri="{FF2B5EF4-FFF2-40B4-BE49-F238E27FC236}">
                <a16:creationId xmlns:a16="http://schemas.microsoft.com/office/drawing/2014/main" id="{DC500E4B-9FD2-394C-A7B2-9A3582C2D0E4}"/>
              </a:ext>
            </a:extLst>
          </p:cNvPr>
          <p:cNvSpPr>
            <a:spLocks noChangeShapeType="1"/>
          </p:cNvSpPr>
          <p:nvPr/>
        </p:nvSpPr>
        <p:spPr bwMode="auto">
          <a:xfrm>
            <a:off x="9833380" y="5420373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0" name="Line 444">
            <a:extLst>
              <a:ext uri="{FF2B5EF4-FFF2-40B4-BE49-F238E27FC236}">
                <a16:creationId xmlns:a16="http://schemas.microsoft.com/office/drawing/2014/main" id="{41607069-08B9-974E-B1F4-150E723E1E3D}"/>
              </a:ext>
            </a:extLst>
          </p:cNvPr>
          <p:cNvSpPr>
            <a:spLocks noChangeShapeType="1"/>
          </p:cNvSpPr>
          <p:nvPr/>
        </p:nvSpPr>
        <p:spPr bwMode="auto">
          <a:xfrm>
            <a:off x="9833380" y="5572773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1" name="Oval 445">
            <a:extLst>
              <a:ext uri="{FF2B5EF4-FFF2-40B4-BE49-F238E27FC236}">
                <a16:creationId xmlns:a16="http://schemas.microsoft.com/office/drawing/2014/main" id="{7E7E2779-A255-984C-B6E4-29CFBFCA69DA}"/>
              </a:ext>
            </a:extLst>
          </p:cNvPr>
          <p:cNvSpPr>
            <a:spLocks noChangeArrowheads="1"/>
          </p:cNvSpPr>
          <p:nvPr/>
        </p:nvSpPr>
        <p:spPr bwMode="auto">
          <a:xfrm>
            <a:off x="9776230" y="5420373"/>
            <a:ext cx="161925" cy="161925"/>
          </a:xfrm>
          <a:prstGeom prst="ellipse">
            <a:avLst/>
          </a:prstGeom>
          <a:blipFill dpi="0" rotWithShape="0">
            <a:blip r:embed="rId7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2" name="Oval 446">
            <a:extLst>
              <a:ext uri="{FF2B5EF4-FFF2-40B4-BE49-F238E27FC236}">
                <a16:creationId xmlns:a16="http://schemas.microsoft.com/office/drawing/2014/main" id="{03F05202-C545-F64D-948E-1ED7067F2B2C}"/>
              </a:ext>
            </a:extLst>
          </p:cNvPr>
          <p:cNvSpPr>
            <a:spLocks noChangeArrowheads="1"/>
          </p:cNvSpPr>
          <p:nvPr/>
        </p:nvSpPr>
        <p:spPr bwMode="auto">
          <a:xfrm>
            <a:off x="9780993" y="5425136"/>
            <a:ext cx="152400" cy="15240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 w="952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3" name="Line 447">
            <a:extLst>
              <a:ext uri="{FF2B5EF4-FFF2-40B4-BE49-F238E27FC236}">
                <a16:creationId xmlns:a16="http://schemas.microsoft.com/office/drawing/2014/main" id="{CFFEB441-AD60-834E-B0BE-3ED09667DE56}"/>
              </a:ext>
            </a:extLst>
          </p:cNvPr>
          <p:cNvSpPr>
            <a:spLocks noChangeShapeType="1"/>
          </p:cNvSpPr>
          <p:nvPr/>
        </p:nvSpPr>
        <p:spPr bwMode="auto">
          <a:xfrm>
            <a:off x="10309630" y="5496573"/>
            <a:ext cx="457200" cy="11430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4" name="Line 448">
            <a:extLst>
              <a:ext uri="{FF2B5EF4-FFF2-40B4-BE49-F238E27FC236}">
                <a16:creationId xmlns:a16="http://schemas.microsoft.com/office/drawing/2014/main" id="{0B698038-5618-A345-BD12-782CA42E7A4F}"/>
              </a:ext>
            </a:extLst>
          </p:cNvPr>
          <p:cNvSpPr>
            <a:spLocks noChangeShapeType="1"/>
          </p:cNvSpPr>
          <p:nvPr/>
        </p:nvSpPr>
        <p:spPr bwMode="auto">
          <a:xfrm>
            <a:off x="10309630" y="5372748"/>
            <a:ext cx="0" cy="24765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5" name="Line 449">
            <a:extLst>
              <a:ext uri="{FF2B5EF4-FFF2-40B4-BE49-F238E27FC236}">
                <a16:creationId xmlns:a16="http://schemas.microsoft.com/office/drawing/2014/main" id="{391C9E3B-D27E-344A-AF85-23DC9674D9F2}"/>
              </a:ext>
            </a:extLst>
          </p:cNvPr>
          <p:cNvSpPr>
            <a:spLocks noChangeShapeType="1"/>
          </p:cNvSpPr>
          <p:nvPr/>
        </p:nvSpPr>
        <p:spPr bwMode="auto">
          <a:xfrm>
            <a:off x="10290580" y="5372748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6" name="Line 450">
            <a:extLst>
              <a:ext uri="{FF2B5EF4-FFF2-40B4-BE49-F238E27FC236}">
                <a16:creationId xmlns:a16="http://schemas.microsoft.com/office/drawing/2014/main" id="{9F6BB384-F11E-084E-8068-D5C24F94353C}"/>
              </a:ext>
            </a:extLst>
          </p:cNvPr>
          <p:cNvSpPr>
            <a:spLocks noChangeShapeType="1"/>
          </p:cNvSpPr>
          <p:nvPr/>
        </p:nvSpPr>
        <p:spPr bwMode="auto">
          <a:xfrm>
            <a:off x="10290580" y="5620398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7" name="Oval 451">
            <a:extLst>
              <a:ext uri="{FF2B5EF4-FFF2-40B4-BE49-F238E27FC236}">
                <a16:creationId xmlns:a16="http://schemas.microsoft.com/office/drawing/2014/main" id="{89F732ED-703B-5343-8FE7-795F9C6B0E8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233430" y="5420373"/>
            <a:ext cx="161925" cy="161925"/>
          </a:xfrm>
          <a:prstGeom prst="ellipse">
            <a:avLst/>
          </a:prstGeom>
          <a:blipFill dpi="0" rotWithShape="0">
            <a:blip r:embed="rId7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8" name="Oval 452">
            <a:extLst>
              <a:ext uri="{FF2B5EF4-FFF2-40B4-BE49-F238E27FC236}">
                <a16:creationId xmlns:a16="http://schemas.microsoft.com/office/drawing/2014/main" id="{255D3046-05CF-2D49-ABE1-DF37357CF6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238193" y="5425136"/>
            <a:ext cx="152400" cy="15240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 w="952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9" name="Line 453">
            <a:extLst>
              <a:ext uri="{FF2B5EF4-FFF2-40B4-BE49-F238E27FC236}">
                <a16:creationId xmlns:a16="http://schemas.microsoft.com/office/drawing/2014/main" id="{572004F0-31CD-6D4B-A599-2031D8960613}"/>
              </a:ext>
            </a:extLst>
          </p:cNvPr>
          <p:cNvSpPr>
            <a:spLocks noChangeShapeType="1"/>
          </p:cNvSpPr>
          <p:nvPr/>
        </p:nvSpPr>
        <p:spPr bwMode="auto">
          <a:xfrm>
            <a:off x="10766830" y="5610873"/>
            <a:ext cx="4572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0" name="Line 454">
            <a:extLst>
              <a:ext uri="{FF2B5EF4-FFF2-40B4-BE49-F238E27FC236}">
                <a16:creationId xmlns:a16="http://schemas.microsoft.com/office/drawing/2014/main" id="{351C9E09-A3A6-E242-8FA4-464E39B50A81}"/>
              </a:ext>
            </a:extLst>
          </p:cNvPr>
          <p:cNvSpPr>
            <a:spLocks noChangeShapeType="1"/>
          </p:cNvSpPr>
          <p:nvPr/>
        </p:nvSpPr>
        <p:spPr bwMode="auto">
          <a:xfrm>
            <a:off x="10766830" y="5477523"/>
            <a:ext cx="0" cy="26670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1" name="Line 455">
            <a:extLst>
              <a:ext uri="{FF2B5EF4-FFF2-40B4-BE49-F238E27FC236}">
                <a16:creationId xmlns:a16="http://schemas.microsoft.com/office/drawing/2014/main" id="{4F5519C2-76A6-1141-9946-7F53DEEDE20F}"/>
              </a:ext>
            </a:extLst>
          </p:cNvPr>
          <p:cNvSpPr>
            <a:spLocks noChangeShapeType="1"/>
          </p:cNvSpPr>
          <p:nvPr/>
        </p:nvSpPr>
        <p:spPr bwMode="auto">
          <a:xfrm>
            <a:off x="10747780" y="5477523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2" name="Line 456">
            <a:extLst>
              <a:ext uri="{FF2B5EF4-FFF2-40B4-BE49-F238E27FC236}">
                <a16:creationId xmlns:a16="http://schemas.microsoft.com/office/drawing/2014/main" id="{AB78E448-7B53-C54C-B27C-492DF8DD3133}"/>
              </a:ext>
            </a:extLst>
          </p:cNvPr>
          <p:cNvSpPr>
            <a:spLocks noChangeShapeType="1"/>
          </p:cNvSpPr>
          <p:nvPr/>
        </p:nvSpPr>
        <p:spPr bwMode="auto">
          <a:xfrm>
            <a:off x="10747780" y="5744223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3" name="Oval 457">
            <a:extLst>
              <a:ext uri="{FF2B5EF4-FFF2-40B4-BE49-F238E27FC236}">
                <a16:creationId xmlns:a16="http://schemas.microsoft.com/office/drawing/2014/main" id="{28E49546-6D1F-B14A-9D33-06F17D15C99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690630" y="5534673"/>
            <a:ext cx="161925" cy="161925"/>
          </a:xfrm>
          <a:prstGeom prst="ellipse">
            <a:avLst/>
          </a:prstGeom>
          <a:blipFill dpi="0" rotWithShape="0">
            <a:blip r:embed="rId7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4" name="Oval 458">
            <a:extLst>
              <a:ext uri="{FF2B5EF4-FFF2-40B4-BE49-F238E27FC236}">
                <a16:creationId xmlns:a16="http://schemas.microsoft.com/office/drawing/2014/main" id="{52B08B89-423C-AC46-A264-61DB1BEAF21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695393" y="5539436"/>
            <a:ext cx="152400" cy="15240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 w="952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5" name="Line 459">
            <a:extLst>
              <a:ext uri="{FF2B5EF4-FFF2-40B4-BE49-F238E27FC236}">
                <a16:creationId xmlns:a16="http://schemas.microsoft.com/office/drawing/2014/main" id="{5649C961-026E-8D4D-80AC-C3F8693158C7}"/>
              </a:ext>
            </a:extLst>
          </p:cNvPr>
          <p:cNvSpPr>
            <a:spLocks noChangeShapeType="1"/>
          </p:cNvSpPr>
          <p:nvPr/>
        </p:nvSpPr>
        <p:spPr bwMode="auto">
          <a:xfrm>
            <a:off x="11224030" y="5610873"/>
            <a:ext cx="4572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6" name="Line 460">
            <a:extLst>
              <a:ext uri="{FF2B5EF4-FFF2-40B4-BE49-F238E27FC236}">
                <a16:creationId xmlns:a16="http://schemas.microsoft.com/office/drawing/2014/main" id="{74ACCD1A-DB75-BA4F-A5D8-A580F3A08F6E}"/>
              </a:ext>
            </a:extLst>
          </p:cNvPr>
          <p:cNvSpPr>
            <a:spLocks noChangeShapeType="1"/>
          </p:cNvSpPr>
          <p:nvPr/>
        </p:nvSpPr>
        <p:spPr bwMode="auto">
          <a:xfrm>
            <a:off x="11224030" y="5525148"/>
            <a:ext cx="0" cy="17145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7" name="Line 461">
            <a:extLst>
              <a:ext uri="{FF2B5EF4-FFF2-40B4-BE49-F238E27FC236}">
                <a16:creationId xmlns:a16="http://schemas.microsoft.com/office/drawing/2014/main" id="{0B2E1BCA-B950-9944-8EC4-4AFA555F574B}"/>
              </a:ext>
            </a:extLst>
          </p:cNvPr>
          <p:cNvSpPr>
            <a:spLocks noChangeShapeType="1"/>
          </p:cNvSpPr>
          <p:nvPr/>
        </p:nvSpPr>
        <p:spPr bwMode="auto">
          <a:xfrm>
            <a:off x="11204980" y="5525148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8" name="Line 462">
            <a:extLst>
              <a:ext uri="{FF2B5EF4-FFF2-40B4-BE49-F238E27FC236}">
                <a16:creationId xmlns:a16="http://schemas.microsoft.com/office/drawing/2014/main" id="{31672944-2FF7-8E4E-8434-B9571FF48282}"/>
              </a:ext>
            </a:extLst>
          </p:cNvPr>
          <p:cNvSpPr>
            <a:spLocks noChangeShapeType="1"/>
          </p:cNvSpPr>
          <p:nvPr/>
        </p:nvSpPr>
        <p:spPr bwMode="auto">
          <a:xfrm>
            <a:off x="11204980" y="5696598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9" name="Oval 463">
            <a:extLst>
              <a:ext uri="{FF2B5EF4-FFF2-40B4-BE49-F238E27FC236}">
                <a16:creationId xmlns:a16="http://schemas.microsoft.com/office/drawing/2014/main" id="{7AE1E19B-493D-874F-87B6-D843824445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147830" y="5534673"/>
            <a:ext cx="161925" cy="161925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0" name="Oval 464">
            <a:extLst>
              <a:ext uri="{FF2B5EF4-FFF2-40B4-BE49-F238E27FC236}">
                <a16:creationId xmlns:a16="http://schemas.microsoft.com/office/drawing/2014/main" id="{02564B14-1D4E-1F42-A1AD-E3B4ED3FCA6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152593" y="5539436"/>
            <a:ext cx="152400" cy="152400"/>
          </a:xfrm>
          <a:prstGeom prst="ellips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1" name="Line 465">
            <a:extLst>
              <a:ext uri="{FF2B5EF4-FFF2-40B4-BE49-F238E27FC236}">
                <a16:creationId xmlns:a16="http://schemas.microsoft.com/office/drawing/2014/main" id="{3E331DB4-2D1C-364F-8509-A6489966066B}"/>
              </a:ext>
            </a:extLst>
          </p:cNvPr>
          <p:cNvSpPr>
            <a:spLocks noChangeShapeType="1"/>
          </p:cNvSpPr>
          <p:nvPr/>
        </p:nvSpPr>
        <p:spPr bwMode="auto">
          <a:xfrm>
            <a:off x="11681230" y="5506098"/>
            <a:ext cx="0" cy="20955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2" name="Line 466">
            <a:extLst>
              <a:ext uri="{FF2B5EF4-FFF2-40B4-BE49-F238E27FC236}">
                <a16:creationId xmlns:a16="http://schemas.microsoft.com/office/drawing/2014/main" id="{B4A77BF6-9C9D-484D-A879-B065BF0B613B}"/>
              </a:ext>
            </a:extLst>
          </p:cNvPr>
          <p:cNvSpPr>
            <a:spLocks noChangeShapeType="1"/>
          </p:cNvSpPr>
          <p:nvPr/>
        </p:nvSpPr>
        <p:spPr bwMode="auto">
          <a:xfrm>
            <a:off x="11662180" y="5506098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3" name="Line 467">
            <a:extLst>
              <a:ext uri="{FF2B5EF4-FFF2-40B4-BE49-F238E27FC236}">
                <a16:creationId xmlns:a16="http://schemas.microsoft.com/office/drawing/2014/main" id="{DAF18234-1B69-D24F-9AED-EC05693D9D10}"/>
              </a:ext>
            </a:extLst>
          </p:cNvPr>
          <p:cNvSpPr>
            <a:spLocks noChangeShapeType="1"/>
          </p:cNvSpPr>
          <p:nvPr/>
        </p:nvSpPr>
        <p:spPr bwMode="auto">
          <a:xfrm>
            <a:off x="11662180" y="5715648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4" name="Oval 468">
            <a:extLst>
              <a:ext uri="{FF2B5EF4-FFF2-40B4-BE49-F238E27FC236}">
                <a16:creationId xmlns:a16="http://schemas.microsoft.com/office/drawing/2014/main" id="{1585E564-D1D6-4B4C-82D5-B7C2FA87AB7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605030" y="5534673"/>
            <a:ext cx="161925" cy="161925"/>
          </a:xfrm>
          <a:prstGeom prst="ellipse">
            <a:avLst/>
          </a:prstGeom>
          <a:blipFill dpi="0" rotWithShape="0">
            <a:blip r:embed="rId7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5" name="Oval 469">
            <a:extLst>
              <a:ext uri="{FF2B5EF4-FFF2-40B4-BE49-F238E27FC236}">
                <a16:creationId xmlns:a16="http://schemas.microsoft.com/office/drawing/2014/main" id="{3FA09FC1-7DB5-E44A-8333-BE89D05DBC3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609793" y="5539436"/>
            <a:ext cx="152400" cy="15240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 w="952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6" name="Line 470">
            <a:extLst>
              <a:ext uri="{FF2B5EF4-FFF2-40B4-BE49-F238E27FC236}">
                <a16:creationId xmlns:a16="http://schemas.microsoft.com/office/drawing/2014/main" id="{CC6D67AC-AFAE-0F4E-BB36-E60ED1A29480}"/>
              </a:ext>
            </a:extLst>
          </p:cNvPr>
          <p:cNvSpPr>
            <a:spLocks noChangeShapeType="1"/>
          </p:cNvSpPr>
          <p:nvPr/>
        </p:nvSpPr>
        <p:spPr bwMode="auto">
          <a:xfrm>
            <a:off x="9166630" y="7096773"/>
            <a:ext cx="27432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7" name="Line 471">
            <a:extLst>
              <a:ext uri="{FF2B5EF4-FFF2-40B4-BE49-F238E27FC236}">
                <a16:creationId xmlns:a16="http://schemas.microsoft.com/office/drawing/2014/main" id="{4EBDC06C-E900-7841-955B-C8949CC5FCE3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9160280" y="5267973"/>
            <a:ext cx="0" cy="182880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9" name="Rectangle 304">
            <a:extLst>
              <a:ext uri="{FF2B5EF4-FFF2-40B4-BE49-F238E27FC236}">
                <a16:creationId xmlns:a16="http://schemas.microsoft.com/office/drawing/2014/main" id="{77D11040-2F9E-A04A-B5E7-DEED982D305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113424" y="7406640"/>
            <a:ext cx="860813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1200" dirty="0">
                <a:solidFill>
                  <a:srgbClr val="000000"/>
                </a:solidFill>
              </a:rPr>
              <a:t>Retrieval CS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90" name="Oval 347">
            <a:extLst>
              <a:ext uri="{FF2B5EF4-FFF2-40B4-BE49-F238E27FC236}">
                <a16:creationId xmlns:a16="http://schemas.microsoft.com/office/drawing/2014/main" id="{2437D9BD-7897-B742-9BB6-A3293A38B0D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238193" y="5958536"/>
            <a:ext cx="152400" cy="152400"/>
          </a:xfrm>
          <a:prstGeom prst="ellipse">
            <a:avLst/>
          </a:prstGeom>
          <a:solidFill>
            <a:srgbClr val="C00000"/>
          </a:solidFill>
          <a:ln w="952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91" name="Oval 353">
            <a:extLst>
              <a:ext uri="{FF2B5EF4-FFF2-40B4-BE49-F238E27FC236}">
                <a16:creationId xmlns:a16="http://schemas.microsoft.com/office/drawing/2014/main" id="{22312FDA-5462-724B-95EC-9AE7B74D1E3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695393" y="6072836"/>
            <a:ext cx="152400" cy="152400"/>
          </a:xfrm>
          <a:prstGeom prst="ellipse">
            <a:avLst/>
          </a:prstGeom>
          <a:solidFill>
            <a:srgbClr val="C00000"/>
          </a:solidFill>
          <a:ln w="952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92" name="Oval 359">
            <a:extLst>
              <a:ext uri="{FF2B5EF4-FFF2-40B4-BE49-F238E27FC236}">
                <a16:creationId xmlns:a16="http://schemas.microsoft.com/office/drawing/2014/main" id="{CE2E594A-13A6-844F-8426-9FBEBB5F4F5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152593" y="5882336"/>
            <a:ext cx="152400" cy="152400"/>
          </a:xfrm>
          <a:prstGeom prst="ellipse">
            <a:avLst/>
          </a:prstGeom>
          <a:solidFill>
            <a:srgbClr val="C00000"/>
          </a:solidFill>
          <a:ln w="952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93" name="Oval 364">
            <a:extLst>
              <a:ext uri="{FF2B5EF4-FFF2-40B4-BE49-F238E27FC236}">
                <a16:creationId xmlns:a16="http://schemas.microsoft.com/office/drawing/2014/main" id="{094918CB-1CE3-0E44-94DE-7D4EB03FA30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609793" y="6149036"/>
            <a:ext cx="152400" cy="152400"/>
          </a:xfrm>
          <a:prstGeom prst="ellipse">
            <a:avLst/>
          </a:prstGeom>
          <a:solidFill>
            <a:srgbClr val="C00000"/>
          </a:solidFill>
          <a:ln w="952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94" name="Oval 370">
            <a:extLst>
              <a:ext uri="{FF2B5EF4-FFF2-40B4-BE49-F238E27FC236}">
                <a16:creationId xmlns:a16="http://schemas.microsoft.com/office/drawing/2014/main" id="{F83BEECD-039E-2E4A-A0D8-E25D7983B315}"/>
              </a:ext>
            </a:extLst>
          </p:cNvPr>
          <p:cNvSpPr>
            <a:spLocks noChangeArrowheads="1"/>
          </p:cNvSpPr>
          <p:nvPr/>
        </p:nvSpPr>
        <p:spPr bwMode="auto">
          <a:xfrm>
            <a:off x="9323793" y="5606111"/>
            <a:ext cx="152400" cy="152400"/>
          </a:xfrm>
          <a:prstGeom prst="ellipse">
            <a:avLst/>
          </a:prstGeom>
          <a:solidFill>
            <a:srgbClr val="FF7E79"/>
          </a:solidFill>
          <a:ln w="952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95" name="Oval 388">
            <a:extLst>
              <a:ext uri="{FF2B5EF4-FFF2-40B4-BE49-F238E27FC236}">
                <a16:creationId xmlns:a16="http://schemas.microsoft.com/office/drawing/2014/main" id="{112AF00A-756C-C042-B60C-7DD5EFEAB71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695393" y="5634686"/>
            <a:ext cx="152400" cy="152400"/>
          </a:xfrm>
          <a:prstGeom prst="ellipse">
            <a:avLst/>
          </a:prstGeom>
          <a:solidFill>
            <a:srgbClr val="FF7E79"/>
          </a:solidFill>
          <a:ln w="952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96" name="Oval 394">
            <a:extLst>
              <a:ext uri="{FF2B5EF4-FFF2-40B4-BE49-F238E27FC236}">
                <a16:creationId xmlns:a16="http://schemas.microsoft.com/office/drawing/2014/main" id="{27398F4D-5304-5540-944F-A7AE530EC8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152593" y="5739461"/>
            <a:ext cx="152400" cy="152400"/>
          </a:xfrm>
          <a:prstGeom prst="ellipse">
            <a:avLst/>
          </a:prstGeom>
          <a:solidFill>
            <a:srgbClr val="FF7E79"/>
          </a:solidFill>
          <a:ln w="952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97" name="Oval 399">
            <a:extLst>
              <a:ext uri="{FF2B5EF4-FFF2-40B4-BE49-F238E27FC236}">
                <a16:creationId xmlns:a16="http://schemas.microsoft.com/office/drawing/2014/main" id="{66896531-4BE8-E24F-B1FE-C268D091AC6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609793" y="5606111"/>
            <a:ext cx="152400" cy="152400"/>
          </a:xfrm>
          <a:prstGeom prst="ellipse">
            <a:avLst/>
          </a:prstGeom>
          <a:solidFill>
            <a:srgbClr val="FF7E79"/>
          </a:solidFill>
          <a:ln w="952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98" name="Oval 411">
            <a:extLst>
              <a:ext uri="{FF2B5EF4-FFF2-40B4-BE49-F238E27FC236}">
                <a16:creationId xmlns:a16="http://schemas.microsoft.com/office/drawing/2014/main" id="{04AF8C38-6740-CE45-ACC6-12203414F0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9780993" y="5463236"/>
            <a:ext cx="152400" cy="152400"/>
          </a:xfrm>
          <a:prstGeom prst="ellipse">
            <a:avLst/>
          </a:prstGeom>
          <a:solidFill>
            <a:srgbClr val="002060"/>
          </a:solidFill>
          <a:ln w="952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99" name="Oval 417">
            <a:extLst>
              <a:ext uri="{FF2B5EF4-FFF2-40B4-BE49-F238E27FC236}">
                <a16:creationId xmlns:a16="http://schemas.microsoft.com/office/drawing/2014/main" id="{E545868F-9904-DA47-BB73-B8E7D9CF3A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238193" y="5387036"/>
            <a:ext cx="152400" cy="152400"/>
          </a:xfrm>
          <a:prstGeom prst="ellipse">
            <a:avLst/>
          </a:prstGeom>
          <a:solidFill>
            <a:srgbClr val="002060"/>
          </a:solidFill>
          <a:ln w="952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0" name="Oval 423">
            <a:extLst>
              <a:ext uri="{FF2B5EF4-FFF2-40B4-BE49-F238E27FC236}">
                <a16:creationId xmlns:a16="http://schemas.microsoft.com/office/drawing/2014/main" id="{A0CB87B6-E278-3F41-B595-91ECF3DE447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695393" y="5463236"/>
            <a:ext cx="152400" cy="152400"/>
          </a:xfrm>
          <a:prstGeom prst="ellipse">
            <a:avLst/>
          </a:prstGeom>
          <a:solidFill>
            <a:srgbClr val="002060"/>
          </a:solidFill>
          <a:ln w="952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1" name="Oval 429">
            <a:extLst>
              <a:ext uri="{FF2B5EF4-FFF2-40B4-BE49-F238E27FC236}">
                <a16:creationId xmlns:a16="http://schemas.microsoft.com/office/drawing/2014/main" id="{99DC7D00-27F2-CB4B-ADB4-59337DCFB26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152593" y="5691836"/>
            <a:ext cx="152400" cy="152400"/>
          </a:xfrm>
          <a:prstGeom prst="ellipse">
            <a:avLst/>
          </a:prstGeom>
          <a:solidFill>
            <a:srgbClr val="002060"/>
          </a:solidFill>
          <a:ln w="952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2" name="Oval 405">
            <a:extLst>
              <a:ext uri="{FF2B5EF4-FFF2-40B4-BE49-F238E27FC236}">
                <a16:creationId xmlns:a16="http://schemas.microsoft.com/office/drawing/2014/main" id="{25224AF7-3D7C-C347-B242-9AEB1D582C29}"/>
              </a:ext>
            </a:extLst>
          </p:cNvPr>
          <p:cNvSpPr>
            <a:spLocks noChangeArrowheads="1"/>
          </p:cNvSpPr>
          <p:nvPr/>
        </p:nvSpPr>
        <p:spPr bwMode="auto">
          <a:xfrm>
            <a:off x="9323793" y="5539436"/>
            <a:ext cx="152400" cy="152400"/>
          </a:xfrm>
          <a:prstGeom prst="ellipse">
            <a:avLst/>
          </a:prstGeom>
          <a:solidFill>
            <a:srgbClr val="002060"/>
          </a:solidFill>
          <a:ln w="952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3" name="Oval 463">
            <a:extLst>
              <a:ext uri="{FF2B5EF4-FFF2-40B4-BE49-F238E27FC236}">
                <a16:creationId xmlns:a16="http://schemas.microsoft.com/office/drawing/2014/main" id="{1F080D21-656D-B547-A693-79F936644213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0581198" y="5026305"/>
            <a:ext cx="118872" cy="118872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4" name="Oval 464">
            <a:extLst>
              <a:ext uri="{FF2B5EF4-FFF2-40B4-BE49-F238E27FC236}">
                <a16:creationId xmlns:a16="http://schemas.microsoft.com/office/drawing/2014/main" id="{0427BE1E-6EFD-C84E-A4DD-9C0B7AD31C29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0585962" y="5031069"/>
            <a:ext cx="118872" cy="118872"/>
          </a:xfrm>
          <a:prstGeom prst="ellips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5" name="Oval 359">
            <a:extLst>
              <a:ext uri="{FF2B5EF4-FFF2-40B4-BE49-F238E27FC236}">
                <a16:creationId xmlns:a16="http://schemas.microsoft.com/office/drawing/2014/main" id="{84B2C0BA-E4FD-1E4D-80B3-8045F0DE0428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9316143" y="4837006"/>
            <a:ext cx="118872" cy="118872"/>
          </a:xfrm>
          <a:prstGeom prst="ellipse">
            <a:avLst/>
          </a:prstGeom>
          <a:solidFill>
            <a:srgbClr val="C00000"/>
          </a:solidFill>
          <a:ln w="952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6" name="Oval 394">
            <a:extLst>
              <a:ext uri="{FF2B5EF4-FFF2-40B4-BE49-F238E27FC236}">
                <a16:creationId xmlns:a16="http://schemas.microsoft.com/office/drawing/2014/main" id="{137B2FD1-846F-C340-9026-4727D3B0F46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9316143" y="5029195"/>
            <a:ext cx="118872" cy="118872"/>
          </a:xfrm>
          <a:prstGeom prst="ellipse">
            <a:avLst/>
          </a:prstGeom>
          <a:solidFill>
            <a:srgbClr val="FF7E79"/>
          </a:solidFill>
          <a:ln w="952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7" name="Oval 429">
            <a:extLst>
              <a:ext uri="{FF2B5EF4-FFF2-40B4-BE49-F238E27FC236}">
                <a16:creationId xmlns:a16="http://schemas.microsoft.com/office/drawing/2014/main" id="{3C3E411D-86A3-DC4A-A2C4-F88E537D7447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0585962" y="4839779"/>
            <a:ext cx="118872" cy="118872"/>
          </a:xfrm>
          <a:prstGeom prst="ellipse">
            <a:avLst/>
          </a:prstGeom>
          <a:solidFill>
            <a:srgbClr val="002060"/>
          </a:solidFill>
          <a:ln w="952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8" name="TextBox 407">
            <a:extLst>
              <a:ext uri="{FF2B5EF4-FFF2-40B4-BE49-F238E27FC236}">
                <a16:creationId xmlns:a16="http://schemas.microsoft.com/office/drawing/2014/main" id="{35E52A4A-7E0B-6C4B-B2F9-5238F32F157D}"/>
              </a:ext>
            </a:extLst>
          </p:cNvPr>
          <p:cNvSpPr txBox="1"/>
          <p:nvPr/>
        </p:nvSpPr>
        <p:spPr>
          <a:xfrm>
            <a:off x="8385541" y="4757202"/>
            <a:ext cx="3513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sp>
        <p:nvSpPr>
          <p:cNvPr id="409" name="Rectangle 35">
            <a:extLst>
              <a:ext uri="{FF2B5EF4-FFF2-40B4-BE49-F238E27FC236}">
                <a16:creationId xmlns:a16="http://schemas.microsoft.com/office/drawing/2014/main" id="{3FC99884-00CF-7742-BBCE-AC31211EE7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748742" y="5002371"/>
            <a:ext cx="872034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914400"/>
            <a:r>
              <a:rPr lang="en-US" altLang="en-US" sz="1200" dirty="0">
                <a:solidFill>
                  <a:srgbClr val="000000"/>
                </a:solidFill>
                <a:cs typeface="Arial" panose="020B0604020202020204" pitchFamily="34" charset="0"/>
              </a:rPr>
              <a:t>FRF</a:t>
            </a:r>
            <a:r>
              <a:rPr lang="en-US" altLang="en-US" sz="1200" dirty="0">
                <a:solidFill>
                  <a:srgbClr val="000000"/>
                </a:solidFill>
              </a:rPr>
              <a:t> / hM4Di</a:t>
            </a:r>
            <a:endParaRPr lang="en-US" altLang="en-US" dirty="0"/>
          </a:p>
        </p:txBody>
      </p:sp>
      <p:sp>
        <p:nvSpPr>
          <p:cNvPr id="410" name="Rectangle 39">
            <a:extLst>
              <a:ext uri="{FF2B5EF4-FFF2-40B4-BE49-F238E27FC236}">
                <a16:creationId xmlns:a16="http://schemas.microsoft.com/office/drawing/2014/main" id="{A51D19B0-66A1-084A-82E7-7A227FBE4AB8}"/>
              </a:ext>
            </a:extLst>
          </p:cNvPr>
          <p:cNvSpPr>
            <a:spLocks noChangeArrowheads="1"/>
          </p:cNvSpPr>
          <p:nvPr/>
        </p:nvSpPr>
        <p:spPr bwMode="auto">
          <a:xfrm>
            <a:off x="9466285" y="5002371"/>
            <a:ext cx="880049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1200" dirty="0">
                <a:solidFill>
                  <a:srgbClr val="000000"/>
                </a:solidFill>
              </a:rPr>
              <a:t>PRF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/ hM4Di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11" name="Rectangle 43">
            <a:extLst>
              <a:ext uri="{FF2B5EF4-FFF2-40B4-BE49-F238E27FC236}">
                <a16:creationId xmlns:a16="http://schemas.microsoft.com/office/drawing/2014/main" id="{5E7D867B-B611-B648-88E9-79DF3F1209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757310" y="4806130"/>
            <a:ext cx="100348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914400"/>
            <a:r>
              <a:rPr lang="en-US" altLang="en-US" sz="1200" dirty="0">
                <a:solidFill>
                  <a:srgbClr val="000000"/>
                </a:solidFill>
                <a:cs typeface="Arial" panose="020B0604020202020204" pitchFamily="34" charset="0"/>
              </a:rPr>
              <a:t>FRF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/ mCherry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12" name="Rectangle 47">
            <a:extLst>
              <a:ext uri="{FF2B5EF4-FFF2-40B4-BE49-F238E27FC236}">
                <a16:creationId xmlns:a16="http://schemas.microsoft.com/office/drawing/2014/main" id="{F29B1DBA-0603-CC46-A834-29F276082A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9465052" y="4810920"/>
            <a:ext cx="1025922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PRF / mCherry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88" name="TextBox 387">
            <a:extLst>
              <a:ext uri="{FF2B5EF4-FFF2-40B4-BE49-F238E27FC236}">
                <a16:creationId xmlns:a16="http://schemas.microsoft.com/office/drawing/2014/main" id="{43F16E25-A455-C44E-9CD2-7CCF43749C16}"/>
              </a:ext>
            </a:extLst>
          </p:cNvPr>
          <p:cNvSpPr txBox="1"/>
          <p:nvPr/>
        </p:nvSpPr>
        <p:spPr>
          <a:xfrm>
            <a:off x="-17649" y="964193"/>
            <a:ext cx="12192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Figure 3-figure supplement 1</a:t>
            </a:r>
            <a:endParaRPr lang="en-US" sz="1100" dirty="0">
              <a:latin typeface="Arial" panose="020B0604020202020204" pitchFamily="34" charset="0"/>
              <a:ea typeface="Arial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04655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8638</TotalTime>
  <Words>111</Words>
  <Application>Microsoft Macintosh PowerPoint</Application>
  <PresentationFormat>Custom</PresentationFormat>
  <Paragraphs>72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Holmes, Andrew (NIH/NIAAA) [E]</dc:creator>
  <cp:lastModifiedBy>Holmes, Andrew (NIH/NIAAA) [E]</cp:lastModifiedBy>
  <cp:revision>440</cp:revision>
  <dcterms:created xsi:type="dcterms:W3CDTF">2019-04-25T21:11:26Z</dcterms:created>
  <dcterms:modified xsi:type="dcterms:W3CDTF">2020-11-17T16:46:51Z</dcterms:modified>
</cp:coreProperties>
</file>