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85" r:id="rId2"/>
  </p:sldIdLst>
  <p:sldSz cx="12192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6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34" autoAdjust="0"/>
    <p:restoredTop sz="95613" autoAdjust="0"/>
  </p:normalViewPr>
  <p:slideViewPr>
    <p:cSldViewPr snapToGrid="0" snapToObjects="1">
      <p:cViewPr varScale="1">
        <p:scale>
          <a:sx n="62" d="100"/>
          <a:sy n="62" d="100"/>
        </p:scale>
        <p:origin x="968" y="208"/>
      </p:cViewPr>
      <p:guideLst>
        <p:guide orient="horz" pos="6168"/>
        <p:guide pos="3840"/>
      </p:guideLst>
    </p:cSldViewPr>
  </p:slideViewPr>
  <p:notesTextViewPr>
    <p:cViewPr>
      <p:scale>
        <a:sx n="90" d="100"/>
        <a:sy n="9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285779-C289-5F41-B645-0268E75F26E0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57400" y="1143000"/>
            <a:ext cx="2743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BB3E3-9EA6-C44E-8A9B-B1066AC29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43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44726"/>
            <a:ext cx="10363200" cy="4775200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7204076"/>
            <a:ext cx="9144000" cy="3311524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50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1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30250"/>
            <a:ext cx="26289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730250"/>
            <a:ext cx="77343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206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136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419479"/>
            <a:ext cx="10515600" cy="5705474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9178929"/>
            <a:ext cx="10515600" cy="3000374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8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651250"/>
            <a:ext cx="51816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651250"/>
            <a:ext cx="51816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900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30253"/>
            <a:ext cx="105156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362326"/>
            <a:ext cx="5157787" cy="164782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010150"/>
            <a:ext cx="515778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362326"/>
            <a:ext cx="5183188" cy="164782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010150"/>
            <a:ext cx="5183188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78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93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82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14400"/>
            <a:ext cx="3932237" cy="32004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974853"/>
            <a:ext cx="6172200" cy="9747250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114800"/>
            <a:ext cx="3932237" cy="762317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847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14400"/>
            <a:ext cx="3932237" cy="32004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974853"/>
            <a:ext cx="6172200" cy="9747250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114800"/>
            <a:ext cx="3932237" cy="762317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39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30253"/>
            <a:ext cx="105156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651250"/>
            <a:ext cx="105156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2712703"/>
            <a:ext cx="2743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2712703"/>
            <a:ext cx="2743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08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379">
            <a:extLst>
              <a:ext uri="{FF2B5EF4-FFF2-40B4-BE49-F238E27FC236}">
                <a16:creationId xmlns:a16="http://schemas.microsoft.com/office/drawing/2014/main" id="{57A3117D-768D-D34F-9D78-7ECE4B93AC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28626" y="8679102"/>
            <a:ext cx="44242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hM4Di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Rectangle 379">
            <a:extLst>
              <a:ext uri="{FF2B5EF4-FFF2-40B4-BE49-F238E27FC236}">
                <a16:creationId xmlns:a16="http://schemas.microsoft.com/office/drawing/2014/main" id="{4A8E5EB9-42EF-D44B-8783-0A4666C895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14312" y="8679102"/>
            <a:ext cx="58830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mCherry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700E86DA-2613-D445-B644-B9E5945CD768}"/>
              </a:ext>
            </a:extLst>
          </p:cNvPr>
          <p:cNvSpPr txBox="1"/>
          <p:nvPr/>
        </p:nvSpPr>
        <p:spPr>
          <a:xfrm>
            <a:off x="2248942" y="262599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7A48C41-B234-8940-84E6-6C034E57E07F}"/>
              </a:ext>
            </a:extLst>
          </p:cNvPr>
          <p:cNvSpPr txBox="1"/>
          <p:nvPr/>
        </p:nvSpPr>
        <p:spPr>
          <a:xfrm>
            <a:off x="2246098" y="6118838"/>
            <a:ext cx="351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FDDB551-735F-784B-A590-2C428218EFAB}"/>
              </a:ext>
            </a:extLst>
          </p:cNvPr>
          <p:cNvSpPr txBox="1"/>
          <p:nvPr/>
        </p:nvSpPr>
        <p:spPr>
          <a:xfrm>
            <a:off x="9158812" y="2830641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FRF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5CA3ACC3-B946-404F-98E6-5C588A2AD1ED}"/>
              </a:ext>
            </a:extLst>
          </p:cNvPr>
          <p:cNvSpPr txBox="1"/>
          <p:nvPr/>
        </p:nvSpPr>
        <p:spPr>
          <a:xfrm>
            <a:off x="5597430" y="2818461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PRF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075D1B0-D766-5B40-8199-4A438D4FC750}"/>
              </a:ext>
            </a:extLst>
          </p:cNvPr>
          <p:cNvSpPr txBox="1"/>
          <p:nvPr/>
        </p:nvSpPr>
        <p:spPr>
          <a:xfrm>
            <a:off x="5952906" y="5177063"/>
            <a:ext cx="7729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mCherry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0B590C4-3FC2-574C-A475-7654DE3B6029}"/>
              </a:ext>
            </a:extLst>
          </p:cNvPr>
          <p:cNvSpPr txBox="1"/>
          <p:nvPr/>
        </p:nvSpPr>
        <p:spPr>
          <a:xfrm>
            <a:off x="5952906" y="5344415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hM4Di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3DA786CC-DC0E-7847-8C91-3A3D0CD1D0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8663" y="8990692"/>
            <a:ext cx="7407420" cy="242316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C1E57271-11E1-4F4C-825E-4278FCEBFF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7201" y="6312643"/>
            <a:ext cx="7249395" cy="237146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32669E7D-9202-F74E-B4B4-0FE0EE0D68BE}"/>
              </a:ext>
            </a:extLst>
          </p:cNvPr>
          <p:cNvSpPr txBox="1"/>
          <p:nvPr/>
        </p:nvSpPr>
        <p:spPr>
          <a:xfrm>
            <a:off x="9264532" y="8840575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FRF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7B421ED-07F2-884C-86A4-D22DC95CE953}"/>
              </a:ext>
            </a:extLst>
          </p:cNvPr>
          <p:cNvSpPr txBox="1"/>
          <p:nvPr/>
        </p:nvSpPr>
        <p:spPr>
          <a:xfrm>
            <a:off x="9264532" y="6325924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PRF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762DD05-CF30-4444-AB7E-6ED54FD6FFD0}"/>
              </a:ext>
            </a:extLst>
          </p:cNvPr>
          <p:cNvSpPr txBox="1"/>
          <p:nvPr/>
        </p:nvSpPr>
        <p:spPr>
          <a:xfrm>
            <a:off x="5572293" y="8847501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FRF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B82C779-6E29-2E47-B07F-ACB3C4182F9E}"/>
              </a:ext>
            </a:extLst>
          </p:cNvPr>
          <p:cNvSpPr txBox="1"/>
          <p:nvPr/>
        </p:nvSpPr>
        <p:spPr>
          <a:xfrm>
            <a:off x="5572293" y="6332850"/>
            <a:ext cx="4924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PRF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E7DD0AB-5044-7542-941E-4E2299095E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8711" y="2946857"/>
            <a:ext cx="3419308" cy="254855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DBE1630-9BD7-0B4B-A601-7CD5F35361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7476" y="2946857"/>
            <a:ext cx="3419308" cy="2548552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674188D-D8C7-0646-8985-0E7A55355EF8}"/>
              </a:ext>
            </a:extLst>
          </p:cNvPr>
          <p:cNvCxnSpPr/>
          <p:nvPr/>
        </p:nvCxnSpPr>
        <p:spPr>
          <a:xfrm>
            <a:off x="5497511" y="5343009"/>
            <a:ext cx="449955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53B3D9B-B908-1D44-88E7-F4F68E4CB33B}"/>
              </a:ext>
            </a:extLst>
          </p:cNvPr>
          <p:cNvCxnSpPr/>
          <p:nvPr/>
        </p:nvCxnSpPr>
        <p:spPr>
          <a:xfrm>
            <a:off x="5502951" y="5495409"/>
            <a:ext cx="44995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8DB13201-D398-CB40-A37E-113A09AD7259}"/>
              </a:ext>
            </a:extLst>
          </p:cNvPr>
          <p:cNvSpPr txBox="1"/>
          <p:nvPr/>
        </p:nvSpPr>
        <p:spPr>
          <a:xfrm>
            <a:off x="-17649" y="964193"/>
            <a:ext cx="1219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ea typeface="Arial" charset="0"/>
                <a:cs typeface="Times New Roman" panose="02020603050405020304" pitchFamily="18" charset="0"/>
              </a:rPr>
              <a:t>Figure 3-figure supplement 2</a:t>
            </a:r>
          </a:p>
        </p:txBody>
      </p:sp>
    </p:spTree>
    <p:extLst>
      <p:ext uri="{BB962C8B-B14F-4D97-AF65-F5344CB8AC3E}">
        <p14:creationId xmlns:p14="http://schemas.microsoft.com/office/powerpoint/2010/main" val="3217041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8639</TotalTime>
  <Words>16</Words>
  <Application>Microsoft Macintosh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Holmes, Andrew (NIH/NIAAA) [E]</dc:creator>
  <cp:lastModifiedBy>Holmes, Andrew (NIH/NIAAA) [E]</cp:lastModifiedBy>
  <cp:revision>440</cp:revision>
  <dcterms:created xsi:type="dcterms:W3CDTF">2019-04-25T21:11:26Z</dcterms:created>
  <dcterms:modified xsi:type="dcterms:W3CDTF">2020-11-17T16:46:28Z</dcterms:modified>
</cp:coreProperties>
</file>