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12192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48" d="100"/>
          <a:sy n="48" d="100"/>
        </p:scale>
        <p:origin x="907" y="7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244726"/>
            <a:ext cx="10363200" cy="4775200"/>
          </a:xfrm>
        </p:spPr>
        <p:txBody>
          <a:bodyPr anchor="b"/>
          <a:lstStyle>
            <a:lvl1pPr algn="ctr">
              <a:defRPr sz="8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7204076"/>
            <a:ext cx="9144000" cy="3311524"/>
          </a:xfrm>
        </p:spPr>
        <p:txBody>
          <a:bodyPr/>
          <a:lstStyle>
            <a:lvl1pPr marL="0" indent="0" algn="ctr">
              <a:buNone/>
              <a:defRPr sz="3200"/>
            </a:lvl1pPr>
            <a:lvl2pPr marL="609585" indent="0" algn="ctr">
              <a:buNone/>
              <a:defRPr sz="2667"/>
            </a:lvl2pPr>
            <a:lvl3pPr marL="1219170" indent="0" algn="ctr">
              <a:buNone/>
              <a:defRPr sz="2400"/>
            </a:lvl3pPr>
            <a:lvl4pPr marL="1828754" indent="0" algn="ctr">
              <a:buNone/>
              <a:defRPr sz="2133"/>
            </a:lvl4pPr>
            <a:lvl5pPr marL="2438339" indent="0" algn="ctr">
              <a:buNone/>
              <a:defRPr sz="2133"/>
            </a:lvl5pPr>
            <a:lvl6pPr marL="3047924" indent="0" algn="ctr">
              <a:buNone/>
              <a:defRPr sz="2133"/>
            </a:lvl6pPr>
            <a:lvl7pPr marL="3657509" indent="0" algn="ctr">
              <a:buNone/>
              <a:defRPr sz="2133"/>
            </a:lvl7pPr>
            <a:lvl8pPr marL="4267093" indent="0" algn="ctr">
              <a:buNone/>
              <a:defRPr sz="2133"/>
            </a:lvl8pPr>
            <a:lvl9pPr marL="4876678" indent="0" algn="ctr">
              <a:buNone/>
              <a:defRPr sz="2133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6608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07058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30250"/>
            <a:ext cx="26289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730250"/>
            <a:ext cx="77343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86572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5584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3419479"/>
            <a:ext cx="10515600" cy="5705474"/>
          </a:xfrm>
        </p:spPr>
        <p:txBody>
          <a:bodyPr anchor="b"/>
          <a:lstStyle>
            <a:lvl1pPr>
              <a:defRPr sz="8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9178929"/>
            <a:ext cx="10515600" cy="3000374"/>
          </a:xfrm>
        </p:spPr>
        <p:txBody>
          <a:bodyPr/>
          <a:lstStyle>
            <a:lvl1pPr marL="0" indent="0">
              <a:buNone/>
              <a:defRPr sz="3200">
                <a:solidFill>
                  <a:schemeClr val="tx1"/>
                </a:solidFill>
              </a:defRPr>
            </a:lvl1pPr>
            <a:lvl2pPr marL="609585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6761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3651250"/>
            <a:ext cx="51816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3651250"/>
            <a:ext cx="51816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7460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730253"/>
            <a:ext cx="105156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3362326"/>
            <a:ext cx="5157787" cy="1647824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5010150"/>
            <a:ext cx="5157787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3362326"/>
            <a:ext cx="5183188" cy="1647824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5010150"/>
            <a:ext cx="5183188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6531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3808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44337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914400"/>
            <a:ext cx="3932237" cy="320040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1974853"/>
            <a:ext cx="6172200" cy="9747250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114800"/>
            <a:ext cx="3932237" cy="7623176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3275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914400"/>
            <a:ext cx="3932237" cy="320040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1974853"/>
            <a:ext cx="6172200" cy="9747250"/>
          </a:xfrm>
        </p:spPr>
        <p:txBody>
          <a:bodyPr anchor="t"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114800"/>
            <a:ext cx="3932237" cy="7623176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66861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730253"/>
            <a:ext cx="105156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3651250"/>
            <a:ext cx="105156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12712703"/>
            <a:ext cx="27432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FD75BB-8B05-4ABF-9837-AD120F12B995}" type="datetimeFigureOut">
              <a:rPr lang="en-US" smtClean="0"/>
              <a:t>12/7/2020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12712703"/>
            <a:ext cx="41148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12712703"/>
            <a:ext cx="27432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D757F6-B042-4B56-A945-90433EC52F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0622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1219170" rtl="0" eaLnBrk="1" latinLnBrk="0" hangingPunct="1">
        <a:lnSpc>
          <a:spcPct val="90000"/>
        </a:lnSpc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92" indent="-304792" algn="l" defTabSz="1219170" rtl="0" eaLnBrk="1" latinLnBrk="0" hangingPunct="1">
        <a:lnSpc>
          <a:spcPct val="90000"/>
        </a:lnSpc>
        <a:spcBef>
          <a:spcPts val="1333"/>
        </a:spcBef>
        <a:buFont typeface="Arial" panose="020B0604020202020204" pitchFamily="34" charset="0"/>
        <a:buChar char="•"/>
        <a:defRPr sz="3733" kern="1200">
          <a:solidFill>
            <a:schemeClr val="tx1"/>
          </a:solidFill>
          <a:latin typeface="+mn-lt"/>
          <a:ea typeface="+mn-ea"/>
          <a:cs typeface="+mn-cs"/>
        </a:defRPr>
      </a:lvl1pPr>
      <a:lvl2pPr marL="91437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13" Type="http://schemas.openxmlformats.org/officeDocument/2006/relationships/image" Target="../media/image12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12" Type="http://schemas.openxmlformats.org/officeDocument/2006/relationships/image" Target="../media/image11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11" Type="http://schemas.openxmlformats.org/officeDocument/2006/relationships/image" Target="../media/image10.emf"/><Relationship Id="rId5" Type="http://schemas.openxmlformats.org/officeDocument/2006/relationships/image" Target="../media/image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0D209120-7889-4DA0-9A47-A25EDFA4E26E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869" t="6332" r="18416" b="10335"/>
          <a:stretch/>
        </p:blipFill>
        <p:spPr>
          <a:xfrm rot="16200000" flipH="1">
            <a:off x="3501556" y="9098573"/>
            <a:ext cx="1761383" cy="1618673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8118BBD6-A5F2-4594-A022-841060766730}"/>
              </a:ext>
            </a:extLst>
          </p:cNvPr>
          <p:cNvPicPr>
            <a:picLocks noChangeAspect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036" t="6332" r="18428" b="9621"/>
          <a:stretch/>
        </p:blipFill>
        <p:spPr>
          <a:xfrm rot="16200000" flipH="1">
            <a:off x="7518074" y="9098727"/>
            <a:ext cx="1756933" cy="1632546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AF728013-09DE-4676-B034-53DFB5192283}"/>
              </a:ext>
            </a:extLst>
          </p:cNvPr>
          <p:cNvPicPr>
            <a:picLocks noChangeAspect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796" t="6550" r="18132" b="10118"/>
          <a:stretch/>
        </p:blipFill>
        <p:spPr>
          <a:xfrm rot="16200000" flipH="1">
            <a:off x="5498092" y="9098574"/>
            <a:ext cx="1765629" cy="1618673"/>
          </a:xfrm>
          <a:prstGeom prst="rect">
            <a:avLst/>
          </a:prstGeom>
        </p:spPr>
      </p:pic>
      <p:pic>
        <p:nvPicPr>
          <p:cNvPr id="8" name="Picture 7">
            <a:extLst>
              <a:ext uri="{FF2B5EF4-FFF2-40B4-BE49-F238E27FC236}">
                <a16:creationId xmlns:a16="http://schemas.microsoft.com/office/drawing/2014/main" id="{FF656C74-E86C-40FA-B07F-8E3F147CC155}"/>
              </a:ext>
            </a:extLst>
          </p:cNvPr>
          <p:cNvPicPr>
            <a:picLocks noChangeAspect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707" t="5894" r="18222" b="10058"/>
          <a:stretch/>
        </p:blipFill>
        <p:spPr>
          <a:xfrm rot="16200000" flipH="1">
            <a:off x="3311272" y="4832000"/>
            <a:ext cx="2155824" cy="1632548"/>
          </a:xfrm>
          <a:prstGeom prst="rect">
            <a:avLst/>
          </a:prstGeom>
        </p:spPr>
      </p:pic>
      <p:pic>
        <p:nvPicPr>
          <p:cNvPr id="9" name="Picture 8">
            <a:extLst>
              <a:ext uri="{FF2B5EF4-FFF2-40B4-BE49-F238E27FC236}">
                <a16:creationId xmlns:a16="http://schemas.microsoft.com/office/drawing/2014/main" id="{C4E40846-ABA6-4DD2-9C74-8B38D46A08CC}"/>
              </a:ext>
            </a:extLst>
          </p:cNvPr>
          <p:cNvPicPr>
            <a:picLocks noChangeAspect="1"/>
          </p:cNvPicPr>
          <p:nvPr/>
        </p:nvPicPr>
        <p:blipFill rotWithShape="1"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894" t="6430" r="18034" b="9760"/>
          <a:stretch/>
        </p:blipFill>
        <p:spPr>
          <a:xfrm rot="16200000" flipH="1">
            <a:off x="7316317" y="4831948"/>
            <a:ext cx="2155814" cy="1627918"/>
          </a:xfrm>
          <a:prstGeom prst="rect">
            <a:avLst/>
          </a:prstGeom>
        </p:spPr>
      </p:pic>
      <p:pic>
        <p:nvPicPr>
          <p:cNvPr id="10" name="Picture 9">
            <a:extLst>
              <a:ext uri="{FF2B5EF4-FFF2-40B4-BE49-F238E27FC236}">
                <a16:creationId xmlns:a16="http://schemas.microsoft.com/office/drawing/2014/main" id="{CB5CDD37-19AF-4F44-8FFD-D24CBDB7C842}"/>
              </a:ext>
            </a:extLst>
          </p:cNvPr>
          <p:cNvPicPr>
            <a:picLocks noChangeAspect="1"/>
          </p:cNvPicPr>
          <p:nvPr/>
        </p:nvPicPr>
        <p:blipFill rotWithShape="1"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118" t="6729" r="17990" b="10176"/>
          <a:stretch/>
        </p:blipFill>
        <p:spPr>
          <a:xfrm rot="16200000" flipH="1">
            <a:off x="5303388" y="4831794"/>
            <a:ext cx="2150401" cy="1614043"/>
          </a:xfrm>
          <a:prstGeom prst="rect">
            <a:avLst/>
          </a:prstGeom>
        </p:spPr>
      </p:pic>
      <p:pic>
        <p:nvPicPr>
          <p:cNvPr id="11" name="Picture 10">
            <a:extLst>
              <a:ext uri="{FF2B5EF4-FFF2-40B4-BE49-F238E27FC236}">
                <a16:creationId xmlns:a16="http://schemas.microsoft.com/office/drawing/2014/main" id="{8C07C8B0-5986-4065-8B31-8DDBC0E789A3}"/>
              </a:ext>
            </a:extLst>
          </p:cNvPr>
          <p:cNvPicPr>
            <a:picLocks noChangeAspect="1"/>
          </p:cNvPicPr>
          <p:nvPr/>
        </p:nvPicPr>
        <p:blipFill rotWithShape="1">
          <a:blip r:embed="rId8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805" t="6551" r="18123" b="10116"/>
          <a:stretch/>
        </p:blipFill>
        <p:spPr>
          <a:xfrm rot="16200000" flipH="1">
            <a:off x="3430115" y="7049105"/>
            <a:ext cx="1904271" cy="1618673"/>
          </a:xfrm>
          <a:prstGeom prst="rect">
            <a:avLst/>
          </a:prstGeom>
        </p:spPr>
      </p:pic>
      <p:pic>
        <p:nvPicPr>
          <p:cNvPr id="12" name="Picture 11">
            <a:extLst>
              <a:ext uri="{FF2B5EF4-FFF2-40B4-BE49-F238E27FC236}">
                <a16:creationId xmlns:a16="http://schemas.microsoft.com/office/drawing/2014/main" id="{4C366F1D-56D5-4D06-A203-96C6D0337CE3}"/>
              </a:ext>
            </a:extLst>
          </p:cNvPr>
          <p:cNvPicPr>
            <a:picLocks noChangeAspect="1"/>
          </p:cNvPicPr>
          <p:nvPr/>
        </p:nvPicPr>
        <p:blipFill rotWithShape="1">
          <a:blip r:embed="rId9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850" t="6135" r="18078" b="10056"/>
          <a:stretch/>
        </p:blipFill>
        <p:spPr>
          <a:xfrm rot="16200000" flipH="1">
            <a:off x="7446143" y="7049210"/>
            <a:ext cx="1896166" cy="1627919"/>
          </a:xfrm>
          <a:prstGeom prst="rect">
            <a:avLst/>
          </a:prstGeom>
        </p:spPr>
      </p:pic>
      <p:pic>
        <p:nvPicPr>
          <p:cNvPr id="13" name="Picture 12">
            <a:extLst>
              <a:ext uri="{FF2B5EF4-FFF2-40B4-BE49-F238E27FC236}">
                <a16:creationId xmlns:a16="http://schemas.microsoft.com/office/drawing/2014/main" id="{B66ECF90-4A34-497A-9006-5F248A5D83D5}"/>
              </a:ext>
            </a:extLst>
          </p:cNvPr>
          <p:cNvPicPr>
            <a:picLocks noChangeAspect="1"/>
          </p:cNvPicPr>
          <p:nvPr/>
        </p:nvPicPr>
        <p:blipFill rotWithShape="1">
          <a:blip r:embed="rId10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278" t="6776" r="15120" b="10123"/>
          <a:stretch/>
        </p:blipFill>
        <p:spPr>
          <a:xfrm rot="16200000" flipH="1">
            <a:off x="5431555" y="7049055"/>
            <a:ext cx="1894066" cy="1614041"/>
          </a:xfrm>
          <a:prstGeom prst="rect">
            <a:avLst/>
          </a:prstGeom>
        </p:spPr>
      </p:pic>
      <p:pic>
        <p:nvPicPr>
          <p:cNvPr id="14" name="Picture 13">
            <a:extLst>
              <a:ext uri="{FF2B5EF4-FFF2-40B4-BE49-F238E27FC236}">
                <a16:creationId xmlns:a16="http://schemas.microsoft.com/office/drawing/2014/main" id="{5DFFD1F0-56B7-43D3-BC8B-460854D67F7F}"/>
              </a:ext>
            </a:extLst>
          </p:cNvPr>
          <p:cNvPicPr>
            <a:picLocks noChangeAspect="1"/>
          </p:cNvPicPr>
          <p:nvPr/>
        </p:nvPicPr>
        <p:blipFill rotWithShape="1">
          <a:blip r:embed="rId1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940" t="6727" r="17988" b="10178"/>
          <a:stretch/>
        </p:blipFill>
        <p:spPr>
          <a:xfrm rot="16200000" flipH="1">
            <a:off x="3488882" y="2710415"/>
            <a:ext cx="1782103" cy="1614044"/>
          </a:xfrm>
          <a:prstGeom prst="rect">
            <a:avLst/>
          </a:prstGeom>
        </p:spPr>
      </p:pic>
      <p:pic>
        <p:nvPicPr>
          <p:cNvPr id="15" name="Picture 14">
            <a:extLst>
              <a:ext uri="{FF2B5EF4-FFF2-40B4-BE49-F238E27FC236}">
                <a16:creationId xmlns:a16="http://schemas.microsoft.com/office/drawing/2014/main" id="{D6F62AAA-1D78-407A-84FB-96C763AFEAB6}"/>
              </a:ext>
            </a:extLst>
          </p:cNvPr>
          <p:cNvPicPr>
            <a:picLocks noChangeAspect="1"/>
          </p:cNvPicPr>
          <p:nvPr/>
        </p:nvPicPr>
        <p:blipFill rotWithShape="1">
          <a:blip r:embed="rId1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807" t="6637" r="18121" b="9791"/>
          <a:stretch/>
        </p:blipFill>
        <p:spPr>
          <a:xfrm rot="16200000" flipH="1">
            <a:off x="7500861" y="2710521"/>
            <a:ext cx="1782110" cy="1623299"/>
          </a:xfrm>
          <a:prstGeom prst="rect">
            <a:avLst/>
          </a:prstGeom>
        </p:spPr>
      </p:pic>
      <p:pic>
        <p:nvPicPr>
          <p:cNvPr id="16" name="Picture 15">
            <a:extLst>
              <a:ext uri="{FF2B5EF4-FFF2-40B4-BE49-F238E27FC236}">
                <a16:creationId xmlns:a16="http://schemas.microsoft.com/office/drawing/2014/main" id="{A42F10C9-2A33-4C29-A61D-1972234DACDB}"/>
              </a:ext>
            </a:extLst>
          </p:cNvPr>
          <p:cNvPicPr>
            <a:picLocks noChangeAspect="1"/>
          </p:cNvPicPr>
          <p:nvPr/>
        </p:nvPicPr>
        <p:blipFill rotWithShape="1"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847" t="6839" r="18082" b="9829"/>
          <a:stretch/>
        </p:blipFill>
        <p:spPr>
          <a:xfrm rot="16200000" flipH="1">
            <a:off x="5489851" y="2710469"/>
            <a:ext cx="1782103" cy="1618671"/>
          </a:xfrm>
          <a:prstGeom prst="rect">
            <a:avLst/>
          </a:prstGeom>
        </p:spPr>
      </p:pic>
      <p:sp>
        <p:nvSpPr>
          <p:cNvPr id="17" name="TextBox 54">
            <a:extLst>
              <a:ext uri="{FF2B5EF4-FFF2-40B4-BE49-F238E27FC236}">
                <a16:creationId xmlns:a16="http://schemas.microsoft.com/office/drawing/2014/main" id="{CCC6ED4E-1505-4FBE-BE7A-DB8BE3502D5F}"/>
              </a:ext>
            </a:extLst>
          </p:cNvPr>
          <p:cNvSpPr txBox="1">
            <a:spLocks/>
          </p:cNvSpPr>
          <p:nvPr/>
        </p:nvSpPr>
        <p:spPr>
          <a:xfrm rot="16200000">
            <a:off x="1583244" y="3352932"/>
            <a:ext cx="1725868" cy="316523"/>
          </a:xfrm>
          <a:prstGeom prst="rect">
            <a:avLst/>
          </a:prstGeom>
          <a:solidFill>
            <a:srgbClr val="C00000"/>
          </a:solidFill>
          <a:ln>
            <a:solidFill>
              <a:schemeClr val="tx1"/>
            </a:solidFill>
          </a:ln>
        </p:spPr>
        <p:txBody>
          <a:bodyPr wrap="none" rtlCol="0">
            <a:no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PRF mCherry</a:t>
            </a:r>
          </a:p>
        </p:txBody>
      </p:sp>
      <p:sp>
        <p:nvSpPr>
          <p:cNvPr id="18" name="TextBox 55">
            <a:extLst>
              <a:ext uri="{FF2B5EF4-FFF2-40B4-BE49-F238E27FC236}">
                <a16:creationId xmlns:a16="http://schemas.microsoft.com/office/drawing/2014/main" id="{41B6CAC9-5F59-4F88-A5B8-ACA6B901D150}"/>
              </a:ext>
            </a:extLst>
          </p:cNvPr>
          <p:cNvSpPr txBox="1">
            <a:spLocks/>
          </p:cNvSpPr>
          <p:nvPr/>
        </p:nvSpPr>
        <p:spPr>
          <a:xfrm rot="16200000">
            <a:off x="1404142" y="5489565"/>
            <a:ext cx="2109393" cy="315668"/>
          </a:xfrm>
          <a:prstGeom prst="rect">
            <a:avLst/>
          </a:prstGeom>
          <a:solidFill>
            <a:srgbClr val="C00000">
              <a:alpha val="50000"/>
            </a:srgbClr>
          </a:solidFill>
          <a:ln>
            <a:solidFill>
              <a:schemeClr val="tx1"/>
            </a:solidFill>
          </a:ln>
        </p:spPr>
        <p:txBody>
          <a:bodyPr wrap="none" rtlCol="0">
            <a:no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PRF hM4Di</a:t>
            </a:r>
          </a:p>
        </p:txBody>
      </p:sp>
      <p:sp>
        <p:nvSpPr>
          <p:cNvPr id="19" name="TextBox 56">
            <a:extLst>
              <a:ext uri="{FF2B5EF4-FFF2-40B4-BE49-F238E27FC236}">
                <a16:creationId xmlns:a16="http://schemas.microsoft.com/office/drawing/2014/main" id="{75210ED9-A420-49A0-9A83-E21319938D78}"/>
              </a:ext>
            </a:extLst>
          </p:cNvPr>
          <p:cNvSpPr txBox="1">
            <a:spLocks/>
          </p:cNvSpPr>
          <p:nvPr/>
        </p:nvSpPr>
        <p:spPr>
          <a:xfrm rot="16200000">
            <a:off x="1519116" y="7705690"/>
            <a:ext cx="1869689" cy="315668"/>
          </a:xfrm>
          <a:prstGeom prst="rect">
            <a:avLst/>
          </a:prstGeom>
          <a:solidFill>
            <a:srgbClr val="002060"/>
          </a:solidFill>
          <a:ln>
            <a:solidFill>
              <a:schemeClr val="tx1"/>
            </a:solidFill>
          </a:ln>
        </p:spPr>
        <p:txBody>
          <a:bodyPr wrap="none" rtlCol="0">
            <a:no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FRF mCherry</a:t>
            </a:r>
          </a:p>
        </p:txBody>
      </p:sp>
      <p:sp>
        <p:nvSpPr>
          <p:cNvPr id="20" name="TextBox 57">
            <a:extLst>
              <a:ext uri="{FF2B5EF4-FFF2-40B4-BE49-F238E27FC236}">
                <a16:creationId xmlns:a16="http://schemas.microsoft.com/office/drawing/2014/main" id="{DF608522-A6E0-48D6-B60C-EC2AF8EDDDA6}"/>
              </a:ext>
            </a:extLst>
          </p:cNvPr>
          <p:cNvSpPr txBox="1">
            <a:spLocks/>
          </p:cNvSpPr>
          <p:nvPr/>
        </p:nvSpPr>
        <p:spPr>
          <a:xfrm rot="16200000">
            <a:off x="1602581" y="9742643"/>
            <a:ext cx="1713883" cy="315668"/>
          </a:xfrm>
          <a:prstGeom prst="rect">
            <a:avLst/>
          </a:prstGeom>
          <a:solidFill>
            <a:srgbClr val="002060">
              <a:alpha val="50000"/>
            </a:srgbClr>
          </a:solidFill>
          <a:ln>
            <a:solidFill>
              <a:schemeClr val="tx1"/>
            </a:solidFill>
          </a:ln>
        </p:spPr>
        <p:txBody>
          <a:bodyPr wrap="none" rtlCol="0">
            <a:no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FRF hM4Di</a:t>
            </a:r>
          </a:p>
        </p:txBody>
      </p:sp>
      <p:sp>
        <p:nvSpPr>
          <p:cNvPr id="21" name="TextBox 58">
            <a:extLst>
              <a:ext uri="{FF2B5EF4-FFF2-40B4-BE49-F238E27FC236}">
                <a16:creationId xmlns:a16="http://schemas.microsoft.com/office/drawing/2014/main" id="{A52C8919-E700-4F1A-979D-EEB83AAD1252}"/>
              </a:ext>
            </a:extLst>
          </p:cNvPr>
          <p:cNvSpPr txBox="1"/>
          <p:nvPr/>
        </p:nvSpPr>
        <p:spPr>
          <a:xfrm>
            <a:off x="4027730" y="2177011"/>
            <a:ext cx="70884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CS onset</a:t>
            </a:r>
          </a:p>
        </p:txBody>
      </p:sp>
      <p:sp>
        <p:nvSpPr>
          <p:cNvPr id="22" name="TextBox 59">
            <a:extLst>
              <a:ext uri="{FF2B5EF4-FFF2-40B4-BE49-F238E27FC236}">
                <a16:creationId xmlns:a16="http://schemas.microsoft.com/office/drawing/2014/main" id="{4A8CE7BB-EF03-469D-A86D-CCACE73BD2F8}"/>
              </a:ext>
            </a:extLst>
          </p:cNvPr>
          <p:cNvSpPr txBox="1"/>
          <p:nvPr/>
        </p:nvSpPr>
        <p:spPr>
          <a:xfrm>
            <a:off x="5619457" y="2177011"/>
            <a:ext cx="115608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Freeze cessation</a:t>
            </a:r>
          </a:p>
        </p:txBody>
      </p:sp>
      <p:sp>
        <p:nvSpPr>
          <p:cNvPr id="23" name="TextBox 60">
            <a:extLst>
              <a:ext uri="{FF2B5EF4-FFF2-40B4-BE49-F238E27FC236}">
                <a16:creationId xmlns:a16="http://schemas.microsoft.com/office/drawing/2014/main" id="{4289C013-C51B-4813-8508-E9B66A43DD40}"/>
              </a:ext>
            </a:extLst>
          </p:cNvPr>
          <p:cNvSpPr txBox="1"/>
          <p:nvPr/>
        </p:nvSpPr>
        <p:spPr>
          <a:xfrm>
            <a:off x="7796552" y="2177011"/>
            <a:ext cx="9284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Freeze onset</a:t>
            </a:r>
          </a:p>
        </p:txBody>
      </p:sp>
      <p:sp>
        <p:nvSpPr>
          <p:cNvPr id="24" name="TextBox 61">
            <a:extLst>
              <a:ext uri="{FF2B5EF4-FFF2-40B4-BE49-F238E27FC236}">
                <a16:creationId xmlns:a16="http://schemas.microsoft.com/office/drawing/2014/main" id="{8029A2BB-F9FD-45B8-85E9-5FC9F62774CC}"/>
              </a:ext>
            </a:extLst>
          </p:cNvPr>
          <p:cNvSpPr txBox="1"/>
          <p:nvPr/>
        </p:nvSpPr>
        <p:spPr>
          <a:xfrm>
            <a:off x="3235174" y="2536568"/>
            <a:ext cx="3257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17</a:t>
            </a:r>
          </a:p>
        </p:txBody>
      </p:sp>
      <p:sp>
        <p:nvSpPr>
          <p:cNvPr id="25" name="TextBox 62">
            <a:extLst>
              <a:ext uri="{FF2B5EF4-FFF2-40B4-BE49-F238E27FC236}">
                <a16:creationId xmlns:a16="http://schemas.microsoft.com/office/drawing/2014/main" id="{DFED61C5-816E-4D9B-86FD-7C242E1A0FCE}"/>
              </a:ext>
            </a:extLst>
          </p:cNvPr>
          <p:cNvSpPr txBox="1"/>
          <p:nvPr/>
        </p:nvSpPr>
        <p:spPr>
          <a:xfrm>
            <a:off x="3335874" y="4178538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</a:p>
        </p:txBody>
      </p:sp>
      <p:sp>
        <p:nvSpPr>
          <p:cNvPr id="26" name="TextBox 63">
            <a:extLst>
              <a:ext uri="{FF2B5EF4-FFF2-40B4-BE49-F238E27FC236}">
                <a16:creationId xmlns:a16="http://schemas.microsoft.com/office/drawing/2014/main" id="{54A50494-E80D-4151-BEEA-83EE6C2BC5F9}"/>
              </a:ext>
            </a:extLst>
          </p:cNvPr>
          <p:cNvSpPr txBox="1"/>
          <p:nvPr/>
        </p:nvSpPr>
        <p:spPr>
          <a:xfrm>
            <a:off x="3235174" y="8923818"/>
            <a:ext cx="3257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17</a:t>
            </a:r>
          </a:p>
        </p:txBody>
      </p:sp>
      <p:sp>
        <p:nvSpPr>
          <p:cNvPr id="27" name="TextBox 64">
            <a:extLst>
              <a:ext uri="{FF2B5EF4-FFF2-40B4-BE49-F238E27FC236}">
                <a16:creationId xmlns:a16="http://schemas.microsoft.com/office/drawing/2014/main" id="{57CF10E1-677D-4B1C-AEB4-02A6AD646F5A}"/>
              </a:ext>
            </a:extLst>
          </p:cNvPr>
          <p:cNvSpPr txBox="1"/>
          <p:nvPr/>
        </p:nvSpPr>
        <p:spPr>
          <a:xfrm>
            <a:off x="3335874" y="10545349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</a:p>
        </p:txBody>
      </p:sp>
      <p:sp>
        <p:nvSpPr>
          <p:cNvPr id="28" name="TextBox 95">
            <a:extLst>
              <a:ext uri="{FF2B5EF4-FFF2-40B4-BE49-F238E27FC236}">
                <a16:creationId xmlns:a16="http://schemas.microsoft.com/office/drawing/2014/main" id="{93D9BE9B-6246-4E2B-944D-2C8DD209B183}"/>
              </a:ext>
            </a:extLst>
          </p:cNvPr>
          <p:cNvSpPr txBox="1"/>
          <p:nvPr/>
        </p:nvSpPr>
        <p:spPr>
          <a:xfrm>
            <a:off x="3235174" y="6802173"/>
            <a:ext cx="3257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20</a:t>
            </a:r>
          </a:p>
        </p:txBody>
      </p:sp>
      <p:sp>
        <p:nvSpPr>
          <p:cNvPr id="29" name="TextBox 96">
            <a:extLst>
              <a:ext uri="{FF2B5EF4-FFF2-40B4-BE49-F238E27FC236}">
                <a16:creationId xmlns:a16="http://schemas.microsoft.com/office/drawing/2014/main" id="{CBD0D0CD-097F-4B1A-9D9C-347B2030D7E9}"/>
              </a:ext>
            </a:extLst>
          </p:cNvPr>
          <p:cNvSpPr txBox="1"/>
          <p:nvPr/>
        </p:nvSpPr>
        <p:spPr>
          <a:xfrm>
            <a:off x="3335874" y="8574250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</a:p>
        </p:txBody>
      </p:sp>
      <p:sp>
        <p:nvSpPr>
          <p:cNvPr id="30" name="TextBox 97">
            <a:extLst>
              <a:ext uri="{FF2B5EF4-FFF2-40B4-BE49-F238E27FC236}">
                <a16:creationId xmlns:a16="http://schemas.microsoft.com/office/drawing/2014/main" id="{A9314AC9-A236-4A80-81E0-FB5A0FC8FEF8}"/>
              </a:ext>
            </a:extLst>
          </p:cNvPr>
          <p:cNvSpPr txBox="1"/>
          <p:nvPr/>
        </p:nvSpPr>
        <p:spPr>
          <a:xfrm>
            <a:off x="3235174" y="4482823"/>
            <a:ext cx="3257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25</a:t>
            </a:r>
          </a:p>
        </p:txBody>
      </p:sp>
      <p:sp>
        <p:nvSpPr>
          <p:cNvPr id="31" name="TextBox 98">
            <a:extLst>
              <a:ext uri="{FF2B5EF4-FFF2-40B4-BE49-F238E27FC236}">
                <a16:creationId xmlns:a16="http://schemas.microsoft.com/office/drawing/2014/main" id="{6EB3AC69-AEDF-40F1-9209-618A3B629132}"/>
              </a:ext>
            </a:extLst>
          </p:cNvPr>
          <p:cNvSpPr txBox="1"/>
          <p:nvPr/>
        </p:nvSpPr>
        <p:spPr>
          <a:xfrm>
            <a:off x="3335874" y="6479623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</a:p>
        </p:txBody>
      </p:sp>
      <p:sp>
        <p:nvSpPr>
          <p:cNvPr id="32" name="TextBox 99">
            <a:extLst>
              <a:ext uri="{FF2B5EF4-FFF2-40B4-BE49-F238E27FC236}">
                <a16:creationId xmlns:a16="http://schemas.microsoft.com/office/drawing/2014/main" id="{6FE01F8C-4459-4F5B-89A3-0003D2B43537}"/>
              </a:ext>
            </a:extLst>
          </p:cNvPr>
          <p:cNvSpPr txBox="1"/>
          <p:nvPr/>
        </p:nvSpPr>
        <p:spPr>
          <a:xfrm rot="16200000">
            <a:off x="2693461" y="3413236"/>
            <a:ext cx="102784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Individual units</a:t>
            </a:r>
          </a:p>
        </p:txBody>
      </p:sp>
      <p:sp>
        <p:nvSpPr>
          <p:cNvPr id="33" name="TextBox 100">
            <a:extLst>
              <a:ext uri="{FF2B5EF4-FFF2-40B4-BE49-F238E27FC236}">
                <a16:creationId xmlns:a16="http://schemas.microsoft.com/office/drawing/2014/main" id="{86F45F3D-361C-4A9C-AC48-17CA50D8448A}"/>
              </a:ext>
            </a:extLst>
          </p:cNvPr>
          <p:cNvSpPr txBox="1"/>
          <p:nvPr/>
        </p:nvSpPr>
        <p:spPr>
          <a:xfrm rot="16200000">
            <a:off x="2693461" y="5512115"/>
            <a:ext cx="102784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Individual units</a:t>
            </a:r>
          </a:p>
        </p:txBody>
      </p:sp>
      <p:sp>
        <p:nvSpPr>
          <p:cNvPr id="34" name="TextBox 101">
            <a:extLst>
              <a:ext uri="{FF2B5EF4-FFF2-40B4-BE49-F238E27FC236}">
                <a16:creationId xmlns:a16="http://schemas.microsoft.com/office/drawing/2014/main" id="{5ACD5707-8234-4D61-A37F-D2358F79A216}"/>
              </a:ext>
            </a:extLst>
          </p:cNvPr>
          <p:cNvSpPr txBox="1"/>
          <p:nvPr/>
        </p:nvSpPr>
        <p:spPr>
          <a:xfrm rot="16200000">
            <a:off x="2693461" y="7773201"/>
            <a:ext cx="102784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Individual units</a:t>
            </a:r>
          </a:p>
        </p:txBody>
      </p:sp>
      <p:sp>
        <p:nvSpPr>
          <p:cNvPr id="35" name="TextBox 102">
            <a:extLst>
              <a:ext uri="{FF2B5EF4-FFF2-40B4-BE49-F238E27FC236}">
                <a16:creationId xmlns:a16="http://schemas.microsoft.com/office/drawing/2014/main" id="{533DD002-7551-453F-A1F5-B9F77CC6B4A3}"/>
              </a:ext>
            </a:extLst>
          </p:cNvPr>
          <p:cNvSpPr txBox="1"/>
          <p:nvPr/>
        </p:nvSpPr>
        <p:spPr>
          <a:xfrm rot="16200000">
            <a:off x="2693461" y="9750325"/>
            <a:ext cx="102784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Individual units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0CF8E41C-D672-4553-B53E-D90B2060968A}"/>
              </a:ext>
            </a:extLst>
          </p:cNvPr>
          <p:cNvCxnSpPr/>
          <p:nvPr/>
        </p:nvCxnSpPr>
        <p:spPr>
          <a:xfrm>
            <a:off x="8389261" y="2646454"/>
            <a:ext cx="4623" cy="8125956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452DBC0F-29F7-4BD2-8B8A-C520932AE2E9}"/>
              </a:ext>
            </a:extLst>
          </p:cNvPr>
          <p:cNvCxnSpPr/>
          <p:nvPr/>
        </p:nvCxnSpPr>
        <p:spPr>
          <a:xfrm>
            <a:off x="6361831" y="2646454"/>
            <a:ext cx="4623" cy="8125956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45D0FB7C-71C3-45A0-896D-C5C907017839}"/>
              </a:ext>
            </a:extLst>
          </p:cNvPr>
          <p:cNvCxnSpPr/>
          <p:nvPr/>
        </p:nvCxnSpPr>
        <p:spPr>
          <a:xfrm>
            <a:off x="4389280" y="2644431"/>
            <a:ext cx="4623" cy="8125956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9" name="TextBox 106">
            <a:extLst>
              <a:ext uri="{FF2B5EF4-FFF2-40B4-BE49-F238E27FC236}">
                <a16:creationId xmlns:a16="http://schemas.microsoft.com/office/drawing/2014/main" id="{B882C9E8-E09E-4B01-ACE4-2C8860881B6E}"/>
              </a:ext>
            </a:extLst>
          </p:cNvPr>
          <p:cNvSpPr txBox="1"/>
          <p:nvPr/>
        </p:nvSpPr>
        <p:spPr>
          <a:xfrm>
            <a:off x="3436572" y="10746966"/>
            <a:ext cx="29848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-1</a:t>
            </a:r>
          </a:p>
        </p:txBody>
      </p:sp>
      <p:sp>
        <p:nvSpPr>
          <p:cNvPr id="40" name="TextBox 107">
            <a:extLst>
              <a:ext uri="{FF2B5EF4-FFF2-40B4-BE49-F238E27FC236}">
                <a16:creationId xmlns:a16="http://schemas.microsoft.com/office/drawing/2014/main" id="{BB118ACD-CA70-4527-B6AA-7B2835E1D332}"/>
              </a:ext>
            </a:extLst>
          </p:cNvPr>
          <p:cNvSpPr txBox="1"/>
          <p:nvPr/>
        </p:nvSpPr>
        <p:spPr>
          <a:xfrm>
            <a:off x="4217083" y="10746966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</a:p>
        </p:txBody>
      </p:sp>
      <p:sp>
        <p:nvSpPr>
          <p:cNvPr id="41" name="TextBox 108">
            <a:extLst>
              <a:ext uri="{FF2B5EF4-FFF2-40B4-BE49-F238E27FC236}">
                <a16:creationId xmlns:a16="http://schemas.microsoft.com/office/drawing/2014/main" id="{6D9FD418-9026-41D1-8B06-B0703C453B08}"/>
              </a:ext>
            </a:extLst>
          </p:cNvPr>
          <p:cNvSpPr txBox="1"/>
          <p:nvPr/>
        </p:nvSpPr>
        <p:spPr>
          <a:xfrm>
            <a:off x="4952649" y="10746966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</a:p>
        </p:txBody>
      </p:sp>
      <p:sp>
        <p:nvSpPr>
          <p:cNvPr id="42" name="TextBox 109">
            <a:extLst>
              <a:ext uri="{FF2B5EF4-FFF2-40B4-BE49-F238E27FC236}">
                <a16:creationId xmlns:a16="http://schemas.microsoft.com/office/drawing/2014/main" id="{66692D50-776D-48DA-862F-461AB09FAAAE}"/>
              </a:ext>
            </a:extLst>
          </p:cNvPr>
          <p:cNvSpPr txBox="1"/>
          <p:nvPr/>
        </p:nvSpPr>
        <p:spPr>
          <a:xfrm>
            <a:off x="5424627" y="10746966"/>
            <a:ext cx="29848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-1</a:t>
            </a:r>
          </a:p>
        </p:txBody>
      </p:sp>
      <p:sp>
        <p:nvSpPr>
          <p:cNvPr id="43" name="TextBox 110">
            <a:extLst>
              <a:ext uri="{FF2B5EF4-FFF2-40B4-BE49-F238E27FC236}">
                <a16:creationId xmlns:a16="http://schemas.microsoft.com/office/drawing/2014/main" id="{619296DF-3229-42C6-94BA-AA2BCAB74D1F}"/>
              </a:ext>
            </a:extLst>
          </p:cNvPr>
          <p:cNvSpPr txBox="1"/>
          <p:nvPr/>
        </p:nvSpPr>
        <p:spPr>
          <a:xfrm>
            <a:off x="6205137" y="10746966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</a:p>
        </p:txBody>
      </p:sp>
      <p:sp>
        <p:nvSpPr>
          <p:cNvPr id="44" name="TextBox 111">
            <a:extLst>
              <a:ext uri="{FF2B5EF4-FFF2-40B4-BE49-F238E27FC236}">
                <a16:creationId xmlns:a16="http://schemas.microsoft.com/office/drawing/2014/main" id="{B5867BCD-9D9F-48D8-91B6-48B798162F69}"/>
              </a:ext>
            </a:extLst>
          </p:cNvPr>
          <p:cNvSpPr txBox="1"/>
          <p:nvPr/>
        </p:nvSpPr>
        <p:spPr>
          <a:xfrm>
            <a:off x="6940703" y="10746966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</a:p>
        </p:txBody>
      </p:sp>
      <p:sp>
        <p:nvSpPr>
          <p:cNvPr id="45" name="TextBox 112">
            <a:extLst>
              <a:ext uri="{FF2B5EF4-FFF2-40B4-BE49-F238E27FC236}">
                <a16:creationId xmlns:a16="http://schemas.microsoft.com/office/drawing/2014/main" id="{275547BA-42F2-4333-A4D4-140CADF281F4}"/>
              </a:ext>
            </a:extLst>
          </p:cNvPr>
          <p:cNvSpPr txBox="1"/>
          <p:nvPr/>
        </p:nvSpPr>
        <p:spPr>
          <a:xfrm>
            <a:off x="7457022" y="10746966"/>
            <a:ext cx="29848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-1</a:t>
            </a:r>
          </a:p>
        </p:txBody>
      </p:sp>
      <p:sp>
        <p:nvSpPr>
          <p:cNvPr id="46" name="TextBox 113">
            <a:extLst>
              <a:ext uri="{FF2B5EF4-FFF2-40B4-BE49-F238E27FC236}">
                <a16:creationId xmlns:a16="http://schemas.microsoft.com/office/drawing/2014/main" id="{04B4A918-1155-4FF9-B655-6DFB205CB1A2}"/>
              </a:ext>
            </a:extLst>
          </p:cNvPr>
          <p:cNvSpPr txBox="1"/>
          <p:nvPr/>
        </p:nvSpPr>
        <p:spPr>
          <a:xfrm>
            <a:off x="8237532" y="10746966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</a:p>
        </p:txBody>
      </p:sp>
      <p:sp>
        <p:nvSpPr>
          <p:cNvPr id="47" name="TextBox 114">
            <a:extLst>
              <a:ext uri="{FF2B5EF4-FFF2-40B4-BE49-F238E27FC236}">
                <a16:creationId xmlns:a16="http://schemas.microsoft.com/office/drawing/2014/main" id="{8FF6F9C6-0425-4508-A6CC-AC5CA493051D}"/>
              </a:ext>
            </a:extLst>
          </p:cNvPr>
          <p:cNvSpPr txBox="1"/>
          <p:nvPr/>
        </p:nvSpPr>
        <p:spPr>
          <a:xfrm>
            <a:off x="8973098" y="10746966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</a:p>
        </p:txBody>
      </p:sp>
      <p:sp>
        <p:nvSpPr>
          <p:cNvPr id="48" name="TextBox 115">
            <a:extLst>
              <a:ext uri="{FF2B5EF4-FFF2-40B4-BE49-F238E27FC236}">
                <a16:creationId xmlns:a16="http://schemas.microsoft.com/office/drawing/2014/main" id="{9E88A7CC-670E-498B-8A7E-DB2F08282C80}"/>
              </a:ext>
            </a:extLst>
          </p:cNvPr>
          <p:cNvSpPr txBox="1"/>
          <p:nvPr/>
        </p:nvSpPr>
        <p:spPr>
          <a:xfrm>
            <a:off x="3862935" y="10998285"/>
            <a:ext cx="79060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Time (sec)</a:t>
            </a:r>
          </a:p>
        </p:txBody>
      </p:sp>
      <p:sp>
        <p:nvSpPr>
          <p:cNvPr id="49" name="TextBox 116">
            <a:extLst>
              <a:ext uri="{FF2B5EF4-FFF2-40B4-BE49-F238E27FC236}">
                <a16:creationId xmlns:a16="http://schemas.microsoft.com/office/drawing/2014/main" id="{D40E0513-CA64-443D-94BC-F6F5052E9CA5}"/>
              </a:ext>
            </a:extLst>
          </p:cNvPr>
          <p:cNvSpPr txBox="1"/>
          <p:nvPr/>
        </p:nvSpPr>
        <p:spPr>
          <a:xfrm>
            <a:off x="5869978" y="10998285"/>
            <a:ext cx="79060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Time (sec)</a:t>
            </a:r>
          </a:p>
        </p:txBody>
      </p:sp>
      <p:sp>
        <p:nvSpPr>
          <p:cNvPr id="50" name="TextBox 117">
            <a:extLst>
              <a:ext uri="{FF2B5EF4-FFF2-40B4-BE49-F238E27FC236}">
                <a16:creationId xmlns:a16="http://schemas.microsoft.com/office/drawing/2014/main" id="{3BC4F990-4A4D-4B31-8B8E-4A19C6D3916F}"/>
              </a:ext>
            </a:extLst>
          </p:cNvPr>
          <p:cNvSpPr txBox="1"/>
          <p:nvPr/>
        </p:nvSpPr>
        <p:spPr>
          <a:xfrm>
            <a:off x="7863812" y="10998285"/>
            <a:ext cx="79060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Time (sec)</a:t>
            </a: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73B60C8F-A079-42C4-AD6D-451DB03C5CF8}"/>
              </a:ext>
            </a:extLst>
          </p:cNvPr>
          <p:cNvGrpSpPr/>
          <p:nvPr/>
        </p:nvGrpSpPr>
        <p:grpSpPr>
          <a:xfrm>
            <a:off x="5339722" y="11543943"/>
            <a:ext cx="1960687" cy="726041"/>
            <a:chOff x="5725710" y="10842917"/>
            <a:chExt cx="1529335" cy="553927"/>
          </a:xfrm>
        </p:grpSpPr>
        <p:pic>
          <p:nvPicPr>
            <p:cNvPr id="52" name="Picture 51">
              <a:extLst>
                <a:ext uri="{FF2B5EF4-FFF2-40B4-BE49-F238E27FC236}">
                  <a16:creationId xmlns:a16="http://schemas.microsoft.com/office/drawing/2014/main" id="{3D6F467A-2D09-45A2-ADCE-8600DD960E2B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1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82456" t="3814" r="12880" b="5236"/>
            <a:stretch/>
          </p:blipFill>
          <p:spPr>
            <a:xfrm rot="5400000">
              <a:off x="6391143" y="10205284"/>
              <a:ext cx="197566" cy="1472832"/>
            </a:xfrm>
            <a:prstGeom prst="rect">
              <a:avLst/>
            </a:prstGeom>
          </p:spPr>
        </p:pic>
        <p:sp>
          <p:nvSpPr>
            <p:cNvPr id="53" name="TextBox 120">
              <a:extLst>
                <a:ext uri="{FF2B5EF4-FFF2-40B4-BE49-F238E27FC236}">
                  <a16:creationId xmlns:a16="http://schemas.microsoft.com/office/drawing/2014/main" id="{CBC8DBDB-826C-4033-96D7-2EEFE0471EB9}"/>
                </a:ext>
              </a:extLst>
            </p:cNvPr>
            <p:cNvSpPr txBox="1"/>
            <p:nvPr/>
          </p:nvSpPr>
          <p:spPr>
            <a:xfrm>
              <a:off x="7055991" y="11015248"/>
              <a:ext cx="199054" cy="1878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5</a:t>
              </a:r>
            </a:p>
          </p:txBody>
        </p:sp>
        <p:sp>
          <p:nvSpPr>
            <p:cNvPr id="54" name="TextBox 121">
              <a:extLst>
                <a:ext uri="{FF2B5EF4-FFF2-40B4-BE49-F238E27FC236}">
                  <a16:creationId xmlns:a16="http://schemas.microsoft.com/office/drawing/2014/main" id="{DF7A3C5D-17D5-4723-972E-A92136319249}"/>
                </a:ext>
              </a:extLst>
            </p:cNvPr>
            <p:cNvSpPr txBox="1"/>
            <p:nvPr/>
          </p:nvSpPr>
          <p:spPr>
            <a:xfrm>
              <a:off x="6121070" y="11015248"/>
              <a:ext cx="199054" cy="1878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0</a:t>
              </a:r>
            </a:p>
          </p:txBody>
        </p:sp>
        <p:sp>
          <p:nvSpPr>
            <p:cNvPr id="55" name="TextBox 122">
              <a:extLst>
                <a:ext uri="{FF2B5EF4-FFF2-40B4-BE49-F238E27FC236}">
                  <a16:creationId xmlns:a16="http://schemas.microsoft.com/office/drawing/2014/main" id="{FD839690-530D-4DCE-A550-EFA2545FD41C}"/>
                </a:ext>
              </a:extLst>
            </p:cNvPr>
            <p:cNvSpPr txBox="1"/>
            <p:nvPr/>
          </p:nvSpPr>
          <p:spPr>
            <a:xfrm>
              <a:off x="5725710" y="11015248"/>
              <a:ext cx="232814" cy="1878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-2</a:t>
              </a:r>
            </a:p>
          </p:txBody>
        </p:sp>
        <p:sp>
          <p:nvSpPr>
            <p:cNvPr id="56" name="TextBox 123">
              <a:extLst>
                <a:ext uri="{FF2B5EF4-FFF2-40B4-BE49-F238E27FC236}">
                  <a16:creationId xmlns:a16="http://schemas.microsoft.com/office/drawing/2014/main" id="{B00F76E8-82F7-4525-941D-5BB91268E783}"/>
                </a:ext>
              </a:extLst>
            </p:cNvPr>
            <p:cNvSpPr txBox="1"/>
            <p:nvPr/>
          </p:nvSpPr>
          <p:spPr>
            <a:xfrm>
              <a:off x="6689377" y="11015248"/>
              <a:ext cx="199054" cy="1878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3</a:t>
              </a:r>
            </a:p>
          </p:txBody>
        </p:sp>
        <p:sp>
          <p:nvSpPr>
            <p:cNvPr id="57" name="TextBox 124">
              <a:extLst>
                <a:ext uri="{FF2B5EF4-FFF2-40B4-BE49-F238E27FC236}">
                  <a16:creationId xmlns:a16="http://schemas.microsoft.com/office/drawing/2014/main" id="{63A160AE-EAD0-4252-9A9D-396C2669F5E9}"/>
                </a:ext>
              </a:extLst>
            </p:cNvPr>
            <p:cNvSpPr txBox="1"/>
            <p:nvPr/>
          </p:nvSpPr>
          <p:spPr>
            <a:xfrm>
              <a:off x="6308011" y="11015248"/>
              <a:ext cx="199054" cy="1878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1</a:t>
              </a:r>
            </a:p>
          </p:txBody>
        </p:sp>
        <p:sp>
          <p:nvSpPr>
            <p:cNvPr id="58" name="TextBox 125">
              <a:extLst>
                <a:ext uri="{FF2B5EF4-FFF2-40B4-BE49-F238E27FC236}">
                  <a16:creationId xmlns:a16="http://schemas.microsoft.com/office/drawing/2014/main" id="{68C1A8E6-11BB-41BD-AA7A-CCC817E2422E}"/>
                </a:ext>
              </a:extLst>
            </p:cNvPr>
            <p:cNvSpPr txBox="1"/>
            <p:nvPr/>
          </p:nvSpPr>
          <p:spPr>
            <a:xfrm>
              <a:off x="6499924" y="11015248"/>
              <a:ext cx="199054" cy="1878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2</a:t>
              </a:r>
            </a:p>
          </p:txBody>
        </p:sp>
        <p:sp>
          <p:nvSpPr>
            <p:cNvPr id="59" name="TextBox 126">
              <a:extLst>
                <a:ext uri="{FF2B5EF4-FFF2-40B4-BE49-F238E27FC236}">
                  <a16:creationId xmlns:a16="http://schemas.microsoft.com/office/drawing/2014/main" id="{FAD4CF7F-91E3-4644-89E5-3EF74BFA8400}"/>
                </a:ext>
              </a:extLst>
            </p:cNvPr>
            <p:cNvSpPr txBox="1"/>
            <p:nvPr/>
          </p:nvSpPr>
          <p:spPr>
            <a:xfrm>
              <a:off x="6876006" y="11015248"/>
              <a:ext cx="199054" cy="1878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4</a:t>
              </a:r>
            </a:p>
          </p:txBody>
        </p:sp>
        <p:sp>
          <p:nvSpPr>
            <p:cNvPr id="60" name="TextBox 127">
              <a:extLst>
                <a:ext uri="{FF2B5EF4-FFF2-40B4-BE49-F238E27FC236}">
                  <a16:creationId xmlns:a16="http://schemas.microsoft.com/office/drawing/2014/main" id="{5B72C4DF-5A23-4E5B-ADA1-2580A3FC0308}"/>
                </a:ext>
              </a:extLst>
            </p:cNvPr>
            <p:cNvSpPr txBox="1"/>
            <p:nvPr/>
          </p:nvSpPr>
          <p:spPr>
            <a:xfrm>
              <a:off x="5905512" y="11015248"/>
              <a:ext cx="232814" cy="1878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-1</a:t>
              </a:r>
            </a:p>
          </p:txBody>
        </p:sp>
        <p:sp>
          <p:nvSpPr>
            <p:cNvPr id="61" name="TextBox 128">
              <a:extLst>
                <a:ext uri="{FF2B5EF4-FFF2-40B4-BE49-F238E27FC236}">
                  <a16:creationId xmlns:a16="http://schemas.microsoft.com/office/drawing/2014/main" id="{01929029-13D5-4600-85BB-AC32548F7A82}"/>
                </a:ext>
              </a:extLst>
            </p:cNvPr>
            <p:cNvSpPr txBox="1"/>
            <p:nvPr/>
          </p:nvSpPr>
          <p:spPr>
            <a:xfrm>
              <a:off x="5882815" y="11208992"/>
              <a:ext cx="1258953" cy="1878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z score</a:t>
              </a:r>
            </a:p>
          </p:txBody>
        </p:sp>
      </p:grpSp>
      <p:sp>
        <p:nvSpPr>
          <p:cNvPr id="62" name="TextBox 129">
            <a:extLst>
              <a:ext uri="{FF2B5EF4-FFF2-40B4-BE49-F238E27FC236}">
                <a16:creationId xmlns:a16="http://schemas.microsoft.com/office/drawing/2014/main" id="{0D4916E5-E12F-4A63-ACF2-31F1677A16CA}"/>
              </a:ext>
            </a:extLst>
          </p:cNvPr>
          <p:cNvSpPr txBox="1"/>
          <p:nvPr/>
        </p:nvSpPr>
        <p:spPr>
          <a:xfrm>
            <a:off x="26535" y="667381"/>
            <a:ext cx="1219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200" dirty="0">
                <a:latin typeface="Times New Roman" panose="02020603050405020304" pitchFamily="18" charset="0"/>
                <a:ea typeface="Arial" charset="0"/>
                <a:cs typeface="Times New Roman" panose="02020603050405020304" pitchFamily="18" charset="0"/>
              </a:rPr>
              <a:t>Figure 3-figure supplement 3</a:t>
            </a:r>
          </a:p>
        </p:txBody>
      </p:sp>
    </p:spTree>
    <p:extLst>
      <p:ext uri="{BB962C8B-B14F-4D97-AF65-F5344CB8AC3E}">
        <p14:creationId xmlns:p14="http://schemas.microsoft.com/office/powerpoint/2010/main" val="23933957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</TotalTime>
  <Words>70</Words>
  <Application>Microsoft Office PowerPoint</Application>
  <PresentationFormat>Custom</PresentationFormat>
  <Paragraphs>41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Holmes, Andrew (NIH/NIAAA) [E]</dc:creator>
  <cp:lastModifiedBy>Holmes, Andrew (NIH/NIAAA) [E]</cp:lastModifiedBy>
  <cp:revision>3</cp:revision>
  <dcterms:created xsi:type="dcterms:W3CDTF">2020-12-04T21:49:01Z</dcterms:created>
  <dcterms:modified xsi:type="dcterms:W3CDTF">2020-12-07T15:17:10Z</dcterms:modified>
</cp:coreProperties>
</file>

<file path=docProps/thumbnail.jpeg>
</file>