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861D60-F1D4-409A-8703-2E0712BE4C07}" v="26" dt="2021-02-12T13:47:04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34" autoAdjust="0"/>
  </p:normalViewPr>
  <p:slideViewPr>
    <p:cSldViewPr snapToGrid="0">
      <p:cViewPr varScale="1">
        <p:scale>
          <a:sx n="88" d="100"/>
          <a:sy n="88" d="100"/>
        </p:scale>
        <p:origin x="11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microsoft.com/office/2015/10/relationships/revisionInfo" Target="revisionInfo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C6D8E-1E71-4F51-8517-B950939BA539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F3ABC6-B51A-4577-A54B-97BF8DF33B6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79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Marked in </a:t>
            </a:r>
            <a:r>
              <a:rPr lang="da-DK" dirty="0" err="1"/>
              <a:t>blue</a:t>
            </a:r>
            <a:r>
              <a:rPr lang="da-DK" dirty="0"/>
              <a:t> </a:t>
            </a:r>
            <a:r>
              <a:rPr lang="da-DK" dirty="0" err="1"/>
              <a:t>box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the samples </a:t>
            </a:r>
            <a:r>
              <a:rPr lang="da-DK" dirty="0" err="1"/>
              <a:t>shown</a:t>
            </a:r>
            <a:r>
              <a:rPr lang="da-DK" dirty="0"/>
              <a:t> in Fig 5b.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F3ABC6-B51A-4577-A54B-97BF8DF33B6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7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3314C-A7B9-43F6-9623-63EE8598E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F2F0422-CD65-4393-AC12-70146F503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345A7A-8850-4E30-9A51-C9A05697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518748-F8B2-457C-8026-2730ABFBC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D57158-8768-4FD9-8321-A60E07942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7834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99DEC2-9BBC-4886-ACD4-315697205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E6315C-99D4-4F4F-8244-CEEC4CCE43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E24063E-657B-443F-A8AA-B7A91B20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8A2FAF-71BC-46DA-8503-682995B9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E06D00-D9FD-4BEC-8B1C-BF6F9ADBE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727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DC9F90E7-B7CE-4857-839D-09441BD41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D2B8C76-7AE6-43D5-846D-66B8DD279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A0FDCF1-09F6-4726-B281-883DD173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18EA83-7617-4E9B-845A-E0FBE69B3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EB7125-63DF-4FCC-939E-92EAB42E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0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625810-DE1E-4E4F-ACFE-48CB927D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F8EEEB-B72E-4B45-BF5F-9E41A8A315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679CC8-E9C5-4E3B-B8B4-206F1DBB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455AA3-B02F-4243-8A05-170372C1B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9C9FD7-FEB6-4D52-A83B-17A83C7F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728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1D15FC-F9EE-4C88-A8FA-15EB73C9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E0A6C06-7817-45C8-93B3-378AE500A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22B9AA-3339-4809-9641-B1B67749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CED43BC-3979-44E1-8F7D-04EE8FB4C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37AF53-1950-45F3-84C8-9EA204F3F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947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2E35-7B84-4153-8CFD-AE8A538D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214905C-5723-4A00-A694-B56E8C470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20C3A4D-A351-4E19-BD75-BD9F32C25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20B20EC-6EBE-4D4C-8554-D5FD33D2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6E9853F-C0BD-4BCC-A483-BB003C22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1C14B29-AB03-4956-8639-D729F07D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830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06705-E6D9-4CD4-9EAA-2FF3B52E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7F0BE6-C52C-4E76-9D17-57670715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ECB7A0F-A600-450C-A693-647D3DFD9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C43F274-F009-4F1D-B479-C6A305F67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4694C77-B543-45B2-80B6-F79373CF4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DE9BF5-E7B1-4F0D-A46F-7761B80C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BB62B62-5FC1-4F24-BEA9-53B0EDCD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CE956BF-F35C-4C82-B58C-9A2350FA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7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CAC21-1FA1-40BF-9217-64D1712E3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4E5B08B-BEC7-4B4B-ACCF-4738937D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1CB2125-EE64-4C02-963F-BB57A7346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604A555-E34C-410E-BC71-8B7FB2C0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043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000F11E-80F3-4AE4-8B30-2A316EF8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3CC58B3-D3FE-46A7-92F3-EF7BB392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1BD094D-4B9B-45D4-988B-13ECDA0C4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719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C0DA8-26E9-4F1E-AF87-EBA6ECA4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BC4A156-BE3C-4DA4-BE54-779CB630A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C4E1FB2-0465-4C58-B9AD-3230BB215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3E3AA0C-74DF-44C7-AA5D-CFCC1FBF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2B7B71-0543-4ED5-8DCE-B8E166BB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9ADF0D-AF8F-4B87-9720-09A4B2B3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518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DFACEB-80BA-4151-84BC-3910014A9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3C84A05-7932-4D5D-BE86-5404F27F5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FE74B06-F4A3-4BF8-BCA7-CAD6A5B7F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0A0807D-15B9-4081-A51A-DDA081229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E8913F6-E55D-4CF4-AF92-91963B8FC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8886D9-EF60-4EC1-924F-DDC167B4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222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BEFE1F9-1B26-45C4-8F0A-D83BBADD5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C3F17A-FDF0-4FB0-AD34-CB3E4F7B9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6D18E1-9A34-405F-A3D2-E31911378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6A065-1CE7-4BF6-9D55-CCED07EE33DB}" type="datetimeFigureOut">
              <a:rPr lang="da-DK" smtClean="0"/>
              <a:t>18-02-2021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476EB3-B308-4B34-842D-9DE943581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F4143F5-4D99-4DC7-80F0-21149CCD3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66041-2EAE-4A83-9AC2-E6EC6F1BBED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2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250C9F-DC59-4141-9F1E-B9E6B697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45505"/>
            <a:ext cx="10515600" cy="702365"/>
          </a:xfrm>
        </p:spPr>
        <p:txBody>
          <a:bodyPr>
            <a:normAutofit/>
          </a:bodyPr>
          <a:lstStyle/>
          <a:p>
            <a:r>
              <a:rPr lang="da-DK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Figure</a:t>
            </a:r>
            <a:r>
              <a:rPr lang="da-D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5 - Source data 3 </a:t>
            </a:r>
            <a:endParaRPr lang="da-D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507923D-9E95-41B8-93A5-FEFAE68ED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474787"/>
            <a:ext cx="3937978" cy="3908425"/>
          </a:xfrm>
          <a:prstGeom prst="rect">
            <a:avLst/>
          </a:pr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425E0FF-1C17-4D89-AF56-B522ACAA0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5" y="1932708"/>
            <a:ext cx="2992582" cy="2992582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1A9BABB7-E829-4C7A-B93A-C942AD2597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5423" y="1251795"/>
            <a:ext cx="3984023" cy="3908425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C6E13CA1-0838-45A6-B9D5-7C35E6A0AF13}"/>
              </a:ext>
            </a:extLst>
          </p:cNvPr>
          <p:cNvSpPr txBox="1"/>
          <p:nvPr/>
        </p:nvSpPr>
        <p:spPr>
          <a:xfrm>
            <a:off x="731818" y="4740624"/>
            <a:ext cx="293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NHE1 1:400</a:t>
            </a:r>
          </a:p>
          <a:p>
            <a:r>
              <a:rPr lang="da-DK" dirty="0" err="1"/>
              <a:t>Exposed</a:t>
            </a:r>
            <a:r>
              <a:rPr lang="da-DK" dirty="0"/>
              <a:t> 2s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80BE6A1-55F0-4D8B-B27B-A3D473FAF8DB}"/>
              </a:ext>
            </a:extLst>
          </p:cNvPr>
          <p:cNvSpPr txBox="1"/>
          <p:nvPr/>
        </p:nvSpPr>
        <p:spPr>
          <a:xfrm>
            <a:off x="4360064" y="5167310"/>
            <a:ext cx="293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Calmodulin</a:t>
            </a:r>
            <a:r>
              <a:rPr lang="da-DK" dirty="0"/>
              <a:t> 1:500</a:t>
            </a:r>
          </a:p>
          <a:p>
            <a:r>
              <a:rPr lang="da-DK" dirty="0" err="1"/>
              <a:t>Exposed</a:t>
            </a:r>
            <a:r>
              <a:rPr lang="da-DK" dirty="0"/>
              <a:t> 4s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A6C4B36-AAFD-41C0-9D96-2B39CB45E0BC}"/>
              </a:ext>
            </a:extLst>
          </p:cNvPr>
          <p:cNvSpPr txBox="1"/>
          <p:nvPr/>
        </p:nvSpPr>
        <p:spPr>
          <a:xfrm>
            <a:off x="8728205" y="4278959"/>
            <a:ext cx="293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da-DK" dirty="0"/>
              <a:t>-actin 1:20000</a:t>
            </a:r>
          </a:p>
          <a:p>
            <a:r>
              <a:rPr lang="da-DK" dirty="0" err="1"/>
              <a:t>Exposed</a:t>
            </a:r>
            <a:r>
              <a:rPr lang="da-DK" dirty="0"/>
              <a:t> 2s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0794ECD-AC36-48D7-AFBE-861C7153950E}"/>
              </a:ext>
            </a:extLst>
          </p:cNvPr>
          <p:cNvSpPr/>
          <p:nvPr/>
        </p:nvSpPr>
        <p:spPr>
          <a:xfrm>
            <a:off x="486888" y="2909455"/>
            <a:ext cx="807522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3CC50B6-68E9-4DC0-BE9C-A903A667BDAD}"/>
              </a:ext>
            </a:extLst>
          </p:cNvPr>
          <p:cNvSpPr/>
          <p:nvPr/>
        </p:nvSpPr>
        <p:spPr>
          <a:xfrm>
            <a:off x="4466114" y="2909455"/>
            <a:ext cx="637045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CEEDAF4-A00E-42AD-BA4C-9D50E84336F5}"/>
              </a:ext>
            </a:extLst>
          </p:cNvPr>
          <p:cNvSpPr/>
          <p:nvPr/>
        </p:nvSpPr>
        <p:spPr>
          <a:xfrm>
            <a:off x="8235773" y="2866128"/>
            <a:ext cx="814098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890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32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Figure 5 - Source data 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 ms raw WB</dc:title>
  <dc:creator>Lise Sjøgaard</dc:creator>
  <cp:lastModifiedBy>Stine Helene Falsig Pedersen</cp:lastModifiedBy>
  <cp:revision>4</cp:revision>
  <dcterms:created xsi:type="dcterms:W3CDTF">2021-02-12T13:03:02Z</dcterms:created>
  <dcterms:modified xsi:type="dcterms:W3CDTF">2021-02-18T11:27:24Z</dcterms:modified>
</cp:coreProperties>
</file>