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9" r:id="rId2"/>
    <p:sldId id="260" r:id="rId3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861D60-F1D4-409A-8703-2E0712BE4C07}" v="26" dt="2021-02-12T13:47:04.3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934" autoAdjust="0"/>
  </p:normalViewPr>
  <p:slideViewPr>
    <p:cSldViewPr snapToGrid="0">
      <p:cViewPr varScale="1">
        <p:scale>
          <a:sx n="88" d="100"/>
          <a:sy n="88" d="100"/>
        </p:scale>
        <p:origin x="66" y="9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microsoft.com/office/2015/10/relationships/revisionInfo" Target="revisionInfo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2C6D8E-1E71-4F51-8517-B950939BA539}" type="datetimeFigureOut">
              <a:rPr lang="da-DK" smtClean="0"/>
              <a:t>18-02-2021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F3ABC6-B51A-4577-A54B-97BF8DF33B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65796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The top </a:t>
            </a:r>
            <a:r>
              <a:rPr lang="da-DK" dirty="0" err="1"/>
              <a:t>row</a:t>
            </a:r>
            <a:r>
              <a:rPr lang="da-DK" dirty="0"/>
              <a:t> of p150 </a:t>
            </a:r>
            <a:r>
              <a:rPr lang="da-DK" dirty="0" err="1"/>
              <a:t>belongs</a:t>
            </a:r>
            <a:r>
              <a:rPr lang="da-DK" dirty="0"/>
              <a:t> to the gel run </a:t>
            </a:r>
            <a:r>
              <a:rPr lang="da-DK" dirty="0" err="1"/>
              <a:t>together</a:t>
            </a:r>
            <a:r>
              <a:rPr lang="da-DK" dirty="0"/>
              <a:t> with NHE1, Akt and CaM.</a:t>
            </a:r>
          </a:p>
          <a:p>
            <a:r>
              <a:rPr lang="da-DK" dirty="0"/>
              <a:t>The </a:t>
            </a:r>
            <a:r>
              <a:rPr lang="da-DK" dirty="0" err="1"/>
              <a:t>bottom</a:t>
            </a:r>
            <a:r>
              <a:rPr lang="da-DK" dirty="0"/>
              <a:t> </a:t>
            </a:r>
            <a:r>
              <a:rPr lang="da-DK" dirty="0" err="1"/>
              <a:t>row</a:t>
            </a:r>
            <a:r>
              <a:rPr lang="da-DK" dirty="0"/>
              <a:t> of p150 </a:t>
            </a:r>
            <a:r>
              <a:rPr lang="da-DK" dirty="0" err="1"/>
              <a:t>belongs</a:t>
            </a:r>
            <a:r>
              <a:rPr lang="da-DK" dirty="0"/>
              <a:t> to the gel run </a:t>
            </a:r>
            <a:r>
              <a:rPr lang="da-DK" dirty="0" err="1"/>
              <a:t>together</a:t>
            </a:r>
            <a:r>
              <a:rPr lang="da-DK" dirty="0"/>
              <a:t> with pAkt.</a:t>
            </a:r>
          </a:p>
          <a:p>
            <a:r>
              <a:rPr lang="da-DK" dirty="0"/>
              <a:t>In </a:t>
            </a:r>
            <a:r>
              <a:rPr lang="da-DK" dirty="0" err="1"/>
              <a:t>blue</a:t>
            </a:r>
            <a:r>
              <a:rPr lang="da-DK" dirty="0"/>
              <a:t> </a:t>
            </a:r>
            <a:r>
              <a:rPr lang="da-DK" dirty="0" err="1"/>
              <a:t>box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the samples </a:t>
            </a:r>
            <a:r>
              <a:rPr lang="da-DK" dirty="0" err="1"/>
              <a:t>shown</a:t>
            </a:r>
            <a:r>
              <a:rPr lang="da-DK" dirty="0"/>
              <a:t> in Fig 6g.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3ABC6-B51A-4577-A54B-97BF8DF33B60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27629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The top </a:t>
            </a:r>
            <a:r>
              <a:rPr lang="da-DK" dirty="0" err="1"/>
              <a:t>row</a:t>
            </a:r>
            <a:r>
              <a:rPr lang="da-DK" dirty="0"/>
              <a:t> of p150 </a:t>
            </a:r>
            <a:r>
              <a:rPr lang="da-DK" dirty="0" err="1"/>
              <a:t>belongs</a:t>
            </a:r>
            <a:r>
              <a:rPr lang="da-DK" dirty="0"/>
              <a:t> to the gel run </a:t>
            </a:r>
            <a:r>
              <a:rPr lang="da-DK" dirty="0" err="1"/>
              <a:t>together</a:t>
            </a:r>
            <a:r>
              <a:rPr lang="da-DK" dirty="0"/>
              <a:t> with NHE1, Akt and CaM.</a:t>
            </a:r>
          </a:p>
          <a:p>
            <a:r>
              <a:rPr lang="da-DK" dirty="0"/>
              <a:t>The </a:t>
            </a:r>
            <a:r>
              <a:rPr lang="da-DK" dirty="0" err="1"/>
              <a:t>bottom</a:t>
            </a:r>
            <a:r>
              <a:rPr lang="da-DK" dirty="0"/>
              <a:t> </a:t>
            </a:r>
            <a:r>
              <a:rPr lang="da-DK" dirty="0" err="1"/>
              <a:t>row</a:t>
            </a:r>
            <a:r>
              <a:rPr lang="da-DK" dirty="0"/>
              <a:t> of p150 </a:t>
            </a:r>
            <a:r>
              <a:rPr lang="da-DK" dirty="0" err="1"/>
              <a:t>belongs</a:t>
            </a:r>
            <a:r>
              <a:rPr lang="da-DK" dirty="0"/>
              <a:t> to the gel run </a:t>
            </a:r>
            <a:r>
              <a:rPr lang="da-DK" dirty="0" err="1"/>
              <a:t>together</a:t>
            </a:r>
            <a:r>
              <a:rPr lang="da-DK" dirty="0"/>
              <a:t> with pAkt.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3ABC6-B51A-4577-A54B-97BF8DF33B60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37041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83314C-A7B9-43F6-9623-63EE8598EA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AF2F0422-CD65-4393-AC12-70146F503F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B345A7A-8850-4E30-9A51-C9A05697E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6A065-1CE7-4BF6-9D55-CCED07EE33DB}" type="datetimeFigureOut">
              <a:rPr lang="da-DK" smtClean="0"/>
              <a:t>18-02-2021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D518748-F8B2-457C-8026-2730ABFBC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3D57158-8768-4FD9-8321-A60E07942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66041-2EAE-4A83-9AC2-E6EC6F1BBEDB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07834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99DEC2-9BBC-4886-ACD4-315697205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12E6315C-99D4-4F4F-8244-CEEC4CCE43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E24063E-657B-443F-A8AA-B7A91B206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6A065-1CE7-4BF6-9D55-CCED07EE33DB}" type="datetimeFigureOut">
              <a:rPr lang="da-DK" smtClean="0"/>
              <a:t>18-02-2021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C8A2FAF-71BC-46DA-8503-682995B92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6E06D00-D9FD-4BEC-8B1C-BF6F9ADBE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66041-2EAE-4A83-9AC2-E6EC6F1BBEDB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7271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DC9F90E7-B7CE-4857-839D-09441BD412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CD2B8C76-7AE6-43D5-846D-66B8DD2797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A0FDCF1-09F6-4726-B281-883DD1732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6A065-1CE7-4BF6-9D55-CCED07EE33DB}" type="datetimeFigureOut">
              <a:rPr lang="da-DK" smtClean="0"/>
              <a:t>18-02-2021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B18EA83-7617-4E9B-845A-E0FBE69B3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EB7125-63DF-4FCC-939E-92EAB42EE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66041-2EAE-4A83-9AC2-E6EC6F1BBEDB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38307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625810-DE1E-4E4F-ACFE-48CB927D0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7F8EEEB-B72E-4B45-BF5F-9E41A8A315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D679CC8-E9C5-4E3B-B8B4-206F1DBB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6A065-1CE7-4BF6-9D55-CCED07EE33DB}" type="datetimeFigureOut">
              <a:rPr lang="da-DK" smtClean="0"/>
              <a:t>18-02-2021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3455AA3-B02F-4243-8A05-170372C1B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39C9FD7-FEB6-4D52-A83B-17A83C7F4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66041-2EAE-4A83-9AC2-E6EC6F1BBEDB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77286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1D15FC-F9EE-4C88-A8FA-15EB73C95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E0A6C06-7817-45C8-93B3-378AE500AF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322B9AA-3339-4809-9641-B1B67749E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6A065-1CE7-4BF6-9D55-CCED07EE33DB}" type="datetimeFigureOut">
              <a:rPr lang="da-DK" smtClean="0"/>
              <a:t>18-02-2021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CED43BC-3979-44E1-8F7D-04EE8FB4C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237AF53-1950-45F3-84C8-9EA204F3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66041-2EAE-4A83-9AC2-E6EC6F1BBEDB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29478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892E35-7B84-4153-8CFD-AE8A538D2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14905C-5723-4A00-A694-B56E8C4707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20C3A4D-A351-4E19-BD75-BD9F32C25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20B20EC-6EBE-4D4C-8554-D5FD33D28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6A065-1CE7-4BF6-9D55-CCED07EE33DB}" type="datetimeFigureOut">
              <a:rPr lang="da-DK" smtClean="0"/>
              <a:t>18-02-2021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6E9853F-C0BD-4BCC-A483-BB003C22E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1C14B29-AB03-4956-8639-D729F07DB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66041-2EAE-4A83-9AC2-E6EC6F1BBEDB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78301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B06705-E6D9-4CD4-9EAA-2FF3B52E2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27F0BE6-C52C-4E76-9D17-57670715E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ECB7A0F-A600-450C-A693-647D3DFD9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C43F274-F009-4F1D-B479-C6A305F678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24694C77-B543-45B2-80B6-F79373CF44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C4DE9BF5-E7B1-4F0D-A46F-7761B80C7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6A065-1CE7-4BF6-9D55-CCED07EE33DB}" type="datetimeFigureOut">
              <a:rPr lang="da-DK" smtClean="0"/>
              <a:t>18-02-2021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8BB62B62-5FC1-4F24-BEA9-53B0EDCD5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4CE956BF-F35C-4C82-B58C-9A2350FA5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66041-2EAE-4A83-9AC2-E6EC6F1BBEDB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7879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DCAC21-1FA1-40BF-9217-64D1712E3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64E5B08B-BEC7-4B4B-ACCF-4738937D6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6A065-1CE7-4BF6-9D55-CCED07EE33DB}" type="datetimeFigureOut">
              <a:rPr lang="da-DK" smtClean="0"/>
              <a:t>18-02-2021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1CB2125-EE64-4C02-963F-BB57A7346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604A555-E34C-410E-BC71-8B7FB2C0A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66041-2EAE-4A83-9AC2-E6EC6F1BBEDB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0433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D000F11E-80F3-4AE4-8B30-2A316EF8D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6A065-1CE7-4BF6-9D55-CCED07EE33DB}" type="datetimeFigureOut">
              <a:rPr lang="da-DK" smtClean="0"/>
              <a:t>18-02-2021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73CC58B3-D3FE-46A7-92F3-EF7BB392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1BD094D-4B9B-45D4-988B-13ECDA0C4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66041-2EAE-4A83-9AC2-E6EC6F1BBEDB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87196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4C0DA8-26E9-4F1E-AF87-EBA6ECA45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BC4A156-BE3C-4DA4-BE54-779CB630A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C4E1FB2-0465-4C58-B9AD-3230BB215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3E3AA0C-74DF-44C7-AA5D-CFCC1FBFB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6A065-1CE7-4BF6-9D55-CCED07EE33DB}" type="datetimeFigureOut">
              <a:rPr lang="da-DK" smtClean="0"/>
              <a:t>18-02-2021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32B7B71-0543-4ED5-8DCE-B8E166BBA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49ADF0D-AF8F-4B87-9720-09A4B2B30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66041-2EAE-4A83-9AC2-E6EC6F1BBEDB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85181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DFACEB-80BA-4151-84BC-3910014A9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E3C84A05-7932-4D5D-BE86-5404F27F51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FE74B06-F4A3-4BF8-BCA7-CAD6A5B7FC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0A0807D-15B9-4081-A51A-DDA081229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6A065-1CE7-4BF6-9D55-CCED07EE33DB}" type="datetimeFigureOut">
              <a:rPr lang="da-DK" smtClean="0"/>
              <a:t>18-02-2021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E8913F6-E55D-4CF4-AF92-91963B8FC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A8886D9-EF60-4EC1-924F-DDC167B49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66041-2EAE-4A83-9AC2-E6EC6F1BBEDB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2226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FBEFE1F9-1B26-45C4-8F0A-D83BBADD5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9C3F17A-FDF0-4FB0-AD34-CB3E4F7B9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56D18E1-9A34-405F-A3D2-E319113781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6A065-1CE7-4BF6-9D55-CCED07EE33DB}" type="datetimeFigureOut">
              <a:rPr lang="da-DK" smtClean="0"/>
              <a:t>18-02-2021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6476EB3-B308-4B34-842D-9DE9435818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F4143F5-4D99-4DC7-80F0-21149CCD3F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66041-2EAE-4A83-9AC2-E6EC6F1BBEDB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4524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7" Type="http://schemas.openxmlformats.org/officeDocument/2006/relationships/image" Target="../media/image5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7" Type="http://schemas.openxmlformats.org/officeDocument/2006/relationships/image" Target="../media/image10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"/><Relationship Id="rId5" Type="http://schemas.openxmlformats.org/officeDocument/2006/relationships/image" Target="../media/image8.tif"/><Relationship Id="rId4" Type="http://schemas.openxmlformats.org/officeDocument/2006/relationships/image" Target="../media/image7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250C9F-DC59-4141-9F1E-B9E6B697C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9257" y="-55154"/>
            <a:ext cx="10515600" cy="1325563"/>
          </a:xfrm>
        </p:spPr>
        <p:txBody>
          <a:bodyPr>
            <a:normAutofit/>
          </a:bodyPr>
          <a:lstStyle/>
          <a:p>
            <a:r>
              <a:rPr lang="da-DK" sz="1800" dirty="0">
                <a:latin typeface="Arial" panose="020B0604020202020204" pitchFamily="34" charset="0"/>
                <a:cs typeface="Arial" panose="020B0604020202020204" pitchFamily="34" charset="0"/>
              </a:rPr>
              <a:t>Fig 6g n3, n4</a:t>
            </a:r>
          </a:p>
        </p:txBody>
      </p:sp>
      <p:pic>
        <p:nvPicPr>
          <p:cNvPr id="4" name="Billede 3" descr="Et billede, der indeholder tekst&#10;&#10;Automatisk genereret beskrivelse">
            <a:extLst>
              <a:ext uri="{FF2B5EF4-FFF2-40B4-BE49-F238E27FC236}">
                <a16:creationId xmlns:a16="http://schemas.microsoft.com/office/drawing/2014/main" id="{30E14AD3-8834-4D56-9CCF-FE2FD4A6534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93" y="1064927"/>
            <a:ext cx="2657730" cy="2657730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90B91580-8C03-48A0-A2D8-CB5BBDF6F441}"/>
              </a:ext>
            </a:extLst>
          </p:cNvPr>
          <p:cNvSpPr txBox="1"/>
          <p:nvPr/>
        </p:nvSpPr>
        <p:spPr>
          <a:xfrm>
            <a:off x="838200" y="3076326"/>
            <a:ext cx="1653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p150 1:1000</a:t>
            </a:r>
          </a:p>
          <a:p>
            <a:r>
              <a:rPr lang="da-DK" dirty="0" err="1"/>
              <a:t>Exposed</a:t>
            </a:r>
            <a:r>
              <a:rPr lang="da-DK" dirty="0"/>
              <a:t> 6s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CBBA1B0B-F0D4-40B7-9E8D-428D98C58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20" y="3722657"/>
            <a:ext cx="3091225" cy="3001014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B0B893AD-9501-48E2-B327-F99518045CBD}"/>
              </a:ext>
            </a:extLst>
          </p:cNvPr>
          <p:cNvSpPr txBox="1"/>
          <p:nvPr/>
        </p:nvSpPr>
        <p:spPr>
          <a:xfrm>
            <a:off x="590416" y="5676561"/>
            <a:ext cx="2931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NHE1 1:400</a:t>
            </a:r>
          </a:p>
          <a:p>
            <a:r>
              <a:rPr lang="da-DK" dirty="0" err="1"/>
              <a:t>Exposed</a:t>
            </a:r>
            <a:r>
              <a:rPr lang="da-DK" dirty="0"/>
              <a:t> 3s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A6A78FBC-693B-4BB7-A9FF-6A0656C476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1380" y="1064927"/>
            <a:ext cx="2993158" cy="2842047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48A39BCF-4C77-4E8F-88CD-272D590EDA80}"/>
              </a:ext>
            </a:extLst>
          </p:cNvPr>
          <p:cNvSpPr txBox="1"/>
          <p:nvPr/>
        </p:nvSpPr>
        <p:spPr>
          <a:xfrm>
            <a:off x="4462403" y="3075395"/>
            <a:ext cx="1653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Akt 1:700</a:t>
            </a:r>
          </a:p>
          <a:p>
            <a:r>
              <a:rPr lang="da-DK" dirty="0" err="1"/>
              <a:t>Exposed</a:t>
            </a:r>
            <a:r>
              <a:rPr lang="da-DK" dirty="0"/>
              <a:t> 20s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F2C298EA-B056-4DC2-89F7-ED0344895D6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794" y="3686721"/>
            <a:ext cx="2837743" cy="2837743"/>
          </a:xfrm>
          <a:prstGeom prst="rect">
            <a:avLst/>
          </a:prstGeom>
        </p:spPr>
      </p:pic>
      <p:sp>
        <p:nvSpPr>
          <p:cNvPr id="14" name="Tekstfelt 13">
            <a:extLst>
              <a:ext uri="{FF2B5EF4-FFF2-40B4-BE49-F238E27FC236}">
                <a16:creationId xmlns:a16="http://schemas.microsoft.com/office/drawing/2014/main" id="{1B59E1EC-67F5-4DD8-AFA8-B49DD68F3EB8}"/>
              </a:ext>
            </a:extLst>
          </p:cNvPr>
          <p:cNvSpPr txBox="1"/>
          <p:nvPr/>
        </p:nvSpPr>
        <p:spPr>
          <a:xfrm>
            <a:off x="4177827" y="5506792"/>
            <a:ext cx="2931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/>
              <a:t>Calmodulin</a:t>
            </a:r>
            <a:r>
              <a:rPr lang="da-DK" dirty="0"/>
              <a:t> 1:500</a:t>
            </a:r>
          </a:p>
          <a:p>
            <a:r>
              <a:rPr lang="da-DK" dirty="0" err="1"/>
              <a:t>Exposed</a:t>
            </a:r>
            <a:r>
              <a:rPr lang="da-DK" dirty="0"/>
              <a:t> 43s</a:t>
            </a:r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876E3C8C-8948-4651-8718-0A0773E65C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754" y="782805"/>
            <a:ext cx="3291840" cy="3291840"/>
          </a:xfrm>
          <a:prstGeom prst="rect">
            <a:avLst/>
          </a:prstGeom>
        </p:spPr>
      </p:pic>
      <p:sp>
        <p:nvSpPr>
          <p:cNvPr id="17" name="Tekstfelt 16">
            <a:extLst>
              <a:ext uri="{FF2B5EF4-FFF2-40B4-BE49-F238E27FC236}">
                <a16:creationId xmlns:a16="http://schemas.microsoft.com/office/drawing/2014/main" id="{96651B62-1388-47A9-8344-C78CE6729CF1}"/>
              </a:ext>
            </a:extLst>
          </p:cNvPr>
          <p:cNvSpPr txBox="1"/>
          <p:nvPr/>
        </p:nvSpPr>
        <p:spPr>
          <a:xfrm>
            <a:off x="8698953" y="2971263"/>
            <a:ext cx="1653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pAkt 1:200</a:t>
            </a:r>
          </a:p>
          <a:p>
            <a:r>
              <a:rPr lang="da-DK" dirty="0" err="1"/>
              <a:t>Exposed</a:t>
            </a:r>
            <a:r>
              <a:rPr lang="da-DK" dirty="0"/>
              <a:t> 16s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E4CC2A9C-9665-4DCD-B1EC-0AFC02C9D95D}"/>
              </a:ext>
            </a:extLst>
          </p:cNvPr>
          <p:cNvSpPr/>
          <p:nvPr/>
        </p:nvSpPr>
        <p:spPr>
          <a:xfrm>
            <a:off x="515168" y="4952616"/>
            <a:ext cx="1426753" cy="6463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13071F05-C6CE-4C49-8E0A-85CECDDDAB8E}"/>
              </a:ext>
            </a:extLst>
          </p:cNvPr>
          <p:cNvSpPr/>
          <p:nvPr/>
        </p:nvSpPr>
        <p:spPr>
          <a:xfrm>
            <a:off x="718073" y="1895761"/>
            <a:ext cx="1141463" cy="6463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08D09A19-FD2F-4A4E-9A16-E42A23A430CA}"/>
              </a:ext>
            </a:extLst>
          </p:cNvPr>
          <p:cNvSpPr/>
          <p:nvPr/>
        </p:nvSpPr>
        <p:spPr>
          <a:xfrm>
            <a:off x="523318" y="2428725"/>
            <a:ext cx="1228642" cy="6463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923C293B-105E-49B3-8AAF-FFD471DB6E3F}"/>
              </a:ext>
            </a:extLst>
          </p:cNvPr>
          <p:cNvSpPr/>
          <p:nvPr/>
        </p:nvSpPr>
        <p:spPr>
          <a:xfrm>
            <a:off x="3848081" y="2218926"/>
            <a:ext cx="1400113" cy="6463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D3650D68-479F-4AA2-BAAC-1E1C718CAD77}"/>
              </a:ext>
            </a:extLst>
          </p:cNvPr>
          <p:cNvSpPr/>
          <p:nvPr/>
        </p:nvSpPr>
        <p:spPr>
          <a:xfrm>
            <a:off x="4069638" y="4952615"/>
            <a:ext cx="1278450" cy="6463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53CA1860-1AFA-412E-82D0-EEE1FBE1C787}"/>
              </a:ext>
            </a:extLst>
          </p:cNvPr>
          <p:cNvSpPr/>
          <p:nvPr/>
        </p:nvSpPr>
        <p:spPr>
          <a:xfrm>
            <a:off x="7918057" y="2218926"/>
            <a:ext cx="1510251" cy="6463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80250C9F-DC59-4141-9F1E-B9E6B697C34F}"/>
              </a:ext>
            </a:extLst>
          </p:cNvPr>
          <p:cNvSpPr txBox="1">
            <a:spLocks/>
          </p:cNvSpPr>
          <p:nvPr/>
        </p:nvSpPr>
        <p:spPr>
          <a:xfrm>
            <a:off x="348343" y="45505"/>
            <a:ext cx="10515600" cy="7023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Figure</a:t>
            </a:r>
            <a:r>
              <a:rPr lang="da-D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6 - Source data 2</a:t>
            </a:r>
            <a:endParaRPr lang="da-D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995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Billede 27">
            <a:extLst>
              <a:ext uri="{FF2B5EF4-FFF2-40B4-BE49-F238E27FC236}">
                <a16:creationId xmlns:a16="http://schemas.microsoft.com/office/drawing/2014/main" id="{0EE9FD73-C948-4F57-93F1-8B20B0018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502" y="372061"/>
            <a:ext cx="3938295" cy="3938295"/>
          </a:xfrm>
          <a:prstGeom prst="rect">
            <a:avLst/>
          </a:prstGeom>
        </p:spPr>
      </p:pic>
      <p:pic>
        <p:nvPicPr>
          <p:cNvPr id="26" name="Billede 25">
            <a:extLst>
              <a:ext uri="{FF2B5EF4-FFF2-40B4-BE49-F238E27FC236}">
                <a16:creationId xmlns:a16="http://schemas.microsoft.com/office/drawing/2014/main" id="{2B94BFE0-F620-4137-875E-2BECB8867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50" y="3075569"/>
            <a:ext cx="3624136" cy="3624136"/>
          </a:xfrm>
          <a:prstGeom prst="rect">
            <a:avLst/>
          </a:prstGeom>
        </p:spPr>
      </p:pic>
      <p:pic>
        <p:nvPicPr>
          <p:cNvPr id="24" name="Billede 23" descr="Et billede, der indeholder tekst&#10;&#10;Automatisk genereret beskrivelse">
            <a:extLst>
              <a:ext uri="{FF2B5EF4-FFF2-40B4-BE49-F238E27FC236}">
                <a16:creationId xmlns:a16="http://schemas.microsoft.com/office/drawing/2014/main" id="{13F7174F-C95B-47F8-A6E6-3E22C238CD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155" y="120024"/>
            <a:ext cx="4442371" cy="4442371"/>
          </a:xfrm>
          <a:prstGeom prst="rect">
            <a:avLst/>
          </a:prstGeom>
        </p:spPr>
      </p:pic>
      <p:pic>
        <p:nvPicPr>
          <p:cNvPr id="12" name="Billede 11" descr="Et billede, der indeholder tekst&#10;&#10;Automatisk genereret beskrivelse">
            <a:extLst>
              <a:ext uri="{FF2B5EF4-FFF2-40B4-BE49-F238E27FC236}">
                <a16:creationId xmlns:a16="http://schemas.microsoft.com/office/drawing/2014/main" id="{051CCC93-8FEE-4EDD-AD63-C76137588A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0" y="911770"/>
            <a:ext cx="3624135" cy="3624135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3A241478-49DA-4930-8502-C0E592647A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3" y="3631514"/>
            <a:ext cx="3217409" cy="321740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0250C9F-DC59-4141-9F1E-B9E6B697C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718" y="0"/>
            <a:ext cx="10515600" cy="1325563"/>
          </a:xfrm>
        </p:spPr>
        <p:txBody>
          <a:bodyPr>
            <a:normAutofit/>
          </a:bodyPr>
          <a:lstStyle/>
          <a:p>
            <a:r>
              <a:rPr lang="da-DK" sz="1800" dirty="0">
                <a:latin typeface="Arial" panose="020B0604020202020204" pitchFamily="34" charset="0"/>
                <a:cs typeface="Arial" panose="020B0604020202020204" pitchFamily="34" charset="0"/>
              </a:rPr>
              <a:t>Fig 6g n1, n2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90B91580-8C03-48A0-A2D8-CB5BBDF6F441}"/>
              </a:ext>
            </a:extLst>
          </p:cNvPr>
          <p:cNvSpPr txBox="1"/>
          <p:nvPr/>
        </p:nvSpPr>
        <p:spPr>
          <a:xfrm>
            <a:off x="1111000" y="3444314"/>
            <a:ext cx="1653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p150 1:1000</a:t>
            </a:r>
          </a:p>
          <a:p>
            <a:r>
              <a:rPr lang="da-DK" dirty="0" err="1"/>
              <a:t>Exposed</a:t>
            </a:r>
            <a:r>
              <a:rPr lang="da-DK" dirty="0"/>
              <a:t> 4s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B0B893AD-9501-48E2-B327-F99518045CBD}"/>
              </a:ext>
            </a:extLst>
          </p:cNvPr>
          <p:cNvSpPr txBox="1"/>
          <p:nvPr/>
        </p:nvSpPr>
        <p:spPr>
          <a:xfrm>
            <a:off x="590416" y="5676561"/>
            <a:ext cx="2931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NHE1 1:500</a:t>
            </a:r>
          </a:p>
          <a:p>
            <a:r>
              <a:rPr lang="da-DK" dirty="0" err="1"/>
              <a:t>Exposed</a:t>
            </a:r>
            <a:r>
              <a:rPr lang="da-DK" dirty="0"/>
              <a:t> 3s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48A39BCF-4C77-4E8F-88CD-272D590EDA80}"/>
              </a:ext>
            </a:extLst>
          </p:cNvPr>
          <p:cNvSpPr txBox="1"/>
          <p:nvPr/>
        </p:nvSpPr>
        <p:spPr>
          <a:xfrm>
            <a:off x="4462403" y="3075395"/>
            <a:ext cx="1653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Akt 1:700</a:t>
            </a:r>
          </a:p>
          <a:p>
            <a:r>
              <a:rPr lang="da-DK" dirty="0" err="1"/>
              <a:t>Exposed</a:t>
            </a:r>
            <a:r>
              <a:rPr lang="da-DK" dirty="0"/>
              <a:t> 10s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1B59E1EC-67F5-4DD8-AFA8-B49DD68F3EB8}"/>
              </a:ext>
            </a:extLst>
          </p:cNvPr>
          <p:cNvSpPr txBox="1"/>
          <p:nvPr/>
        </p:nvSpPr>
        <p:spPr>
          <a:xfrm>
            <a:off x="4177827" y="5506792"/>
            <a:ext cx="2931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/>
              <a:t>Calmodulin</a:t>
            </a:r>
            <a:r>
              <a:rPr lang="da-DK" dirty="0"/>
              <a:t> 1:500</a:t>
            </a:r>
          </a:p>
          <a:p>
            <a:r>
              <a:rPr lang="da-DK" dirty="0" err="1"/>
              <a:t>Exposed</a:t>
            </a:r>
            <a:r>
              <a:rPr lang="da-DK" dirty="0"/>
              <a:t> 6s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96651B62-1388-47A9-8344-C78CE6729CF1}"/>
              </a:ext>
            </a:extLst>
          </p:cNvPr>
          <p:cNvSpPr txBox="1"/>
          <p:nvPr/>
        </p:nvSpPr>
        <p:spPr>
          <a:xfrm>
            <a:off x="8698953" y="2971263"/>
            <a:ext cx="1653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pAkt 1:200</a:t>
            </a:r>
          </a:p>
          <a:p>
            <a:r>
              <a:rPr lang="da-DK" dirty="0" err="1"/>
              <a:t>Exposed</a:t>
            </a:r>
            <a:r>
              <a:rPr lang="da-DK" dirty="0"/>
              <a:t> 1min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80250C9F-DC59-4141-9F1E-B9E6B697C34F}"/>
              </a:ext>
            </a:extLst>
          </p:cNvPr>
          <p:cNvSpPr txBox="1">
            <a:spLocks/>
          </p:cNvSpPr>
          <p:nvPr/>
        </p:nvSpPr>
        <p:spPr>
          <a:xfrm>
            <a:off x="348343" y="45505"/>
            <a:ext cx="10515600" cy="7023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Figure</a:t>
            </a:r>
            <a:r>
              <a:rPr lang="da-D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6 - Source data 2</a:t>
            </a:r>
            <a:endParaRPr lang="da-D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8787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139</Words>
  <Application>Microsoft Office PowerPoint</Application>
  <PresentationFormat>Widescreen</PresentationFormat>
  <Paragraphs>31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Office-tema</vt:lpstr>
      <vt:lpstr>Fig 6g n3, n4</vt:lpstr>
      <vt:lpstr>Fig 6g n1, n2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 ms raw WB</dc:title>
  <dc:creator>Lise Sjøgaard</dc:creator>
  <cp:lastModifiedBy>Stine Helene Falsig Pedersen</cp:lastModifiedBy>
  <cp:revision>4</cp:revision>
  <dcterms:created xsi:type="dcterms:W3CDTF">2021-02-12T13:03:02Z</dcterms:created>
  <dcterms:modified xsi:type="dcterms:W3CDTF">2021-02-18T11:29:25Z</dcterms:modified>
</cp:coreProperties>
</file>