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5940425" cy="9359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1" d="100"/>
          <a:sy n="71" d="100"/>
        </p:scale>
        <p:origin x="29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532" y="1531818"/>
            <a:ext cx="5049361" cy="3258632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53" y="4916115"/>
            <a:ext cx="4455319" cy="2259809"/>
          </a:xfrm>
        </p:spPr>
        <p:txBody>
          <a:bodyPr/>
          <a:lstStyle>
            <a:lvl1pPr marL="0" indent="0" algn="ctr">
              <a:buNone/>
              <a:defRPr sz="1559"/>
            </a:lvl1pPr>
            <a:lvl2pPr marL="297043" indent="0" algn="ctr">
              <a:buNone/>
              <a:defRPr sz="1299"/>
            </a:lvl2pPr>
            <a:lvl3pPr marL="594086" indent="0" algn="ctr">
              <a:buNone/>
              <a:defRPr sz="1169"/>
            </a:lvl3pPr>
            <a:lvl4pPr marL="891129" indent="0" algn="ctr">
              <a:buNone/>
              <a:defRPr sz="1040"/>
            </a:lvl4pPr>
            <a:lvl5pPr marL="1188171" indent="0" algn="ctr">
              <a:buNone/>
              <a:defRPr sz="1040"/>
            </a:lvl5pPr>
            <a:lvl6pPr marL="1485214" indent="0" algn="ctr">
              <a:buNone/>
              <a:defRPr sz="1040"/>
            </a:lvl6pPr>
            <a:lvl7pPr marL="1782257" indent="0" algn="ctr">
              <a:buNone/>
              <a:defRPr sz="1040"/>
            </a:lvl7pPr>
            <a:lvl8pPr marL="2079300" indent="0" algn="ctr">
              <a:buNone/>
              <a:defRPr sz="1040"/>
            </a:lvl8pPr>
            <a:lvl9pPr marL="2376343" indent="0" algn="ctr">
              <a:buNone/>
              <a:defRPr sz="10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088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22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1117" y="498328"/>
            <a:ext cx="1280904" cy="79320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405" y="498328"/>
            <a:ext cx="3768457" cy="79320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09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47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10" y="2333478"/>
            <a:ext cx="5123617" cy="3893458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310" y="6263769"/>
            <a:ext cx="5123617" cy="2047477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/>
                </a:solidFill>
              </a:defRPr>
            </a:lvl1pPr>
            <a:lvl2pPr marL="297043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4086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1129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4pPr>
            <a:lvl5pPr marL="1188171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5pPr>
            <a:lvl6pPr marL="1485214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6pPr>
            <a:lvl7pPr marL="1782257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7pPr>
            <a:lvl8pPr marL="207930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8pPr>
            <a:lvl9pPr marL="2376343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6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404" y="2491640"/>
            <a:ext cx="2524681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7340" y="2491640"/>
            <a:ext cx="2524681" cy="59387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6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498330"/>
            <a:ext cx="5123617" cy="18091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179" y="2294476"/>
            <a:ext cx="2513078" cy="1124487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7043" indent="0">
              <a:buNone/>
              <a:defRPr sz="1299" b="1"/>
            </a:lvl2pPr>
            <a:lvl3pPr marL="594086" indent="0">
              <a:buNone/>
              <a:defRPr sz="1169" b="1"/>
            </a:lvl3pPr>
            <a:lvl4pPr marL="891129" indent="0">
              <a:buNone/>
              <a:defRPr sz="1040" b="1"/>
            </a:lvl4pPr>
            <a:lvl5pPr marL="1188171" indent="0">
              <a:buNone/>
              <a:defRPr sz="1040" b="1"/>
            </a:lvl5pPr>
            <a:lvl6pPr marL="1485214" indent="0">
              <a:buNone/>
              <a:defRPr sz="1040" b="1"/>
            </a:lvl6pPr>
            <a:lvl7pPr marL="1782257" indent="0">
              <a:buNone/>
              <a:defRPr sz="1040" b="1"/>
            </a:lvl7pPr>
            <a:lvl8pPr marL="2079300" indent="0">
              <a:buNone/>
              <a:defRPr sz="1040" b="1"/>
            </a:lvl8pPr>
            <a:lvl9pPr marL="2376343" indent="0">
              <a:buNone/>
              <a:defRPr sz="10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179" y="3418964"/>
            <a:ext cx="2513078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7341" y="2294476"/>
            <a:ext cx="2525454" cy="1124487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7043" indent="0">
              <a:buNone/>
              <a:defRPr sz="1299" b="1"/>
            </a:lvl2pPr>
            <a:lvl3pPr marL="594086" indent="0">
              <a:buNone/>
              <a:defRPr sz="1169" b="1"/>
            </a:lvl3pPr>
            <a:lvl4pPr marL="891129" indent="0">
              <a:buNone/>
              <a:defRPr sz="1040" b="1"/>
            </a:lvl4pPr>
            <a:lvl5pPr marL="1188171" indent="0">
              <a:buNone/>
              <a:defRPr sz="1040" b="1"/>
            </a:lvl5pPr>
            <a:lvl6pPr marL="1485214" indent="0">
              <a:buNone/>
              <a:defRPr sz="1040" b="1"/>
            </a:lvl6pPr>
            <a:lvl7pPr marL="1782257" indent="0">
              <a:buNone/>
              <a:defRPr sz="1040" b="1"/>
            </a:lvl7pPr>
            <a:lvl8pPr marL="2079300" indent="0">
              <a:buNone/>
              <a:defRPr sz="1040" b="1"/>
            </a:lvl8pPr>
            <a:lvl9pPr marL="2376343" indent="0">
              <a:buNone/>
              <a:defRPr sz="10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7341" y="3418964"/>
            <a:ext cx="2525454" cy="50287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33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31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7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623993"/>
            <a:ext cx="1915942" cy="2183977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454" y="1347654"/>
            <a:ext cx="3007340" cy="6651596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2807970"/>
            <a:ext cx="1915942" cy="5202112"/>
          </a:xfrm>
        </p:spPr>
        <p:txBody>
          <a:bodyPr/>
          <a:lstStyle>
            <a:lvl1pPr marL="0" indent="0">
              <a:buNone/>
              <a:defRPr sz="1040"/>
            </a:lvl1pPr>
            <a:lvl2pPr marL="297043" indent="0">
              <a:buNone/>
              <a:defRPr sz="910"/>
            </a:lvl2pPr>
            <a:lvl3pPr marL="594086" indent="0">
              <a:buNone/>
              <a:defRPr sz="780"/>
            </a:lvl3pPr>
            <a:lvl4pPr marL="891129" indent="0">
              <a:buNone/>
              <a:defRPr sz="650"/>
            </a:lvl4pPr>
            <a:lvl5pPr marL="1188171" indent="0">
              <a:buNone/>
              <a:defRPr sz="650"/>
            </a:lvl5pPr>
            <a:lvl6pPr marL="1485214" indent="0">
              <a:buNone/>
              <a:defRPr sz="650"/>
            </a:lvl6pPr>
            <a:lvl7pPr marL="1782257" indent="0">
              <a:buNone/>
              <a:defRPr sz="650"/>
            </a:lvl7pPr>
            <a:lvl8pPr marL="2079300" indent="0">
              <a:buNone/>
              <a:defRPr sz="650"/>
            </a:lvl8pPr>
            <a:lvl9pPr marL="2376343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345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623993"/>
            <a:ext cx="1915942" cy="2183977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5454" y="1347654"/>
            <a:ext cx="3007340" cy="6651596"/>
          </a:xfrm>
        </p:spPr>
        <p:txBody>
          <a:bodyPr anchor="t"/>
          <a:lstStyle>
            <a:lvl1pPr marL="0" indent="0">
              <a:buNone/>
              <a:defRPr sz="2079"/>
            </a:lvl1pPr>
            <a:lvl2pPr marL="297043" indent="0">
              <a:buNone/>
              <a:defRPr sz="1819"/>
            </a:lvl2pPr>
            <a:lvl3pPr marL="594086" indent="0">
              <a:buNone/>
              <a:defRPr sz="1559"/>
            </a:lvl3pPr>
            <a:lvl4pPr marL="891129" indent="0">
              <a:buNone/>
              <a:defRPr sz="1299"/>
            </a:lvl4pPr>
            <a:lvl5pPr marL="1188171" indent="0">
              <a:buNone/>
              <a:defRPr sz="1299"/>
            </a:lvl5pPr>
            <a:lvl6pPr marL="1485214" indent="0">
              <a:buNone/>
              <a:defRPr sz="1299"/>
            </a:lvl6pPr>
            <a:lvl7pPr marL="1782257" indent="0">
              <a:buNone/>
              <a:defRPr sz="1299"/>
            </a:lvl7pPr>
            <a:lvl8pPr marL="2079300" indent="0">
              <a:buNone/>
              <a:defRPr sz="1299"/>
            </a:lvl8pPr>
            <a:lvl9pPr marL="2376343" indent="0">
              <a:buNone/>
              <a:defRPr sz="12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2807970"/>
            <a:ext cx="1915942" cy="5202112"/>
          </a:xfrm>
        </p:spPr>
        <p:txBody>
          <a:bodyPr/>
          <a:lstStyle>
            <a:lvl1pPr marL="0" indent="0">
              <a:buNone/>
              <a:defRPr sz="1040"/>
            </a:lvl1pPr>
            <a:lvl2pPr marL="297043" indent="0">
              <a:buNone/>
              <a:defRPr sz="910"/>
            </a:lvl2pPr>
            <a:lvl3pPr marL="594086" indent="0">
              <a:buNone/>
              <a:defRPr sz="780"/>
            </a:lvl3pPr>
            <a:lvl4pPr marL="891129" indent="0">
              <a:buNone/>
              <a:defRPr sz="650"/>
            </a:lvl4pPr>
            <a:lvl5pPr marL="1188171" indent="0">
              <a:buNone/>
              <a:defRPr sz="650"/>
            </a:lvl5pPr>
            <a:lvl6pPr marL="1485214" indent="0">
              <a:buNone/>
              <a:defRPr sz="650"/>
            </a:lvl6pPr>
            <a:lvl7pPr marL="1782257" indent="0">
              <a:buNone/>
              <a:defRPr sz="650"/>
            </a:lvl7pPr>
            <a:lvl8pPr marL="2079300" indent="0">
              <a:buNone/>
              <a:defRPr sz="650"/>
            </a:lvl8pPr>
            <a:lvl9pPr marL="2376343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30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404" y="498330"/>
            <a:ext cx="5123617" cy="1809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404" y="2491640"/>
            <a:ext cx="5123617" cy="5938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404" y="8675243"/>
            <a:ext cx="1336596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C4FD-9008-E348-B015-416677695CFD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7766" y="8675243"/>
            <a:ext cx="2004893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5425" y="8675243"/>
            <a:ext cx="1336596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60B8F-0A26-BF46-BD19-0EC1DD04CE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5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94086" rtl="0" eaLnBrk="1" latinLnBrk="0" hangingPunct="1">
        <a:lnSpc>
          <a:spcPct val="90000"/>
        </a:lnSpc>
        <a:spcBef>
          <a:spcPct val="0"/>
        </a:spcBef>
        <a:buNone/>
        <a:defRPr kumimoji="1" sz="2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521" indent="-148521" algn="l" defTabSz="59408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kumimoji="1"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564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607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650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693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736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778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821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864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7043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4086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1129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8171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5214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2257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9300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6343" algn="l" defTabSz="594086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Line 253">
            <a:extLst>
              <a:ext uri="{FF2B5EF4-FFF2-40B4-BE49-F238E27FC236}">
                <a16:creationId xmlns:a16="http://schemas.microsoft.com/office/drawing/2014/main" id="{D5CBF03D-A3BF-7C4C-B1F5-7F8AA2E3D0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4823" y="2023658"/>
            <a:ext cx="0" cy="7452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4" name="Line 253">
            <a:extLst>
              <a:ext uri="{FF2B5EF4-FFF2-40B4-BE49-F238E27FC236}">
                <a16:creationId xmlns:a16="http://schemas.microsoft.com/office/drawing/2014/main" id="{13BB2004-1236-2B4C-878E-9DFA7C44A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14740" y="2023657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5" name="Line 253">
            <a:extLst>
              <a:ext uri="{FF2B5EF4-FFF2-40B4-BE49-F238E27FC236}">
                <a16:creationId xmlns:a16="http://schemas.microsoft.com/office/drawing/2014/main" id="{7EDD91FE-BEE3-E14C-BB0F-2C99D714C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3783" y="2023657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6" name="Line 253">
            <a:extLst>
              <a:ext uri="{FF2B5EF4-FFF2-40B4-BE49-F238E27FC236}">
                <a16:creationId xmlns:a16="http://schemas.microsoft.com/office/drawing/2014/main" id="{2439B680-8709-F642-9C49-21E166AF04E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76549" y="1721869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7" name="Line 253">
            <a:extLst>
              <a:ext uri="{FF2B5EF4-FFF2-40B4-BE49-F238E27FC236}">
                <a16:creationId xmlns:a16="http://schemas.microsoft.com/office/drawing/2014/main" id="{8D8B8AEC-BCAD-464C-8D6A-3EE673CC948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16508" y="1723164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8" name="Line 253">
            <a:extLst>
              <a:ext uri="{FF2B5EF4-FFF2-40B4-BE49-F238E27FC236}">
                <a16:creationId xmlns:a16="http://schemas.microsoft.com/office/drawing/2014/main" id="{05763CF7-2181-064C-AC9E-E6F2BEBC1C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4173" y="1723164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9" name="Line 253">
            <a:extLst>
              <a:ext uri="{FF2B5EF4-FFF2-40B4-BE49-F238E27FC236}">
                <a16:creationId xmlns:a16="http://schemas.microsoft.com/office/drawing/2014/main" id="{D61EC8EF-85CF-2149-8BE0-E2683F9CA7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2380" y="2012035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0" name="Line 253">
            <a:extLst>
              <a:ext uri="{FF2B5EF4-FFF2-40B4-BE49-F238E27FC236}">
                <a16:creationId xmlns:a16="http://schemas.microsoft.com/office/drawing/2014/main" id="{073380B9-A9A1-6A4C-9BDD-C77AA828B5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4397" y="1710731"/>
            <a:ext cx="0" cy="756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1" name="Rectangle 239">
            <a:extLst>
              <a:ext uri="{FF2B5EF4-FFF2-40B4-BE49-F238E27FC236}">
                <a16:creationId xmlns:a16="http://schemas.microsoft.com/office/drawing/2014/main" id="{7A30D763-564A-684B-950F-102B8B298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357" y="2385078"/>
            <a:ext cx="3976784" cy="67026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2" name="Line 284">
            <a:extLst>
              <a:ext uri="{FF2B5EF4-FFF2-40B4-BE49-F238E27FC236}">
                <a16:creationId xmlns:a16="http://schemas.microsoft.com/office/drawing/2014/main" id="{141D9918-76A8-B648-BA3F-C1231F4AC8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32521" y="2036074"/>
            <a:ext cx="0" cy="563269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3" name="Text Box 285">
            <a:extLst>
              <a:ext uri="{FF2B5EF4-FFF2-40B4-BE49-F238E27FC236}">
                <a16:creationId xmlns:a16="http://schemas.microsoft.com/office/drawing/2014/main" id="{7AAD46ED-A66C-7046-A6DC-61513AC49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4391" y="2630636"/>
            <a:ext cx="896997" cy="1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G</a:t>
            </a:r>
            <a:r>
              <a:rPr lang="en-US" altLang="ja-JP" sz="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en-US" altLang="ja-JP" sz="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A  in </a:t>
            </a:r>
            <a:r>
              <a:rPr lang="en-US" altLang="ja-JP" sz="1200" i="1" dirty="0">
                <a:latin typeface="Arial" charset="0"/>
                <a:ea typeface="Arial" charset="0"/>
                <a:cs typeface="Arial" charset="0"/>
              </a:rPr>
              <a:t>rrd1</a:t>
            </a:r>
          </a:p>
        </p:txBody>
      </p:sp>
      <p:sp>
        <p:nvSpPr>
          <p:cNvPr id="414" name="Rectangle 2">
            <a:extLst>
              <a:ext uri="{FF2B5EF4-FFF2-40B4-BE49-F238E27FC236}">
                <a16:creationId xmlns:a16="http://schemas.microsoft.com/office/drawing/2014/main" id="{0F00A095-8940-B84B-9DBE-59A064F01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615" y="614430"/>
            <a:ext cx="3886818" cy="101701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5" name="Rectangle 205">
            <a:extLst>
              <a:ext uri="{FF2B5EF4-FFF2-40B4-BE49-F238E27FC236}">
                <a16:creationId xmlns:a16="http://schemas.microsoft.com/office/drawing/2014/main" id="{269F01B6-01FA-1341-939A-622D14D60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278" y="617038"/>
            <a:ext cx="174718" cy="9127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6" name="Text Box 210">
            <a:extLst>
              <a:ext uri="{FF2B5EF4-FFF2-40B4-BE49-F238E27FC236}">
                <a16:creationId xmlns:a16="http://schemas.microsoft.com/office/drawing/2014/main" id="{710CECA3-AB22-8748-B349-43A432E46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859" y="570098"/>
            <a:ext cx="431099" cy="1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 err="1">
                <a:latin typeface="Arial" charset="0"/>
                <a:ea typeface="Arial" charset="0"/>
                <a:cs typeface="Arial" charset="0"/>
              </a:rPr>
              <a:t>Chr.III</a:t>
            </a:r>
            <a:endParaRPr lang="en-US" altLang="ja-JP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7" name="Line 237">
            <a:extLst>
              <a:ext uri="{FF2B5EF4-FFF2-40B4-BE49-F238E27FC236}">
                <a16:creationId xmlns:a16="http://schemas.microsoft.com/office/drawing/2014/main" id="{4DD04EF9-5EB0-4448-A814-C2932CA541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6516" y="718739"/>
            <a:ext cx="1395134" cy="6023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8" name="Line 238">
            <a:extLst>
              <a:ext uri="{FF2B5EF4-FFF2-40B4-BE49-F238E27FC236}">
                <a16:creationId xmlns:a16="http://schemas.microsoft.com/office/drawing/2014/main" id="{37C88275-0139-C54F-9EC1-AB45CD409D4B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6368" y="718739"/>
            <a:ext cx="2301320" cy="60760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9" name="Rectangle 239">
            <a:extLst>
              <a:ext uri="{FF2B5EF4-FFF2-40B4-BE49-F238E27FC236}">
                <a16:creationId xmlns:a16="http://schemas.microsoft.com/office/drawing/2014/main" id="{0950F2E4-03CD-E649-B210-6C80B5165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029" y="1246804"/>
            <a:ext cx="3976784" cy="14472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0" name="Text Box 252">
            <a:extLst>
              <a:ext uri="{FF2B5EF4-FFF2-40B4-BE49-F238E27FC236}">
                <a16:creationId xmlns:a16="http://schemas.microsoft.com/office/drawing/2014/main" id="{18EA280D-68A9-CE44-AD79-69C09B682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791" y="1528439"/>
            <a:ext cx="343050" cy="1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BAC</a:t>
            </a:r>
          </a:p>
        </p:txBody>
      </p:sp>
      <p:sp>
        <p:nvSpPr>
          <p:cNvPr id="421" name="Line 273">
            <a:extLst>
              <a:ext uri="{FF2B5EF4-FFF2-40B4-BE49-F238E27FC236}">
                <a16:creationId xmlns:a16="http://schemas.microsoft.com/office/drawing/2014/main" id="{5FB5EA00-0A0D-6147-B205-D1BB5DC4007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3014" y="2231222"/>
            <a:ext cx="0" cy="6910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2" name="Line 274">
            <a:extLst>
              <a:ext uri="{FF2B5EF4-FFF2-40B4-BE49-F238E27FC236}">
                <a16:creationId xmlns:a16="http://schemas.microsoft.com/office/drawing/2014/main" id="{BAF18770-FFDF-0C4C-AFA0-BB5E1B733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5465002" y="2229918"/>
            <a:ext cx="0" cy="7040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3" name="Line 114">
            <a:extLst>
              <a:ext uri="{FF2B5EF4-FFF2-40B4-BE49-F238E27FC236}">
                <a16:creationId xmlns:a16="http://schemas.microsoft.com/office/drawing/2014/main" id="{650A24F5-5B03-4047-A264-30CF90E36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1710" y="2269034"/>
            <a:ext cx="49807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4" name="Text Box 115">
            <a:extLst>
              <a:ext uri="{FF2B5EF4-FFF2-40B4-BE49-F238E27FC236}">
                <a16:creationId xmlns:a16="http://schemas.microsoft.com/office/drawing/2014/main" id="{B8B67E19-94B3-9043-973E-4C6DF51F0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0384" y="2261210"/>
            <a:ext cx="455873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100 kb</a:t>
            </a:r>
          </a:p>
        </p:txBody>
      </p:sp>
      <p:sp>
        <p:nvSpPr>
          <p:cNvPr id="425" name="Line 189">
            <a:extLst>
              <a:ext uri="{FF2B5EF4-FFF2-40B4-BE49-F238E27FC236}">
                <a16:creationId xmlns:a16="http://schemas.microsoft.com/office/drawing/2014/main" id="{82C1E24F-FD3F-9A47-86B6-D0F1D6712C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6730" y="491867"/>
            <a:ext cx="385017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6" name="Line 190">
            <a:extLst>
              <a:ext uri="{FF2B5EF4-FFF2-40B4-BE49-F238E27FC236}">
                <a16:creationId xmlns:a16="http://schemas.microsoft.com/office/drawing/2014/main" id="{DF0EB6AC-3234-6445-A748-96FBEF3BEEC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0037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7" name="Line 191">
            <a:extLst>
              <a:ext uri="{FF2B5EF4-FFF2-40B4-BE49-F238E27FC236}">
                <a16:creationId xmlns:a16="http://schemas.microsoft.com/office/drawing/2014/main" id="{FBCA6B44-FD20-8742-856F-0A14D94482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68114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8" name="Line 192">
            <a:extLst>
              <a:ext uri="{FF2B5EF4-FFF2-40B4-BE49-F238E27FC236}">
                <a16:creationId xmlns:a16="http://schemas.microsoft.com/office/drawing/2014/main" id="{46FACC4F-4728-5D43-9402-859AE497C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291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9" name="Line 193">
            <a:extLst>
              <a:ext uri="{FF2B5EF4-FFF2-40B4-BE49-F238E27FC236}">
                <a16:creationId xmlns:a16="http://schemas.microsoft.com/office/drawing/2014/main" id="{5DB984CB-FBEB-3849-80F3-99E508566D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4388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0" name="Line 194">
            <a:extLst>
              <a:ext uri="{FF2B5EF4-FFF2-40B4-BE49-F238E27FC236}">
                <a16:creationId xmlns:a16="http://schemas.microsoft.com/office/drawing/2014/main" id="{5CD42FB8-38C1-BC47-8413-50535141C0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2466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1" name="Line 195">
            <a:extLst>
              <a:ext uri="{FF2B5EF4-FFF2-40B4-BE49-F238E27FC236}">
                <a16:creationId xmlns:a16="http://schemas.microsoft.com/office/drawing/2014/main" id="{DA922F27-0E9B-9141-8190-3A7964551D2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7236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2" name="Line 196">
            <a:extLst>
              <a:ext uri="{FF2B5EF4-FFF2-40B4-BE49-F238E27FC236}">
                <a16:creationId xmlns:a16="http://schemas.microsoft.com/office/drawing/2014/main" id="{1DF910F1-C5C0-DC44-983B-776586BE4F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7027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3" name="Line 197">
            <a:extLst>
              <a:ext uri="{FF2B5EF4-FFF2-40B4-BE49-F238E27FC236}">
                <a16:creationId xmlns:a16="http://schemas.microsoft.com/office/drawing/2014/main" id="{967EF92E-41A5-754B-B760-82135E49C7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0124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4" name="Line 200">
            <a:extLst>
              <a:ext uri="{FF2B5EF4-FFF2-40B4-BE49-F238E27FC236}">
                <a16:creationId xmlns:a16="http://schemas.microsoft.com/office/drawing/2014/main" id="{4E801D2A-3722-D242-A841-7FEBE5FD23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11379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5" name="Line 201">
            <a:extLst>
              <a:ext uri="{FF2B5EF4-FFF2-40B4-BE49-F238E27FC236}">
                <a16:creationId xmlns:a16="http://schemas.microsoft.com/office/drawing/2014/main" id="{A013FDA0-564F-3A48-88E1-26C47FE31F6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4895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6" name="Line 203">
            <a:extLst>
              <a:ext uri="{FF2B5EF4-FFF2-40B4-BE49-F238E27FC236}">
                <a16:creationId xmlns:a16="http://schemas.microsoft.com/office/drawing/2014/main" id="{4F20D786-5993-1941-99D1-F38A1B143C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9536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7" name="Line 204">
            <a:extLst>
              <a:ext uri="{FF2B5EF4-FFF2-40B4-BE49-F238E27FC236}">
                <a16:creationId xmlns:a16="http://schemas.microsoft.com/office/drawing/2014/main" id="{4BF171E2-75B0-9B45-AD9E-1E80AB68507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6901" y="414939"/>
            <a:ext cx="0" cy="15255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8" name="Text Box 206">
            <a:extLst>
              <a:ext uri="{FF2B5EF4-FFF2-40B4-BE49-F238E27FC236}">
                <a16:creationId xmlns:a16="http://schemas.microsoft.com/office/drawing/2014/main" id="{B3C4AE39-2DA6-D546-96BC-5ED682ACB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4578" y="229790"/>
            <a:ext cx="235930" cy="1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50</a:t>
            </a:r>
          </a:p>
        </p:txBody>
      </p:sp>
      <p:sp>
        <p:nvSpPr>
          <p:cNvPr id="439" name="Text Box 207">
            <a:extLst>
              <a:ext uri="{FF2B5EF4-FFF2-40B4-BE49-F238E27FC236}">
                <a16:creationId xmlns:a16="http://schemas.microsoft.com/office/drawing/2014/main" id="{0B04CB61-1796-F244-AA9F-1968D263B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884" y="229790"/>
            <a:ext cx="148921" cy="1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440" name="Text Box 208">
            <a:extLst>
              <a:ext uri="{FF2B5EF4-FFF2-40B4-BE49-F238E27FC236}">
                <a16:creationId xmlns:a16="http://schemas.microsoft.com/office/drawing/2014/main" id="{515BCBD3-A779-B742-9FB2-5CBAA7D99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5837" y="229790"/>
            <a:ext cx="420420" cy="21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105</a:t>
            </a:r>
          </a:p>
        </p:txBody>
      </p:sp>
      <p:sp>
        <p:nvSpPr>
          <p:cNvPr id="441" name="Text Box 209">
            <a:extLst>
              <a:ext uri="{FF2B5EF4-FFF2-40B4-BE49-F238E27FC236}">
                <a16:creationId xmlns:a16="http://schemas.microsoft.com/office/drawing/2014/main" id="{87AD1E00-939A-094C-BA5D-3A6747197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4582" y="241525"/>
            <a:ext cx="239277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 err="1">
                <a:latin typeface="Arial" charset="0"/>
                <a:ea typeface="Arial" charset="0"/>
                <a:cs typeface="Arial" charset="0"/>
              </a:rPr>
              <a:t>cM</a:t>
            </a:r>
            <a:endParaRPr lang="en-US" altLang="ja-JP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2" name="Rectangle 243">
            <a:extLst>
              <a:ext uri="{FF2B5EF4-FFF2-40B4-BE49-F238E27FC236}">
                <a16:creationId xmlns:a16="http://schemas.microsoft.com/office/drawing/2014/main" id="{C728DAB5-D18D-A542-8EA1-395D8C00C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1442" y="1996275"/>
            <a:ext cx="352341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3" name="Text Box 124">
            <a:extLst>
              <a:ext uri="{FF2B5EF4-FFF2-40B4-BE49-F238E27FC236}">
                <a16:creationId xmlns:a16="http://schemas.microsoft.com/office/drawing/2014/main" id="{C5E97E67-55A7-3C4C-BFEC-E880BB9B4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7328" y="1822241"/>
            <a:ext cx="442603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MWL2</a:t>
            </a:r>
          </a:p>
        </p:txBody>
      </p:sp>
      <p:sp>
        <p:nvSpPr>
          <p:cNvPr id="444" name="Rectangle 243">
            <a:extLst>
              <a:ext uri="{FF2B5EF4-FFF2-40B4-BE49-F238E27FC236}">
                <a16:creationId xmlns:a16="http://schemas.microsoft.com/office/drawing/2014/main" id="{C9212B1C-0107-C348-864F-9FF95A341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9389" y="1683461"/>
            <a:ext cx="309544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5" name="Text Box 124">
            <a:extLst>
              <a:ext uri="{FF2B5EF4-FFF2-40B4-BE49-F238E27FC236}">
                <a16:creationId xmlns:a16="http://schemas.microsoft.com/office/drawing/2014/main" id="{E3B3F3D0-E35D-7B44-BCE4-46121D3B5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589" y="1509827"/>
            <a:ext cx="460296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K13N2</a:t>
            </a:r>
          </a:p>
        </p:txBody>
      </p:sp>
      <p:sp>
        <p:nvSpPr>
          <p:cNvPr id="446" name="Rectangle 243">
            <a:extLst>
              <a:ext uri="{FF2B5EF4-FFF2-40B4-BE49-F238E27FC236}">
                <a16:creationId xmlns:a16="http://schemas.microsoft.com/office/drawing/2014/main" id="{AD67BDFC-5B17-6B46-A56C-F02140AB3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9729" y="1683461"/>
            <a:ext cx="358488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7" name="Text Box 124">
            <a:extLst>
              <a:ext uri="{FF2B5EF4-FFF2-40B4-BE49-F238E27FC236}">
                <a16:creationId xmlns:a16="http://schemas.microsoft.com/office/drawing/2014/main" id="{821DAE72-8693-3141-9B0C-A94EE50CE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6989" y="1509827"/>
            <a:ext cx="402795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K7P8</a:t>
            </a:r>
          </a:p>
        </p:txBody>
      </p:sp>
      <p:sp>
        <p:nvSpPr>
          <p:cNvPr id="448" name="Rectangle 243">
            <a:extLst>
              <a:ext uri="{FF2B5EF4-FFF2-40B4-BE49-F238E27FC236}">
                <a16:creationId xmlns:a16="http://schemas.microsoft.com/office/drawing/2014/main" id="{E7037A61-A7BC-5D44-82DE-AC768E307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102" y="1388772"/>
            <a:ext cx="32525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9" name="Text Box 124">
            <a:extLst>
              <a:ext uri="{FF2B5EF4-FFF2-40B4-BE49-F238E27FC236}">
                <a16:creationId xmlns:a16="http://schemas.microsoft.com/office/drawing/2014/main" id="{C2436259-48A2-B143-8694-55978F165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9011" y="1217254"/>
            <a:ext cx="454398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MJL14</a:t>
            </a:r>
          </a:p>
        </p:txBody>
      </p:sp>
      <p:sp>
        <p:nvSpPr>
          <p:cNvPr id="450" name="Rectangle 243">
            <a:extLst>
              <a:ext uri="{FF2B5EF4-FFF2-40B4-BE49-F238E27FC236}">
                <a16:creationId xmlns:a16="http://schemas.microsoft.com/office/drawing/2014/main" id="{7FBC6633-312E-6D43-B5AB-4343E2894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029" y="1388772"/>
            <a:ext cx="67936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1" name="Text Box 124">
            <a:extLst>
              <a:ext uri="{FF2B5EF4-FFF2-40B4-BE49-F238E27FC236}">
                <a16:creationId xmlns:a16="http://schemas.microsoft.com/office/drawing/2014/main" id="{BA61805A-CFF3-5A46-9380-ADA35C0F7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0304" y="1217254"/>
            <a:ext cx="419014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K9I22</a:t>
            </a:r>
          </a:p>
        </p:txBody>
      </p:sp>
      <p:sp>
        <p:nvSpPr>
          <p:cNvPr id="452" name="Rectangle 243">
            <a:extLst>
              <a:ext uri="{FF2B5EF4-FFF2-40B4-BE49-F238E27FC236}">
                <a16:creationId xmlns:a16="http://schemas.microsoft.com/office/drawing/2014/main" id="{1C697329-8E71-A848-A072-AC6DAE1997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3189" y="1388772"/>
            <a:ext cx="263490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3" name="Text Box 124">
            <a:extLst>
              <a:ext uri="{FF2B5EF4-FFF2-40B4-BE49-F238E27FC236}">
                <a16:creationId xmlns:a16="http://schemas.microsoft.com/office/drawing/2014/main" id="{293C5EC9-4147-5A49-8FCE-40A87EEC1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9423" y="1217254"/>
            <a:ext cx="411641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T5M7</a:t>
            </a:r>
          </a:p>
        </p:txBody>
      </p:sp>
      <p:sp>
        <p:nvSpPr>
          <p:cNvPr id="454" name="Rectangle 243">
            <a:extLst>
              <a:ext uri="{FF2B5EF4-FFF2-40B4-BE49-F238E27FC236}">
                <a16:creationId xmlns:a16="http://schemas.microsoft.com/office/drawing/2014/main" id="{CBCFB40F-7530-7A41-8CE5-8E3C7940D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3927" y="1388772"/>
            <a:ext cx="14784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5" name="Text Box 124">
            <a:extLst>
              <a:ext uri="{FF2B5EF4-FFF2-40B4-BE49-F238E27FC236}">
                <a16:creationId xmlns:a16="http://schemas.microsoft.com/office/drawing/2014/main" id="{892109FB-A863-E148-AD95-E76849288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7825" y="1217254"/>
            <a:ext cx="475039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MTE24</a:t>
            </a:r>
          </a:p>
        </p:txBody>
      </p:sp>
      <p:sp>
        <p:nvSpPr>
          <p:cNvPr id="456" name="Rectangle 243">
            <a:extLst>
              <a:ext uri="{FF2B5EF4-FFF2-40B4-BE49-F238E27FC236}">
                <a16:creationId xmlns:a16="http://schemas.microsoft.com/office/drawing/2014/main" id="{0C084435-3D21-9E47-A72B-8380B7934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3957" y="1388772"/>
            <a:ext cx="79200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7" name="Text Box 124">
            <a:extLst>
              <a:ext uri="{FF2B5EF4-FFF2-40B4-BE49-F238E27FC236}">
                <a16:creationId xmlns:a16="http://schemas.microsoft.com/office/drawing/2014/main" id="{4B516D1A-E47B-404C-8474-7D72254A7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2067" y="1217254"/>
            <a:ext cx="413117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K3G3</a:t>
            </a:r>
          </a:p>
        </p:txBody>
      </p:sp>
      <p:sp>
        <p:nvSpPr>
          <p:cNvPr id="458" name="Rectangle 243">
            <a:extLst>
              <a:ext uri="{FF2B5EF4-FFF2-40B4-BE49-F238E27FC236}">
                <a16:creationId xmlns:a16="http://schemas.microsoft.com/office/drawing/2014/main" id="{011DA3B2-85B5-6B4F-A161-78381C869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1144" y="1388772"/>
            <a:ext cx="175252" cy="378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9" name="Text Box 124">
            <a:extLst>
              <a:ext uri="{FF2B5EF4-FFF2-40B4-BE49-F238E27FC236}">
                <a16:creationId xmlns:a16="http://schemas.microsoft.com/office/drawing/2014/main" id="{D7AB6C40-47B0-9545-A87B-D2A4EA37D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513" y="1217254"/>
            <a:ext cx="485360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MSD24</a:t>
            </a:r>
          </a:p>
        </p:txBody>
      </p:sp>
      <p:sp>
        <p:nvSpPr>
          <p:cNvPr id="460" name="Text Box 261">
            <a:extLst>
              <a:ext uri="{FF2B5EF4-FFF2-40B4-BE49-F238E27FC236}">
                <a16:creationId xmlns:a16="http://schemas.microsoft.com/office/drawing/2014/main" id="{B12ABEDF-814A-9940-956B-14AF1D033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131" y="2405688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461" name="Rectangle 243">
            <a:extLst>
              <a:ext uri="{FF2B5EF4-FFF2-40B4-BE49-F238E27FC236}">
                <a16:creationId xmlns:a16="http://schemas.microsoft.com/office/drawing/2014/main" id="{9CE4394E-39A1-4F46-A906-E137858FD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133" y="1683461"/>
            <a:ext cx="333642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2" name="Text Box 124">
            <a:extLst>
              <a:ext uri="{FF2B5EF4-FFF2-40B4-BE49-F238E27FC236}">
                <a16:creationId xmlns:a16="http://schemas.microsoft.com/office/drawing/2014/main" id="{AC9DB1ED-456C-694D-A6FE-933A055C3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2276" y="1509827"/>
            <a:ext cx="454398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MJL12</a:t>
            </a:r>
          </a:p>
        </p:txBody>
      </p:sp>
      <p:sp>
        <p:nvSpPr>
          <p:cNvPr id="463" name="Text Box 261">
            <a:extLst>
              <a:ext uri="{FF2B5EF4-FFF2-40B4-BE49-F238E27FC236}">
                <a16:creationId xmlns:a16="http://schemas.microsoft.com/office/drawing/2014/main" id="{00170EB4-E42D-DA42-A9C6-23B534CC2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6371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464" name="Text Box 261">
            <a:extLst>
              <a:ext uri="{FF2B5EF4-FFF2-40B4-BE49-F238E27FC236}">
                <a16:creationId xmlns:a16="http://schemas.microsoft.com/office/drawing/2014/main" id="{075E11E4-1017-B54A-8695-55182BF13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6329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465" name="Text Box 261">
            <a:extLst>
              <a:ext uri="{FF2B5EF4-FFF2-40B4-BE49-F238E27FC236}">
                <a16:creationId xmlns:a16="http://schemas.microsoft.com/office/drawing/2014/main" id="{F60A3D61-B998-5A43-B031-8875116FD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1961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466" name="Text Box 261">
            <a:extLst>
              <a:ext uri="{FF2B5EF4-FFF2-40B4-BE49-F238E27FC236}">
                <a16:creationId xmlns:a16="http://schemas.microsoft.com/office/drawing/2014/main" id="{33DB718D-6123-2D45-9708-451D1898A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3604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467" name="Rectangle 243">
            <a:extLst>
              <a:ext uri="{FF2B5EF4-FFF2-40B4-BE49-F238E27FC236}">
                <a16:creationId xmlns:a16="http://schemas.microsoft.com/office/drawing/2014/main" id="{5C44E39C-6C8F-6A4F-83A8-DF7D975F8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399" y="1683461"/>
            <a:ext cx="340196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8" name="Text Box 124">
            <a:extLst>
              <a:ext uri="{FF2B5EF4-FFF2-40B4-BE49-F238E27FC236}">
                <a16:creationId xmlns:a16="http://schemas.microsoft.com/office/drawing/2014/main" id="{84E88A22-CCCE-CE4A-BD1A-288EED9D7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584" y="1509827"/>
            <a:ext cx="480936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MPE11</a:t>
            </a:r>
          </a:p>
        </p:txBody>
      </p:sp>
      <p:sp>
        <p:nvSpPr>
          <p:cNvPr id="469" name="Text Box 261">
            <a:extLst>
              <a:ext uri="{FF2B5EF4-FFF2-40B4-BE49-F238E27FC236}">
                <a16:creationId xmlns:a16="http://schemas.microsoft.com/office/drawing/2014/main" id="{1F84749A-D4BF-FA43-A750-AE4B9E4F2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3994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470" name="Rectangle 243">
            <a:extLst>
              <a:ext uri="{FF2B5EF4-FFF2-40B4-BE49-F238E27FC236}">
                <a16:creationId xmlns:a16="http://schemas.microsoft.com/office/drawing/2014/main" id="{264C1618-028D-F949-AA9F-B5947A020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025" y="1996275"/>
            <a:ext cx="394976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1" name="Text Box 124">
            <a:extLst>
              <a:ext uri="{FF2B5EF4-FFF2-40B4-BE49-F238E27FC236}">
                <a16:creationId xmlns:a16="http://schemas.microsoft.com/office/drawing/2014/main" id="{AC92FD67-8BA4-6C46-BB5B-FDC1A21D4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0478" y="1822241"/>
            <a:ext cx="479462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MTC11</a:t>
            </a:r>
          </a:p>
        </p:txBody>
      </p:sp>
      <p:sp>
        <p:nvSpPr>
          <p:cNvPr id="472" name="Text Box 261">
            <a:extLst>
              <a:ext uri="{FF2B5EF4-FFF2-40B4-BE49-F238E27FC236}">
                <a16:creationId xmlns:a16="http://schemas.microsoft.com/office/drawing/2014/main" id="{17FE1C6F-CA70-2444-92A1-C08BFE8B7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201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473" name="Rectangle 243">
            <a:extLst>
              <a:ext uri="{FF2B5EF4-FFF2-40B4-BE49-F238E27FC236}">
                <a16:creationId xmlns:a16="http://schemas.microsoft.com/office/drawing/2014/main" id="{A4AE1533-CB9A-474D-928F-DF25F1BEE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400" y="1683461"/>
            <a:ext cx="325968" cy="378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4" name="Text Box 124">
            <a:extLst>
              <a:ext uri="{FF2B5EF4-FFF2-40B4-BE49-F238E27FC236}">
                <a16:creationId xmlns:a16="http://schemas.microsoft.com/office/drawing/2014/main" id="{5D45E19C-5367-4440-9ECB-06E632DC8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605" y="1509827"/>
            <a:ext cx="491257" cy="1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MOB24</a:t>
            </a:r>
          </a:p>
        </p:txBody>
      </p:sp>
      <p:sp>
        <p:nvSpPr>
          <p:cNvPr id="475" name="Text Box 261">
            <a:extLst>
              <a:ext uri="{FF2B5EF4-FFF2-40B4-BE49-F238E27FC236}">
                <a16:creationId xmlns:a16="http://schemas.microsoft.com/office/drawing/2014/main" id="{85746EC3-36B0-B147-9CC8-D78CFCBB2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4219" y="2403146"/>
            <a:ext cx="117473" cy="16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868EF6F7-0217-0543-ADB1-AA13F741281F}"/>
              </a:ext>
            </a:extLst>
          </p:cNvPr>
          <p:cNvSpPr txBox="1"/>
          <p:nvPr/>
        </p:nvSpPr>
        <p:spPr>
          <a:xfrm>
            <a:off x="2568848" y="2820875"/>
            <a:ext cx="851000" cy="254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latin typeface="Arial" charset="0"/>
                <a:ea typeface="Arial" charset="0"/>
                <a:cs typeface="Arial" charset="0"/>
              </a:rPr>
              <a:t>At3g25430</a:t>
            </a:r>
            <a:endParaRPr lang="ja-JP" alt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7" name="Rectangle 2">
            <a:extLst>
              <a:ext uri="{FF2B5EF4-FFF2-40B4-BE49-F238E27FC236}">
                <a16:creationId xmlns:a16="http://schemas.microsoft.com/office/drawing/2014/main" id="{70AC45F3-A040-EA49-B3B7-4A26AA481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8932" y="3906390"/>
            <a:ext cx="3945310" cy="95291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8" name="Rectangle 205">
            <a:extLst>
              <a:ext uri="{FF2B5EF4-FFF2-40B4-BE49-F238E27FC236}">
                <a16:creationId xmlns:a16="http://schemas.microsoft.com/office/drawing/2014/main" id="{283FF07C-A48F-644D-9B43-BDA132A77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295" y="3908832"/>
            <a:ext cx="177347" cy="85518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9" name="Line 189">
            <a:extLst>
              <a:ext uri="{FF2B5EF4-FFF2-40B4-BE49-F238E27FC236}">
                <a16:creationId xmlns:a16="http://schemas.microsoft.com/office/drawing/2014/main" id="{E45EC0B5-115E-AC48-BB82-AF3AB2B53F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4813" y="3791551"/>
            <a:ext cx="39201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0" name="Line 190">
            <a:extLst>
              <a:ext uri="{FF2B5EF4-FFF2-40B4-BE49-F238E27FC236}">
                <a16:creationId xmlns:a16="http://schemas.microsoft.com/office/drawing/2014/main" id="{64E1B1AB-5535-9441-B382-5E1B95BB57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9519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1" name="Line 191">
            <a:extLst>
              <a:ext uri="{FF2B5EF4-FFF2-40B4-BE49-F238E27FC236}">
                <a16:creationId xmlns:a16="http://schemas.microsoft.com/office/drawing/2014/main" id="{FFE9DEA0-5D09-9242-83C8-7B11E306E1C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2745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2" name="Line 192">
            <a:extLst>
              <a:ext uri="{FF2B5EF4-FFF2-40B4-BE49-F238E27FC236}">
                <a16:creationId xmlns:a16="http://schemas.microsoft.com/office/drawing/2014/main" id="{F07618C8-42A4-8D47-BB25-B8F005A183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85824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3" name="Line 193">
            <a:extLst>
              <a:ext uri="{FF2B5EF4-FFF2-40B4-BE49-F238E27FC236}">
                <a16:creationId xmlns:a16="http://schemas.microsoft.com/office/drawing/2014/main" id="{EB725220-E85E-F245-9BFF-9934F67CFF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3020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4" name="Line 194">
            <a:extLst>
              <a:ext uri="{FF2B5EF4-FFF2-40B4-BE49-F238E27FC236}">
                <a16:creationId xmlns:a16="http://schemas.microsoft.com/office/drawing/2014/main" id="{C11B400E-BF0E-2240-9118-4B5DAF1B0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2456245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5" name="Line 195">
            <a:extLst>
              <a:ext uri="{FF2B5EF4-FFF2-40B4-BE49-F238E27FC236}">
                <a16:creationId xmlns:a16="http://schemas.microsoft.com/office/drawing/2014/main" id="{7B92A8CC-5DC2-2F4B-A1CA-A1CED4B594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4765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6" name="Line 196">
            <a:extLst>
              <a:ext uri="{FF2B5EF4-FFF2-40B4-BE49-F238E27FC236}">
                <a16:creationId xmlns:a16="http://schemas.microsoft.com/office/drawing/2014/main" id="{1A057095-5DF0-C642-851A-1A6AE653E0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7256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7" name="Line 197">
            <a:extLst>
              <a:ext uri="{FF2B5EF4-FFF2-40B4-BE49-F238E27FC236}">
                <a16:creationId xmlns:a16="http://schemas.microsoft.com/office/drawing/2014/main" id="{37C48971-6E92-904E-80D9-B897D7387D3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4452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8" name="Line 198">
            <a:extLst>
              <a:ext uri="{FF2B5EF4-FFF2-40B4-BE49-F238E27FC236}">
                <a16:creationId xmlns:a16="http://schemas.microsoft.com/office/drawing/2014/main" id="{032E82BC-FCB5-CD41-ABBF-F7716358F5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8658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9" name="Line 199">
            <a:extLst>
              <a:ext uri="{FF2B5EF4-FFF2-40B4-BE49-F238E27FC236}">
                <a16:creationId xmlns:a16="http://schemas.microsoft.com/office/drawing/2014/main" id="{0E96B6E0-CD1B-6E4F-B4D2-F06EF716BF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2353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0" name="Line 200">
            <a:extLst>
              <a:ext uri="{FF2B5EF4-FFF2-40B4-BE49-F238E27FC236}">
                <a16:creationId xmlns:a16="http://schemas.microsoft.com/office/drawing/2014/main" id="{964487F7-8B56-1C47-A012-9068BD4907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756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1" name="Line 201">
            <a:extLst>
              <a:ext uri="{FF2B5EF4-FFF2-40B4-BE49-F238E27FC236}">
                <a16:creationId xmlns:a16="http://schemas.microsoft.com/office/drawing/2014/main" id="{DBC92247-E98C-B345-9008-1A50E99A6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12971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2" name="Line 202">
            <a:extLst>
              <a:ext uri="{FF2B5EF4-FFF2-40B4-BE49-F238E27FC236}">
                <a16:creationId xmlns:a16="http://schemas.microsoft.com/office/drawing/2014/main" id="{BF9F12CF-9DCD-9E43-BEB8-BD7FE303B9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5579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3" name="Line 203">
            <a:extLst>
              <a:ext uri="{FF2B5EF4-FFF2-40B4-BE49-F238E27FC236}">
                <a16:creationId xmlns:a16="http://schemas.microsoft.com/office/drawing/2014/main" id="{D1083385-7631-B344-85E6-C4BF96C050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09864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4" name="Line 204">
            <a:extLst>
              <a:ext uri="{FF2B5EF4-FFF2-40B4-BE49-F238E27FC236}">
                <a16:creationId xmlns:a16="http://schemas.microsoft.com/office/drawing/2014/main" id="{43B13698-2B32-9C4C-B63D-1840738A6E25}"/>
              </a:ext>
            </a:extLst>
          </p:cNvPr>
          <p:cNvSpPr>
            <a:spLocks noChangeShapeType="1"/>
          </p:cNvSpPr>
          <p:nvPr/>
        </p:nvSpPr>
        <p:spPr bwMode="auto">
          <a:xfrm>
            <a:off x="5230270" y="3719473"/>
            <a:ext cx="0" cy="14293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95" name="Text Box 206">
            <a:extLst>
              <a:ext uri="{FF2B5EF4-FFF2-40B4-BE49-F238E27FC236}">
                <a16:creationId xmlns:a16="http://schemas.microsoft.com/office/drawing/2014/main" id="{6665C7A0-E452-8948-90AE-324560FA9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474" y="3545994"/>
            <a:ext cx="207601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50</a:t>
            </a:r>
          </a:p>
        </p:txBody>
      </p:sp>
      <p:sp>
        <p:nvSpPr>
          <p:cNvPr id="496" name="Text Box 207">
            <a:extLst>
              <a:ext uri="{FF2B5EF4-FFF2-40B4-BE49-F238E27FC236}">
                <a16:creationId xmlns:a16="http://schemas.microsoft.com/office/drawing/2014/main" id="{E1386671-9BA0-4F4E-ACDC-3D94AB4BC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640" y="3545994"/>
            <a:ext cx="129941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497" name="Text Box 208">
            <a:extLst>
              <a:ext uri="{FF2B5EF4-FFF2-40B4-BE49-F238E27FC236}">
                <a16:creationId xmlns:a16="http://schemas.microsoft.com/office/drawing/2014/main" id="{0C119E6A-1A19-3440-AF63-82D6B0594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7186" y="3545994"/>
            <a:ext cx="285263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135</a:t>
            </a:r>
          </a:p>
        </p:txBody>
      </p:sp>
      <p:sp>
        <p:nvSpPr>
          <p:cNvPr id="498" name="Text Box 209">
            <a:extLst>
              <a:ext uri="{FF2B5EF4-FFF2-40B4-BE49-F238E27FC236}">
                <a16:creationId xmlns:a16="http://schemas.microsoft.com/office/drawing/2014/main" id="{853C13B8-8A79-FE4D-9424-843EF9AE3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0852" y="3556989"/>
            <a:ext cx="209067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latin typeface="Arial" charset="0"/>
                <a:ea typeface="Arial" charset="0"/>
                <a:cs typeface="Arial" charset="0"/>
              </a:rPr>
              <a:t>cM</a:t>
            </a:r>
          </a:p>
        </p:txBody>
      </p:sp>
      <p:sp>
        <p:nvSpPr>
          <p:cNvPr id="499" name="Text Box 210">
            <a:extLst>
              <a:ext uri="{FF2B5EF4-FFF2-40B4-BE49-F238E27FC236}">
                <a16:creationId xmlns:a16="http://schemas.microsoft.com/office/drawing/2014/main" id="{B13C72C7-429B-7B4F-871B-AC492B1C9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859" y="3873812"/>
            <a:ext cx="349327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 err="1">
                <a:latin typeface="Arial" charset="0"/>
                <a:ea typeface="Arial" charset="0"/>
                <a:cs typeface="Arial" charset="0"/>
              </a:rPr>
              <a:t>Chr.I</a:t>
            </a:r>
            <a:endParaRPr lang="en-US" altLang="ja-JP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0" name="Line 237">
            <a:extLst>
              <a:ext uri="{FF2B5EF4-FFF2-40B4-BE49-F238E27FC236}">
                <a16:creationId xmlns:a16="http://schemas.microsoft.com/office/drawing/2014/main" id="{22B0AEAB-BF5A-6547-8839-B4FAB93456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02166" y="4004123"/>
            <a:ext cx="1416129" cy="56441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1" name="Line 238">
            <a:extLst>
              <a:ext uri="{FF2B5EF4-FFF2-40B4-BE49-F238E27FC236}">
                <a16:creationId xmlns:a16="http://schemas.microsoft.com/office/drawing/2014/main" id="{C2C73015-D39B-7D47-BA1D-593B0B0002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42" y="4004123"/>
            <a:ext cx="2335952" cy="56930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2" name="Rectangle 239">
            <a:extLst>
              <a:ext uri="{FF2B5EF4-FFF2-40B4-BE49-F238E27FC236}">
                <a16:creationId xmlns:a16="http://schemas.microsoft.com/office/drawing/2014/main" id="{AF1F5044-4D79-174C-823B-E22AD74E1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404" y="4498903"/>
            <a:ext cx="4036630" cy="13560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3" name="Line 226">
            <a:extLst>
              <a:ext uri="{FF2B5EF4-FFF2-40B4-BE49-F238E27FC236}">
                <a16:creationId xmlns:a16="http://schemas.microsoft.com/office/drawing/2014/main" id="{03F6675A-027C-794E-9182-73BDA1DFD3D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0825" y="4628402"/>
            <a:ext cx="38645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4" name="Rectangle 241">
            <a:extLst>
              <a:ext uri="{FF2B5EF4-FFF2-40B4-BE49-F238E27FC236}">
                <a16:creationId xmlns:a16="http://schemas.microsoft.com/office/drawing/2014/main" id="{55261C63-78C2-A04B-8361-DB18B9883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2607" y="4987575"/>
            <a:ext cx="627332" cy="3542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5" name="Rectangle 242">
            <a:extLst>
              <a:ext uri="{FF2B5EF4-FFF2-40B4-BE49-F238E27FC236}">
                <a16:creationId xmlns:a16="http://schemas.microsoft.com/office/drawing/2014/main" id="{3B037AF3-7D16-384D-9E55-8CBED358F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178" y="4612520"/>
            <a:ext cx="385135" cy="329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6" name="Rectangle 243">
            <a:extLst>
              <a:ext uri="{FF2B5EF4-FFF2-40B4-BE49-F238E27FC236}">
                <a16:creationId xmlns:a16="http://schemas.microsoft.com/office/drawing/2014/main" id="{4EE926D9-B5D2-2B41-81C3-E22381E16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8166" y="4987575"/>
            <a:ext cx="461897" cy="3542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7" name="Rectangle 244">
            <a:extLst>
              <a:ext uri="{FF2B5EF4-FFF2-40B4-BE49-F238E27FC236}">
                <a16:creationId xmlns:a16="http://schemas.microsoft.com/office/drawing/2014/main" id="{47190ABC-C331-FB4F-A729-4C99A43B7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180" y="4612520"/>
            <a:ext cx="281903" cy="329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8" name="Rectangle 245">
            <a:extLst>
              <a:ext uri="{FF2B5EF4-FFF2-40B4-BE49-F238E27FC236}">
                <a16:creationId xmlns:a16="http://schemas.microsoft.com/office/drawing/2014/main" id="{801D789D-4DBD-A945-B098-F0EF06E3F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9471" y="4987575"/>
            <a:ext cx="649832" cy="3542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9" name="Rectangle 246">
            <a:extLst>
              <a:ext uri="{FF2B5EF4-FFF2-40B4-BE49-F238E27FC236}">
                <a16:creationId xmlns:a16="http://schemas.microsoft.com/office/drawing/2014/main" id="{9D0512BE-CFCB-5942-A666-D58BB8A9A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421" y="4612520"/>
            <a:ext cx="162789" cy="329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0" name="Rectangle 247">
            <a:extLst>
              <a:ext uri="{FF2B5EF4-FFF2-40B4-BE49-F238E27FC236}">
                <a16:creationId xmlns:a16="http://schemas.microsoft.com/office/drawing/2014/main" id="{5FC9D508-AB13-E647-A467-00A883D0B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5621" y="4987575"/>
            <a:ext cx="469838" cy="3542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1" name="Rectangle 248">
            <a:extLst>
              <a:ext uri="{FF2B5EF4-FFF2-40B4-BE49-F238E27FC236}">
                <a16:creationId xmlns:a16="http://schemas.microsoft.com/office/drawing/2014/main" id="{025F8CDE-A7FB-6D47-B17D-1B1F06E88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1488" y="4612520"/>
            <a:ext cx="635273" cy="329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Rectangle 249">
            <a:extLst>
              <a:ext uri="{FF2B5EF4-FFF2-40B4-BE49-F238E27FC236}">
                <a16:creationId xmlns:a16="http://schemas.microsoft.com/office/drawing/2014/main" id="{FA86A41A-9B3F-974C-AAB9-0879DDAC4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473" y="4987575"/>
            <a:ext cx="472485" cy="3542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3" name="Rectangle 250">
            <a:extLst>
              <a:ext uri="{FF2B5EF4-FFF2-40B4-BE49-F238E27FC236}">
                <a16:creationId xmlns:a16="http://schemas.microsoft.com/office/drawing/2014/main" id="{48BE134F-1A08-FE4F-AE33-CAC21B16A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934" y="4612520"/>
            <a:ext cx="416898" cy="3298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28319" tIns="14159" rIns="28319" bIns="14159" anchor="ctr">
            <a:prstTxWarp prst="textNoShape">
              <a:avLst/>
            </a:prstTxWarp>
          </a:bodyPr>
          <a:lstStyle/>
          <a:p>
            <a:pPr defTabSz="282575"/>
            <a:endParaRPr lang="ja-JP" altLang="en-US" sz="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4" name="Text Box 252">
            <a:extLst>
              <a:ext uri="{FF2B5EF4-FFF2-40B4-BE49-F238E27FC236}">
                <a16:creationId xmlns:a16="http://schemas.microsoft.com/office/drawing/2014/main" id="{4656DE4B-9653-D84F-A361-1D501E015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2914" y="4762786"/>
            <a:ext cx="340945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>
                <a:latin typeface="Arial" charset="0"/>
                <a:ea typeface="Arial" charset="0"/>
                <a:cs typeface="Arial" charset="0"/>
              </a:rPr>
              <a:t>BAC</a:t>
            </a:r>
          </a:p>
        </p:txBody>
      </p:sp>
      <p:sp>
        <p:nvSpPr>
          <p:cNvPr id="515" name="Line 253">
            <a:extLst>
              <a:ext uri="{FF2B5EF4-FFF2-40B4-BE49-F238E27FC236}">
                <a16:creationId xmlns:a16="http://schemas.microsoft.com/office/drawing/2014/main" id="{608C16B0-6B3B-BA45-BD1C-82B812175E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0982" y="5018117"/>
            <a:ext cx="0" cy="2284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6" name="Line 254">
            <a:extLst>
              <a:ext uri="{FF2B5EF4-FFF2-40B4-BE49-F238E27FC236}">
                <a16:creationId xmlns:a16="http://schemas.microsoft.com/office/drawing/2014/main" id="{8C7B0E46-9972-2646-9B28-18F927C41D3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133" y="5019339"/>
            <a:ext cx="0" cy="2284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7" name="Line 255">
            <a:extLst>
              <a:ext uri="{FF2B5EF4-FFF2-40B4-BE49-F238E27FC236}">
                <a16:creationId xmlns:a16="http://schemas.microsoft.com/office/drawing/2014/main" id="{7E63EC85-6EE2-8240-AC66-6864281B659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4627" y="5018117"/>
            <a:ext cx="0" cy="2272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8" name="Text Box 256">
            <a:extLst>
              <a:ext uri="{FF2B5EF4-FFF2-40B4-BE49-F238E27FC236}">
                <a16:creationId xmlns:a16="http://schemas.microsoft.com/office/drawing/2014/main" id="{C91C54EE-17E2-BD4B-826C-9BD6DFB7D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0689" y="5251458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519" name="Text Box 257">
            <a:extLst>
              <a:ext uri="{FF2B5EF4-FFF2-40B4-BE49-F238E27FC236}">
                <a16:creationId xmlns:a16="http://schemas.microsoft.com/office/drawing/2014/main" id="{58E76347-4530-E14D-9262-F7F354660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5224" y="5252680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520" name="Text Box 258">
            <a:extLst>
              <a:ext uri="{FF2B5EF4-FFF2-40B4-BE49-F238E27FC236}">
                <a16:creationId xmlns:a16="http://schemas.microsoft.com/office/drawing/2014/main" id="{029F0E37-8E5B-A24D-93D9-7938DBB6D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5658" y="5256345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521" name="Line 259">
            <a:extLst>
              <a:ext uri="{FF2B5EF4-FFF2-40B4-BE49-F238E27FC236}">
                <a16:creationId xmlns:a16="http://schemas.microsoft.com/office/drawing/2014/main" id="{1D2D06CC-8F2F-7A43-8151-E691C62F01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861233" y="4480578"/>
            <a:ext cx="0" cy="1450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2" name="Line 260">
            <a:extLst>
              <a:ext uri="{FF2B5EF4-FFF2-40B4-BE49-F238E27FC236}">
                <a16:creationId xmlns:a16="http://schemas.microsoft.com/office/drawing/2014/main" id="{75BFDAA3-1C56-E442-8E32-AFD5A16DC8FC}"/>
              </a:ext>
            </a:extLst>
          </p:cNvPr>
          <p:cNvSpPr>
            <a:spLocks noChangeShapeType="1"/>
          </p:cNvSpPr>
          <p:nvPr/>
        </p:nvSpPr>
        <p:spPr bwMode="auto">
          <a:xfrm>
            <a:off x="2653445" y="4480923"/>
            <a:ext cx="0" cy="1450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3" name="Text Box 261">
            <a:extLst>
              <a:ext uri="{FF2B5EF4-FFF2-40B4-BE49-F238E27FC236}">
                <a16:creationId xmlns:a16="http://schemas.microsoft.com/office/drawing/2014/main" id="{F19762D7-EBF9-A645-A6FA-12B077B0D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154" y="4353523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524" name="Text Box 262">
            <a:extLst>
              <a:ext uri="{FF2B5EF4-FFF2-40B4-BE49-F238E27FC236}">
                <a16:creationId xmlns:a16="http://schemas.microsoft.com/office/drawing/2014/main" id="{638B576A-5F16-574B-A15F-EE3BFC5EA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939" y="4353523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525" name="Line 263">
            <a:extLst>
              <a:ext uri="{FF2B5EF4-FFF2-40B4-BE49-F238E27FC236}">
                <a16:creationId xmlns:a16="http://schemas.microsoft.com/office/drawing/2014/main" id="{981335A7-DC4C-AE4B-B46C-754C2661FD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1368" y="5026669"/>
            <a:ext cx="0" cy="2284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6" name="Text Box 264">
            <a:extLst>
              <a:ext uri="{FF2B5EF4-FFF2-40B4-BE49-F238E27FC236}">
                <a16:creationId xmlns:a16="http://schemas.microsoft.com/office/drawing/2014/main" id="{341DADC2-62DF-094A-9BC4-5B81A02B9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5782" y="5251458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527" name="Line 265">
            <a:extLst>
              <a:ext uri="{FF2B5EF4-FFF2-40B4-BE49-F238E27FC236}">
                <a16:creationId xmlns:a16="http://schemas.microsoft.com/office/drawing/2014/main" id="{C7C06737-374F-664A-852B-BBB49D2BE9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6800" y="4636954"/>
            <a:ext cx="0" cy="5082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8" name="Text Box 266">
            <a:extLst>
              <a:ext uri="{FF2B5EF4-FFF2-40B4-BE49-F238E27FC236}">
                <a16:creationId xmlns:a16="http://schemas.microsoft.com/office/drawing/2014/main" id="{1A193368-3090-B044-A884-4E954855B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1214" y="5147615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529" name="Line 267">
            <a:extLst>
              <a:ext uri="{FF2B5EF4-FFF2-40B4-BE49-F238E27FC236}">
                <a16:creationId xmlns:a16="http://schemas.microsoft.com/office/drawing/2014/main" id="{699028A2-9B89-3E43-835B-C64D85817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3550" y="5021782"/>
            <a:ext cx="0" cy="2260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0" name="Text Box 268">
            <a:extLst>
              <a:ext uri="{FF2B5EF4-FFF2-40B4-BE49-F238E27FC236}">
                <a16:creationId xmlns:a16="http://schemas.microsoft.com/office/drawing/2014/main" id="{44C1F26F-87ED-8644-874B-9A8F88CBC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7229" y="5251458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 dirty="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531" name="Line 270">
            <a:extLst>
              <a:ext uri="{FF2B5EF4-FFF2-40B4-BE49-F238E27FC236}">
                <a16:creationId xmlns:a16="http://schemas.microsoft.com/office/drawing/2014/main" id="{880F8DDE-A856-EA45-B7D1-82C45A52A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2043" y="4644283"/>
            <a:ext cx="0" cy="496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2" name="Text Box 271">
            <a:extLst>
              <a:ext uri="{FF2B5EF4-FFF2-40B4-BE49-F238E27FC236}">
                <a16:creationId xmlns:a16="http://schemas.microsoft.com/office/drawing/2014/main" id="{F9AF8177-EEB7-E94D-A1A9-02A1E2EB7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0428" y="5143950"/>
            <a:ext cx="116752" cy="16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000">
                <a:solidFill>
                  <a:srgbClr val="CC0000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533" name="Line 273">
            <a:extLst>
              <a:ext uri="{FF2B5EF4-FFF2-40B4-BE49-F238E27FC236}">
                <a16:creationId xmlns:a16="http://schemas.microsoft.com/office/drawing/2014/main" id="{0B57DA7E-8E96-164A-B353-8965D26539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6915" y="5421271"/>
            <a:ext cx="0" cy="647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4" name="Line 274">
            <a:extLst>
              <a:ext uri="{FF2B5EF4-FFF2-40B4-BE49-F238E27FC236}">
                <a16:creationId xmlns:a16="http://schemas.microsoft.com/office/drawing/2014/main" id="{49C7F6C6-7D03-3A40-83FC-6CEA552399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6457" y="5420049"/>
            <a:ext cx="0" cy="6597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5" name="Line 284">
            <a:extLst>
              <a:ext uri="{FF2B5EF4-FFF2-40B4-BE49-F238E27FC236}">
                <a16:creationId xmlns:a16="http://schemas.microsoft.com/office/drawing/2014/main" id="{A1B07495-2986-E846-9E02-B4485079B1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3876" y="5026669"/>
            <a:ext cx="0" cy="52776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6" name="Text Box 285">
            <a:extLst>
              <a:ext uri="{FF2B5EF4-FFF2-40B4-BE49-F238E27FC236}">
                <a16:creationId xmlns:a16="http://schemas.microsoft.com/office/drawing/2014/main" id="{3FA0635D-CE34-5A42-BF20-70DED556E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506" y="5583755"/>
            <a:ext cx="891491" cy="19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8319" tIns="14159" rIns="28319" bIns="14159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G</a:t>
            </a:r>
            <a:r>
              <a:rPr lang="en-US" altLang="ja-JP" sz="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en-US" altLang="ja-JP" sz="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200" dirty="0">
                <a:latin typeface="Arial" charset="0"/>
                <a:ea typeface="Arial" charset="0"/>
                <a:cs typeface="Arial" charset="0"/>
              </a:rPr>
              <a:t>A  in </a:t>
            </a:r>
            <a:r>
              <a:rPr lang="en-US" altLang="ja-JP" sz="1200" i="1" dirty="0">
                <a:latin typeface="Arial" charset="0"/>
                <a:ea typeface="Arial" charset="0"/>
                <a:cs typeface="Arial" charset="0"/>
              </a:rPr>
              <a:t>rrd2</a:t>
            </a:r>
          </a:p>
        </p:txBody>
      </p:sp>
      <p:sp>
        <p:nvSpPr>
          <p:cNvPr id="537" name="Line 114">
            <a:extLst>
              <a:ext uri="{FF2B5EF4-FFF2-40B4-BE49-F238E27FC236}">
                <a16:creationId xmlns:a16="http://schemas.microsoft.com/office/drawing/2014/main" id="{6FF13853-A2D5-4F4D-B03E-2ABD09AF9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5591" y="5456700"/>
            <a:ext cx="50557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38" name="Text Box 115">
            <a:extLst>
              <a:ext uri="{FF2B5EF4-FFF2-40B4-BE49-F238E27FC236}">
                <a16:creationId xmlns:a16="http://schemas.microsoft.com/office/drawing/2014/main" id="{6EA0DC43-5E04-394F-A792-1862C4BFB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5149" y="5449369"/>
            <a:ext cx="453075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100 kb</a:t>
            </a:r>
          </a:p>
        </p:txBody>
      </p:sp>
      <p:sp>
        <p:nvSpPr>
          <p:cNvPr id="539" name="Text Box 122">
            <a:extLst>
              <a:ext uri="{FF2B5EF4-FFF2-40B4-BE49-F238E27FC236}">
                <a16:creationId xmlns:a16="http://schemas.microsoft.com/office/drawing/2014/main" id="{10A33023-74BA-B546-8AF3-0FB2F62DC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262" y="4805251"/>
            <a:ext cx="451609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F5D14</a:t>
            </a:r>
          </a:p>
        </p:txBody>
      </p:sp>
      <p:sp>
        <p:nvSpPr>
          <p:cNvPr id="540" name="Text Box 123">
            <a:extLst>
              <a:ext uri="{FF2B5EF4-FFF2-40B4-BE49-F238E27FC236}">
                <a16:creationId xmlns:a16="http://schemas.microsoft.com/office/drawing/2014/main" id="{174F5883-6F91-1944-853F-9FED1C575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0802" y="4641840"/>
            <a:ext cx="510222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F27G20</a:t>
            </a:r>
          </a:p>
        </p:txBody>
      </p:sp>
      <p:sp>
        <p:nvSpPr>
          <p:cNvPr id="541" name="Text Box 124">
            <a:extLst>
              <a:ext uri="{FF2B5EF4-FFF2-40B4-BE49-F238E27FC236}">
                <a16:creationId xmlns:a16="http://schemas.microsoft.com/office/drawing/2014/main" id="{F0A252EB-E627-0240-8BBF-22C8AC745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484" y="4428974"/>
            <a:ext cx="404720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T9G5</a:t>
            </a:r>
          </a:p>
        </p:txBody>
      </p:sp>
      <p:sp>
        <p:nvSpPr>
          <p:cNvPr id="542" name="Text Box 125">
            <a:extLst>
              <a:ext uri="{FF2B5EF4-FFF2-40B4-BE49-F238E27FC236}">
                <a16:creationId xmlns:a16="http://schemas.microsoft.com/office/drawing/2014/main" id="{0977F6B3-8CEC-3742-881F-436CD7887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3166" y="4805251"/>
            <a:ext cx="398858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F3C3</a:t>
            </a:r>
          </a:p>
        </p:txBody>
      </p:sp>
      <p:sp>
        <p:nvSpPr>
          <p:cNvPr id="543" name="Text Box 126">
            <a:extLst>
              <a:ext uri="{FF2B5EF4-FFF2-40B4-BE49-F238E27FC236}">
                <a16:creationId xmlns:a16="http://schemas.microsoft.com/office/drawing/2014/main" id="{3FFE9931-2A41-7446-A8CC-ECCF57C2B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62" y="4805251"/>
            <a:ext cx="451609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F6N18</a:t>
            </a:r>
          </a:p>
        </p:txBody>
      </p:sp>
      <p:sp>
        <p:nvSpPr>
          <p:cNvPr id="544" name="Text Box 127">
            <a:extLst>
              <a:ext uri="{FF2B5EF4-FFF2-40B4-BE49-F238E27FC236}">
                <a16:creationId xmlns:a16="http://schemas.microsoft.com/office/drawing/2014/main" id="{D775BE6B-A40C-D64F-8B2C-A93DE56BF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4042" y="4641840"/>
            <a:ext cx="436956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F9L11</a:t>
            </a:r>
          </a:p>
        </p:txBody>
      </p:sp>
      <p:sp>
        <p:nvSpPr>
          <p:cNvPr id="545" name="Text Box 128">
            <a:extLst>
              <a:ext uri="{FF2B5EF4-FFF2-40B4-BE49-F238E27FC236}">
                <a16:creationId xmlns:a16="http://schemas.microsoft.com/office/drawing/2014/main" id="{CDB7AD23-DBCD-4241-AF57-2D156FB81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6612" y="4428974"/>
            <a:ext cx="457471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T16O9</a:t>
            </a:r>
          </a:p>
        </p:txBody>
      </p:sp>
      <p:sp>
        <p:nvSpPr>
          <p:cNvPr id="546" name="Text Box 130">
            <a:extLst>
              <a:ext uri="{FF2B5EF4-FFF2-40B4-BE49-F238E27FC236}">
                <a16:creationId xmlns:a16="http://schemas.microsoft.com/office/drawing/2014/main" id="{F10FBDA7-9626-3543-8BB9-B123B0A2E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8384" y="4805251"/>
            <a:ext cx="384205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>
                <a:latin typeface="Arial" charset="0"/>
                <a:ea typeface="Arial" charset="0"/>
                <a:cs typeface="Arial" charset="0"/>
              </a:rPr>
              <a:t>T9L6</a:t>
            </a:r>
          </a:p>
        </p:txBody>
      </p:sp>
      <p:sp>
        <p:nvSpPr>
          <p:cNvPr id="547" name="Text Box 131">
            <a:extLst>
              <a:ext uri="{FF2B5EF4-FFF2-40B4-BE49-F238E27FC236}">
                <a16:creationId xmlns:a16="http://schemas.microsoft.com/office/drawing/2014/main" id="{219FB990-C0FC-E949-B031-EDC3AC9A4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062" y="4428974"/>
            <a:ext cx="510222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T12O21</a:t>
            </a:r>
          </a:p>
        </p:txBody>
      </p:sp>
      <p:sp>
        <p:nvSpPr>
          <p:cNvPr id="548" name="Text Box 132">
            <a:extLst>
              <a:ext uri="{FF2B5EF4-FFF2-40B4-BE49-F238E27FC236}">
                <a16:creationId xmlns:a16="http://schemas.microsoft.com/office/drawing/2014/main" id="{3BCFB4C4-0AE9-D74B-A562-C37BDDB20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9662" y="4805251"/>
            <a:ext cx="409114" cy="1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F5M6</a:t>
            </a:r>
          </a:p>
        </p:txBody>
      </p:sp>
      <p:sp>
        <p:nvSpPr>
          <p:cNvPr id="549" name="テキスト ボックス 548">
            <a:extLst>
              <a:ext uri="{FF2B5EF4-FFF2-40B4-BE49-F238E27FC236}">
                <a16:creationId xmlns:a16="http://schemas.microsoft.com/office/drawing/2014/main" id="{CAD0A25D-CBA7-C849-9E0F-6F44E596B0E3}"/>
              </a:ext>
            </a:extLst>
          </p:cNvPr>
          <p:cNvSpPr txBox="1"/>
          <p:nvPr/>
        </p:nvSpPr>
        <p:spPr>
          <a:xfrm>
            <a:off x="2603154" y="5770261"/>
            <a:ext cx="845777" cy="253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latin typeface="Arial" charset="0"/>
                <a:ea typeface="Arial" charset="0"/>
                <a:cs typeface="Arial" charset="0"/>
              </a:rPr>
              <a:t>At1g32415</a:t>
            </a:r>
            <a:endParaRPr lang="ja-JP" alt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550" name="図形グループ 203">
            <a:extLst>
              <a:ext uri="{FF2B5EF4-FFF2-40B4-BE49-F238E27FC236}">
                <a16:creationId xmlns:a16="http://schemas.microsoft.com/office/drawing/2014/main" id="{4693B03C-C0F9-9547-9936-1FE9973C73AB}"/>
              </a:ext>
            </a:extLst>
          </p:cNvPr>
          <p:cNvGrpSpPr>
            <a:grpSpLocks noChangeAspect="1"/>
          </p:cNvGrpSpPr>
          <p:nvPr/>
        </p:nvGrpSpPr>
        <p:grpSpPr>
          <a:xfrm>
            <a:off x="803859" y="6473037"/>
            <a:ext cx="4860000" cy="2657073"/>
            <a:chOff x="586587" y="1843024"/>
            <a:chExt cx="5827471" cy="3186012"/>
          </a:xfrm>
        </p:grpSpPr>
        <p:grpSp>
          <p:nvGrpSpPr>
            <p:cNvPr id="554" name="図形グループ 204">
              <a:extLst>
                <a:ext uri="{FF2B5EF4-FFF2-40B4-BE49-F238E27FC236}">
                  <a16:creationId xmlns:a16="http://schemas.microsoft.com/office/drawing/2014/main" id="{FF58A325-0F90-D64A-BDCC-74FD908BEB9F}"/>
                </a:ext>
              </a:extLst>
            </p:cNvPr>
            <p:cNvGrpSpPr/>
            <p:nvPr/>
          </p:nvGrpSpPr>
          <p:grpSpPr>
            <a:xfrm>
              <a:off x="586587" y="1843024"/>
              <a:ext cx="5827471" cy="2897323"/>
              <a:chOff x="586587" y="2617177"/>
              <a:chExt cx="5827471" cy="2897323"/>
            </a:xfrm>
          </p:grpSpPr>
          <p:sp>
            <p:nvSpPr>
              <p:cNvPr id="556" name="Rectangle 2">
                <a:extLst>
                  <a:ext uri="{FF2B5EF4-FFF2-40B4-BE49-F238E27FC236}">
                    <a16:creationId xmlns:a16="http://schemas.microsoft.com/office/drawing/2014/main" id="{03122394-8632-CF49-94F1-2F9913E7B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8400" y="3049466"/>
                <a:ext cx="4732338" cy="114300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57" name="Rectangle 205">
                <a:extLst>
                  <a:ext uri="{FF2B5EF4-FFF2-40B4-BE49-F238E27FC236}">
                    <a16:creationId xmlns:a16="http://schemas.microsoft.com/office/drawing/2014/main" id="{427FE984-1A3A-804D-8C39-F9B6E4BB0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3019" y="3052396"/>
                <a:ext cx="71239" cy="102577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grpSp>
            <p:nvGrpSpPr>
              <p:cNvPr id="558" name="図形グループ 107">
                <a:extLst>
                  <a:ext uri="{FF2B5EF4-FFF2-40B4-BE49-F238E27FC236}">
                    <a16:creationId xmlns:a16="http://schemas.microsoft.com/office/drawing/2014/main" id="{07916F9A-EEB5-9D4A-A8FA-44A4879CC6C3}"/>
                  </a:ext>
                </a:extLst>
              </p:cNvPr>
              <p:cNvGrpSpPr/>
              <p:nvPr/>
            </p:nvGrpSpPr>
            <p:grpSpPr>
              <a:xfrm>
                <a:off x="1176867" y="2825262"/>
                <a:ext cx="4717045" cy="171450"/>
                <a:chOff x="1181100" y="2825262"/>
                <a:chExt cx="3841751" cy="171450"/>
              </a:xfrm>
            </p:grpSpPr>
            <p:sp>
              <p:nvSpPr>
                <p:cNvPr id="588" name="Line 189">
                  <a:extLst>
                    <a:ext uri="{FF2B5EF4-FFF2-40B4-BE49-F238E27FC236}">
                      <a16:creationId xmlns:a16="http://schemas.microsoft.com/office/drawing/2014/main" id="{021E7F8C-3320-944F-A991-7D03E448DE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87451" y="2911719"/>
                  <a:ext cx="3835400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89" name="Line 190">
                  <a:extLst>
                    <a:ext uri="{FF2B5EF4-FFF2-40B4-BE49-F238E27FC236}">
                      <a16:creationId xmlns:a16="http://schemas.microsoft.com/office/drawing/2014/main" id="{D9D2B6F0-C9C1-5640-B454-D08A786B3B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81100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0" name="Line 191">
                  <a:extLst>
                    <a:ext uri="{FF2B5EF4-FFF2-40B4-BE49-F238E27FC236}">
                      <a16:creationId xmlns:a16="http://schemas.microsoft.com/office/drawing/2014/main" id="{72660D56-CD2E-8943-99BF-975C0E5F6D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20825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1" name="Line 192">
                  <a:extLst>
                    <a:ext uri="{FF2B5EF4-FFF2-40B4-BE49-F238E27FC236}">
                      <a16:creationId xmlns:a16="http://schemas.microsoft.com/office/drawing/2014/main" id="{B3A21B98-9AA2-E34A-8992-10CD8BC26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84363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2" name="Line 193">
                  <a:extLst>
                    <a:ext uri="{FF2B5EF4-FFF2-40B4-BE49-F238E27FC236}">
                      <a16:creationId xmlns:a16="http://schemas.microsoft.com/office/drawing/2014/main" id="{366704F0-6506-7140-8F79-5ABD650296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28850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3" name="Line 194">
                  <a:extLst>
                    <a:ext uri="{FF2B5EF4-FFF2-40B4-BE49-F238E27FC236}">
                      <a16:creationId xmlns:a16="http://schemas.microsoft.com/office/drawing/2014/main" id="{244203B6-10B2-6043-8CA2-3B59333DB3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68575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4" name="Line 195">
                  <a:extLst>
                    <a:ext uri="{FF2B5EF4-FFF2-40B4-BE49-F238E27FC236}">
                      <a16:creationId xmlns:a16="http://schemas.microsoft.com/office/drawing/2014/main" id="{80AFD01B-3E3D-5045-BA64-EE08E1EEF0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14650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5" name="Line 196">
                  <a:extLst>
                    <a:ext uri="{FF2B5EF4-FFF2-40B4-BE49-F238E27FC236}">
                      <a16:creationId xmlns:a16="http://schemas.microsoft.com/office/drawing/2014/main" id="{3A7DD138-CA29-A344-BFBB-5B2EA50D20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5488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6" name="Line 197">
                  <a:extLst>
                    <a:ext uri="{FF2B5EF4-FFF2-40B4-BE49-F238E27FC236}">
                      <a16:creationId xmlns:a16="http://schemas.microsoft.com/office/drawing/2014/main" id="{D40FDC38-B601-2143-A01E-09B94E4F74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09975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7" name="Line 199">
                  <a:extLst>
                    <a:ext uri="{FF2B5EF4-FFF2-40B4-BE49-F238E27FC236}">
                      <a16:creationId xmlns:a16="http://schemas.microsoft.com/office/drawing/2014/main" id="{01955F1A-D18C-6B43-B445-F7B4B6B488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22850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8" name="Line 200">
                  <a:extLst>
                    <a:ext uri="{FF2B5EF4-FFF2-40B4-BE49-F238E27FC236}">
                      <a16:creationId xmlns:a16="http://schemas.microsoft.com/office/drawing/2014/main" id="{35A37594-ED26-7647-8BA4-EC8CDE2E50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13238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599" name="Line 201">
                  <a:extLst>
                    <a:ext uri="{FF2B5EF4-FFF2-40B4-BE49-F238E27FC236}">
                      <a16:creationId xmlns:a16="http://schemas.microsoft.com/office/drawing/2014/main" id="{569BB238-1D83-1D4A-8428-CF18819FF1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56050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00" name="Line 203">
                  <a:extLst>
                    <a:ext uri="{FF2B5EF4-FFF2-40B4-BE49-F238E27FC236}">
                      <a16:creationId xmlns:a16="http://schemas.microsoft.com/office/drawing/2014/main" id="{A2EAF7F9-4D73-924A-9880-E790D4F4EB0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72013" y="2825262"/>
                  <a:ext cx="0" cy="17145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ja-JP" altLang="en-US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559" name="Text Box 206">
                <a:extLst>
                  <a:ext uri="{FF2B5EF4-FFF2-40B4-BE49-F238E27FC236}">
                    <a16:creationId xmlns:a16="http://schemas.microsoft.com/office/drawing/2014/main" id="{FB7B3A9B-8B7B-014C-B18A-B7AE40AF4B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87320" y="2617177"/>
                <a:ext cx="247796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>
                    <a:latin typeface="Arial" charset="0"/>
                    <a:ea typeface="Arial" charset="0"/>
                    <a:cs typeface="Arial" charset="0"/>
                  </a:rPr>
                  <a:t>50</a:t>
                </a:r>
              </a:p>
            </p:txBody>
          </p:sp>
          <p:sp>
            <p:nvSpPr>
              <p:cNvPr id="560" name="Text Box 207">
                <a:extLst>
                  <a:ext uri="{FF2B5EF4-FFF2-40B4-BE49-F238E27FC236}">
                    <a16:creationId xmlns:a16="http://schemas.microsoft.com/office/drawing/2014/main" id="{B3C5C099-D16C-1042-8480-30DF63A026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08075" y="2617177"/>
                <a:ext cx="155099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561" name="Text Box 208">
                <a:extLst>
                  <a:ext uri="{FF2B5EF4-FFF2-40B4-BE49-F238E27FC236}">
                    <a16:creationId xmlns:a16="http://schemas.microsoft.com/office/drawing/2014/main" id="{9D478CE0-C590-4142-91FF-94771BE1AF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48338" y="2617177"/>
                <a:ext cx="328043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110</a:t>
                </a:r>
              </a:p>
            </p:txBody>
          </p:sp>
          <p:sp>
            <p:nvSpPr>
              <p:cNvPr id="562" name="Text Box 209">
                <a:extLst>
                  <a:ext uri="{FF2B5EF4-FFF2-40B4-BE49-F238E27FC236}">
                    <a16:creationId xmlns:a16="http://schemas.microsoft.com/office/drawing/2014/main" id="{84A099BE-6C3C-0643-AE83-4682E855CF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24575" y="2630365"/>
                <a:ext cx="249546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>
                    <a:latin typeface="Arial" charset="0"/>
                    <a:ea typeface="Arial" charset="0"/>
                    <a:cs typeface="Arial" charset="0"/>
                  </a:rPr>
                  <a:t>cM</a:t>
                </a:r>
              </a:p>
            </p:txBody>
          </p:sp>
          <p:sp>
            <p:nvSpPr>
              <p:cNvPr id="563" name="Text Box 210">
                <a:extLst>
                  <a:ext uri="{FF2B5EF4-FFF2-40B4-BE49-F238E27FC236}">
                    <a16:creationId xmlns:a16="http://schemas.microsoft.com/office/drawing/2014/main" id="{A39C82BB-4B41-4542-82EE-F7124FA02E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6587" y="3010389"/>
                <a:ext cx="464186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 dirty="0" err="1">
                    <a:latin typeface="Arial" charset="0"/>
                    <a:ea typeface="Arial" charset="0"/>
                    <a:cs typeface="Arial" charset="0"/>
                  </a:rPr>
                  <a:t>Chr.II</a:t>
                </a:r>
                <a:endParaRPr lang="en-US" altLang="ja-JP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64" name="Line 237">
                <a:extLst>
                  <a:ext uri="{FF2B5EF4-FFF2-40B4-BE49-F238E27FC236}">
                    <a16:creationId xmlns:a16="http://schemas.microsoft.com/office/drawing/2014/main" id="{A418A966-1A5E-1545-95BB-93792D569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84274" y="3166696"/>
                <a:ext cx="3540618" cy="6770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65" name="Line 238">
                <a:extLst>
                  <a:ext uri="{FF2B5EF4-FFF2-40B4-BE49-F238E27FC236}">
                    <a16:creationId xmlns:a16="http://schemas.microsoft.com/office/drawing/2014/main" id="{A8DB0C25-69FA-6E49-B1CD-99415E5AC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8321" y="3166696"/>
                <a:ext cx="1119242" cy="6828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66" name="Text Box 252">
                <a:extLst>
                  <a:ext uri="{FF2B5EF4-FFF2-40B4-BE49-F238E27FC236}">
                    <a16:creationId xmlns:a16="http://schemas.microsoft.com/office/drawing/2014/main" id="{06E6AB63-AFC1-4F41-B45D-9C6980A559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07100" y="4076700"/>
                <a:ext cx="406958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>
                    <a:latin typeface="Arial" charset="0"/>
                    <a:ea typeface="Arial" charset="0"/>
                    <a:cs typeface="Arial" charset="0"/>
                  </a:rPr>
                  <a:t>BAC</a:t>
                </a:r>
              </a:p>
            </p:txBody>
          </p:sp>
          <p:sp>
            <p:nvSpPr>
              <p:cNvPr id="567" name="Text Box 285">
                <a:extLst>
                  <a:ext uri="{FF2B5EF4-FFF2-40B4-BE49-F238E27FC236}">
                    <a16:creationId xmlns:a16="http://schemas.microsoft.com/office/drawing/2014/main" id="{15E72C9B-780A-F543-985D-D5BA767A5B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9000" y="5281814"/>
                <a:ext cx="1044860" cy="232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altLang="ja-JP" sz="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→</a:t>
                </a:r>
                <a:r>
                  <a:rPr lang="en-US" altLang="ja-JP" sz="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altLang="ja-JP" sz="1200" dirty="0">
                    <a:latin typeface="Arial" charset="0"/>
                    <a:ea typeface="Arial" charset="0"/>
                    <a:cs typeface="Arial" charset="0"/>
                  </a:rPr>
                  <a:t>A  in </a:t>
                </a:r>
                <a:r>
                  <a:rPr lang="en-US" altLang="ja-JP" sz="1200" i="1" dirty="0">
                    <a:latin typeface="Arial" charset="0"/>
                    <a:ea typeface="Arial" charset="0"/>
                    <a:cs typeface="Arial" charset="0"/>
                  </a:rPr>
                  <a:t>rid4</a:t>
                </a:r>
              </a:p>
            </p:txBody>
          </p:sp>
          <p:sp>
            <p:nvSpPr>
              <p:cNvPr id="568" name="Rectangle 243">
                <a:extLst>
                  <a:ext uri="{FF2B5EF4-FFF2-40B4-BE49-F238E27FC236}">
                    <a16:creationId xmlns:a16="http://schemas.microsoft.com/office/drawing/2014/main" id="{D4CA75DD-7227-FA42-968A-4E3056B12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6507" y="4076700"/>
                <a:ext cx="2865600" cy="4249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69" name="Rectangle 243">
                <a:extLst>
                  <a:ext uri="{FF2B5EF4-FFF2-40B4-BE49-F238E27FC236}">
                    <a16:creationId xmlns:a16="http://schemas.microsoft.com/office/drawing/2014/main" id="{394EBC00-4C4A-214C-96AC-DE273938C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4186" y="4333509"/>
                <a:ext cx="2152800" cy="4249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28319" tIns="14159" rIns="28319" bIns="14159" anchor="ctr">
                <a:prstTxWarp prst="textNoShape">
                  <a:avLst/>
                </a:prstTxWarp>
              </a:bodyPr>
              <a:lstStyle/>
              <a:p>
                <a:pPr defTabSz="282575"/>
                <a:endParaRPr lang="ja-JP" altLang="en-US" sz="60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0" name="Line 253">
                <a:extLst>
                  <a:ext uri="{FF2B5EF4-FFF2-40B4-BE49-F238E27FC236}">
                    <a16:creationId xmlns:a16="http://schemas.microsoft.com/office/drawing/2014/main" id="{D1060739-5111-174B-9F47-CA2E726337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0068" y="4076700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1" name="Line 253">
                <a:extLst>
                  <a:ext uri="{FF2B5EF4-FFF2-40B4-BE49-F238E27FC236}">
                    <a16:creationId xmlns:a16="http://schemas.microsoft.com/office/drawing/2014/main" id="{21FD84FD-879E-A648-B3D3-138A42BE59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6232" y="4135116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2" name="Line 253">
                <a:extLst>
                  <a:ext uri="{FF2B5EF4-FFF2-40B4-BE49-F238E27FC236}">
                    <a16:creationId xmlns:a16="http://schemas.microsoft.com/office/drawing/2014/main" id="{447D3870-069F-5B4D-B1A0-9AEEFB8A5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4240" y="4132109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3" name="Line 253">
                <a:extLst>
                  <a:ext uri="{FF2B5EF4-FFF2-40B4-BE49-F238E27FC236}">
                    <a16:creationId xmlns:a16="http://schemas.microsoft.com/office/drawing/2014/main" id="{B59C8885-E013-D142-92AE-A3A1FFC8F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6598" y="4090808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4" name="Line 253">
                <a:extLst>
                  <a:ext uri="{FF2B5EF4-FFF2-40B4-BE49-F238E27FC236}">
                    <a16:creationId xmlns:a16="http://schemas.microsoft.com/office/drawing/2014/main" id="{0270EF2C-ECF7-6A49-AF83-0E717DF3C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2099" y="4334429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5" name="Line 253">
                <a:extLst>
                  <a:ext uri="{FF2B5EF4-FFF2-40B4-BE49-F238E27FC236}">
                    <a16:creationId xmlns:a16="http://schemas.microsoft.com/office/drawing/2014/main" id="{A29163F7-A2EE-B04F-BA1B-0CB36376D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1751" y="4334429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6" name="Line 253">
                <a:extLst>
                  <a:ext uri="{FF2B5EF4-FFF2-40B4-BE49-F238E27FC236}">
                    <a16:creationId xmlns:a16="http://schemas.microsoft.com/office/drawing/2014/main" id="{71E579FD-CB9E-064E-9AC8-DD974621F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95121" y="4376005"/>
                <a:ext cx="0" cy="6989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7" name="テキスト ボックス 576">
                <a:extLst>
                  <a:ext uri="{FF2B5EF4-FFF2-40B4-BE49-F238E27FC236}">
                    <a16:creationId xmlns:a16="http://schemas.microsoft.com/office/drawing/2014/main" id="{E0420F90-6D03-7D45-B372-B551BFBF1F66}"/>
                  </a:ext>
                </a:extLst>
              </p:cNvPr>
              <p:cNvSpPr txBox="1"/>
              <p:nvPr/>
            </p:nvSpPr>
            <p:spPr>
              <a:xfrm>
                <a:off x="2089881" y="3855621"/>
                <a:ext cx="517431" cy="258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>
                    <a:latin typeface="Arial" charset="0"/>
                    <a:ea typeface="Arial" charset="0"/>
                    <a:cs typeface="Arial" charset="0"/>
                  </a:rPr>
                  <a:t>F4P9</a:t>
                </a:r>
                <a:endParaRPr lang="ja-JP" altLang="en-US" sz="8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8" name="テキスト ボックス 577">
                <a:extLst>
                  <a:ext uri="{FF2B5EF4-FFF2-40B4-BE49-F238E27FC236}">
                    <a16:creationId xmlns:a16="http://schemas.microsoft.com/office/drawing/2014/main" id="{10561286-EC81-FB4E-89BE-24F87967C016}"/>
                  </a:ext>
                </a:extLst>
              </p:cNvPr>
              <p:cNvSpPr txBox="1"/>
              <p:nvPr/>
            </p:nvSpPr>
            <p:spPr>
              <a:xfrm>
                <a:off x="4656065" y="4107018"/>
                <a:ext cx="517431" cy="258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dirty="0">
                    <a:latin typeface="Arial" charset="0"/>
                    <a:ea typeface="Arial" charset="0"/>
                    <a:cs typeface="Arial" charset="0"/>
                  </a:rPr>
                  <a:t>T1B8</a:t>
                </a:r>
                <a:endParaRPr lang="ja-JP" altLang="en-US" sz="8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6EBB76FB-5F57-5B41-ACEE-65668D5993F5}"/>
                  </a:ext>
                </a:extLst>
              </p:cNvPr>
              <p:cNvSpPr/>
              <p:nvPr/>
            </p:nvSpPr>
            <p:spPr>
              <a:xfrm>
                <a:off x="1198570" y="4775655"/>
                <a:ext cx="4238022" cy="3805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80" name="Text Box 256">
                <a:extLst>
                  <a:ext uri="{FF2B5EF4-FFF2-40B4-BE49-F238E27FC236}">
                    <a16:creationId xmlns:a16="http://schemas.microsoft.com/office/drawing/2014/main" id="{6C62542B-364E-8145-A219-8F161764A6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2162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3</a:t>
                </a:r>
              </a:p>
            </p:txBody>
          </p:sp>
          <p:sp>
            <p:nvSpPr>
              <p:cNvPr id="581" name="Text Box 256">
                <a:extLst>
                  <a:ext uri="{FF2B5EF4-FFF2-40B4-BE49-F238E27FC236}">
                    <a16:creationId xmlns:a16="http://schemas.microsoft.com/office/drawing/2014/main" id="{3C0C3A22-7D83-424B-83A1-C6F8CDB96B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1488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</p:txBody>
          </p:sp>
          <p:sp>
            <p:nvSpPr>
              <p:cNvPr id="582" name="Text Box 256">
                <a:extLst>
                  <a:ext uri="{FF2B5EF4-FFF2-40B4-BE49-F238E27FC236}">
                    <a16:creationId xmlns:a16="http://schemas.microsoft.com/office/drawing/2014/main" id="{C1B3081B-B945-D548-8739-90EB3D7F66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89496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2</a:t>
                </a:r>
              </a:p>
            </p:txBody>
          </p:sp>
          <p:sp>
            <p:nvSpPr>
              <p:cNvPr id="583" name="Text Box 256">
                <a:extLst>
                  <a:ext uri="{FF2B5EF4-FFF2-40B4-BE49-F238E27FC236}">
                    <a16:creationId xmlns:a16="http://schemas.microsoft.com/office/drawing/2014/main" id="{42E1A889-F9B2-F34A-BFCC-E52998A209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201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584" name="Text Box 256">
                <a:extLst>
                  <a:ext uri="{FF2B5EF4-FFF2-40B4-BE49-F238E27FC236}">
                    <a16:creationId xmlns:a16="http://schemas.microsoft.com/office/drawing/2014/main" id="{17A0CE4B-D62F-F34A-8DFC-C7C0B72D3B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4048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585" name="Text Box 256">
                <a:extLst>
                  <a:ext uri="{FF2B5EF4-FFF2-40B4-BE49-F238E27FC236}">
                    <a16:creationId xmlns:a16="http://schemas.microsoft.com/office/drawing/2014/main" id="{E193CEAF-BB64-C44B-AA94-2240FC71C8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7006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0</a:t>
                </a:r>
              </a:p>
            </p:txBody>
          </p:sp>
          <p:sp>
            <p:nvSpPr>
              <p:cNvPr id="586" name="Text Box 256">
                <a:extLst>
                  <a:ext uri="{FF2B5EF4-FFF2-40B4-BE49-F238E27FC236}">
                    <a16:creationId xmlns:a16="http://schemas.microsoft.com/office/drawing/2014/main" id="{C0E54F62-75F8-3843-9131-85FB7B97D6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43552" y="4770739"/>
                <a:ext cx="139357" cy="199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28319" tIns="14159" rIns="28319" bIns="14159">
                <a:prstTxWarp prst="textNoShape">
                  <a:avLst/>
                </a:prstTxWarp>
                <a:spAutoFit/>
              </a:bodyPr>
              <a:lstStyle/>
              <a:p>
                <a:r>
                  <a:rPr lang="en-US" altLang="ja-JP" sz="1000" dirty="0">
                    <a:solidFill>
                      <a:srgbClr val="CC0000"/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87" name="Line 284">
                <a:extLst>
                  <a:ext uri="{FF2B5EF4-FFF2-40B4-BE49-F238E27FC236}">
                    <a16:creationId xmlns:a16="http://schemas.microsoft.com/office/drawing/2014/main" id="{48C76F0E-1A81-B841-8EC4-B6015AF80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52862" y="4381288"/>
                <a:ext cx="0" cy="90052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A3B05F5C-1E90-D74B-B191-2B2F74786035}"/>
                </a:ext>
              </a:extLst>
            </p:cNvPr>
            <p:cNvSpPr txBox="1"/>
            <p:nvPr/>
          </p:nvSpPr>
          <p:spPr>
            <a:xfrm>
              <a:off x="3433549" y="4726805"/>
              <a:ext cx="1009534" cy="302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i="1" dirty="0">
                  <a:latin typeface="Arial" charset="0"/>
                  <a:ea typeface="Arial" charset="0"/>
                  <a:cs typeface="Arial" charset="0"/>
                </a:rPr>
                <a:t>At2g33680</a:t>
              </a:r>
              <a:endParaRPr lang="ja-JP" altLang="en-US" sz="1200" i="1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551" name="テキスト ボックス 550">
            <a:extLst>
              <a:ext uri="{FF2B5EF4-FFF2-40B4-BE49-F238E27FC236}">
                <a16:creationId xmlns:a16="http://schemas.microsoft.com/office/drawing/2014/main" id="{C102E7AB-2279-584A-B842-5AD643EF7B60}"/>
              </a:ext>
            </a:extLst>
          </p:cNvPr>
          <p:cNvSpPr txBox="1"/>
          <p:nvPr/>
        </p:nvSpPr>
        <p:spPr>
          <a:xfrm>
            <a:off x="240706" y="12920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A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52" name="テキスト ボックス 551">
            <a:extLst>
              <a:ext uri="{FF2B5EF4-FFF2-40B4-BE49-F238E27FC236}">
                <a16:creationId xmlns:a16="http://schemas.microsoft.com/office/drawing/2014/main" id="{AAB1A669-7D46-8D4E-BD40-B03821DB3DD0}"/>
              </a:ext>
            </a:extLst>
          </p:cNvPr>
          <p:cNvSpPr txBox="1"/>
          <p:nvPr/>
        </p:nvSpPr>
        <p:spPr>
          <a:xfrm>
            <a:off x="250513" y="323031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53" name="テキスト ボックス 552">
            <a:extLst>
              <a:ext uri="{FF2B5EF4-FFF2-40B4-BE49-F238E27FC236}">
                <a16:creationId xmlns:a16="http://schemas.microsoft.com/office/drawing/2014/main" id="{5C3DC696-42E5-694A-B78C-3A2C49F5CB6F}"/>
              </a:ext>
            </a:extLst>
          </p:cNvPr>
          <p:cNvSpPr txBox="1"/>
          <p:nvPr/>
        </p:nvSpPr>
        <p:spPr>
          <a:xfrm>
            <a:off x="250513" y="6331424"/>
            <a:ext cx="17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C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03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98</Words>
  <Application>Microsoft Macintosh PowerPoint</Application>
  <PresentationFormat>ユーザー設定</PresentationFormat>
  <Paragraphs>78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7</cp:revision>
  <dcterms:created xsi:type="dcterms:W3CDTF">2021-01-11T03:47:12Z</dcterms:created>
  <dcterms:modified xsi:type="dcterms:W3CDTF">2021-01-11T03:51:20Z</dcterms:modified>
</cp:coreProperties>
</file>