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480175" cy="93599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90"/>
  </p:normalViewPr>
  <p:slideViewPr>
    <p:cSldViewPr snapToGrid="0" snapToObjects="1">
      <p:cViewPr varScale="1">
        <p:scale>
          <a:sx n="71" d="100"/>
          <a:sy n="71" d="100"/>
        </p:scale>
        <p:origin x="286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6013" y="1531818"/>
            <a:ext cx="5508149" cy="3258632"/>
          </a:xfrm>
        </p:spPr>
        <p:txBody>
          <a:bodyPr anchor="b"/>
          <a:lstStyle>
            <a:lvl1pPr algn="ctr">
              <a:defRPr sz="425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22" y="4916115"/>
            <a:ext cx="4860131" cy="2259809"/>
          </a:xfrm>
        </p:spPr>
        <p:txBody>
          <a:bodyPr/>
          <a:lstStyle>
            <a:lvl1pPr marL="0" indent="0" algn="ctr">
              <a:buNone/>
              <a:defRPr sz="1701"/>
            </a:lvl1pPr>
            <a:lvl2pPr marL="324018" indent="0" algn="ctr">
              <a:buNone/>
              <a:defRPr sz="1417"/>
            </a:lvl2pPr>
            <a:lvl3pPr marL="648035" indent="0" algn="ctr">
              <a:buNone/>
              <a:defRPr sz="1276"/>
            </a:lvl3pPr>
            <a:lvl4pPr marL="972053" indent="0" algn="ctr">
              <a:buNone/>
              <a:defRPr sz="1134"/>
            </a:lvl4pPr>
            <a:lvl5pPr marL="1296071" indent="0" algn="ctr">
              <a:buNone/>
              <a:defRPr sz="1134"/>
            </a:lvl5pPr>
            <a:lvl6pPr marL="1620088" indent="0" algn="ctr">
              <a:buNone/>
              <a:defRPr sz="1134"/>
            </a:lvl6pPr>
            <a:lvl7pPr marL="1944106" indent="0" algn="ctr">
              <a:buNone/>
              <a:defRPr sz="1134"/>
            </a:lvl7pPr>
            <a:lvl8pPr marL="2268123" indent="0" algn="ctr">
              <a:buNone/>
              <a:defRPr sz="1134"/>
            </a:lvl8pPr>
            <a:lvl9pPr marL="2592141" indent="0" algn="ctr">
              <a:buNone/>
              <a:defRPr sz="113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82DA3-9BD0-BA45-82FC-33C85957F0E6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4AA03-5DF9-1C4B-83D1-77F146375F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3575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82DA3-9BD0-BA45-82FC-33C85957F0E6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4AA03-5DF9-1C4B-83D1-77F146375F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5485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37375" y="498328"/>
            <a:ext cx="1397288" cy="79320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5512" y="498328"/>
            <a:ext cx="4110861" cy="79320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82DA3-9BD0-BA45-82FC-33C85957F0E6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4AA03-5DF9-1C4B-83D1-77F146375F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5787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82DA3-9BD0-BA45-82FC-33C85957F0E6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4AA03-5DF9-1C4B-83D1-77F146375F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6988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137" y="2333478"/>
            <a:ext cx="5589151" cy="3893458"/>
          </a:xfrm>
        </p:spPr>
        <p:txBody>
          <a:bodyPr anchor="b"/>
          <a:lstStyle>
            <a:lvl1pPr>
              <a:defRPr sz="425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2137" y="6263769"/>
            <a:ext cx="5589151" cy="2047477"/>
          </a:xfrm>
        </p:spPr>
        <p:txBody>
          <a:bodyPr/>
          <a:lstStyle>
            <a:lvl1pPr marL="0" indent="0">
              <a:buNone/>
              <a:defRPr sz="1701">
                <a:solidFill>
                  <a:schemeClr val="tx1"/>
                </a:solidFill>
              </a:defRPr>
            </a:lvl1pPr>
            <a:lvl2pPr marL="324018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2pPr>
            <a:lvl3pPr marL="648035" indent="0">
              <a:buNone/>
              <a:defRPr sz="1276">
                <a:solidFill>
                  <a:schemeClr val="tx1">
                    <a:tint val="75000"/>
                  </a:schemeClr>
                </a:solidFill>
              </a:defRPr>
            </a:lvl3pPr>
            <a:lvl4pPr marL="972053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4pPr>
            <a:lvl5pPr marL="129607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5pPr>
            <a:lvl6pPr marL="1620088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6pPr>
            <a:lvl7pPr marL="1944106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7pPr>
            <a:lvl8pPr marL="2268123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8pPr>
            <a:lvl9pPr marL="259214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82DA3-9BD0-BA45-82FC-33C85957F0E6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4AA03-5DF9-1C4B-83D1-77F146375F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9411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5512" y="2491640"/>
            <a:ext cx="2754074" cy="59387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80589" y="2491640"/>
            <a:ext cx="2754074" cy="59387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82DA3-9BD0-BA45-82FC-33C85957F0E6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4AA03-5DF9-1C4B-83D1-77F146375F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078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498330"/>
            <a:ext cx="5589151" cy="180914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357" y="2294476"/>
            <a:ext cx="2741417" cy="1124487"/>
          </a:xfrm>
        </p:spPr>
        <p:txBody>
          <a:bodyPr anchor="b"/>
          <a:lstStyle>
            <a:lvl1pPr marL="0" indent="0">
              <a:buNone/>
              <a:defRPr sz="1701" b="1"/>
            </a:lvl1pPr>
            <a:lvl2pPr marL="324018" indent="0">
              <a:buNone/>
              <a:defRPr sz="1417" b="1"/>
            </a:lvl2pPr>
            <a:lvl3pPr marL="648035" indent="0">
              <a:buNone/>
              <a:defRPr sz="1276" b="1"/>
            </a:lvl3pPr>
            <a:lvl4pPr marL="972053" indent="0">
              <a:buNone/>
              <a:defRPr sz="1134" b="1"/>
            </a:lvl4pPr>
            <a:lvl5pPr marL="1296071" indent="0">
              <a:buNone/>
              <a:defRPr sz="1134" b="1"/>
            </a:lvl5pPr>
            <a:lvl6pPr marL="1620088" indent="0">
              <a:buNone/>
              <a:defRPr sz="1134" b="1"/>
            </a:lvl6pPr>
            <a:lvl7pPr marL="1944106" indent="0">
              <a:buNone/>
              <a:defRPr sz="1134" b="1"/>
            </a:lvl7pPr>
            <a:lvl8pPr marL="2268123" indent="0">
              <a:buNone/>
              <a:defRPr sz="1134" b="1"/>
            </a:lvl8pPr>
            <a:lvl9pPr marL="2592141" indent="0">
              <a:buNone/>
              <a:defRPr sz="113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357" y="3418964"/>
            <a:ext cx="2741417" cy="502878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80589" y="2294476"/>
            <a:ext cx="2754918" cy="1124487"/>
          </a:xfrm>
        </p:spPr>
        <p:txBody>
          <a:bodyPr anchor="b"/>
          <a:lstStyle>
            <a:lvl1pPr marL="0" indent="0">
              <a:buNone/>
              <a:defRPr sz="1701" b="1"/>
            </a:lvl1pPr>
            <a:lvl2pPr marL="324018" indent="0">
              <a:buNone/>
              <a:defRPr sz="1417" b="1"/>
            </a:lvl2pPr>
            <a:lvl3pPr marL="648035" indent="0">
              <a:buNone/>
              <a:defRPr sz="1276" b="1"/>
            </a:lvl3pPr>
            <a:lvl4pPr marL="972053" indent="0">
              <a:buNone/>
              <a:defRPr sz="1134" b="1"/>
            </a:lvl4pPr>
            <a:lvl5pPr marL="1296071" indent="0">
              <a:buNone/>
              <a:defRPr sz="1134" b="1"/>
            </a:lvl5pPr>
            <a:lvl6pPr marL="1620088" indent="0">
              <a:buNone/>
              <a:defRPr sz="1134" b="1"/>
            </a:lvl6pPr>
            <a:lvl7pPr marL="1944106" indent="0">
              <a:buNone/>
              <a:defRPr sz="1134" b="1"/>
            </a:lvl7pPr>
            <a:lvl8pPr marL="2268123" indent="0">
              <a:buNone/>
              <a:defRPr sz="1134" b="1"/>
            </a:lvl8pPr>
            <a:lvl9pPr marL="2592141" indent="0">
              <a:buNone/>
              <a:defRPr sz="113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80589" y="3418964"/>
            <a:ext cx="2754918" cy="502878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82DA3-9BD0-BA45-82FC-33C85957F0E6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4AA03-5DF9-1C4B-83D1-77F146375F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0633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82DA3-9BD0-BA45-82FC-33C85957F0E6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4AA03-5DF9-1C4B-83D1-77F146375F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4203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82DA3-9BD0-BA45-82FC-33C85957F0E6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4AA03-5DF9-1C4B-83D1-77F146375F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3660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623993"/>
            <a:ext cx="2090025" cy="2183977"/>
          </a:xfrm>
        </p:spPr>
        <p:txBody>
          <a:bodyPr anchor="b"/>
          <a:lstStyle>
            <a:lvl1pPr>
              <a:defRPr sz="226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4918" y="1347654"/>
            <a:ext cx="3280589" cy="6651596"/>
          </a:xfrm>
        </p:spPr>
        <p:txBody>
          <a:bodyPr/>
          <a:lstStyle>
            <a:lvl1pPr>
              <a:defRPr sz="2268"/>
            </a:lvl1pPr>
            <a:lvl2pPr>
              <a:defRPr sz="1984"/>
            </a:lvl2pPr>
            <a:lvl3pPr>
              <a:defRPr sz="1701"/>
            </a:lvl3pPr>
            <a:lvl4pPr>
              <a:defRPr sz="1417"/>
            </a:lvl4pPr>
            <a:lvl5pPr>
              <a:defRPr sz="1417"/>
            </a:lvl5pPr>
            <a:lvl6pPr>
              <a:defRPr sz="1417"/>
            </a:lvl6pPr>
            <a:lvl7pPr>
              <a:defRPr sz="1417"/>
            </a:lvl7pPr>
            <a:lvl8pPr>
              <a:defRPr sz="1417"/>
            </a:lvl8pPr>
            <a:lvl9pPr>
              <a:defRPr sz="141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6" y="2807970"/>
            <a:ext cx="2090025" cy="5202112"/>
          </a:xfrm>
        </p:spPr>
        <p:txBody>
          <a:bodyPr/>
          <a:lstStyle>
            <a:lvl1pPr marL="0" indent="0">
              <a:buNone/>
              <a:defRPr sz="1134"/>
            </a:lvl1pPr>
            <a:lvl2pPr marL="324018" indent="0">
              <a:buNone/>
              <a:defRPr sz="992"/>
            </a:lvl2pPr>
            <a:lvl3pPr marL="648035" indent="0">
              <a:buNone/>
              <a:defRPr sz="850"/>
            </a:lvl3pPr>
            <a:lvl4pPr marL="972053" indent="0">
              <a:buNone/>
              <a:defRPr sz="709"/>
            </a:lvl4pPr>
            <a:lvl5pPr marL="1296071" indent="0">
              <a:buNone/>
              <a:defRPr sz="709"/>
            </a:lvl5pPr>
            <a:lvl6pPr marL="1620088" indent="0">
              <a:buNone/>
              <a:defRPr sz="709"/>
            </a:lvl6pPr>
            <a:lvl7pPr marL="1944106" indent="0">
              <a:buNone/>
              <a:defRPr sz="709"/>
            </a:lvl7pPr>
            <a:lvl8pPr marL="2268123" indent="0">
              <a:buNone/>
              <a:defRPr sz="709"/>
            </a:lvl8pPr>
            <a:lvl9pPr marL="2592141" indent="0">
              <a:buNone/>
              <a:defRPr sz="70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82DA3-9BD0-BA45-82FC-33C85957F0E6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4AA03-5DF9-1C4B-83D1-77F146375F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8227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623993"/>
            <a:ext cx="2090025" cy="2183977"/>
          </a:xfrm>
        </p:spPr>
        <p:txBody>
          <a:bodyPr anchor="b"/>
          <a:lstStyle>
            <a:lvl1pPr>
              <a:defRPr sz="226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54918" y="1347654"/>
            <a:ext cx="3280589" cy="6651596"/>
          </a:xfrm>
        </p:spPr>
        <p:txBody>
          <a:bodyPr anchor="t"/>
          <a:lstStyle>
            <a:lvl1pPr marL="0" indent="0">
              <a:buNone/>
              <a:defRPr sz="2268"/>
            </a:lvl1pPr>
            <a:lvl2pPr marL="324018" indent="0">
              <a:buNone/>
              <a:defRPr sz="1984"/>
            </a:lvl2pPr>
            <a:lvl3pPr marL="648035" indent="0">
              <a:buNone/>
              <a:defRPr sz="1701"/>
            </a:lvl3pPr>
            <a:lvl4pPr marL="972053" indent="0">
              <a:buNone/>
              <a:defRPr sz="1417"/>
            </a:lvl4pPr>
            <a:lvl5pPr marL="1296071" indent="0">
              <a:buNone/>
              <a:defRPr sz="1417"/>
            </a:lvl5pPr>
            <a:lvl6pPr marL="1620088" indent="0">
              <a:buNone/>
              <a:defRPr sz="1417"/>
            </a:lvl6pPr>
            <a:lvl7pPr marL="1944106" indent="0">
              <a:buNone/>
              <a:defRPr sz="1417"/>
            </a:lvl7pPr>
            <a:lvl8pPr marL="2268123" indent="0">
              <a:buNone/>
              <a:defRPr sz="1417"/>
            </a:lvl8pPr>
            <a:lvl9pPr marL="2592141" indent="0">
              <a:buNone/>
              <a:defRPr sz="141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6" y="2807970"/>
            <a:ext cx="2090025" cy="5202112"/>
          </a:xfrm>
        </p:spPr>
        <p:txBody>
          <a:bodyPr/>
          <a:lstStyle>
            <a:lvl1pPr marL="0" indent="0">
              <a:buNone/>
              <a:defRPr sz="1134"/>
            </a:lvl1pPr>
            <a:lvl2pPr marL="324018" indent="0">
              <a:buNone/>
              <a:defRPr sz="992"/>
            </a:lvl2pPr>
            <a:lvl3pPr marL="648035" indent="0">
              <a:buNone/>
              <a:defRPr sz="850"/>
            </a:lvl3pPr>
            <a:lvl4pPr marL="972053" indent="0">
              <a:buNone/>
              <a:defRPr sz="709"/>
            </a:lvl4pPr>
            <a:lvl5pPr marL="1296071" indent="0">
              <a:buNone/>
              <a:defRPr sz="709"/>
            </a:lvl5pPr>
            <a:lvl6pPr marL="1620088" indent="0">
              <a:buNone/>
              <a:defRPr sz="709"/>
            </a:lvl6pPr>
            <a:lvl7pPr marL="1944106" indent="0">
              <a:buNone/>
              <a:defRPr sz="709"/>
            </a:lvl7pPr>
            <a:lvl8pPr marL="2268123" indent="0">
              <a:buNone/>
              <a:defRPr sz="709"/>
            </a:lvl8pPr>
            <a:lvl9pPr marL="2592141" indent="0">
              <a:buNone/>
              <a:defRPr sz="70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82DA3-9BD0-BA45-82FC-33C85957F0E6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4AA03-5DF9-1C4B-83D1-77F146375F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6538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5512" y="498330"/>
            <a:ext cx="5589151" cy="1809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5512" y="2491640"/>
            <a:ext cx="5589151" cy="59387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5512" y="8675243"/>
            <a:ext cx="1458039" cy="4983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82DA3-9BD0-BA45-82FC-33C85957F0E6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6558" y="8675243"/>
            <a:ext cx="2187059" cy="4983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6624" y="8675243"/>
            <a:ext cx="1458039" cy="4983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4AA03-5DF9-1C4B-83D1-77F146375F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3480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48035" rtl="0" eaLnBrk="1" latinLnBrk="0" hangingPunct="1">
        <a:lnSpc>
          <a:spcPct val="90000"/>
        </a:lnSpc>
        <a:spcBef>
          <a:spcPct val="0"/>
        </a:spcBef>
        <a:buNone/>
        <a:defRPr kumimoji="1" sz="31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2009" indent="-162009" algn="l" defTabSz="648035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486026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10044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134062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4pPr>
      <a:lvl5pPr marL="1458079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5pPr>
      <a:lvl6pPr marL="1782097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6pPr>
      <a:lvl7pPr marL="2106115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7pPr>
      <a:lvl8pPr marL="2430132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8pPr>
      <a:lvl9pPr marL="2754150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48035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1pPr>
      <a:lvl2pPr marL="324018" algn="l" defTabSz="648035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2pPr>
      <a:lvl3pPr marL="648035" algn="l" defTabSz="648035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3pPr>
      <a:lvl4pPr marL="972053" algn="l" defTabSz="648035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4pPr>
      <a:lvl5pPr marL="1296071" algn="l" defTabSz="648035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5pPr>
      <a:lvl6pPr marL="1620088" algn="l" defTabSz="648035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6pPr>
      <a:lvl7pPr marL="1944106" algn="l" defTabSz="648035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7pPr>
      <a:lvl8pPr marL="2268123" algn="l" defTabSz="648035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8pPr>
      <a:lvl9pPr marL="2592141" algn="l" defTabSz="648035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B0F2A2B-4DA3-F047-8AF8-A206DD3B8FF3}"/>
              </a:ext>
            </a:extLst>
          </p:cNvPr>
          <p:cNvGrpSpPr/>
          <p:nvPr/>
        </p:nvGrpSpPr>
        <p:grpSpPr>
          <a:xfrm>
            <a:off x="68637" y="134918"/>
            <a:ext cx="6163609" cy="9090064"/>
            <a:chOff x="267120" y="579039"/>
            <a:chExt cx="6163609" cy="9090064"/>
          </a:xfrm>
        </p:grpSpPr>
        <p:grpSp>
          <p:nvGrpSpPr>
            <p:cNvPr id="5" name="図形グループ 20">
              <a:extLst>
                <a:ext uri="{FF2B5EF4-FFF2-40B4-BE49-F238E27FC236}">
                  <a16:creationId xmlns:a16="http://schemas.microsoft.com/office/drawing/2014/main" id="{DD078D07-F513-764D-BA44-F48877E84F45}"/>
                </a:ext>
              </a:extLst>
            </p:cNvPr>
            <p:cNvGrpSpPr/>
            <p:nvPr/>
          </p:nvGrpSpPr>
          <p:grpSpPr>
            <a:xfrm>
              <a:off x="706437" y="3667876"/>
              <a:ext cx="3291861" cy="2862264"/>
              <a:chOff x="700325" y="0"/>
              <a:chExt cx="3291861" cy="2862264"/>
            </a:xfrm>
          </p:grpSpPr>
          <p:grpSp>
            <p:nvGrpSpPr>
              <p:cNvPr id="89" name="図形グループ 14">
                <a:extLst>
                  <a:ext uri="{FF2B5EF4-FFF2-40B4-BE49-F238E27FC236}">
                    <a16:creationId xmlns:a16="http://schemas.microsoft.com/office/drawing/2014/main" id="{4191CB2D-0974-F549-9D20-F0274F259BCF}"/>
                  </a:ext>
                </a:extLst>
              </p:cNvPr>
              <p:cNvGrpSpPr/>
              <p:nvPr/>
            </p:nvGrpSpPr>
            <p:grpSpPr>
              <a:xfrm>
                <a:off x="700325" y="293832"/>
                <a:ext cx="3291861" cy="2568432"/>
                <a:chOff x="700325" y="293832"/>
                <a:chExt cx="3291861" cy="2568432"/>
              </a:xfrm>
            </p:grpSpPr>
            <p:pic>
              <p:nvPicPr>
                <p:cNvPr id="94" name="図 93">
                  <a:extLst>
                    <a:ext uri="{FF2B5EF4-FFF2-40B4-BE49-F238E27FC236}">
                      <a16:creationId xmlns:a16="http://schemas.microsoft.com/office/drawing/2014/main" id="{71C86BE2-BAB1-E94E-96BF-D3B8C349470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rcRect/>
                <a:stretch/>
              </p:blipFill>
              <p:spPr>
                <a:xfrm>
                  <a:off x="700325" y="572082"/>
                  <a:ext cx="3291861" cy="2290182"/>
                </a:xfrm>
                <a:prstGeom prst="rect">
                  <a:avLst/>
                </a:prstGeom>
              </p:spPr>
            </p:pic>
            <p:grpSp>
              <p:nvGrpSpPr>
                <p:cNvPr id="95" name="図形グループ 12">
                  <a:extLst>
                    <a:ext uri="{FF2B5EF4-FFF2-40B4-BE49-F238E27FC236}">
                      <a16:creationId xmlns:a16="http://schemas.microsoft.com/office/drawing/2014/main" id="{8CE76006-7257-6746-B459-B824406A1022}"/>
                    </a:ext>
                  </a:extLst>
                </p:cNvPr>
                <p:cNvGrpSpPr/>
                <p:nvPr/>
              </p:nvGrpSpPr>
              <p:grpSpPr>
                <a:xfrm>
                  <a:off x="729295" y="293832"/>
                  <a:ext cx="3233921" cy="276999"/>
                  <a:chOff x="758756" y="293832"/>
                  <a:chExt cx="3233921" cy="276999"/>
                </a:xfrm>
              </p:grpSpPr>
              <p:sp>
                <p:nvSpPr>
                  <p:cNvPr id="96" name="テキスト ボックス 95">
                    <a:extLst>
                      <a:ext uri="{FF2B5EF4-FFF2-40B4-BE49-F238E27FC236}">
                        <a16:creationId xmlns:a16="http://schemas.microsoft.com/office/drawing/2014/main" id="{E18CD4EA-79F8-E141-98E3-12C064610DAA}"/>
                      </a:ext>
                    </a:extLst>
                  </p:cNvPr>
                  <p:cNvSpPr txBox="1"/>
                  <p:nvPr/>
                </p:nvSpPr>
                <p:spPr>
                  <a:xfrm>
                    <a:off x="758756" y="293832"/>
                    <a:ext cx="719848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kumimoji="1" lang="en-US" altLang="ja-JP" sz="1200" dirty="0" err="1">
                        <a:latin typeface="Arial" charset="0"/>
                        <a:ea typeface="Arial" charset="0"/>
                        <a:cs typeface="Arial" charset="0"/>
                      </a:rPr>
                      <a:t>L</a:t>
                    </a:r>
                    <a:r>
                      <a:rPr kumimoji="1" lang="en-US" altLang="ja-JP" sz="1200" i="1" dirty="0" err="1">
                        <a:latin typeface="Arial" charset="0"/>
                        <a:ea typeface="Arial" charset="0"/>
                        <a:cs typeface="Arial" charset="0"/>
                      </a:rPr>
                      <a:t>er</a:t>
                    </a:r>
                    <a:r>
                      <a:rPr kumimoji="1" lang="en-US" altLang="ja-JP" sz="1200" dirty="0">
                        <a:latin typeface="Arial" charset="0"/>
                        <a:ea typeface="Arial" charset="0"/>
                        <a:cs typeface="Arial" charset="0"/>
                      </a:rPr>
                      <a:t> WT</a:t>
                    </a:r>
                    <a:endParaRPr kumimoji="1" lang="ja-JP" altLang="en-US" sz="1200" dirty="0">
                      <a:latin typeface="Arial" charset="0"/>
                      <a:ea typeface="Arial" charset="0"/>
                      <a:cs typeface="Arial" charset="0"/>
                    </a:endParaRPr>
                  </a:p>
                </p:txBody>
              </p:sp>
              <p:sp>
                <p:nvSpPr>
                  <p:cNvPr id="97" name="テキスト ボックス 96">
                    <a:extLst>
                      <a:ext uri="{FF2B5EF4-FFF2-40B4-BE49-F238E27FC236}">
                        <a16:creationId xmlns:a16="http://schemas.microsoft.com/office/drawing/2014/main" id="{C2AD41C6-5638-044D-BDDF-054AF4CD6F99}"/>
                      </a:ext>
                    </a:extLst>
                  </p:cNvPr>
                  <p:cNvSpPr txBox="1"/>
                  <p:nvPr/>
                </p:nvSpPr>
                <p:spPr>
                  <a:xfrm>
                    <a:off x="2434804" y="293832"/>
                    <a:ext cx="719848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kumimoji="1" lang="en-US" altLang="ja-JP" sz="1200" dirty="0" err="1">
                        <a:latin typeface="Arial" charset="0"/>
                        <a:ea typeface="Arial" charset="0"/>
                        <a:cs typeface="Arial" charset="0"/>
                      </a:rPr>
                      <a:t>L</a:t>
                    </a:r>
                    <a:r>
                      <a:rPr kumimoji="1" lang="en-US" altLang="ja-JP" sz="1200" i="1" dirty="0" err="1">
                        <a:latin typeface="Arial" charset="0"/>
                        <a:ea typeface="Arial" charset="0"/>
                        <a:cs typeface="Arial" charset="0"/>
                      </a:rPr>
                      <a:t>er</a:t>
                    </a:r>
                    <a:r>
                      <a:rPr kumimoji="1" lang="en-US" altLang="ja-JP" sz="1200" dirty="0">
                        <a:latin typeface="Arial" charset="0"/>
                        <a:ea typeface="Arial" charset="0"/>
                        <a:cs typeface="Arial" charset="0"/>
                      </a:rPr>
                      <a:t> WT</a:t>
                    </a:r>
                    <a:endParaRPr kumimoji="1" lang="ja-JP" altLang="en-US" sz="1200" dirty="0">
                      <a:latin typeface="Arial" charset="0"/>
                      <a:ea typeface="Arial" charset="0"/>
                      <a:cs typeface="Arial" charset="0"/>
                    </a:endParaRPr>
                  </a:p>
                </p:txBody>
              </p:sp>
              <p:sp>
                <p:nvSpPr>
                  <p:cNvPr id="98" name="テキスト ボックス 97">
                    <a:extLst>
                      <a:ext uri="{FF2B5EF4-FFF2-40B4-BE49-F238E27FC236}">
                        <a16:creationId xmlns:a16="http://schemas.microsoft.com/office/drawing/2014/main" id="{8A00EDEE-57E4-7D42-A503-BF5FA66F33A8}"/>
                      </a:ext>
                    </a:extLst>
                  </p:cNvPr>
                  <p:cNvSpPr txBox="1"/>
                  <p:nvPr/>
                </p:nvSpPr>
                <p:spPr>
                  <a:xfrm>
                    <a:off x="1596780" y="293832"/>
                    <a:ext cx="719848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ja-JP" sz="1200" i="1" dirty="0">
                        <a:latin typeface="Arial" charset="0"/>
                        <a:ea typeface="Arial" charset="0"/>
                        <a:cs typeface="Arial" charset="0"/>
                      </a:rPr>
                      <a:t>rid4-2</a:t>
                    </a:r>
                    <a:endParaRPr lang="ja-JP" altLang="en-US" sz="1200" i="1" dirty="0">
                      <a:latin typeface="Arial" charset="0"/>
                      <a:ea typeface="Arial" charset="0"/>
                      <a:cs typeface="Arial" charset="0"/>
                    </a:endParaRPr>
                  </a:p>
                </p:txBody>
              </p:sp>
              <p:sp>
                <p:nvSpPr>
                  <p:cNvPr id="99" name="テキスト ボックス 98">
                    <a:extLst>
                      <a:ext uri="{FF2B5EF4-FFF2-40B4-BE49-F238E27FC236}">
                        <a16:creationId xmlns:a16="http://schemas.microsoft.com/office/drawing/2014/main" id="{EC75B033-30D9-E841-88A3-F36CDB950BC3}"/>
                      </a:ext>
                    </a:extLst>
                  </p:cNvPr>
                  <p:cNvSpPr txBox="1"/>
                  <p:nvPr/>
                </p:nvSpPr>
                <p:spPr>
                  <a:xfrm>
                    <a:off x="3272829" y="293832"/>
                    <a:ext cx="719848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ja-JP" sz="1200" i="1" dirty="0">
                        <a:latin typeface="Arial" charset="0"/>
                        <a:ea typeface="Arial" charset="0"/>
                        <a:cs typeface="Arial" charset="0"/>
                      </a:rPr>
                      <a:t>rid4-2</a:t>
                    </a:r>
                    <a:endParaRPr lang="ja-JP" altLang="en-US" sz="1200" i="1" dirty="0">
                      <a:latin typeface="Arial" charset="0"/>
                      <a:ea typeface="Arial" charset="0"/>
                      <a:cs typeface="Arial" charset="0"/>
                    </a:endParaRPr>
                  </a:p>
                </p:txBody>
              </p:sp>
            </p:grpSp>
          </p:grpSp>
          <p:cxnSp>
            <p:nvCxnSpPr>
              <p:cNvPr id="90" name="直線コネクタ 89">
                <a:extLst>
                  <a:ext uri="{FF2B5EF4-FFF2-40B4-BE49-F238E27FC236}">
                    <a16:creationId xmlns:a16="http://schemas.microsoft.com/office/drawing/2014/main" id="{E3F7B5E5-B936-B342-ACB4-F58BF389F943}"/>
                  </a:ext>
                </a:extLst>
              </p:cNvPr>
              <p:cNvCxnSpPr/>
              <p:nvPr/>
            </p:nvCxnSpPr>
            <p:spPr>
              <a:xfrm>
                <a:off x="755235" y="293832"/>
                <a:ext cx="144000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1" name="直線コネクタ 90">
                <a:extLst>
                  <a:ext uri="{FF2B5EF4-FFF2-40B4-BE49-F238E27FC236}">
                    <a16:creationId xmlns:a16="http://schemas.microsoft.com/office/drawing/2014/main" id="{13557650-B400-4548-BE48-6DE7CB8256D4}"/>
                  </a:ext>
                </a:extLst>
              </p:cNvPr>
              <p:cNvCxnSpPr/>
              <p:nvPr/>
            </p:nvCxnSpPr>
            <p:spPr>
              <a:xfrm>
                <a:off x="2461635" y="293832"/>
                <a:ext cx="144000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2" name="テキスト ボックス 91">
                <a:extLst>
                  <a:ext uri="{FF2B5EF4-FFF2-40B4-BE49-F238E27FC236}">
                    <a16:creationId xmlns:a16="http://schemas.microsoft.com/office/drawing/2014/main" id="{9FFBF0B4-2134-F147-B88C-C49D9658406E}"/>
                  </a:ext>
                </a:extLst>
              </p:cNvPr>
              <p:cNvSpPr txBox="1"/>
              <p:nvPr/>
            </p:nvSpPr>
            <p:spPr>
              <a:xfrm>
                <a:off x="1115311" y="0"/>
                <a:ext cx="71984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200" dirty="0">
                    <a:latin typeface="Arial" charset="0"/>
                    <a:ea typeface="Arial" charset="0"/>
                    <a:cs typeface="Arial" charset="0"/>
                  </a:rPr>
                  <a:t>22°C</a:t>
                </a:r>
                <a:endParaRPr kumimoji="1" lang="ja-JP" altLang="en-US" sz="12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93" name="テキスト ボックス 92">
                <a:extLst>
                  <a:ext uri="{FF2B5EF4-FFF2-40B4-BE49-F238E27FC236}">
                    <a16:creationId xmlns:a16="http://schemas.microsoft.com/office/drawing/2014/main" id="{DB9C9FA5-8FD3-574A-ABCF-3B9B8D02FF99}"/>
                  </a:ext>
                </a:extLst>
              </p:cNvPr>
              <p:cNvSpPr txBox="1"/>
              <p:nvPr/>
            </p:nvSpPr>
            <p:spPr>
              <a:xfrm>
                <a:off x="2821711" y="0"/>
                <a:ext cx="71984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200" dirty="0">
                    <a:latin typeface="Arial" charset="0"/>
                    <a:ea typeface="Arial" charset="0"/>
                    <a:cs typeface="Arial" charset="0"/>
                  </a:rPr>
                  <a:t>28°C</a:t>
                </a:r>
                <a:endParaRPr kumimoji="1" lang="ja-JP" altLang="en-US" sz="12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6" name="図形グループ 33">
              <a:extLst>
                <a:ext uri="{FF2B5EF4-FFF2-40B4-BE49-F238E27FC236}">
                  <a16:creationId xmlns:a16="http://schemas.microsoft.com/office/drawing/2014/main" id="{806AEE87-AA90-D740-AAA8-5A165502EB2E}"/>
                </a:ext>
              </a:extLst>
            </p:cNvPr>
            <p:cNvGrpSpPr/>
            <p:nvPr/>
          </p:nvGrpSpPr>
          <p:grpSpPr>
            <a:xfrm>
              <a:off x="267120" y="620726"/>
              <a:ext cx="3731845" cy="2692639"/>
              <a:chOff x="326754" y="4138705"/>
              <a:chExt cx="3731845" cy="2692639"/>
            </a:xfrm>
          </p:grpSpPr>
          <p:pic>
            <p:nvPicPr>
              <p:cNvPr id="81" name="図 80">
                <a:extLst>
                  <a:ext uri="{FF2B5EF4-FFF2-40B4-BE49-F238E27FC236}">
                    <a16:creationId xmlns:a16="http://schemas.microsoft.com/office/drawing/2014/main" id="{5865F2D8-1F52-4547-90EB-4521F6AD3C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46602" y="4474194"/>
                <a:ext cx="1439333" cy="1083733"/>
              </a:xfrm>
              <a:prstGeom prst="rect">
                <a:avLst/>
              </a:prstGeom>
            </p:spPr>
          </p:pic>
          <p:pic>
            <p:nvPicPr>
              <p:cNvPr id="82" name="図 81">
                <a:extLst>
                  <a:ext uri="{FF2B5EF4-FFF2-40B4-BE49-F238E27FC236}">
                    <a16:creationId xmlns:a16="http://schemas.microsoft.com/office/drawing/2014/main" id="{BEF69106-01D5-AF43-BB93-C834BE928D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18599" y="4474194"/>
                <a:ext cx="1439333" cy="1083733"/>
              </a:xfrm>
              <a:prstGeom prst="rect">
                <a:avLst/>
              </a:prstGeom>
            </p:spPr>
          </p:pic>
          <p:pic>
            <p:nvPicPr>
              <p:cNvPr id="83" name="図 82">
                <a:extLst>
                  <a:ext uri="{FF2B5EF4-FFF2-40B4-BE49-F238E27FC236}">
                    <a16:creationId xmlns:a16="http://schemas.microsoft.com/office/drawing/2014/main" id="{D9C2A7CD-CAA6-8443-8DCC-4900D2A0C9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46602" y="5747611"/>
                <a:ext cx="1439333" cy="1083733"/>
              </a:xfrm>
              <a:prstGeom prst="rect">
                <a:avLst/>
              </a:prstGeom>
            </p:spPr>
          </p:pic>
          <p:sp>
            <p:nvSpPr>
              <p:cNvPr id="84" name="テキスト ボックス 83">
                <a:extLst>
                  <a:ext uri="{FF2B5EF4-FFF2-40B4-BE49-F238E27FC236}">
                    <a16:creationId xmlns:a16="http://schemas.microsoft.com/office/drawing/2014/main" id="{A19A1622-FC76-C744-BA87-065B8A90E305}"/>
                  </a:ext>
                </a:extLst>
              </p:cNvPr>
              <p:cNvSpPr txBox="1"/>
              <p:nvPr/>
            </p:nvSpPr>
            <p:spPr>
              <a:xfrm>
                <a:off x="340401" y="4877560"/>
                <a:ext cx="71984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200" dirty="0" err="1">
                    <a:latin typeface="Arial" charset="0"/>
                    <a:ea typeface="Arial" charset="0"/>
                    <a:cs typeface="Arial" charset="0"/>
                  </a:rPr>
                  <a:t>L</a:t>
                </a:r>
                <a:r>
                  <a:rPr kumimoji="1" lang="en-US" altLang="ja-JP" sz="1200" i="1" dirty="0" err="1">
                    <a:latin typeface="Arial" charset="0"/>
                    <a:ea typeface="Arial" charset="0"/>
                    <a:cs typeface="Arial" charset="0"/>
                  </a:rPr>
                  <a:t>er</a:t>
                </a:r>
                <a:r>
                  <a:rPr kumimoji="1" lang="en-US" altLang="ja-JP" sz="1200" dirty="0">
                    <a:latin typeface="Arial" charset="0"/>
                    <a:ea typeface="Arial" charset="0"/>
                    <a:cs typeface="Arial" charset="0"/>
                  </a:rPr>
                  <a:t> WT</a:t>
                </a:r>
                <a:endParaRPr kumimoji="1" lang="ja-JP" altLang="en-US" sz="12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85" name="テキスト ボックス 84">
                <a:extLst>
                  <a:ext uri="{FF2B5EF4-FFF2-40B4-BE49-F238E27FC236}">
                    <a16:creationId xmlns:a16="http://schemas.microsoft.com/office/drawing/2014/main" id="{EC040F17-0FB1-E24C-98F6-8E8398D6791C}"/>
                  </a:ext>
                </a:extLst>
              </p:cNvPr>
              <p:cNvSpPr txBox="1"/>
              <p:nvPr/>
            </p:nvSpPr>
            <p:spPr>
              <a:xfrm>
                <a:off x="326754" y="6150977"/>
                <a:ext cx="71984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200" i="1">
                    <a:latin typeface="Arial" charset="0"/>
                    <a:ea typeface="Arial" charset="0"/>
                    <a:cs typeface="Arial" charset="0"/>
                  </a:rPr>
                  <a:t>rid4-2</a:t>
                </a:r>
                <a:endParaRPr lang="ja-JP" altLang="en-US" sz="1200" i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86" name="テキスト ボックス 85">
                <a:extLst>
                  <a:ext uri="{FF2B5EF4-FFF2-40B4-BE49-F238E27FC236}">
                    <a16:creationId xmlns:a16="http://schemas.microsoft.com/office/drawing/2014/main" id="{17034583-CDDF-0A49-9DE2-E5E22B9F054F}"/>
                  </a:ext>
                </a:extLst>
              </p:cNvPr>
              <p:cNvSpPr txBox="1"/>
              <p:nvPr/>
            </p:nvSpPr>
            <p:spPr>
              <a:xfrm>
                <a:off x="1406344" y="4138705"/>
                <a:ext cx="71984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200">
                    <a:latin typeface="Arial" charset="0"/>
                    <a:ea typeface="Arial" charset="0"/>
                    <a:cs typeface="Arial" charset="0"/>
                  </a:rPr>
                  <a:t>22°C</a:t>
                </a:r>
                <a:endParaRPr kumimoji="1" lang="ja-JP" altLang="en-US" sz="12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87" name="テキスト ボックス 86">
                <a:extLst>
                  <a:ext uri="{FF2B5EF4-FFF2-40B4-BE49-F238E27FC236}">
                    <a16:creationId xmlns:a16="http://schemas.microsoft.com/office/drawing/2014/main" id="{9DAC301C-F107-2848-AF58-28C91062E7A7}"/>
                  </a:ext>
                </a:extLst>
              </p:cNvPr>
              <p:cNvSpPr txBox="1"/>
              <p:nvPr/>
            </p:nvSpPr>
            <p:spPr>
              <a:xfrm>
                <a:off x="2979008" y="4138705"/>
                <a:ext cx="71984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200" dirty="0">
                    <a:latin typeface="Arial" charset="0"/>
                    <a:ea typeface="Arial" charset="0"/>
                    <a:cs typeface="Arial" charset="0"/>
                  </a:rPr>
                  <a:t>28°C</a:t>
                </a:r>
                <a:endParaRPr kumimoji="1" lang="ja-JP" altLang="en-US" sz="12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pic>
            <p:nvPicPr>
              <p:cNvPr id="88" name="図 87">
                <a:extLst>
                  <a:ext uri="{FF2B5EF4-FFF2-40B4-BE49-F238E27FC236}">
                    <a16:creationId xmlns:a16="http://schemas.microsoft.com/office/drawing/2014/main" id="{CA9048D1-6EAD-9E4D-B7B8-97EB1D17C3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18599" y="5747109"/>
                <a:ext cx="1440000" cy="1084235"/>
              </a:xfrm>
              <a:prstGeom prst="rect">
                <a:avLst/>
              </a:prstGeom>
            </p:spPr>
          </p:pic>
        </p:grpSp>
        <p:grpSp>
          <p:nvGrpSpPr>
            <p:cNvPr id="7" name="図形グループ 4">
              <a:extLst>
                <a:ext uri="{FF2B5EF4-FFF2-40B4-BE49-F238E27FC236}">
                  <a16:creationId xmlns:a16="http://schemas.microsoft.com/office/drawing/2014/main" id="{9F323BEB-04FC-0F4F-A36C-7192526454BD}"/>
                </a:ext>
              </a:extLst>
            </p:cNvPr>
            <p:cNvGrpSpPr/>
            <p:nvPr/>
          </p:nvGrpSpPr>
          <p:grpSpPr>
            <a:xfrm>
              <a:off x="999000" y="7060396"/>
              <a:ext cx="4826694" cy="1027788"/>
              <a:chOff x="999000" y="7060396"/>
              <a:chExt cx="4826694" cy="1027788"/>
            </a:xfrm>
          </p:grpSpPr>
          <p:grpSp>
            <p:nvGrpSpPr>
              <p:cNvPr id="59" name="図形グループ 2">
                <a:extLst>
                  <a:ext uri="{FF2B5EF4-FFF2-40B4-BE49-F238E27FC236}">
                    <a16:creationId xmlns:a16="http://schemas.microsoft.com/office/drawing/2014/main" id="{B7A34253-707F-A045-8386-85A60590032B}"/>
                  </a:ext>
                </a:extLst>
              </p:cNvPr>
              <p:cNvGrpSpPr/>
              <p:nvPr/>
            </p:nvGrpSpPr>
            <p:grpSpPr>
              <a:xfrm>
                <a:off x="999000" y="7060396"/>
                <a:ext cx="4826694" cy="521987"/>
                <a:chOff x="999000" y="7060396"/>
                <a:chExt cx="4826694" cy="521987"/>
              </a:xfrm>
            </p:grpSpPr>
            <p:sp>
              <p:nvSpPr>
                <p:cNvPr id="62" name="Rectangle 2">
                  <a:extLst>
                    <a:ext uri="{FF2B5EF4-FFF2-40B4-BE49-F238E27FC236}">
                      <a16:creationId xmlns:a16="http://schemas.microsoft.com/office/drawing/2014/main" id="{10FAF876-1920-9949-A975-11D5F185DC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84221" y="7420917"/>
                  <a:ext cx="3946680" cy="95324"/>
                </a:xfrm>
                <a:prstGeom prst="rect">
                  <a:avLst/>
                </a:prstGeom>
                <a:solidFill>
                  <a:schemeClr val="bg1">
                    <a:alpha val="0"/>
                  </a:schemeClr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28319" tIns="14159" rIns="28319" bIns="14159" anchor="ctr">
                  <a:prstTxWarp prst="textNoShape">
                    <a:avLst/>
                  </a:prstTxWarp>
                </a:bodyPr>
                <a:lstStyle/>
                <a:p>
                  <a:pPr defTabSz="282575"/>
                  <a:endParaRPr lang="ja-JP" altLang="en-US" sz="60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63" name="Line 189">
                  <a:extLst>
                    <a:ext uri="{FF2B5EF4-FFF2-40B4-BE49-F238E27FC236}">
                      <a16:creationId xmlns:a16="http://schemas.microsoft.com/office/drawing/2014/main" id="{2A387320-60F8-F546-8B85-66D90BB88F7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497785" y="7306038"/>
                  <a:ext cx="3927423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64" name="Line 190">
                  <a:extLst>
                    <a:ext uri="{FF2B5EF4-FFF2-40B4-BE49-F238E27FC236}">
                      <a16:creationId xmlns:a16="http://schemas.microsoft.com/office/drawing/2014/main" id="{3A30DDCB-2B47-324C-A59C-154353B9EB1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491282" y="7233935"/>
                  <a:ext cx="0" cy="142986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65" name="Line 191">
                  <a:extLst>
                    <a:ext uri="{FF2B5EF4-FFF2-40B4-BE49-F238E27FC236}">
                      <a16:creationId xmlns:a16="http://schemas.microsoft.com/office/drawing/2014/main" id="{E7430EDA-1C7F-204F-8900-F1ABE531A2A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39158" y="7233935"/>
                  <a:ext cx="0" cy="142986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66" name="Line 192">
                  <a:extLst>
                    <a:ext uri="{FF2B5EF4-FFF2-40B4-BE49-F238E27FC236}">
                      <a16:creationId xmlns:a16="http://schemas.microsoft.com/office/drawing/2014/main" id="{6253B82A-53DB-3242-AACF-D938C4E2784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211418" y="7233935"/>
                  <a:ext cx="0" cy="142986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67" name="Line 193">
                  <a:extLst>
                    <a:ext uri="{FF2B5EF4-FFF2-40B4-BE49-F238E27FC236}">
                      <a16:creationId xmlns:a16="http://schemas.microsoft.com/office/drawing/2014/main" id="{B78D85CF-1E96-8D4F-94F5-26663AAB497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64171" y="7233935"/>
                  <a:ext cx="0" cy="142986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68" name="Line 194">
                  <a:extLst>
                    <a:ext uri="{FF2B5EF4-FFF2-40B4-BE49-F238E27FC236}">
                      <a16:creationId xmlns:a16="http://schemas.microsoft.com/office/drawing/2014/main" id="{23C5CF14-2567-7B41-957C-D34AC7D3378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912047" y="7233935"/>
                  <a:ext cx="0" cy="142986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69" name="Line 195">
                  <a:extLst>
                    <a:ext uri="{FF2B5EF4-FFF2-40B4-BE49-F238E27FC236}">
                      <a16:creationId xmlns:a16="http://schemas.microsoft.com/office/drawing/2014/main" id="{CC6152B3-78FB-D44E-A144-A817CD27459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66425" y="7233935"/>
                  <a:ext cx="0" cy="142986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70" name="Line 196">
                  <a:extLst>
                    <a:ext uri="{FF2B5EF4-FFF2-40B4-BE49-F238E27FC236}">
                      <a16:creationId xmlns:a16="http://schemas.microsoft.com/office/drawing/2014/main" id="{9D9D7F88-16D3-9E4E-A781-0DC2F6F66AD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625681" y="7233935"/>
                  <a:ext cx="0" cy="142986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71" name="Line 197">
                  <a:extLst>
                    <a:ext uri="{FF2B5EF4-FFF2-40B4-BE49-F238E27FC236}">
                      <a16:creationId xmlns:a16="http://schemas.microsoft.com/office/drawing/2014/main" id="{A472582A-E1AC-714F-AC45-4D148F0D935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978433" y="7233935"/>
                  <a:ext cx="0" cy="142986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72" name="Line 199">
                  <a:extLst>
                    <a:ext uri="{FF2B5EF4-FFF2-40B4-BE49-F238E27FC236}">
                      <a16:creationId xmlns:a16="http://schemas.microsoft.com/office/drawing/2014/main" id="{F3B608B5-3AB4-F048-BE76-501534ED193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425207" y="7233935"/>
                  <a:ext cx="0" cy="142986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73" name="Line 200">
                  <a:extLst>
                    <a:ext uri="{FF2B5EF4-FFF2-40B4-BE49-F238E27FC236}">
                      <a16:creationId xmlns:a16="http://schemas.microsoft.com/office/drawing/2014/main" id="{D18A1DDC-2E16-9841-86BD-48CBD5F3911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698569" y="7233935"/>
                  <a:ext cx="0" cy="142986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74" name="Line 201">
                  <a:extLst>
                    <a:ext uri="{FF2B5EF4-FFF2-40B4-BE49-F238E27FC236}">
                      <a16:creationId xmlns:a16="http://schemas.microsoft.com/office/drawing/2014/main" id="{1E725703-ECDB-9248-BFA6-C6038391B84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332811" y="7233935"/>
                  <a:ext cx="0" cy="142986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75" name="Line 203">
                  <a:extLst>
                    <a:ext uri="{FF2B5EF4-FFF2-40B4-BE49-F238E27FC236}">
                      <a16:creationId xmlns:a16="http://schemas.microsoft.com/office/drawing/2014/main" id="{513D13E0-1B56-9049-87E8-2F2B97DB937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065952" y="7233935"/>
                  <a:ext cx="0" cy="142986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76" name="Text Box 206">
                  <a:extLst>
                    <a:ext uri="{FF2B5EF4-FFF2-40B4-BE49-F238E27FC236}">
                      <a16:creationId xmlns:a16="http://schemas.microsoft.com/office/drawing/2014/main" id="{07866D9D-75D4-3E43-B35E-5E1B6685B72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159000" y="7060396"/>
                  <a:ext cx="206657" cy="1940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28319" tIns="14159" rIns="28319" bIns="14159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altLang="ja-JP" sz="1200">
                      <a:latin typeface="Arial" charset="0"/>
                      <a:ea typeface="Arial" charset="0"/>
                      <a:cs typeface="Arial" charset="0"/>
                    </a:rPr>
                    <a:t>50</a:t>
                  </a:r>
                </a:p>
              </p:txBody>
            </p:sp>
            <p:sp>
              <p:nvSpPr>
                <p:cNvPr id="77" name="Text Box 207">
                  <a:extLst>
                    <a:ext uri="{FF2B5EF4-FFF2-40B4-BE49-F238E27FC236}">
                      <a16:creationId xmlns:a16="http://schemas.microsoft.com/office/drawing/2014/main" id="{15FD68A0-2A2F-9147-A593-8DCE585E93C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433911" y="7060396"/>
                  <a:ext cx="129350" cy="1940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28319" tIns="14159" rIns="28319" bIns="14159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altLang="ja-JP" sz="1200">
                      <a:latin typeface="Arial" charset="0"/>
                      <a:ea typeface="Arial" charset="0"/>
                      <a:cs typeface="Arial" charset="0"/>
                    </a:rPr>
                    <a:t>0</a:t>
                  </a:r>
                </a:p>
              </p:txBody>
            </p:sp>
            <p:sp>
              <p:nvSpPr>
                <p:cNvPr id="78" name="Text Box 208">
                  <a:extLst>
                    <a:ext uri="{FF2B5EF4-FFF2-40B4-BE49-F238E27FC236}">
                      <a16:creationId xmlns:a16="http://schemas.microsoft.com/office/drawing/2014/main" id="{2B0570FC-B3C5-CC4A-8E35-04F09BA705D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303802" y="7060396"/>
                  <a:ext cx="273582" cy="1940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28319" tIns="14159" rIns="28319" bIns="14159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altLang="ja-JP" sz="1200" dirty="0">
                      <a:latin typeface="Arial" charset="0"/>
                      <a:ea typeface="Arial" charset="0"/>
                      <a:cs typeface="Arial" charset="0"/>
                    </a:rPr>
                    <a:t>110</a:t>
                  </a:r>
                </a:p>
              </p:txBody>
            </p:sp>
            <p:sp>
              <p:nvSpPr>
                <p:cNvPr id="79" name="Text Box 209">
                  <a:extLst>
                    <a:ext uri="{FF2B5EF4-FFF2-40B4-BE49-F238E27FC236}">
                      <a16:creationId xmlns:a16="http://schemas.microsoft.com/office/drawing/2014/main" id="{A55D3635-62C4-5B48-A98B-42110EAD0B9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617577" y="7071395"/>
                  <a:ext cx="208117" cy="1660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28319" tIns="14159" rIns="28319" bIns="14159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altLang="ja-JP" sz="1000">
                      <a:latin typeface="Arial" charset="0"/>
                      <a:ea typeface="Arial" charset="0"/>
                      <a:cs typeface="Arial" charset="0"/>
                    </a:rPr>
                    <a:t>cM</a:t>
                  </a:r>
                </a:p>
              </p:txBody>
            </p:sp>
            <p:sp>
              <p:nvSpPr>
                <p:cNvPr id="80" name="Text Box 210">
                  <a:extLst>
                    <a:ext uri="{FF2B5EF4-FFF2-40B4-BE49-F238E27FC236}">
                      <a16:creationId xmlns:a16="http://schemas.microsoft.com/office/drawing/2014/main" id="{2B90427C-28E7-B445-8399-5766619A131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99000" y="7388327"/>
                  <a:ext cx="387122" cy="1940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28319" tIns="14159" rIns="28319" bIns="14159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altLang="ja-JP" sz="1200" dirty="0" err="1">
                      <a:latin typeface="Arial" charset="0"/>
                      <a:ea typeface="Arial" charset="0"/>
                      <a:cs typeface="Arial" charset="0"/>
                    </a:rPr>
                    <a:t>Chr.II</a:t>
                  </a:r>
                  <a:endParaRPr lang="en-US" altLang="ja-JP" sz="1200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</p:grpSp>
          <p:sp>
            <p:nvSpPr>
              <p:cNvPr id="60" name="Line 237">
                <a:extLst>
                  <a:ext uri="{FF2B5EF4-FFF2-40B4-BE49-F238E27FC236}">
                    <a16:creationId xmlns:a16="http://schemas.microsoft.com/office/drawing/2014/main" id="{C5825D55-8F92-B14B-8123-D4D510FACD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476440" y="7518684"/>
                <a:ext cx="2952808" cy="56461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61" name="Line 238">
                <a:extLst>
                  <a:ext uri="{FF2B5EF4-FFF2-40B4-BE49-F238E27FC236}">
                    <a16:creationId xmlns:a16="http://schemas.microsoft.com/office/drawing/2014/main" id="{C87A7A4F-9A06-CC4B-AB07-FE604ABDB5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26356" y="7518684"/>
                <a:ext cx="933427" cy="5695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sp>
          <p:nvSpPr>
            <p:cNvPr id="8" name="Text Box 252">
              <a:extLst>
                <a:ext uri="{FF2B5EF4-FFF2-40B4-BE49-F238E27FC236}">
                  <a16:creationId xmlns:a16="http://schemas.microsoft.com/office/drawing/2014/main" id="{751ECAC2-7CA2-B44E-B9C9-DE649968A5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08485" y="7899239"/>
              <a:ext cx="339395" cy="194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28319" tIns="14159" rIns="28319" bIns="14159">
              <a:prstTxWarp prst="textNoShape">
                <a:avLst/>
              </a:prstTxWarp>
              <a:spAutoFit/>
            </a:bodyPr>
            <a:lstStyle/>
            <a:p>
              <a:r>
                <a:rPr lang="en-US" altLang="ja-JP" sz="1200">
                  <a:latin typeface="Arial" charset="0"/>
                  <a:ea typeface="Arial" charset="0"/>
                  <a:cs typeface="Arial" charset="0"/>
                </a:rPr>
                <a:t>BAC</a:t>
              </a:r>
            </a:p>
          </p:txBody>
        </p:sp>
        <p:grpSp>
          <p:nvGrpSpPr>
            <p:cNvPr id="9" name="図形グループ 6">
              <a:extLst>
                <a:ext uri="{FF2B5EF4-FFF2-40B4-BE49-F238E27FC236}">
                  <a16:creationId xmlns:a16="http://schemas.microsoft.com/office/drawing/2014/main" id="{0C7A0795-7BCE-844B-BB3B-132D8C469472}"/>
                </a:ext>
              </a:extLst>
            </p:cNvPr>
            <p:cNvGrpSpPr/>
            <p:nvPr/>
          </p:nvGrpSpPr>
          <p:grpSpPr>
            <a:xfrm>
              <a:off x="820686" y="8093496"/>
              <a:ext cx="1080000" cy="252055"/>
              <a:chOff x="1503656" y="8061705"/>
              <a:chExt cx="1080000" cy="252055"/>
            </a:xfrm>
          </p:grpSpPr>
          <p:sp>
            <p:nvSpPr>
              <p:cNvPr id="57" name="Rectangle 243">
                <a:extLst>
                  <a:ext uri="{FF2B5EF4-FFF2-40B4-BE49-F238E27FC236}">
                    <a16:creationId xmlns:a16="http://schemas.microsoft.com/office/drawing/2014/main" id="{FB5C886A-008C-124E-8BCD-90FE5EF603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3656" y="8277610"/>
                <a:ext cx="1080000" cy="3544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28319" tIns="14159" rIns="28319" bIns="14159" anchor="ctr">
                <a:prstTxWarp prst="textNoShape">
                  <a:avLst/>
                </a:prstTxWarp>
              </a:bodyPr>
              <a:lstStyle/>
              <a:p>
                <a:pPr defTabSz="282575"/>
                <a:endParaRPr lang="ja-JP" altLang="en-US" sz="60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58" name="テキスト ボックス 57">
                <a:extLst>
                  <a:ext uri="{FF2B5EF4-FFF2-40B4-BE49-F238E27FC236}">
                    <a16:creationId xmlns:a16="http://schemas.microsoft.com/office/drawing/2014/main" id="{8975D91B-DE0D-A44B-892D-ACF965EEAC28}"/>
                  </a:ext>
                </a:extLst>
              </p:cNvPr>
              <p:cNvSpPr txBox="1"/>
              <p:nvPr/>
            </p:nvSpPr>
            <p:spPr>
              <a:xfrm>
                <a:off x="1792623" y="8061705"/>
                <a:ext cx="502067" cy="252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200" dirty="0">
                    <a:latin typeface="Arial" charset="0"/>
                    <a:ea typeface="Arial" charset="0"/>
                    <a:cs typeface="Arial" charset="0"/>
                  </a:rPr>
                  <a:t>F4P9</a:t>
                </a:r>
                <a:endParaRPr lang="ja-JP" altLang="en-US" sz="12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10" name="図形グループ 13">
              <a:extLst>
                <a:ext uri="{FF2B5EF4-FFF2-40B4-BE49-F238E27FC236}">
                  <a16:creationId xmlns:a16="http://schemas.microsoft.com/office/drawing/2014/main" id="{13B9CC64-26DF-6642-B316-0927DA622DEC}"/>
                </a:ext>
              </a:extLst>
            </p:cNvPr>
            <p:cNvGrpSpPr/>
            <p:nvPr/>
          </p:nvGrpSpPr>
          <p:grpSpPr>
            <a:xfrm>
              <a:off x="1703567" y="8207191"/>
              <a:ext cx="1080000" cy="255860"/>
              <a:chOff x="3748675" y="8271365"/>
              <a:chExt cx="1080000" cy="255860"/>
            </a:xfrm>
          </p:grpSpPr>
          <p:sp>
            <p:nvSpPr>
              <p:cNvPr id="55" name="Rectangle 243">
                <a:extLst>
                  <a:ext uri="{FF2B5EF4-FFF2-40B4-BE49-F238E27FC236}">
                    <a16:creationId xmlns:a16="http://schemas.microsoft.com/office/drawing/2014/main" id="{16830A55-55D8-1647-8249-94C157D359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48675" y="8491784"/>
                <a:ext cx="1080000" cy="3544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28319" tIns="14159" rIns="28319" bIns="14159" anchor="ctr">
                <a:prstTxWarp prst="textNoShape">
                  <a:avLst/>
                </a:prstTxWarp>
              </a:bodyPr>
              <a:lstStyle/>
              <a:p>
                <a:pPr defTabSz="282575"/>
                <a:endParaRPr lang="ja-JP" altLang="en-US" sz="60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56" name="テキスト ボックス 55">
                <a:extLst>
                  <a:ext uri="{FF2B5EF4-FFF2-40B4-BE49-F238E27FC236}">
                    <a16:creationId xmlns:a16="http://schemas.microsoft.com/office/drawing/2014/main" id="{DBBE7E09-00B1-3A4F-9592-C6EFB932EFE9}"/>
                  </a:ext>
                </a:extLst>
              </p:cNvPr>
              <p:cNvSpPr txBox="1"/>
              <p:nvPr/>
            </p:nvSpPr>
            <p:spPr>
              <a:xfrm>
                <a:off x="4037642" y="8271365"/>
                <a:ext cx="502067" cy="252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200" dirty="0">
                    <a:latin typeface="Arial" charset="0"/>
                    <a:ea typeface="Arial" charset="0"/>
                    <a:cs typeface="Arial" charset="0"/>
                  </a:rPr>
                  <a:t>T1B8</a:t>
                </a:r>
                <a:endParaRPr lang="ja-JP" altLang="en-US" sz="12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11" name="図形グループ 30">
              <a:extLst>
                <a:ext uri="{FF2B5EF4-FFF2-40B4-BE49-F238E27FC236}">
                  <a16:creationId xmlns:a16="http://schemas.microsoft.com/office/drawing/2014/main" id="{7931DC52-69BF-D54E-B6DA-1048A653CF13}"/>
                </a:ext>
              </a:extLst>
            </p:cNvPr>
            <p:cNvGrpSpPr/>
            <p:nvPr/>
          </p:nvGrpSpPr>
          <p:grpSpPr>
            <a:xfrm>
              <a:off x="1532531" y="8468047"/>
              <a:ext cx="1093885" cy="964281"/>
              <a:chOff x="3369518" y="10234303"/>
              <a:chExt cx="1093885" cy="964281"/>
            </a:xfrm>
          </p:grpSpPr>
          <p:sp>
            <p:nvSpPr>
              <p:cNvPr id="53" name="Text Box 285">
                <a:extLst>
                  <a:ext uri="{FF2B5EF4-FFF2-40B4-BE49-F238E27FC236}">
                    <a16:creationId xmlns:a16="http://schemas.microsoft.com/office/drawing/2014/main" id="{01E6F427-7EE2-7545-B3BD-29D40EA4340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69518" y="10985324"/>
                <a:ext cx="1093885" cy="2132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28319" tIns="14159" rIns="28319" bIns="14159">
                <a:prstTxWarp prst="textNoShape">
                  <a:avLst/>
                </a:prstTxWarp>
                <a:spAutoFit/>
              </a:bodyPr>
              <a:lstStyle/>
              <a:p>
                <a:r>
                  <a:rPr lang="en-US" altLang="ja-JP" sz="1200" dirty="0">
                    <a:latin typeface="Arial" charset="0"/>
                    <a:ea typeface="Arial" charset="0"/>
                    <a:cs typeface="Arial" charset="0"/>
                  </a:rPr>
                  <a:t>G</a:t>
                </a:r>
                <a:r>
                  <a:rPr lang="en-US" altLang="ja-JP" sz="4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n-US" altLang="ja-JP" sz="1200" dirty="0">
                    <a:latin typeface="Arial" charset="0"/>
                    <a:ea typeface="Arial" charset="0"/>
                    <a:cs typeface="Arial" charset="0"/>
                  </a:rPr>
                  <a:t>→</a:t>
                </a:r>
                <a:r>
                  <a:rPr lang="en-US" altLang="ja-JP" sz="4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n-US" altLang="ja-JP" sz="1200" dirty="0">
                    <a:latin typeface="Arial" charset="0"/>
                    <a:ea typeface="Arial" charset="0"/>
                    <a:cs typeface="Arial" charset="0"/>
                  </a:rPr>
                  <a:t>A  in </a:t>
                </a:r>
                <a:r>
                  <a:rPr lang="en-US" altLang="ja-JP" sz="1200" i="1" dirty="0">
                    <a:latin typeface="Arial" charset="0"/>
                    <a:ea typeface="Arial" charset="0"/>
                    <a:cs typeface="Arial" charset="0"/>
                  </a:rPr>
                  <a:t>rid4-2</a:t>
                </a:r>
              </a:p>
            </p:txBody>
          </p:sp>
          <p:sp>
            <p:nvSpPr>
              <p:cNvPr id="54" name="Line 284">
                <a:extLst>
                  <a:ext uri="{FF2B5EF4-FFF2-40B4-BE49-F238E27FC236}">
                    <a16:creationId xmlns:a16="http://schemas.microsoft.com/office/drawing/2014/main" id="{AE2335B5-49F3-6449-8EF9-042CFE475F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723011" y="10234303"/>
                <a:ext cx="0" cy="751021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8E30FBE2-4757-074D-92F2-E5607B0FB94F}"/>
                </a:ext>
              </a:extLst>
            </p:cNvPr>
            <p:cNvSpPr txBox="1"/>
            <p:nvPr/>
          </p:nvSpPr>
          <p:spPr>
            <a:xfrm>
              <a:off x="1584748" y="9392104"/>
              <a:ext cx="9252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200" i="1" dirty="0">
                  <a:latin typeface="Arial" charset="0"/>
                  <a:ea typeface="Arial" charset="0"/>
                  <a:cs typeface="Arial" charset="0"/>
                </a:rPr>
                <a:t>At2g33680</a:t>
              </a:r>
              <a:endParaRPr lang="ja-JP" altLang="en-US" sz="1200" i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E85A0343-7096-CC44-96B3-68A9B67AFE4F}"/>
                </a:ext>
              </a:extLst>
            </p:cNvPr>
            <p:cNvSpPr txBox="1"/>
            <p:nvPr/>
          </p:nvSpPr>
          <p:spPr>
            <a:xfrm>
              <a:off x="492419" y="3410552"/>
              <a:ext cx="3209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latin typeface="Arial"/>
                  <a:cs typeface="Arial"/>
                </a:rPr>
                <a:t>B</a:t>
              </a:r>
              <a:endParaRPr lang="ja-JP" altLang="en-US" sz="1600" dirty="0">
                <a:latin typeface="Arial"/>
                <a:cs typeface="Arial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7B946078-9E63-7944-B55F-F18EFF630DF7}"/>
                </a:ext>
              </a:extLst>
            </p:cNvPr>
            <p:cNvSpPr txBox="1"/>
            <p:nvPr/>
          </p:nvSpPr>
          <p:spPr>
            <a:xfrm>
              <a:off x="492419" y="579039"/>
              <a:ext cx="3209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latin typeface="Arial"/>
                  <a:cs typeface="Arial"/>
                </a:rPr>
                <a:t>A</a:t>
              </a:r>
              <a:endParaRPr lang="ja-JP" altLang="en-US" sz="1600" dirty="0">
                <a:latin typeface="Arial"/>
                <a:cs typeface="Arial"/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9D948FF5-843C-7C44-BA0A-EC43571DA11E}"/>
                </a:ext>
              </a:extLst>
            </p:cNvPr>
            <p:cNvSpPr txBox="1"/>
            <p:nvPr/>
          </p:nvSpPr>
          <p:spPr>
            <a:xfrm>
              <a:off x="492419" y="6902565"/>
              <a:ext cx="3321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latin typeface="Arial"/>
                  <a:cs typeface="Arial"/>
                </a:rPr>
                <a:t>D</a:t>
              </a:r>
              <a:endParaRPr lang="ja-JP" altLang="en-US" sz="1600" dirty="0">
                <a:latin typeface="Arial"/>
                <a:cs typeface="Arial"/>
              </a:endParaRPr>
            </a:p>
          </p:txBody>
        </p:sp>
        <p:pic>
          <p:nvPicPr>
            <p:cNvPr id="16" name="図 15">
              <a:extLst>
                <a:ext uri="{FF2B5EF4-FFF2-40B4-BE49-F238E27FC236}">
                  <a16:creationId xmlns:a16="http://schemas.microsoft.com/office/drawing/2014/main" id="{900B56F8-4FD0-AB48-8066-DDC1BE33C57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42400" y="5013257"/>
              <a:ext cx="1440000" cy="1440000"/>
            </a:xfrm>
            <a:prstGeom prst="rect">
              <a:avLst/>
            </a:prstGeom>
          </p:spPr>
        </p:pic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87C0C830-0EC2-2641-A7BC-F2E4542FFE60}"/>
                </a:ext>
              </a:extLst>
            </p:cNvPr>
            <p:cNvSpPr txBox="1"/>
            <p:nvPr/>
          </p:nvSpPr>
          <p:spPr>
            <a:xfrm>
              <a:off x="4493530" y="3410552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latin typeface="Arial"/>
                  <a:cs typeface="Arial"/>
                </a:rPr>
                <a:t>C</a:t>
              </a:r>
              <a:endParaRPr lang="ja-JP" altLang="en-US" dirty="0">
                <a:latin typeface="Arial"/>
                <a:cs typeface="Arial"/>
              </a:endParaRPr>
            </a:p>
          </p:txBody>
        </p:sp>
        <p:grpSp>
          <p:nvGrpSpPr>
            <p:cNvPr id="18" name="図形グループ 92">
              <a:extLst>
                <a:ext uri="{FF2B5EF4-FFF2-40B4-BE49-F238E27FC236}">
                  <a16:creationId xmlns:a16="http://schemas.microsoft.com/office/drawing/2014/main" id="{207A1E91-D4B5-EA4E-850D-381B96B2ADD7}"/>
                </a:ext>
              </a:extLst>
            </p:cNvPr>
            <p:cNvGrpSpPr/>
            <p:nvPr/>
          </p:nvGrpSpPr>
          <p:grpSpPr>
            <a:xfrm>
              <a:off x="4973136" y="3484028"/>
              <a:ext cx="1378529" cy="1378529"/>
              <a:chOff x="4728429" y="6124245"/>
              <a:chExt cx="1378529" cy="1378529"/>
            </a:xfrm>
          </p:grpSpPr>
          <p:sp>
            <p:nvSpPr>
              <p:cNvPr id="43" name="円/楕円 42">
                <a:extLst>
                  <a:ext uri="{FF2B5EF4-FFF2-40B4-BE49-F238E27FC236}">
                    <a16:creationId xmlns:a16="http://schemas.microsoft.com/office/drawing/2014/main" id="{2FCE52B0-357F-6E4E-A3BF-FC3C8C027BFC}"/>
                  </a:ext>
                </a:extLst>
              </p:cNvPr>
              <p:cNvSpPr/>
              <p:nvPr/>
            </p:nvSpPr>
            <p:spPr>
              <a:xfrm>
                <a:off x="4728429" y="6124245"/>
                <a:ext cx="1378529" cy="1378529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cxnSp>
            <p:nvCxnSpPr>
              <p:cNvPr id="44" name="直線コネクタ 43">
                <a:extLst>
                  <a:ext uri="{FF2B5EF4-FFF2-40B4-BE49-F238E27FC236}">
                    <a16:creationId xmlns:a16="http://schemas.microsoft.com/office/drawing/2014/main" id="{57B0667B-97DA-3344-8B7E-6DC81709C612}"/>
                  </a:ext>
                </a:extLst>
              </p:cNvPr>
              <p:cNvCxnSpPr/>
              <p:nvPr/>
            </p:nvCxnSpPr>
            <p:spPr>
              <a:xfrm rot="10800000" flipH="1">
                <a:off x="4737180" y="6654331"/>
                <a:ext cx="1355911" cy="1082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線コネクタ 44">
                <a:extLst>
                  <a:ext uri="{FF2B5EF4-FFF2-40B4-BE49-F238E27FC236}">
                    <a16:creationId xmlns:a16="http://schemas.microsoft.com/office/drawing/2014/main" id="{C83A6B2B-9387-2047-ADFF-408AA36D5186}"/>
                  </a:ext>
                </a:extLst>
              </p:cNvPr>
              <p:cNvCxnSpPr/>
              <p:nvPr/>
            </p:nvCxnSpPr>
            <p:spPr>
              <a:xfrm rot="16200000" flipH="1" flipV="1">
                <a:off x="4936480" y="6406165"/>
                <a:ext cx="498497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テキスト ボックス 45">
                <a:extLst>
                  <a:ext uri="{FF2B5EF4-FFF2-40B4-BE49-F238E27FC236}">
                    <a16:creationId xmlns:a16="http://schemas.microsoft.com/office/drawing/2014/main" id="{17E2B257-A1C7-6A41-BE55-D1A3E2EB2DBB}"/>
                  </a:ext>
                </a:extLst>
              </p:cNvPr>
              <p:cNvSpPr txBox="1"/>
              <p:nvPr/>
            </p:nvSpPr>
            <p:spPr>
              <a:xfrm>
                <a:off x="4777258" y="6418778"/>
                <a:ext cx="44755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800" i="1" dirty="0">
                    <a:latin typeface="Arial"/>
                    <a:cs typeface="Arial"/>
                  </a:rPr>
                  <a:t>rid4-2</a:t>
                </a:r>
                <a:endParaRPr lang="ja-JP" altLang="en-US" sz="800" i="1" dirty="0">
                  <a:latin typeface="Arial"/>
                  <a:cs typeface="Arial"/>
                </a:endParaRPr>
              </a:p>
            </p:txBody>
          </p:sp>
          <p:sp>
            <p:nvSpPr>
              <p:cNvPr id="47" name="テキスト ボックス 46">
                <a:extLst>
                  <a:ext uri="{FF2B5EF4-FFF2-40B4-BE49-F238E27FC236}">
                    <a16:creationId xmlns:a16="http://schemas.microsoft.com/office/drawing/2014/main" id="{7FC3B2F2-3B48-CE48-8F6A-5830E7C992F2}"/>
                  </a:ext>
                </a:extLst>
              </p:cNvPr>
              <p:cNvSpPr txBox="1"/>
              <p:nvPr/>
            </p:nvSpPr>
            <p:spPr>
              <a:xfrm>
                <a:off x="5580374" y="6418778"/>
                <a:ext cx="52129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800" dirty="0" err="1">
                    <a:latin typeface="Arial"/>
                    <a:cs typeface="Arial"/>
                  </a:rPr>
                  <a:t>L</a:t>
                </a:r>
                <a:r>
                  <a:rPr lang="en-US" altLang="ja-JP" sz="800" i="1" dirty="0" err="1">
                    <a:latin typeface="Arial"/>
                    <a:cs typeface="Arial"/>
                  </a:rPr>
                  <a:t>er</a:t>
                </a:r>
                <a:r>
                  <a:rPr lang="en-US" altLang="ja-JP" sz="800" i="1" dirty="0">
                    <a:latin typeface="Arial"/>
                    <a:cs typeface="Arial"/>
                  </a:rPr>
                  <a:t> </a:t>
                </a:r>
                <a:r>
                  <a:rPr lang="en-US" altLang="ja-JP" sz="800" dirty="0">
                    <a:latin typeface="Arial"/>
                    <a:cs typeface="Arial"/>
                  </a:rPr>
                  <a:t>WT</a:t>
                </a:r>
                <a:endParaRPr lang="ja-JP" altLang="en-US" sz="800" dirty="0">
                  <a:latin typeface="Arial"/>
                  <a:cs typeface="Arial"/>
                </a:endParaRPr>
              </a:p>
            </p:txBody>
          </p:sp>
          <p:sp>
            <p:nvSpPr>
              <p:cNvPr id="48" name="テキスト ボックス 47">
                <a:extLst>
                  <a:ext uri="{FF2B5EF4-FFF2-40B4-BE49-F238E27FC236}">
                    <a16:creationId xmlns:a16="http://schemas.microsoft.com/office/drawing/2014/main" id="{AFCEE059-35D1-AD42-9964-887E3D6E7066}"/>
                  </a:ext>
                </a:extLst>
              </p:cNvPr>
              <p:cNvSpPr txBox="1"/>
              <p:nvPr/>
            </p:nvSpPr>
            <p:spPr>
              <a:xfrm>
                <a:off x="5012152" y="6774096"/>
                <a:ext cx="83708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800" i="1" dirty="0">
                    <a:latin typeface="Arial"/>
                    <a:cs typeface="Arial"/>
                  </a:rPr>
                  <a:t>rid4-2</a:t>
                </a:r>
                <a:r>
                  <a:rPr lang="en-US" altLang="ja-JP" sz="800" dirty="0">
                    <a:latin typeface="Arial"/>
                    <a:cs typeface="Arial"/>
                  </a:rPr>
                  <a:t> X </a:t>
                </a:r>
                <a:r>
                  <a:rPr lang="en-US" altLang="ja-JP" sz="800" i="1" dirty="0">
                    <a:latin typeface="Arial"/>
                    <a:cs typeface="Arial"/>
                  </a:rPr>
                  <a:t>rid4-1</a:t>
                </a:r>
                <a:endParaRPr lang="ja-JP" altLang="en-US" sz="800" i="1" dirty="0">
                  <a:latin typeface="Arial"/>
                  <a:cs typeface="Arial"/>
                </a:endParaRPr>
              </a:p>
            </p:txBody>
          </p:sp>
          <p:cxnSp>
            <p:nvCxnSpPr>
              <p:cNvPr id="49" name="直線コネクタ 48">
                <a:extLst>
                  <a:ext uri="{FF2B5EF4-FFF2-40B4-BE49-F238E27FC236}">
                    <a16:creationId xmlns:a16="http://schemas.microsoft.com/office/drawing/2014/main" id="{8F02C207-5351-AC4C-BD23-09327B54CDDB}"/>
                  </a:ext>
                </a:extLst>
              </p:cNvPr>
              <p:cNvCxnSpPr/>
              <p:nvPr/>
            </p:nvCxnSpPr>
            <p:spPr>
              <a:xfrm rot="16200000" flipH="1" flipV="1">
                <a:off x="5393779" y="6406165"/>
                <a:ext cx="498497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テキスト ボックス 49">
                <a:extLst>
                  <a:ext uri="{FF2B5EF4-FFF2-40B4-BE49-F238E27FC236}">
                    <a16:creationId xmlns:a16="http://schemas.microsoft.com/office/drawing/2014/main" id="{10B07B68-F74A-9449-9EA7-B1BC6198B0A1}"/>
                  </a:ext>
                </a:extLst>
              </p:cNvPr>
              <p:cNvSpPr txBox="1"/>
              <p:nvPr/>
            </p:nvSpPr>
            <p:spPr>
              <a:xfrm>
                <a:off x="5193915" y="6418778"/>
                <a:ext cx="44755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800" i="1" dirty="0">
                    <a:latin typeface="Arial"/>
                    <a:cs typeface="Arial"/>
                  </a:rPr>
                  <a:t>rid4-1</a:t>
                </a:r>
                <a:endParaRPr lang="ja-JP" altLang="en-US" sz="800" i="1" dirty="0">
                  <a:latin typeface="Arial"/>
                  <a:cs typeface="Arial"/>
                </a:endParaRPr>
              </a:p>
            </p:txBody>
          </p:sp>
          <p:cxnSp>
            <p:nvCxnSpPr>
              <p:cNvPr id="51" name="直線コネクタ 50">
                <a:extLst>
                  <a:ext uri="{FF2B5EF4-FFF2-40B4-BE49-F238E27FC236}">
                    <a16:creationId xmlns:a16="http://schemas.microsoft.com/office/drawing/2014/main" id="{E221B038-3266-9947-9C72-7AEBE81C5582}"/>
                  </a:ext>
                </a:extLst>
              </p:cNvPr>
              <p:cNvCxnSpPr/>
              <p:nvPr/>
            </p:nvCxnSpPr>
            <p:spPr>
              <a:xfrm rot="10800000" flipH="1">
                <a:off x="4788205" y="7080699"/>
                <a:ext cx="1266182" cy="1082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テキスト ボックス 51">
                <a:extLst>
                  <a:ext uri="{FF2B5EF4-FFF2-40B4-BE49-F238E27FC236}">
                    <a16:creationId xmlns:a16="http://schemas.microsoft.com/office/drawing/2014/main" id="{D9AF4913-D853-0D49-A68F-522903EF09E1}"/>
                  </a:ext>
                </a:extLst>
              </p:cNvPr>
              <p:cNvSpPr txBox="1"/>
              <p:nvPr/>
            </p:nvSpPr>
            <p:spPr>
              <a:xfrm>
                <a:off x="5012152" y="7170461"/>
                <a:ext cx="83708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800" i="1" dirty="0">
                    <a:latin typeface="Arial"/>
                    <a:cs typeface="Arial"/>
                  </a:rPr>
                  <a:t>rid4-1</a:t>
                </a:r>
                <a:r>
                  <a:rPr lang="en-US" altLang="ja-JP" sz="800" dirty="0">
                    <a:latin typeface="Arial"/>
                    <a:cs typeface="Arial"/>
                  </a:rPr>
                  <a:t> X </a:t>
                </a:r>
                <a:r>
                  <a:rPr lang="en-US" altLang="ja-JP" sz="800" i="1" dirty="0">
                    <a:latin typeface="Arial"/>
                    <a:cs typeface="Arial"/>
                  </a:rPr>
                  <a:t>rid4-2</a:t>
                </a:r>
                <a:endParaRPr lang="ja-JP" altLang="en-US" sz="800" i="1" dirty="0">
                  <a:latin typeface="Arial"/>
                  <a:cs typeface="Arial"/>
                </a:endParaRPr>
              </a:p>
            </p:txBody>
          </p:sp>
        </p:grpSp>
        <p:grpSp>
          <p:nvGrpSpPr>
            <p:cNvPr id="19" name="図形グループ 15">
              <a:extLst>
                <a:ext uri="{FF2B5EF4-FFF2-40B4-BE49-F238E27FC236}">
                  <a16:creationId xmlns:a16="http://schemas.microsoft.com/office/drawing/2014/main" id="{69E0F354-C9F4-674B-90BA-A4D95DAA7C79}"/>
                </a:ext>
              </a:extLst>
            </p:cNvPr>
            <p:cNvGrpSpPr/>
            <p:nvPr/>
          </p:nvGrpSpPr>
          <p:grpSpPr>
            <a:xfrm>
              <a:off x="2547369" y="8011676"/>
              <a:ext cx="1080000" cy="276999"/>
              <a:chOff x="2873188" y="8158820"/>
              <a:chExt cx="1080000" cy="276999"/>
            </a:xfrm>
          </p:grpSpPr>
          <p:sp>
            <p:nvSpPr>
              <p:cNvPr id="41" name="Rectangle 243">
                <a:extLst>
                  <a:ext uri="{FF2B5EF4-FFF2-40B4-BE49-F238E27FC236}">
                    <a16:creationId xmlns:a16="http://schemas.microsoft.com/office/drawing/2014/main" id="{E9911D71-297A-F24D-BF88-4618D29AA7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73188" y="8379239"/>
                <a:ext cx="1080000" cy="3544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28319" tIns="14159" rIns="28319" bIns="14159" anchor="ctr">
                <a:prstTxWarp prst="textNoShape">
                  <a:avLst/>
                </a:prstTxWarp>
              </a:bodyPr>
              <a:lstStyle/>
              <a:p>
                <a:pPr defTabSz="282575"/>
                <a:endParaRPr lang="ja-JP" altLang="en-US" sz="60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42" name="テキスト ボックス 41">
                <a:extLst>
                  <a:ext uri="{FF2B5EF4-FFF2-40B4-BE49-F238E27FC236}">
                    <a16:creationId xmlns:a16="http://schemas.microsoft.com/office/drawing/2014/main" id="{4C91127E-8402-3344-AD71-DBEB2A35B996}"/>
                  </a:ext>
                </a:extLst>
              </p:cNvPr>
              <p:cNvSpPr txBox="1"/>
              <p:nvPr/>
            </p:nvSpPr>
            <p:spPr>
              <a:xfrm>
                <a:off x="3049242" y="8158820"/>
                <a:ext cx="7278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200" dirty="0">
                    <a:latin typeface="Arial" charset="0"/>
                    <a:ea typeface="Arial" charset="0"/>
                    <a:cs typeface="Arial" charset="0"/>
                  </a:rPr>
                  <a:t>T14G11</a:t>
                </a:r>
                <a:endParaRPr lang="ja-JP" altLang="en-US" sz="12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20" name="図形グループ 106">
              <a:extLst>
                <a:ext uri="{FF2B5EF4-FFF2-40B4-BE49-F238E27FC236}">
                  <a16:creationId xmlns:a16="http://schemas.microsoft.com/office/drawing/2014/main" id="{A0FF01AA-BFCA-5548-AF93-2B328F7678A8}"/>
                </a:ext>
              </a:extLst>
            </p:cNvPr>
            <p:cNvGrpSpPr/>
            <p:nvPr/>
          </p:nvGrpSpPr>
          <p:grpSpPr>
            <a:xfrm>
              <a:off x="1116351" y="8345291"/>
              <a:ext cx="116221" cy="559518"/>
              <a:chOff x="2212360" y="9135623"/>
              <a:chExt cx="116221" cy="559518"/>
            </a:xfrm>
          </p:grpSpPr>
          <p:sp>
            <p:nvSpPr>
              <p:cNvPr id="39" name="Line 253">
                <a:extLst>
                  <a:ext uri="{FF2B5EF4-FFF2-40B4-BE49-F238E27FC236}">
                    <a16:creationId xmlns:a16="http://schemas.microsoft.com/office/drawing/2014/main" id="{686D25C1-F204-3246-84D4-3D08915657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8015" y="9135623"/>
                <a:ext cx="0" cy="3600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40" name="Text Box 256">
                <a:extLst>
                  <a:ext uri="{FF2B5EF4-FFF2-40B4-BE49-F238E27FC236}">
                    <a16:creationId xmlns:a16="http://schemas.microsoft.com/office/drawing/2014/main" id="{B9F6BCC2-A43D-A54E-9027-D991D784941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12360" y="9529091"/>
                <a:ext cx="116221" cy="1660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28319" tIns="14159" rIns="28319" bIns="14159">
                <a:prstTxWarp prst="textNoShape">
                  <a:avLst/>
                </a:prstTxWarp>
                <a:spAutoFit/>
              </a:bodyPr>
              <a:lstStyle/>
              <a:p>
                <a:r>
                  <a:rPr lang="en-US" altLang="ja-JP" sz="1000" dirty="0">
                    <a:solidFill>
                      <a:srgbClr val="CC0000"/>
                    </a:solidFill>
                    <a:latin typeface="Arial" charset="0"/>
                    <a:ea typeface="Arial" charset="0"/>
                    <a:cs typeface="Arial" charset="0"/>
                  </a:rPr>
                  <a:t>2</a:t>
                </a:r>
              </a:p>
            </p:txBody>
          </p:sp>
        </p:grpSp>
        <p:grpSp>
          <p:nvGrpSpPr>
            <p:cNvPr id="21" name="図形グループ 109">
              <a:extLst>
                <a:ext uri="{FF2B5EF4-FFF2-40B4-BE49-F238E27FC236}">
                  <a16:creationId xmlns:a16="http://schemas.microsoft.com/office/drawing/2014/main" id="{31316521-E87A-FD4B-88B8-F1292CE67759}"/>
                </a:ext>
              </a:extLst>
            </p:cNvPr>
            <p:cNvGrpSpPr/>
            <p:nvPr/>
          </p:nvGrpSpPr>
          <p:grpSpPr>
            <a:xfrm>
              <a:off x="3071090" y="8256146"/>
              <a:ext cx="127723" cy="575951"/>
              <a:chOff x="2212360" y="9135623"/>
              <a:chExt cx="127723" cy="575951"/>
            </a:xfrm>
          </p:grpSpPr>
          <p:sp>
            <p:nvSpPr>
              <p:cNvPr id="37" name="Line 253">
                <a:extLst>
                  <a:ext uri="{FF2B5EF4-FFF2-40B4-BE49-F238E27FC236}">
                    <a16:creationId xmlns:a16="http://schemas.microsoft.com/office/drawing/2014/main" id="{C5A8500D-085E-5646-8410-1EC184013B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8015" y="9135623"/>
                <a:ext cx="0" cy="3600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38" name="Text Box 256">
                <a:extLst>
                  <a:ext uri="{FF2B5EF4-FFF2-40B4-BE49-F238E27FC236}">
                    <a16:creationId xmlns:a16="http://schemas.microsoft.com/office/drawing/2014/main" id="{2D10B71D-DAA4-0347-96BF-557C6A41E38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12360" y="9529091"/>
                <a:ext cx="127723" cy="1824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28319" tIns="14159" rIns="28319" bIns="14159">
                <a:prstTxWarp prst="textNoShape">
                  <a:avLst/>
                </a:prstTxWarp>
                <a:spAutoFit/>
              </a:bodyPr>
              <a:lstStyle/>
              <a:p>
                <a:r>
                  <a:rPr lang="en-US" altLang="ja-JP" sz="1000" dirty="0">
                    <a:solidFill>
                      <a:srgbClr val="CC0000"/>
                    </a:solidFill>
                    <a:latin typeface="Arial" charset="0"/>
                    <a:ea typeface="Arial" charset="0"/>
                    <a:cs typeface="Arial" charset="0"/>
                  </a:rPr>
                  <a:t>0</a:t>
                </a:r>
              </a:p>
            </p:txBody>
          </p:sp>
        </p:grpSp>
        <p:grpSp>
          <p:nvGrpSpPr>
            <p:cNvPr id="22" name="図形グループ 25">
              <a:extLst>
                <a:ext uri="{FF2B5EF4-FFF2-40B4-BE49-F238E27FC236}">
                  <a16:creationId xmlns:a16="http://schemas.microsoft.com/office/drawing/2014/main" id="{7CA9A391-1D50-0C46-A66E-225901E92053}"/>
                </a:ext>
              </a:extLst>
            </p:cNvPr>
            <p:cNvGrpSpPr/>
            <p:nvPr/>
          </p:nvGrpSpPr>
          <p:grpSpPr>
            <a:xfrm>
              <a:off x="3445206" y="8185295"/>
              <a:ext cx="1080000" cy="276999"/>
              <a:chOff x="3634389" y="8511114"/>
              <a:chExt cx="1080000" cy="276999"/>
            </a:xfrm>
          </p:grpSpPr>
          <p:sp>
            <p:nvSpPr>
              <p:cNvPr id="35" name="Rectangle 243">
                <a:extLst>
                  <a:ext uri="{FF2B5EF4-FFF2-40B4-BE49-F238E27FC236}">
                    <a16:creationId xmlns:a16="http://schemas.microsoft.com/office/drawing/2014/main" id="{6408F3ED-73E9-514C-AFD4-BBF19EAA8F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4389" y="8731533"/>
                <a:ext cx="1080000" cy="3544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28319" tIns="14159" rIns="28319" bIns="14159" anchor="ctr">
                <a:prstTxWarp prst="textNoShape">
                  <a:avLst/>
                </a:prstTxWarp>
              </a:bodyPr>
              <a:lstStyle/>
              <a:p>
                <a:pPr defTabSz="282575"/>
                <a:endParaRPr lang="ja-JP" altLang="en-US" sz="60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36" name="テキスト ボックス 35">
                <a:extLst>
                  <a:ext uri="{FF2B5EF4-FFF2-40B4-BE49-F238E27FC236}">
                    <a16:creationId xmlns:a16="http://schemas.microsoft.com/office/drawing/2014/main" id="{1385DE11-B277-7242-9F33-1CA69411E2B6}"/>
                  </a:ext>
                </a:extLst>
              </p:cNvPr>
              <p:cNvSpPr txBox="1"/>
              <p:nvPr/>
            </p:nvSpPr>
            <p:spPr>
              <a:xfrm>
                <a:off x="3813553" y="8511114"/>
                <a:ext cx="72167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200" dirty="0">
                    <a:latin typeface="Arial" charset="0"/>
                    <a:ea typeface="Arial" charset="0"/>
                    <a:cs typeface="Arial" charset="0"/>
                  </a:rPr>
                  <a:t>F13P17</a:t>
                </a:r>
                <a:endParaRPr lang="ja-JP" altLang="en-US" sz="12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23" name="図形グループ 115">
              <a:extLst>
                <a:ext uri="{FF2B5EF4-FFF2-40B4-BE49-F238E27FC236}">
                  <a16:creationId xmlns:a16="http://schemas.microsoft.com/office/drawing/2014/main" id="{75AE7C45-4664-A249-A92D-C2E8D4FB3501}"/>
                </a:ext>
              </a:extLst>
            </p:cNvPr>
            <p:cNvGrpSpPr/>
            <p:nvPr/>
          </p:nvGrpSpPr>
          <p:grpSpPr>
            <a:xfrm>
              <a:off x="4129350" y="8436146"/>
              <a:ext cx="127723" cy="575951"/>
              <a:chOff x="2212360" y="9135623"/>
              <a:chExt cx="127723" cy="575951"/>
            </a:xfrm>
          </p:grpSpPr>
          <p:sp>
            <p:nvSpPr>
              <p:cNvPr id="33" name="Line 253">
                <a:extLst>
                  <a:ext uri="{FF2B5EF4-FFF2-40B4-BE49-F238E27FC236}">
                    <a16:creationId xmlns:a16="http://schemas.microsoft.com/office/drawing/2014/main" id="{18D09D3C-285A-1947-A966-923386E574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8015" y="9135623"/>
                <a:ext cx="0" cy="3600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34" name="Text Box 256">
                <a:extLst>
                  <a:ext uri="{FF2B5EF4-FFF2-40B4-BE49-F238E27FC236}">
                    <a16:creationId xmlns:a16="http://schemas.microsoft.com/office/drawing/2014/main" id="{8CFFE8F9-FE04-F94D-B111-21503BBDC98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12360" y="9529091"/>
                <a:ext cx="127723" cy="1824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28319" tIns="14159" rIns="28319" bIns="14159">
                <a:prstTxWarp prst="textNoShape">
                  <a:avLst/>
                </a:prstTxWarp>
                <a:spAutoFit/>
              </a:bodyPr>
              <a:lstStyle/>
              <a:p>
                <a:r>
                  <a:rPr lang="en-US" altLang="ja-JP" sz="1000" dirty="0">
                    <a:solidFill>
                      <a:srgbClr val="CC0000"/>
                    </a:solidFill>
                    <a:latin typeface="Arial" charset="0"/>
                    <a:ea typeface="Arial" charset="0"/>
                    <a:cs typeface="Arial" charset="0"/>
                  </a:rPr>
                  <a:t>0</a:t>
                </a:r>
              </a:p>
            </p:txBody>
          </p:sp>
        </p:grpSp>
        <p:grpSp>
          <p:nvGrpSpPr>
            <p:cNvPr id="24" name="図形グループ 118">
              <a:extLst>
                <a:ext uri="{FF2B5EF4-FFF2-40B4-BE49-F238E27FC236}">
                  <a16:creationId xmlns:a16="http://schemas.microsoft.com/office/drawing/2014/main" id="{41AA688D-903D-9543-A306-458601EF82F4}"/>
                </a:ext>
              </a:extLst>
            </p:cNvPr>
            <p:cNvGrpSpPr/>
            <p:nvPr/>
          </p:nvGrpSpPr>
          <p:grpSpPr>
            <a:xfrm>
              <a:off x="4387237" y="8372615"/>
              <a:ext cx="1080000" cy="276999"/>
              <a:chOff x="3634389" y="8511114"/>
              <a:chExt cx="1080000" cy="276999"/>
            </a:xfrm>
          </p:grpSpPr>
          <p:sp>
            <p:nvSpPr>
              <p:cNvPr id="31" name="Rectangle 243">
                <a:extLst>
                  <a:ext uri="{FF2B5EF4-FFF2-40B4-BE49-F238E27FC236}">
                    <a16:creationId xmlns:a16="http://schemas.microsoft.com/office/drawing/2014/main" id="{16BB9816-6319-FD47-A949-13F4065F98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4389" y="8731533"/>
                <a:ext cx="1080000" cy="3544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28319" tIns="14159" rIns="28319" bIns="14159" anchor="ctr">
                <a:prstTxWarp prst="textNoShape">
                  <a:avLst/>
                </a:prstTxWarp>
              </a:bodyPr>
              <a:lstStyle/>
              <a:p>
                <a:pPr defTabSz="282575"/>
                <a:endParaRPr lang="ja-JP" altLang="en-US" sz="60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32" name="テキスト ボックス 31">
                <a:extLst>
                  <a:ext uri="{FF2B5EF4-FFF2-40B4-BE49-F238E27FC236}">
                    <a16:creationId xmlns:a16="http://schemas.microsoft.com/office/drawing/2014/main" id="{E1531CE1-67D8-514E-8B49-0D8B5EAD393D}"/>
                  </a:ext>
                </a:extLst>
              </p:cNvPr>
              <p:cNvSpPr txBox="1"/>
              <p:nvPr/>
            </p:nvSpPr>
            <p:spPr>
              <a:xfrm>
                <a:off x="3813553" y="8511114"/>
                <a:ext cx="72167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200">
                    <a:latin typeface="Arial" charset="0"/>
                    <a:ea typeface="Arial" charset="0"/>
                    <a:cs typeface="Arial" charset="0"/>
                  </a:rPr>
                  <a:t>T31E10</a:t>
                </a:r>
                <a:endParaRPr lang="ja-JP" altLang="en-US" sz="12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25" name="図形グループ 121">
              <a:extLst>
                <a:ext uri="{FF2B5EF4-FFF2-40B4-BE49-F238E27FC236}">
                  <a16:creationId xmlns:a16="http://schemas.microsoft.com/office/drawing/2014/main" id="{AA013EDD-D2B9-9C4A-A970-4FBDC29DDDB6}"/>
                </a:ext>
              </a:extLst>
            </p:cNvPr>
            <p:cNvGrpSpPr/>
            <p:nvPr/>
          </p:nvGrpSpPr>
          <p:grpSpPr>
            <a:xfrm>
              <a:off x="5350729" y="8177965"/>
              <a:ext cx="1080000" cy="276999"/>
              <a:chOff x="3634389" y="8511114"/>
              <a:chExt cx="1080000" cy="276999"/>
            </a:xfrm>
          </p:grpSpPr>
          <p:sp>
            <p:nvSpPr>
              <p:cNvPr id="29" name="Rectangle 243">
                <a:extLst>
                  <a:ext uri="{FF2B5EF4-FFF2-40B4-BE49-F238E27FC236}">
                    <a16:creationId xmlns:a16="http://schemas.microsoft.com/office/drawing/2014/main" id="{8722D2EE-1F51-0949-A031-84D5787DAF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4389" y="8731533"/>
                <a:ext cx="1080000" cy="3544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28319" tIns="14159" rIns="28319" bIns="14159" anchor="ctr">
                <a:prstTxWarp prst="textNoShape">
                  <a:avLst/>
                </a:prstTxWarp>
              </a:bodyPr>
              <a:lstStyle/>
              <a:p>
                <a:pPr defTabSz="282575"/>
                <a:endParaRPr lang="ja-JP" altLang="en-US" sz="60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30" name="テキスト ボックス 29">
                <a:extLst>
                  <a:ext uri="{FF2B5EF4-FFF2-40B4-BE49-F238E27FC236}">
                    <a16:creationId xmlns:a16="http://schemas.microsoft.com/office/drawing/2014/main" id="{6E36ABFA-8B97-514E-AE4C-89B2B8E66164}"/>
                  </a:ext>
                </a:extLst>
              </p:cNvPr>
              <p:cNvSpPr txBox="1"/>
              <p:nvPr/>
            </p:nvSpPr>
            <p:spPr>
              <a:xfrm>
                <a:off x="3813553" y="8511114"/>
                <a:ext cx="71365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200" dirty="0">
                    <a:latin typeface="Arial" charset="0"/>
                    <a:ea typeface="Arial" charset="0"/>
                    <a:cs typeface="Arial" charset="0"/>
                  </a:rPr>
                  <a:t>T29F13</a:t>
                </a:r>
                <a:endParaRPr lang="ja-JP" altLang="en-US" sz="12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26" name="図形グループ 124">
              <a:extLst>
                <a:ext uri="{FF2B5EF4-FFF2-40B4-BE49-F238E27FC236}">
                  <a16:creationId xmlns:a16="http://schemas.microsoft.com/office/drawing/2014/main" id="{E6134A5D-FC3B-6C45-BE36-457ABD820BD1}"/>
                </a:ext>
              </a:extLst>
            </p:cNvPr>
            <p:cNvGrpSpPr/>
            <p:nvPr/>
          </p:nvGrpSpPr>
          <p:grpSpPr>
            <a:xfrm>
              <a:off x="5904438" y="8423434"/>
              <a:ext cx="116221" cy="559518"/>
              <a:chOff x="2212360" y="9135623"/>
              <a:chExt cx="116221" cy="559518"/>
            </a:xfrm>
          </p:grpSpPr>
          <p:sp>
            <p:nvSpPr>
              <p:cNvPr id="27" name="Line 253">
                <a:extLst>
                  <a:ext uri="{FF2B5EF4-FFF2-40B4-BE49-F238E27FC236}">
                    <a16:creationId xmlns:a16="http://schemas.microsoft.com/office/drawing/2014/main" id="{86F4D678-6AF7-2644-B3DB-6C218A20BF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8015" y="9135623"/>
                <a:ext cx="0" cy="3600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28" name="Text Box 256">
                <a:extLst>
                  <a:ext uri="{FF2B5EF4-FFF2-40B4-BE49-F238E27FC236}">
                    <a16:creationId xmlns:a16="http://schemas.microsoft.com/office/drawing/2014/main" id="{6D071D84-F137-6E4A-B44A-DDC51E0BE64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12360" y="9529091"/>
                <a:ext cx="116221" cy="1660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28319" tIns="14159" rIns="28319" bIns="14159">
                <a:prstTxWarp prst="textNoShape">
                  <a:avLst/>
                </a:prstTxWarp>
                <a:spAutoFit/>
              </a:bodyPr>
              <a:lstStyle/>
              <a:p>
                <a:r>
                  <a:rPr lang="en-US" altLang="ja-JP" sz="1000" dirty="0">
                    <a:solidFill>
                      <a:srgbClr val="CC0000"/>
                    </a:solidFill>
                    <a:latin typeface="Arial" charset="0"/>
                    <a:ea typeface="Arial" charset="0"/>
                    <a:cs typeface="Arial" charset="0"/>
                  </a:rPr>
                  <a:t>2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271867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59</Words>
  <Application>Microsoft Macintosh PowerPoint</Application>
  <PresentationFormat>ユーザー設定</PresentationFormat>
  <Paragraphs>37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mamiya akihito</dc:creator>
  <cp:lastModifiedBy>mamiya akihito</cp:lastModifiedBy>
  <cp:revision>4</cp:revision>
  <dcterms:created xsi:type="dcterms:W3CDTF">2021-01-11T03:58:33Z</dcterms:created>
  <dcterms:modified xsi:type="dcterms:W3CDTF">2021-01-11T04:03:51Z</dcterms:modified>
</cp:coreProperties>
</file>