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84" d="100"/>
          <a:sy n="84" d="100"/>
        </p:scale>
        <p:origin x="2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414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31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45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81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271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14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738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38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696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0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732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69B89-33C2-EA4C-9CD1-0F5EE527D804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DFBAB-F099-AD45-A5A7-F842DBF602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96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kumimoji="1"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kumimoji="1"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package" Target="../embeddings/Microsoft_Excel_______.xlsx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Excel_______1.xlsx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39FD043-D833-9046-8A3D-CEE41858BBBE}"/>
              </a:ext>
            </a:extLst>
          </p:cNvPr>
          <p:cNvSpPr txBox="1"/>
          <p:nvPr/>
        </p:nvSpPr>
        <p:spPr>
          <a:xfrm>
            <a:off x="218099" y="2693472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B</a:t>
            </a:r>
            <a:endParaRPr lang="ja-JP" altLang="en-US" sz="1600" dirty="0">
              <a:latin typeface="Arial"/>
              <a:cs typeface="Arial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B952AD-64DF-894C-B3AC-A9A53E86F713}"/>
              </a:ext>
            </a:extLst>
          </p:cNvPr>
          <p:cNvSpPr txBox="1"/>
          <p:nvPr/>
        </p:nvSpPr>
        <p:spPr>
          <a:xfrm>
            <a:off x="218099" y="182799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A</a:t>
            </a:r>
            <a:endParaRPr lang="ja-JP" altLang="en-US" sz="1600" dirty="0">
              <a:latin typeface="Arial"/>
              <a:cs typeface="Arial"/>
            </a:endParaRPr>
          </a:p>
        </p:txBody>
      </p:sp>
      <p:grpSp>
        <p:nvGrpSpPr>
          <p:cNvPr id="8" name="図形グループ 58">
            <a:extLst>
              <a:ext uri="{FF2B5EF4-FFF2-40B4-BE49-F238E27FC236}">
                <a16:creationId xmlns:a16="http://schemas.microsoft.com/office/drawing/2014/main" id="{38974BFB-F63B-3649-A4B9-6F845AE57DAB}"/>
              </a:ext>
            </a:extLst>
          </p:cNvPr>
          <p:cNvGrpSpPr/>
          <p:nvPr/>
        </p:nvGrpSpPr>
        <p:grpSpPr>
          <a:xfrm>
            <a:off x="562878" y="208448"/>
            <a:ext cx="3737977" cy="2273300"/>
            <a:chOff x="837198" y="604688"/>
            <a:chExt cx="3737977" cy="2273300"/>
          </a:xfrm>
        </p:grpSpPr>
        <p:graphicFrame>
          <p:nvGraphicFramePr>
            <p:cNvPr id="15" name="オブジェクト 14">
              <a:extLst>
                <a:ext uri="{FF2B5EF4-FFF2-40B4-BE49-F238E27FC236}">
                  <a16:creationId xmlns:a16="http://schemas.microsoft.com/office/drawing/2014/main" id="{87ED5405-3E45-2C49-BE3D-9787D25B972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8893412"/>
                </p:ext>
              </p:extLst>
            </p:nvPr>
          </p:nvGraphicFramePr>
          <p:xfrm>
            <a:off x="1006475" y="604688"/>
            <a:ext cx="3568700" cy="2273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シート" r:id="rId3" imgW="3568700" imgH="2273300" progId="Excel.Sheet.12">
                    <p:embed/>
                  </p:oleObj>
                </mc:Choice>
                <mc:Fallback>
                  <p:oleObj name="シート" r:id="rId3" imgW="3568700" imgH="2273300" progId="Excel.Sheet.12">
                    <p:embed/>
                    <p:pic>
                      <p:nvPicPr>
                        <p:cNvPr id="42" name="オブジェクト 4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06475" y="604688"/>
                          <a:ext cx="3568700" cy="2273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2C566873-8BEE-A94C-875C-60EA1DA3CA76}"/>
                </a:ext>
              </a:extLst>
            </p:cNvPr>
            <p:cNvSpPr txBox="1"/>
            <p:nvPr/>
          </p:nvSpPr>
          <p:spPr>
            <a:xfrm rot="16200000">
              <a:off x="294323" y="1587935"/>
              <a:ext cx="14243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charset="0"/>
                  <a:ea typeface="Arial" charset="0"/>
                  <a:cs typeface="Arial" charset="0"/>
                </a:rPr>
                <a:t>Number of explants classified by AR length</a:t>
              </a:r>
              <a:endParaRPr kumimoji="1" lang="ja-JP" altLang="en-US" sz="8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6384882-32BD-064C-917C-8CD8B906694A}"/>
              </a:ext>
            </a:extLst>
          </p:cNvPr>
          <p:cNvSpPr txBox="1"/>
          <p:nvPr/>
        </p:nvSpPr>
        <p:spPr>
          <a:xfrm>
            <a:off x="97829" y="2237728"/>
            <a:ext cx="11247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800" i="1" dirty="0">
                <a:latin typeface="Arial" charset="0"/>
                <a:ea typeface="Arial" charset="0"/>
                <a:cs typeface="Arial" charset="0"/>
              </a:rPr>
              <a:t>RRD1::RRD1:GFP</a:t>
            </a:r>
            <a:endParaRPr kumimoji="1" lang="ja-JP" altLang="en-US" sz="800" i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0" name="図形グループ 57">
            <a:extLst>
              <a:ext uri="{FF2B5EF4-FFF2-40B4-BE49-F238E27FC236}">
                <a16:creationId xmlns:a16="http://schemas.microsoft.com/office/drawing/2014/main" id="{50173604-B69C-7D44-9ADA-7DA82D4ED2E2}"/>
              </a:ext>
            </a:extLst>
          </p:cNvPr>
          <p:cNvGrpSpPr/>
          <p:nvPr/>
        </p:nvGrpSpPr>
        <p:grpSpPr>
          <a:xfrm>
            <a:off x="97829" y="2717619"/>
            <a:ext cx="4203026" cy="2273300"/>
            <a:chOff x="372149" y="3178027"/>
            <a:chExt cx="4203026" cy="2273300"/>
          </a:xfrm>
        </p:grpSpPr>
        <p:graphicFrame>
          <p:nvGraphicFramePr>
            <p:cNvPr id="12" name="オブジェクト 11">
              <a:extLst>
                <a:ext uri="{FF2B5EF4-FFF2-40B4-BE49-F238E27FC236}">
                  <a16:creationId xmlns:a16="http://schemas.microsoft.com/office/drawing/2014/main" id="{D36FE1E3-0D50-AD44-8C56-FA74B78E7C6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95768937"/>
                </p:ext>
              </p:extLst>
            </p:nvPr>
          </p:nvGraphicFramePr>
          <p:xfrm>
            <a:off x="1006475" y="3178027"/>
            <a:ext cx="3568700" cy="2273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シート" r:id="rId5" imgW="3568700" imgH="2273300" progId="Excel.Sheet.12">
                    <p:embed/>
                  </p:oleObj>
                </mc:Choice>
                <mc:Fallback>
                  <p:oleObj name="シート" r:id="rId5" imgW="3568700" imgH="2273300" progId="Excel.Sheet.12">
                    <p:embed/>
                    <p:pic>
                      <p:nvPicPr>
                        <p:cNvPr id="53" name="オブジェクト 52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06475" y="3178027"/>
                          <a:ext cx="3568700" cy="2273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F624B9AB-C7DB-C047-A175-5B5FCB00DCF5}"/>
                </a:ext>
              </a:extLst>
            </p:cNvPr>
            <p:cNvSpPr txBox="1"/>
            <p:nvPr/>
          </p:nvSpPr>
          <p:spPr>
            <a:xfrm rot="16200000">
              <a:off x="294323" y="4144005"/>
              <a:ext cx="14243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charset="0"/>
                  <a:ea typeface="Arial" charset="0"/>
                  <a:cs typeface="Arial" charset="0"/>
                </a:rPr>
                <a:t>Number of explants classified by AR length</a:t>
              </a:r>
              <a:endParaRPr kumimoji="1" lang="ja-JP" altLang="en-US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6FE50D7-ADCF-E446-92DB-2DDBA5B6EBD7}"/>
                </a:ext>
              </a:extLst>
            </p:cNvPr>
            <p:cNvSpPr txBox="1"/>
            <p:nvPr/>
          </p:nvSpPr>
          <p:spPr>
            <a:xfrm>
              <a:off x="372149" y="5207307"/>
              <a:ext cx="11247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800" i="1" dirty="0">
                  <a:latin typeface="Arial" charset="0"/>
                  <a:ea typeface="Arial" charset="0"/>
                  <a:cs typeface="Arial" charset="0"/>
                </a:rPr>
                <a:t>RID4::RID4:GFP</a:t>
              </a:r>
              <a:endParaRPr kumimoji="1" lang="ja-JP" altLang="en-US" sz="800" i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9892A99-66C1-5A42-98D6-C1F8B5F3148A}"/>
              </a:ext>
            </a:extLst>
          </p:cNvPr>
          <p:cNvSpPr txBox="1"/>
          <p:nvPr/>
        </p:nvSpPr>
        <p:spPr>
          <a:xfrm>
            <a:off x="218099" y="515647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C</a:t>
            </a:r>
            <a:endParaRPr lang="ja-JP" altLang="en-US" sz="1600" dirty="0">
              <a:latin typeface="Arial"/>
              <a:cs typeface="Arial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F2BFA6B-BE51-414A-A8AF-D64139455FB5}"/>
              </a:ext>
            </a:extLst>
          </p:cNvPr>
          <p:cNvGrpSpPr>
            <a:grpSpLocks noChangeAspect="1"/>
          </p:cNvGrpSpPr>
          <p:nvPr/>
        </p:nvGrpSpPr>
        <p:grpSpPr>
          <a:xfrm>
            <a:off x="489516" y="5380538"/>
            <a:ext cx="5221652" cy="2232000"/>
            <a:chOff x="550837" y="2493476"/>
            <a:chExt cx="5834254" cy="2493857"/>
          </a:xfrm>
        </p:grpSpPr>
        <p:pic>
          <p:nvPicPr>
            <p:cNvPr id="23" name="図 22" descr="Overlay_RID4-GFP_15.bmp">
              <a:extLst>
                <a:ext uri="{FF2B5EF4-FFF2-40B4-BE49-F238E27FC236}">
                  <a16:creationId xmlns:a16="http://schemas.microsoft.com/office/drawing/2014/main" id="{18FD667F-80F6-8047-8BC7-FE3A1CCA8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0837" y="2822994"/>
              <a:ext cx="2875137" cy="2164339"/>
            </a:xfrm>
            <a:prstGeom prst="rect">
              <a:avLst/>
            </a:prstGeom>
          </p:spPr>
        </p:pic>
        <p:pic>
          <p:nvPicPr>
            <p:cNvPr id="24" name="図 23" descr="Overlay_RID4-GFP_23.bmp">
              <a:extLst>
                <a:ext uri="{FF2B5EF4-FFF2-40B4-BE49-F238E27FC236}">
                  <a16:creationId xmlns:a16="http://schemas.microsoft.com/office/drawing/2014/main" id="{27F60219-5785-974D-8643-49EFC84B6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09954" y="2822994"/>
              <a:ext cx="2875137" cy="2164339"/>
            </a:xfrm>
            <a:prstGeom prst="rect">
              <a:avLst/>
            </a:prstGeom>
          </p:spPr>
        </p:pic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E755C754-A13D-9441-9132-7F8D460E7542}"/>
                </a:ext>
              </a:extLst>
            </p:cNvPr>
            <p:cNvCxnSpPr/>
            <p:nvPr/>
          </p:nvCxnSpPr>
          <p:spPr>
            <a:xfrm>
              <a:off x="821856" y="4752379"/>
              <a:ext cx="329018" cy="666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A237FE3-98BE-B247-9D29-BC9B2DEB31BF}"/>
                </a:ext>
              </a:extLst>
            </p:cNvPr>
            <p:cNvSpPr txBox="1"/>
            <p:nvPr/>
          </p:nvSpPr>
          <p:spPr>
            <a:xfrm>
              <a:off x="1136137" y="2493476"/>
              <a:ext cx="1730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i="1" dirty="0">
                  <a:solidFill>
                    <a:prstClr val="black"/>
                  </a:solidFill>
                  <a:latin typeface="Arial"/>
                  <a:cs typeface="Arial"/>
                </a:rPr>
                <a:t>RRD1::RRD1:GFP</a:t>
              </a:r>
              <a:endParaRPr lang="ja-JP" altLang="en-US" sz="1400" i="1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819E349-9DE1-6142-90B4-79FFBC98DE1A}"/>
                </a:ext>
              </a:extLst>
            </p:cNvPr>
            <p:cNvSpPr txBox="1"/>
            <p:nvPr/>
          </p:nvSpPr>
          <p:spPr>
            <a:xfrm>
              <a:off x="4172036" y="2493476"/>
              <a:ext cx="15712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i="1" dirty="0">
                  <a:solidFill>
                    <a:prstClr val="black"/>
                  </a:solidFill>
                  <a:latin typeface="Arial"/>
                  <a:cs typeface="Arial"/>
                </a:rPr>
                <a:t>RID4::RID4:GFP</a:t>
              </a:r>
              <a:endParaRPr lang="ja-JP" altLang="en-US" sz="1400" i="1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3012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37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シート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5</cp:revision>
  <dcterms:created xsi:type="dcterms:W3CDTF">2021-01-11T04:05:24Z</dcterms:created>
  <dcterms:modified xsi:type="dcterms:W3CDTF">2021-01-11T04:13:37Z</dcterms:modified>
</cp:coreProperties>
</file>