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5759450" cy="3600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90"/>
  </p:normalViewPr>
  <p:slideViewPr>
    <p:cSldViewPr snapToGrid="0" snapToObjects="1">
      <p:cViewPr>
        <p:scale>
          <a:sx n="102" d="100"/>
          <a:sy n="102" d="100"/>
        </p:scale>
        <p:origin x="2464" y="1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9931" y="589241"/>
            <a:ext cx="4319588" cy="1253490"/>
          </a:xfrm>
        </p:spPr>
        <p:txBody>
          <a:bodyPr anchor="b"/>
          <a:lstStyle>
            <a:lvl1pPr algn="ctr">
              <a:defRPr sz="283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1891070"/>
            <a:ext cx="4319588" cy="869275"/>
          </a:xfrm>
        </p:spPr>
        <p:txBody>
          <a:bodyPr/>
          <a:lstStyle>
            <a:lvl1pPr marL="0" indent="0" algn="ctr">
              <a:buNone/>
              <a:defRPr sz="1134"/>
            </a:lvl1pPr>
            <a:lvl2pPr marL="215981" indent="0" algn="ctr">
              <a:buNone/>
              <a:defRPr sz="945"/>
            </a:lvl2pPr>
            <a:lvl3pPr marL="431963" indent="0" algn="ctr">
              <a:buNone/>
              <a:defRPr sz="850"/>
            </a:lvl3pPr>
            <a:lvl4pPr marL="647944" indent="0" algn="ctr">
              <a:buNone/>
              <a:defRPr sz="756"/>
            </a:lvl4pPr>
            <a:lvl5pPr marL="863925" indent="0" algn="ctr">
              <a:buNone/>
              <a:defRPr sz="756"/>
            </a:lvl5pPr>
            <a:lvl6pPr marL="1079906" indent="0" algn="ctr">
              <a:buNone/>
              <a:defRPr sz="756"/>
            </a:lvl6pPr>
            <a:lvl7pPr marL="1295888" indent="0" algn="ctr">
              <a:buNone/>
              <a:defRPr sz="756"/>
            </a:lvl7pPr>
            <a:lvl8pPr marL="1511869" indent="0" algn="ctr">
              <a:buNone/>
              <a:defRPr sz="756"/>
            </a:lvl8pPr>
            <a:lvl9pPr marL="1727850" indent="0" algn="ctr">
              <a:buNone/>
              <a:defRPr sz="75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30BDE-5541-DC4B-86A3-26C733C003E8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BEFCB-3AA0-D048-A51A-AC660A6FD6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202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30BDE-5541-DC4B-86A3-26C733C003E8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BEFCB-3AA0-D048-A51A-AC660A6FD6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856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191691"/>
            <a:ext cx="1241881" cy="305121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2" y="191691"/>
            <a:ext cx="3653651" cy="305121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30BDE-5541-DC4B-86A3-26C733C003E8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BEFCB-3AA0-D048-A51A-AC660A6FD6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1119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30BDE-5541-DC4B-86A3-26C733C003E8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BEFCB-3AA0-D048-A51A-AC660A6FD6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6630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2" y="897613"/>
            <a:ext cx="4967526" cy="1497687"/>
          </a:xfrm>
        </p:spPr>
        <p:txBody>
          <a:bodyPr anchor="b"/>
          <a:lstStyle>
            <a:lvl1pPr>
              <a:defRPr sz="283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2" y="2409468"/>
            <a:ext cx="4967526" cy="787598"/>
          </a:xfrm>
        </p:spPr>
        <p:txBody>
          <a:bodyPr/>
          <a:lstStyle>
            <a:lvl1pPr marL="0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1pPr>
            <a:lvl2pPr marL="215981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2pPr>
            <a:lvl3pPr marL="431963" indent="0">
              <a:buNone/>
              <a:defRPr sz="850">
                <a:solidFill>
                  <a:schemeClr val="tx1">
                    <a:tint val="75000"/>
                  </a:schemeClr>
                </a:solidFill>
              </a:defRPr>
            </a:lvl3pPr>
            <a:lvl4pPr marL="647944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4pPr>
            <a:lvl5pPr marL="863925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5pPr>
            <a:lvl6pPr marL="1079906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6pPr>
            <a:lvl7pPr marL="1295888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7pPr>
            <a:lvl8pPr marL="1511869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8pPr>
            <a:lvl9pPr marL="1727850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30BDE-5541-DC4B-86A3-26C733C003E8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BEFCB-3AA0-D048-A51A-AC660A6FD6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475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958453"/>
            <a:ext cx="2447766" cy="22844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958453"/>
            <a:ext cx="2447766" cy="22844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30BDE-5541-DC4B-86A3-26C733C003E8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BEFCB-3AA0-D048-A51A-AC660A6FD6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6648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91691"/>
            <a:ext cx="4967526" cy="69592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882610"/>
            <a:ext cx="2436517" cy="432554"/>
          </a:xfrm>
        </p:spPr>
        <p:txBody>
          <a:bodyPr anchor="b"/>
          <a:lstStyle>
            <a:lvl1pPr marL="0" indent="0">
              <a:buNone/>
              <a:defRPr sz="1134" b="1"/>
            </a:lvl1pPr>
            <a:lvl2pPr marL="215981" indent="0">
              <a:buNone/>
              <a:defRPr sz="945" b="1"/>
            </a:lvl2pPr>
            <a:lvl3pPr marL="431963" indent="0">
              <a:buNone/>
              <a:defRPr sz="850" b="1"/>
            </a:lvl3pPr>
            <a:lvl4pPr marL="647944" indent="0">
              <a:buNone/>
              <a:defRPr sz="756" b="1"/>
            </a:lvl4pPr>
            <a:lvl5pPr marL="863925" indent="0">
              <a:buNone/>
              <a:defRPr sz="756" b="1"/>
            </a:lvl5pPr>
            <a:lvl6pPr marL="1079906" indent="0">
              <a:buNone/>
              <a:defRPr sz="756" b="1"/>
            </a:lvl6pPr>
            <a:lvl7pPr marL="1295888" indent="0">
              <a:buNone/>
              <a:defRPr sz="756" b="1"/>
            </a:lvl7pPr>
            <a:lvl8pPr marL="1511869" indent="0">
              <a:buNone/>
              <a:defRPr sz="756" b="1"/>
            </a:lvl8pPr>
            <a:lvl9pPr marL="1727850" indent="0">
              <a:buNone/>
              <a:defRPr sz="75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1315164"/>
            <a:ext cx="2436517" cy="19344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882610"/>
            <a:ext cx="2448516" cy="432554"/>
          </a:xfrm>
        </p:spPr>
        <p:txBody>
          <a:bodyPr anchor="b"/>
          <a:lstStyle>
            <a:lvl1pPr marL="0" indent="0">
              <a:buNone/>
              <a:defRPr sz="1134" b="1"/>
            </a:lvl1pPr>
            <a:lvl2pPr marL="215981" indent="0">
              <a:buNone/>
              <a:defRPr sz="945" b="1"/>
            </a:lvl2pPr>
            <a:lvl3pPr marL="431963" indent="0">
              <a:buNone/>
              <a:defRPr sz="850" b="1"/>
            </a:lvl3pPr>
            <a:lvl4pPr marL="647944" indent="0">
              <a:buNone/>
              <a:defRPr sz="756" b="1"/>
            </a:lvl4pPr>
            <a:lvl5pPr marL="863925" indent="0">
              <a:buNone/>
              <a:defRPr sz="756" b="1"/>
            </a:lvl5pPr>
            <a:lvl6pPr marL="1079906" indent="0">
              <a:buNone/>
              <a:defRPr sz="756" b="1"/>
            </a:lvl6pPr>
            <a:lvl7pPr marL="1295888" indent="0">
              <a:buNone/>
              <a:defRPr sz="756" b="1"/>
            </a:lvl7pPr>
            <a:lvl8pPr marL="1511869" indent="0">
              <a:buNone/>
              <a:defRPr sz="756" b="1"/>
            </a:lvl8pPr>
            <a:lvl9pPr marL="1727850" indent="0">
              <a:buNone/>
              <a:defRPr sz="75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1315164"/>
            <a:ext cx="2448516" cy="19344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30BDE-5541-DC4B-86A3-26C733C003E8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BEFCB-3AA0-D048-A51A-AC660A6FD6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9646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30BDE-5541-DC4B-86A3-26C733C003E8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BEFCB-3AA0-D048-A51A-AC660A6FD6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176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30BDE-5541-DC4B-86A3-26C733C003E8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BEFCB-3AA0-D048-A51A-AC660A6FD6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3694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3" y="240030"/>
            <a:ext cx="1857572" cy="840105"/>
          </a:xfrm>
        </p:spPr>
        <p:txBody>
          <a:bodyPr anchor="b"/>
          <a:lstStyle>
            <a:lvl1pPr>
              <a:defRPr sz="151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518398"/>
            <a:ext cx="2915722" cy="2558653"/>
          </a:xfrm>
        </p:spPr>
        <p:txBody>
          <a:bodyPr/>
          <a:lstStyle>
            <a:lvl1pPr>
              <a:defRPr sz="1512"/>
            </a:lvl1pPr>
            <a:lvl2pPr>
              <a:defRPr sz="1323"/>
            </a:lvl2pPr>
            <a:lvl3pPr>
              <a:defRPr sz="1134"/>
            </a:lvl3pPr>
            <a:lvl4pPr>
              <a:defRPr sz="945"/>
            </a:lvl4pPr>
            <a:lvl5pPr>
              <a:defRPr sz="945"/>
            </a:lvl5pPr>
            <a:lvl6pPr>
              <a:defRPr sz="945"/>
            </a:lvl6pPr>
            <a:lvl7pPr>
              <a:defRPr sz="945"/>
            </a:lvl7pPr>
            <a:lvl8pPr>
              <a:defRPr sz="945"/>
            </a:lvl8pPr>
            <a:lvl9pPr>
              <a:defRPr sz="94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3" y="1080135"/>
            <a:ext cx="1857572" cy="2001084"/>
          </a:xfrm>
        </p:spPr>
        <p:txBody>
          <a:bodyPr/>
          <a:lstStyle>
            <a:lvl1pPr marL="0" indent="0">
              <a:buNone/>
              <a:defRPr sz="756"/>
            </a:lvl1pPr>
            <a:lvl2pPr marL="215981" indent="0">
              <a:buNone/>
              <a:defRPr sz="661"/>
            </a:lvl2pPr>
            <a:lvl3pPr marL="431963" indent="0">
              <a:buNone/>
              <a:defRPr sz="567"/>
            </a:lvl3pPr>
            <a:lvl4pPr marL="647944" indent="0">
              <a:buNone/>
              <a:defRPr sz="472"/>
            </a:lvl4pPr>
            <a:lvl5pPr marL="863925" indent="0">
              <a:buNone/>
              <a:defRPr sz="472"/>
            </a:lvl5pPr>
            <a:lvl6pPr marL="1079906" indent="0">
              <a:buNone/>
              <a:defRPr sz="472"/>
            </a:lvl6pPr>
            <a:lvl7pPr marL="1295888" indent="0">
              <a:buNone/>
              <a:defRPr sz="472"/>
            </a:lvl7pPr>
            <a:lvl8pPr marL="1511869" indent="0">
              <a:buNone/>
              <a:defRPr sz="472"/>
            </a:lvl8pPr>
            <a:lvl9pPr marL="1727850" indent="0">
              <a:buNone/>
              <a:defRPr sz="47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30BDE-5541-DC4B-86A3-26C733C003E8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BEFCB-3AA0-D048-A51A-AC660A6FD6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277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3" y="240030"/>
            <a:ext cx="1857572" cy="840105"/>
          </a:xfrm>
        </p:spPr>
        <p:txBody>
          <a:bodyPr anchor="b"/>
          <a:lstStyle>
            <a:lvl1pPr>
              <a:defRPr sz="151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518398"/>
            <a:ext cx="2915722" cy="2558653"/>
          </a:xfrm>
        </p:spPr>
        <p:txBody>
          <a:bodyPr anchor="t"/>
          <a:lstStyle>
            <a:lvl1pPr marL="0" indent="0">
              <a:buNone/>
              <a:defRPr sz="1512"/>
            </a:lvl1pPr>
            <a:lvl2pPr marL="215981" indent="0">
              <a:buNone/>
              <a:defRPr sz="1323"/>
            </a:lvl2pPr>
            <a:lvl3pPr marL="431963" indent="0">
              <a:buNone/>
              <a:defRPr sz="1134"/>
            </a:lvl3pPr>
            <a:lvl4pPr marL="647944" indent="0">
              <a:buNone/>
              <a:defRPr sz="945"/>
            </a:lvl4pPr>
            <a:lvl5pPr marL="863925" indent="0">
              <a:buNone/>
              <a:defRPr sz="945"/>
            </a:lvl5pPr>
            <a:lvl6pPr marL="1079906" indent="0">
              <a:buNone/>
              <a:defRPr sz="945"/>
            </a:lvl6pPr>
            <a:lvl7pPr marL="1295888" indent="0">
              <a:buNone/>
              <a:defRPr sz="945"/>
            </a:lvl7pPr>
            <a:lvl8pPr marL="1511869" indent="0">
              <a:buNone/>
              <a:defRPr sz="945"/>
            </a:lvl8pPr>
            <a:lvl9pPr marL="1727850" indent="0">
              <a:buNone/>
              <a:defRPr sz="94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3" y="1080135"/>
            <a:ext cx="1857572" cy="2001084"/>
          </a:xfrm>
        </p:spPr>
        <p:txBody>
          <a:bodyPr/>
          <a:lstStyle>
            <a:lvl1pPr marL="0" indent="0">
              <a:buNone/>
              <a:defRPr sz="756"/>
            </a:lvl1pPr>
            <a:lvl2pPr marL="215981" indent="0">
              <a:buNone/>
              <a:defRPr sz="661"/>
            </a:lvl2pPr>
            <a:lvl3pPr marL="431963" indent="0">
              <a:buNone/>
              <a:defRPr sz="567"/>
            </a:lvl3pPr>
            <a:lvl4pPr marL="647944" indent="0">
              <a:buNone/>
              <a:defRPr sz="472"/>
            </a:lvl4pPr>
            <a:lvl5pPr marL="863925" indent="0">
              <a:buNone/>
              <a:defRPr sz="472"/>
            </a:lvl5pPr>
            <a:lvl6pPr marL="1079906" indent="0">
              <a:buNone/>
              <a:defRPr sz="472"/>
            </a:lvl6pPr>
            <a:lvl7pPr marL="1295888" indent="0">
              <a:buNone/>
              <a:defRPr sz="472"/>
            </a:lvl7pPr>
            <a:lvl8pPr marL="1511869" indent="0">
              <a:buNone/>
              <a:defRPr sz="472"/>
            </a:lvl8pPr>
            <a:lvl9pPr marL="1727850" indent="0">
              <a:buNone/>
              <a:defRPr sz="47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30BDE-5541-DC4B-86A3-26C733C003E8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BEFCB-3AA0-D048-A51A-AC660A6FD6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4409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191691"/>
            <a:ext cx="4967526" cy="695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958453"/>
            <a:ext cx="4967526" cy="2284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3337084"/>
            <a:ext cx="1295876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30BDE-5541-DC4B-86A3-26C733C003E8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3337084"/>
            <a:ext cx="1943814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3337084"/>
            <a:ext cx="1295876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BEFCB-3AA0-D048-A51A-AC660A6FD6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9186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1963" rtl="0" eaLnBrk="1" latinLnBrk="0" hangingPunct="1">
        <a:lnSpc>
          <a:spcPct val="90000"/>
        </a:lnSpc>
        <a:spcBef>
          <a:spcPct val="0"/>
        </a:spcBef>
        <a:buNone/>
        <a:defRPr kumimoji="1" sz="20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7991" indent="-107991" algn="l" defTabSz="43196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23972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39953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55934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971916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1187897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6pPr>
      <a:lvl7pPr marL="1403878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7pPr>
      <a:lvl8pPr marL="1619860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8pPr>
      <a:lvl9pPr marL="1835841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1pPr>
      <a:lvl2pPr marL="215981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63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47944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863925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1079906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6pPr>
      <a:lvl7pPr marL="1295888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7pPr>
      <a:lvl8pPr marL="1511869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8pPr>
      <a:lvl9pPr marL="1727850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F00D5A4-3205-A645-B1EC-79C87502C309}"/>
              </a:ext>
            </a:extLst>
          </p:cNvPr>
          <p:cNvGrpSpPr/>
          <p:nvPr/>
        </p:nvGrpSpPr>
        <p:grpSpPr>
          <a:xfrm>
            <a:off x="160516" y="130384"/>
            <a:ext cx="5438418" cy="3432488"/>
            <a:chOff x="716474" y="1136024"/>
            <a:chExt cx="5438418" cy="3432488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8AB11EC1-CCD0-354B-A9AA-86D873CCE3A5}"/>
                </a:ext>
              </a:extLst>
            </p:cNvPr>
            <p:cNvSpPr txBox="1"/>
            <p:nvPr/>
          </p:nvSpPr>
          <p:spPr>
            <a:xfrm>
              <a:off x="1221193" y="1484365"/>
              <a:ext cx="5020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GFP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0FB26886-7CCA-A849-A604-EA1026E20AC2}"/>
                </a:ext>
              </a:extLst>
            </p:cNvPr>
            <p:cNvSpPr txBox="1"/>
            <p:nvPr/>
          </p:nvSpPr>
          <p:spPr>
            <a:xfrm>
              <a:off x="2235423" y="1484365"/>
              <a:ext cx="9492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Chlorophyll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6AD9995C-0B1F-3448-8491-933DB9BC6103}"/>
                </a:ext>
              </a:extLst>
            </p:cNvPr>
            <p:cNvSpPr txBox="1"/>
            <p:nvPr/>
          </p:nvSpPr>
          <p:spPr>
            <a:xfrm>
              <a:off x="1158768" y="4291513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Merge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2178FF8E-3DBD-F243-B8B8-0EC6117BE4BB}"/>
                </a:ext>
              </a:extLst>
            </p:cNvPr>
            <p:cNvSpPr txBox="1"/>
            <p:nvPr/>
          </p:nvSpPr>
          <p:spPr>
            <a:xfrm>
              <a:off x="716474" y="1136024"/>
              <a:ext cx="14895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RRD1::RRD1:GFP</a:t>
              </a:r>
              <a:endParaRPr kumimoji="1" lang="ja-JP" altLang="en-US" sz="12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0DE51CCE-5FAB-F34D-96F0-8E51F5D00E06}"/>
                </a:ext>
              </a:extLst>
            </p:cNvPr>
            <p:cNvSpPr txBox="1"/>
            <p:nvPr/>
          </p:nvSpPr>
          <p:spPr>
            <a:xfrm>
              <a:off x="4003261" y="1484365"/>
              <a:ext cx="5020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GFP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A3E0E15C-B307-B244-91DE-61851867835F}"/>
                </a:ext>
              </a:extLst>
            </p:cNvPr>
            <p:cNvSpPr txBox="1"/>
            <p:nvPr/>
          </p:nvSpPr>
          <p:spPr>
            <a:xfrm>
              <a:off x="5017492" y="1484365"/>
              <a:ext cx="9492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Chlorophyll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05368E9E-16AF-A64F-918C-22E17499ABB4}"/>
                </a:ext>
              </a:extLst>
            </p:cNvPr>
            <p:cNvSpPr txBox="1"/>
            <p:nvPr/>
          </p:nvSpPr>
          <p:spPr>
            <a:xfrm>
              <a:off x="3940836" y="4291513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Merge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EE228DB-4BC8-244B-B87A-19AB2747E015}"/>
                </a:ext>
              </a:extLst>
            </p:cNvPr>
            <p:cNvSpPr txBox="1"/>
            <p:nvPr/>
          </p:nvSpPr>
          <p:spPr>
            <a:xfrm>
              <a:off x="3498542" y="1136024"/>
              <a:ext cx="13548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RID4::RID4:GFP</a:t>
              </a:r>
              <a:endParaRPr kumimoji="1" lang="ja-JP" altLang="en-US" sz="12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E17B5BE4-34A5-0342-AC70-8BC6A34CF9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7522" y="1748877"/>
              <a:ext cx="1269471" cy="1269471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42837ACB-F407-4044-BEBF-0C57E6330F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92722" y="1748877"/>
              <a:ext cx="1270800" cy="12708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F8A4A8E7-60C4-A948-AD1C-93B8390CF2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7522" y="3034077"/>
              <a:ext cx="1270800" cy="12708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3D034A1D-F780-224F-86B3-9FA2ACD9B7A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98892" y="1748877"/>
              <a:ext cx="1270800" cy="1270800"/>
            </a:xfrm>
            <a:prstGeom prst="rect">
              <a:avLst/>
            </a:prstGeom>
          </p:spPr>
        </p:pic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42E95D72-E800-E24D-8ADC-0622B2F78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84092" y="1748877"/>
              <a:ext cx="1270800" cy="1270800"/>
            </a:xfrm>
            <a:prstGeom prst="rect">
              <a:avLst/>
            </a:prstGeom>
          </p:spPr>
        </p:pic>
        <p:pic>
          <p:nvPicPr>
            <p:cNvPr id="18" name="図 17">
              <a:extLst>
                <a:ext uri="{FF2B5EF4-FFF2-40B4-BE49-F238E27FC236}">
                  <a16:creationId xmlns:a16="http://schemas.microsoft.com/office/drawing/2014/main" id="{F8AA11AE-4C79-D946-A841-0898BC49C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598892" y="3034077"/>
              <a:ext cx="1270800" cy="1270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19357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</Words>
  <Application>Microsoft Macintosh PowerPoint</Application>
  <PresentationFormat>ユーザー設定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mamiya akihito</dc:creator>
  <cp:lastModifiedBy>mamiya akihito</cp:lastModifiedBy>
  <cp:revision>3</cp:revision>
  <dcterms:created xsi:type="dcterms:W3CDTF">2021-01-11T04:15:43Z</dcterms:created>
  <dcterms:modified xsi:type="dcterms:W3CDTF">2021-01-11T04:16:35Z</dcterms:modified>
</cp:coreProperties>
</file>