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4679950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0"/>
  </p:normalViewPr>
  <p:slideViewPr>
    <p:cSldViewPr snapToGrid="0" snapToObjects="1">
      <p:cViewPr varScale="1">
        <p:scale>
          <a:sx n="92" d="100"/>
          <a:sy n="92" d="100"/>
        </p:scale>
        <p:origin x="29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996" y="1178222"/>
            <a:ext cx="3977958" cy="2506427"/>
          </a:xfrm>
        </p:spPr>
        <p:txBody>
          <a:bodyPr anchor="b"/>
          <a:lstStyle>
            <a:lvl1pPr algn="ctr">
              <a:defRPr sz="307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4994" y="3781306"/>
            <a:ext cx="3509963" cy="1738167"/>
          </a:xfrm>
        </p:spPr>
        <p:txBody>
          <a:bodyPr/>
          <a:lstStyle>
            <a:lvl1pPr marL="0" indent="0" algn="ctr">
              <a:buNone/>
              <a:defRPr sz="1228"/>
            </a:lvl1pPr>
            <a:lvl2pPr marL="233995" indent="0" algn="ctr">
              <a:buNone/>
              <a:defRPr sz="1024"/>
            </a:lvl2pPr>
            <a:lvl3pPr marL="467990" indent="0" algn="ctr">
              <a:buNone/>
              <a:defRPr sz="921"/>
            </a:lvl3pPr>
            <a:lvl4pPr marL="701985" indent="0" algn="ctr">
              <a:buNone/>
              <a:defRPr sz="819"/>
            </a:lvl4pPr>
            <a:lvl5pPr marL="935980" indent="0" algn="ctr">
              <a:buNone/>
              <a:defRPr sz="819"/>
            </a:lvl5pPr>
            <a:lvl6pPr marL="1169975" indent="0" algn="ctr">
              <a:buNone/>
              <a:defRPr sz="819"/>
            </a:lvl6pPr>
            <a:lvl7pPr marL="1403970" indent="0" algn="ctr">
              <a:buNone/>
              <a:defRPr sz="819"/>
            </a:lvl7pPr>
            <a:lvl8pPr marL="1637965" indent="0" algn="ctr">
              <a:buNone/>
              <a:defRPr sz="819"/>
            </a:lvl8pPr>
            <a:lvl9pPr marL="1871960" indent="0" algn="ctr">
              <a:buNone/>
              <a:defRPr sz="81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C257-1D49-4C42-85EC-FECD0AADD73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C601-686D-EC40-AE84-0AC32175A3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2916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C257-1D49-4C42-85EC-FECD0AADD73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C601-686D-EC40-AE84-0AC32175A3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80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49090" y="383297"/>
            <a:ext cx="1009114" cy="610108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1747" y="383297"/>
            <a:ext cx="2968843" cy="610108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C257-1D49-4C42-85EC-FECD0AADD73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C601-686D-EC40-AE84-0AC32175A3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838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C257-1D49-4C42-85EC-FECD0AADD73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C601-686D-EC40-AE84-0AC32175A3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257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309" y="1794831"/>
            <a:ext cx="4036457" cy="2994714"/>
          </a:xfrm>
        </p:spPr>
        <p:txBody>
          <a:bodyPr anchor="b"/>
          <a:lstStyle>
            <a:lvl1pPr>
              <a:defRPr sz="307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9309" y="4817876"/>
            <a:ext cx="4036457" cy="1574849"/>
          </a:xfrm>
        </p:spPr>
        <p:txBody>
          <a:bodyPr/>
          <a:lstStyle>
            <a:lvl1pPr marL="0" indent="0">
              <a:buNone/>
              <a:defRPr sz="1228">
                <a:solidFill>
                  <a:schemeClr val="tx1"/>
                </a:solidFill>
              </a:defRPr>
            </a:lvl1pPr>
            <a:lvl2pPr marL="233995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2pPr>
            <a:lvl3pPr marL="467990" indent="0">
              <a:buNone/>
              <a:defRPr sz="921">
                <a:solidFill>
                  <a:schemeClr val="tx1">
                    <a:tint val="75000"/>
                  </a:schemeClr>
                </a:solidFill>
              </a:defRPr>
            </a:lvl3pPr>
            <a:lvl4pPr marL="701985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4pPr>
            <a:lvl5pPr marL="935980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5pPr>
            <a:lvl6pPr marL="1169975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6pPr>
            <a:lvl7pPr marL="1403970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7pPr>
            <a:lvl8pPr marL="1637965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8pPr>
            <a:lvl9pPr marL="1871960" indent="0">
              <a:buNone/>
              <a:defRPr sz="81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C257-1D49-4C42-85EC-FECD0AADD73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C601-686D-EC40-AE84-0AC32175A3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4664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1746" y="1916484"/>
            <a:ext cx="1988979" cy="456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69225" y="1916484"/>
            <a:ext cx="1988979" cy="456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C257-1D49-4C42-85EC-FECD0AADD73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C601-686D-EC40-AE84-0AC32175A3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808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56" y="383299"/>
            <a:ext cx="4036457" cy="139153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357" y="1764832"/>
            <a:ext cx="1979838" cy="864917"/>
          </a:xfrm>
        </p:spPr>
        <p:txBody>
          <a:bodyPr anchor="b"/>
          <a:lstStyle>
            <a:lvl1pPr marL="0" indent="0">
              <a:buNone/>
              <a:defRPr sz="1228" b="1"/>
            </a:lvl1pPr>
            <a:lvl2pPr marL="233995" indent="0">
              <a:buNone/>
              <a:defRPr sz="1024" b="1"/>
            </a:lvl2pPr>
            <a:lvl3pPr marL="467990" indent="0">
              <a:buNone/>
              <a:defRPr sz="921" b="1"/>
            </a:lvl3pPr>
            <a:lvl4pPr marL="701985" indent="0">
              <a:buNone/>
              <a:defRPr sz="819" b="1"/>
            </a:lvl4pPr>
            <a:lvl5pPr marL="935980" indent="0">
              <a:buNone/>
              <a:defRPr sz="819" b="1"/>
            </a:lvl5pPr>
            <a:lvl6pPr marL="1169975" indent="0">
              <a:buNone/>
              <a:defRPr sz="819" b="1"/>
            </a:lvl6pPr>
            <a:lvl7pPr marL="1403970" indent="0">
              <a:buNone/>
              <a:defRPr sz="819" b="1"/>
            </a:lvl7pPr>
            <a:lvl8pPr marL="1637965" indent="0">
              <a:buNone/>
              <a:defRPr sz="819" b="1"/>
            </a:lvl8pPr>
            <a:lvl9pPr marL="1871960" indent="0">
              <a:buNone/>
              <a:defRPr sz="81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2357" y="2629749"/>
            <a:ext cx="1979838" cy="38679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69225" y="1764832"/>
            <a:ext cx="1989588" cy="864917"/>
          </a:xfrm>
        </p:spPr>
        <p:txBody>
          <a:bodyPr anchor="b"/>
          <a:lstStyle>
            <a:lvl1pPr marL="0" indent="0">
              <a:buNone/>
              <a:defRPr sz="1228" b="1"/>
            </a:lvl1pPr>
            <a:lvl2pPr marL="233995" indent="0">
              <a:buNone/>
              <a:defRPr sz="1024" b="1"/>
            </a:lvl2pPr>
            <a:lvl3pPr marL="467990" indent="0">
              <a:buNone/>
              <a:defRPr sz="921" b="1"/>
            </a:lvl3pPr>
            <a:lvl4pPr marL="701985" indent="0">
              <a:buNone/>
              <a:defRPr sz="819" b="1"/>
            </a:lvl4pPr>
            <a:lvl5pPr marL="935980" indent="0">
              <a:buNone/>
              <a:defRPr sz="819" b="1"/>
            </a:lvl5pPr>
            <a:lvl6pPr marL="1169975" indent="0">
              <a:buNone/>
              <a:defRPr sz="819" b="1"/>
            </a:lvl6pPr>
            <a:lvl7pPr marL="1403970" indent="0">
              <a:buNone/>
              <a:defRPr sz="819" b="1"/>
            </a:lvl7pPr>
            <a:lvl8pPr marL="1637965" indent="0">
              <a:buNone/>
              <a:defRPr sz="819" b="1"/>
            </a:lvl8pPr>
            <a:lvl9pPr marL="1871960" indent="0">
              <a:buNone/>
              <a:defRPr sz="81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69225" y="2629749"/>
            <a:ext cx="1989588" cy="38679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C257-1D49-4C42-85EC-FECD0AADD73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C601-686D-EC40-AE84-0AC32175A3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51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C257-1D49-4C42-85EC-FECD0AADD73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C601-686D-EC40-AE84-0AC32175A3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9692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C257-1D49-4C42-85EC-FECD0AADD73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C601-686D-EC40-AE84-0AC32175A3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200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56" y="479954"/>
            <a:ext cx="1509406" cy="1679840"/>
          </a:xfrm>
        </p:spPr>
        <p:txBody>
          <a:bodyPr anchor="b"/>
          <a:lstStyle>
            <a:lvl1pPr>
              <a:defRPr sz="163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588" y="1036570"/>
            <a:ext cx="2369225" cy="5116178"/>
          </a:xfrm>
        </p:spPr>
        <p:txBody>
          <a:bodyPr/>
          <a:lstStyle>
            <a:lvl1pPr>
              <a:defRPr sz="1638"/>
            </a:lvl1pPr>
            <a:lvl2pPr>
              <a:defRPr sz="1433"/>
            </a:lvl2pPr>
            <a:lvl3pPr>
              <a:defRPr sz="1228"/>
            </a:lvl3pPr>
            <a:lvl4pPr>
              <a:defRPr sz="1024"/>
            </a:lvl4pPr>
            <a:lvl5pPr>
              <a:defRPr sz="1024"/>
            </a:lvl5pPr>
            <a:lvl6pPr>
              <a:defRPr sz="1024"/>
            </a:lvl6pPr>
            <a:lvl7pPr>
              <a:defRPr sz="1024"/>
            </a:lvl7pPr>
            <a:lvl8pPr>
              <a:defRPr sz="1024"/>
            </a:lvl8pPr>
            <a:lvl9pPr>
              <a:defRPr sz="102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2356" y="2159794"/>
            <a:ext cx="1509406" cy="4001285"/>
          </a:xfrm>
        </p:spPr>
        <p:txBody>
          <a:bodyPr/>
          <a:lstStyle>
            <a:lvl1pPr marL="0" indent="0">
              <a:buNone/>
              <a:defRPr sz="819"/>
            </a:lvl1pPr>
            <a:lvl2pPr marL="233995" indent="0">
              <a:buNone/>
              <a:defRPr sz="717"/>
            </a:lvl2pPr>
            <a:lvl3pPr marL="467990" indent="0">
              <a:buNone/>
              <a:defRPr sz="614"/>
            </a:lvl3pPr>
            <a:lvl4pPr marL="701985" indent="0">
              <a:buNone/>
              <a:defRPr sz="512"/>
            </a:lvl4pPr>
            <a:lvl5pPr marL="935980" indent="0">
              <a:buNone/>
              <a:defRPr sz="512"/>
            </a:lvl5pPr>
            <a:lvl6pPr marL="1169975" indent="0">
              <a:buNone/>
              <a:defRPr sz="512"/>
            </a:lvl6pPr>
            <a:lvl7pPr marL="1403970" indent="0">
              <a:buNone/>
              <a:defRPr sz="512"/>
            </a:lvl7pPr>
            <a:lvl8pPr marL="1637965" indent="0">
              <a:buNone/>
              <a:defRPr sz="512"/>
            </a:lvl8pPr>
            <a:lvl9pPr marL="1871960" indent="0">
              <a:buNone/>
              <a:defRPr sz="51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C257-1D49-4C42-85EC-FECD0AADD73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C601-686D-EC40-AE84-0AC32175A3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991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356" y="479954"/>
            <a:ext cx="1509406" cy="1679840"/>
          </a:xfrm>
        </p:spPr>
        <p:txBody>
          <a:bodyPr anchor="b"/>
          <a:lstStyle>
            <a:lvl1pPr>
              <a:defRPr sz="163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89588" y="1036570"/>
            <a:ext cx="2369225" cy="5116178"/>
          </a:xfrm>
        </p:spPr>
        <p:txBody>
          <a:bodyPr anchor="t"/>
          <a:lstStyle>
            <a:lvl1pPr marL="0" indent="0">
              <a:buNone/>
              <a:defRPr sz="1638"/>
            </a:lvl1pPr>
            <a:lvl2pPr marL="233995" indent="0">
              <a:buNone/>
              <a:defRPr sz="1433"/>
            </a:lvl2pPr>
            <a:lvl3pPr marL="467990" indent="0">
              <a:buNone/>
              <a:defRPr sz="1228"/>
            </a:lvl3pPr>
            <a:lvl4pPr marL="701985" indent="0">
              <a:buNone/>
              <a:defRPr sz="1024"/>
            </a:lvl4pPr>
            <a:lvl5pPr marL="935980" indent="0">
              <a:buNone/>
              <a:defRPr sz="1024"/>
            </a:lvl5pPr>
            <a:lvl6pPr marL="1169975" indent="0">
              <a:buNone/>
              <a:defRPr sz="1024"/>
            </a:lvl6pPr>
            <a:lvl7pPr marL="1403970" indent="0">
              <a:buNone/>
              <a:defRPr sz="1024"/>
            </a:lvl7pPr>
            <a:lvl8pPr marL="1637965" indent="0">
              <a:buNone/>
              <a:defRPr sz="1024"/>
            </a:lvl8pPr>
            <a:lvl9pPr marL="1871960" indent="0">
              <a:buNone/>
              <a:defRPr sz="102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2356" y="2159794"/>
            <a:ext cx="1509406" cy="4001285"/>
          </a:xfrm>
        </p:spPr>
        <p:txBody>
          <a:bodyPr/>
          <a:lstStyle>
            <a:lvl1pPr marL="0" indent="0">
              <a:buNone/>
              <a:defRPr sz="819"/>
            </a:lvl1pPr>
            <a:lvl2pPr marL="233995" indent="0">
              <a:buNone/>
              <a:defRPr sz="717"/>
            </a:lvl2pPr>
            <a:lvl3pPr marL="467990" indent="0">
              <a:buNone/>
              <a:defRPr sz="614"/>
            </a:lvl3pPr>
            <a:lvl4pPr marL="701985" indent="0">
              <a:buNone/>
              <a:defRPr sz="512"/>
            </a:lvl4pPr>
            <a:lvl5pPr marL="935980" indent="0">
              <a:buNone/>
              <a:defRPr sz="512"/>
            </a:lvl5pPr>
            <a:lvl6pPr marL="1169975" indent="0">
              <a:buNone/>
              <a:defRPr sz="512"/>
            </a:lvl6pPr>
            <a:lvl7pPr marL="1403970" indent="0">
              <a:buNone/>
              <a:defRPr sz="512"/>
            </a:lvl7pPr>
            <a:lvl8pPr marL="1637965" indent="0">
              <a:buNone/>
              <a:defRPr sz="512"/>
            </a:lvl8pPr>
            <a:lvl9pPr marL="1871960" indent="0">
              <a:buNone/>
              <a:defRPr sz="51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2C257-1D49-4C42-85EC-FECD0AADD73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C601-686D-EC40-AE84-0AC32175A3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1900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1747" y="383299"/>
            <a:ext cx="403645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1747" y="1916484"/>
            <a:ext cx="403645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1746" y="6672698"/>
            <a:ext cx="1052989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2C257-1D49-4C42-85EC-FECD0AADD73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50234" y="6672698"/>
            <a:ext cx="1579483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05215" y="6672698"/>
            <a:ext cx="1052989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EC601-686D-EC40-AE84-0AC32175A3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979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67990" rtl="0" eaLnBrk="1" latinLnBrk="0" hangingPunct="1">
        <a:lnSpc>
          <a:spcPct val="90000"/>
        </a:lnSpc>
        <a:spcBef>
          <a:spcPct val="0"/>
        </a:spcBef>
        <a:buNone/>
        <a:defRPr kumimoji="1" sz="22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997" indent="-116997" algn="l" defTabSz="467990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kumimoji="1" sz="1433" kern="1200">
          <a:solidFill>
            <a:schemeClr val="tx1"/>
          </a:solidFill>
          <a:latin typeface="+mn-lt"/>
          <a:ea typeface="+mn-ea"/>
          <a:cs typeface="+mn-cs"/>
        </a:defRPr>
      </a:lvl1pPr>
      <a:lvl2pPr marL="350992" indent="-116997" algn="l" defTabSz="467990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kumimoji="1" sz="1228" kern="1200">
          <a:solidFill>
            <a:schemeClr val="tx1"/>
          </a:solidFill>
          <a:latin typeface="+mn-lt"/>
          <a:ea typeface="+mn-ea"/>
          <a:cs typeface="+mn-cs"/>
        </a:defRPr>
      </a:lvl2pPr>
      <a:lvl3pPr marL="584987" indent="-116997" algn="l" defTabSz="467990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kumimoji="1" sz="1024" kern="1200">
          <a:solidFill>
            <a:schemeClr val="tx1"/>
          </a:solidFill>
          <a:latin typeface="+mn-lt"/>
          <a:ea typeface="+mn-ea"/>
          <a:cs typeface="+mn-cs"/>
        </a:defRPr>
      </a:lvl3pPr>
      <a:lvl4pPr marL="818982" indent="-116997" algn="l" defTabSz="467990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kumimoji="1" sz="921" kern="1200">
          <a:solidFill>
            <a:schemeClr val="tx1"/>
          </a:solidFill>
          <a:latin typeface="+mn-lt"/>
          <a:ea typeface="+mn-ea"/>
          <a:cs typeface="+mn-cs"/>
        </a:defRPr>
      </a:lvl4pPr>
      <a:lvl5pPr marL="1052977" indent="-116997" algn="l" defTabSz="467990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kumimoji="1" sz="921" kern="1200">
          <a:solidFill>
            <a:schemeClr val="tx1"/>
          </a:solidFill>
          <a:latin typeface="+mn-lt"/>
          <a:ea typeface="+mn-ea"/>
          <a:cs typeface="+mn-cs"/>
        </a:defRPr>
      </a:lvl5pPr>
      <a:lvl6pPr marL="1286972" indent="-116997" algn="l" defTabSz="467990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kumimoji="1" sz="921" kern="1200">
          <a:solidFill>
            <a:schemeClr val="tx1"/>
          </a:solidFill>
          <a:latin typeface="+mn-lt"/>
          <a:ea typeface="+mn-ea"/>
          <a:cs typeface="+mn-cs"/>
        </a:defRPr>
      </a:lvl6pPr>
      <a:lvl7pPr marL="1520967" indent="-116997" algn="l" defTabSz="467990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kumimoji="1" sz="921" kern="1200">
          <a:solidFill>
            <a:schemeClr val="tx1"/>
          </a:solidFill>
          <a:latin typeface="+mn-lt"/>
          <a:ea typeface="+mn-ea"/>
          <a:cs typeface="+mn-cs"/>
        </a:defRPr>
      </a:lvl7pPr>
      <a:lvl8pPr marL="1754962" indent="-116997" algn="l" defTabSz="467990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kumimoji="1" sz="921" kern="1200">
          <a:solidFill>
            <a:schemeClr val="tx1"/>
          </a:solidFill>
          <a:latin typeface="+mn-lt"/>
          <a:ea typeface="+mn-ea"/>
          <a:cs typeface="+mn-cs"/>
        </a:defRPr>
      </a:lvl8pPr>
      <a:lvl9pPr marL="1988957" indent="-116997" algn="l" defTabSz="467990" rtl="0" eaLnBrk="1" latinLnBrk="0" hangingPunct="1">
        <a:lnSpc>
          <a:spcPct val="90000"/>
        </a:lnSpc>
        <a:spcBef>
          <a:spcPts val="256"/>
        </a:spcBef>
        <a:buFont typeface="Arial" panose="020B0604020202020204" pitchFamily="34" charset="0"/>
        <a:buChar char="•"/>
        <a:defRPr kumimoji="1" sz="92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7990" rtl="0" eaLnBrk="1" latinLnBrk="0" hangingPunct="1">
        <a:defRPr kumimoji="1" sz="921" kern="1200">
          <a:solidFill>
            <a:schemeClr val="tx1"/>
          </a:solidFill>
          <a:latin typeface="+mn-lt"/>
          <a:ea typeface="+mn-ea"/>
          <a:cs typeface="+mn-cs"/>
        </a:defRPr>
      </a:lvl1pPr>
      <a:lvl2pPr marL="233995" algn="l" defTabSz="467990" rtl="0" eaLnBrk="1" latinLnBrk="0" hangingPunct="1">
        <a:defRPr kumimoji="1" sz="921" kern="1200">
          <a:solidFill>
            <a:schemeClr val="tx1"/>
          </a:solidFill>
          <a:latin typeface="+mn-lt"/>
          <a:ea typeface="+mn-ea"/>
          <a:cs typeface="+mn-cs"/>
        </a:defRPr>
      </a:lvl2pPr>
      <a:lvl3pPr marL="467990" algn="l" defTabSz="467990" rtl="0" eaLnBrk="1" latinLnBrk="0" hangingPunct="1">
        <a:defRPr kumimoji="1" sz="921" kern="1200">
          <a:solidFill>
            <a:schemeClr val="tx1"/>
          </a:solidFill>
          <a:latin typeface="+mn-lt"/>
          <a:ea typeface="+mn-ea"/>
          <a:cs typeface="+mn-cs"/>
        </a:defRPr>
      </a:lvl3pPr>
      <a:lvl4pPr marL="701985" algn="l" defTabSz="467990" rtl="0" eaLnBrk="1" latinLnBrk="0" hangingPunct="1">
        <a:defRPr kumimoji="1" sz="921" kern="1200">
          <a:solidFill>
            <a:schemeClr val="tx1"/>
          </a:solidFill>
          <a:latin typeface="+mn-lt"/>
          <a:ea typeface="+mn-ea"/>
          <a:cs typeface="+mn-cs"/>
        </a:defRPr>
      </a:lvl4pPr>
      <a:lvl5pPr marL="935980" algn="l" defTabSz="467990" rtl="0" eaLnBrk="1" latinLnBrk="0" hangingPunct="1">
        <a:defRPr kumimoji="1" sz="921" kern="1200">
          <a:solidFill>
            <a:schemeClr val="tx1"/>
          </a:solidFill>
          <a:latin typeface="+mn-lt"/>
          <a:ea typeface="+mn-ea"/>
          <a:cs typeface="+mn-cs"/>
        </a:defRPr>
      </a:lvl5pPr>
      <a:lvl6pPr marL="1169975" algn="l" defTabSz="467990" rtl="0" eaLnBrk="1" latinLnBrk="0" hangingPunct="1">
        <a:defRPr kumimoji="1" sz="921" kern="1200">
          <a:solidFill>
            <a:schemeClr val="tx1"/>
          </a:solidFill>
          <a:latin typeface="+mn-lt"/>
          <a:ea typeface="+mn-ea"/>
          <a:cs typeface="+mn-cs"/>
        </a:defRPr>
      </a:lvl6pPr>
      <a:lvl7pPr marL="1403970" algn="l" defTabSz="467990" rtl="0" eaLnBrk="1" latinLnBrk="0" hangingPunct="1">
        <a:defRPr kumimoji="1" sz="921" kern="1200">
          <a:solidFill>
            <a:schemeClr val="tx1"/>
          </a:solidFill>
          <a:latin typeface="+mn-lt"/>
          <a:ea typeface="+mn-ea"/>
          <a:cs typeface="+mn-cs"/>
        </a:defRPr>
      </a:lvl7pPr>
      <a:lvl8pPr marL="1637965" algn="l" defTabSz="467990" rtl="0" eaLnBrk="1" latinLnBrk="0" hangingPunct="1">
        <a:defRPr kumimoji="1" sz="921" kern="1200">
          <a:solidFill>
            <a:schemeClr val="tx1"/>
          </a:solidFill>
          <a:latin typeface="+mn-lt"/>
          <a:ea typeface="+mn-ea"/>
          <a:cs typeface="+mn-cs"/>
        </a:defRPr>
      </a:lvl8pPr>
      <a:lvl9pPr marL="1871960" algn="l" defTabSz="467990" rtl="0" eaLnBrk="1" latinLnBrk="0" hangingPunct="1">
        <a:defRPr kumimoji="1" sz="9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0F6DA95-99C9-8E40-A7E5-D77D3BF8DABE}"/>
              </a:ext>
            </a:extLst>
          </p:cNvPr>
          <p:cNvGrpSpPr/>
          <p:nvPr/>
        </p:nvGrpSpPr>
        <p:grpSpPr>
          <a:xfrm>
            <a:off x="-13860" y="-27710"/>
            <a:ext cx="4897965" cy="7264400"/>
            <a:chOff x="914400" y="381002"/>
            <a:chExt cx="4897965" cy="7264400"/>
          </a:xfrm>
        </p:grpSpPr>
        <p:pic>
          <p:nvPicPr>
            <p:cNvPr id="5" name="図 4" descr="RRD1 Alignment.pdf">
              <a:extLst>
                <a:ext uri="{FF2B5EF4-FFF2-40B4-BE49-F238E27FC236}">
                  <a16:creationId xmlns:a16="http://schemas.microsoft.com/office/drawing/2014/main" id="{6CBD9BB3-2266-AA4F-B565-6711B2A578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5911" t="5115" r="13239" b="19224"/>
            <a:stretch>
              <a:fillRect/>
            </a:stretch>
          </p:blipFill>
          <p:spPr>
            <a:xfrm>
              <a:off x="914400" y="381002"/>
              <a:ext cx="4806950" cy="7264400"/>
            </a:xfrm>
            <a:prstGeom prst="rect">
              <a:avLst/>
            </a:prstGeom>
          </p:spPr>
        </p:pic>
        <p:sp>
          <p:nvSpPr>
            <p:cNvPr id="6" name="Rectangle 20">
              <a:extLst>
                <a:ext uri="{FF2B5EF4-FFF2-40B4-BE49-F238E27FC236}">
                  <a16:creationId xmlns:a16="http://schemas.microsoft.com/office/drawing/2014/main" id="{D9784B9A-C0A8-0449-817E-98AF0AC90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5800" y="5441950"/>
              <a:ext cx="3632200" cy="464400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20">
              <a:extLst>
                <a:ext uri="{FF2B5EF4-FFF2-40B4-BE49-F238E27FC236}">
                  <a16:creationId xmlns:a16="http://schemas.microsoft.com/office/drawing/2014/main" id="{F86263DC-1DB3-124A-9E30-98DAB87E58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5800" y="5993550"/>
              <a:ext cx="3282950" cy="464400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20">
              <a:extLst>
                <a:ext uri="{FF2B5EF4-FFF2-40B4-BE49-F238E27FC236}">
                  <a16:creationId xmlns:a16="http://schemas.microsoft.com/office/drawing/2014/main" id="{62A8AF2F-842F-174E-B5EA-74320FB1B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4650" y="4895850"/>
              <a:ext cx="266700" cy="464400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18">
              <a:extLst>
                <a:ext uri="{FF2B5EF4-FFF2-40B4-BE49-F238E27FC236}">
                  <a16:creationId xmlns:a16="http://schemas.microsoft.com/office/drawing/2014/main" id="{EADEB5CD-AC10-9D45-922F-55780319C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5800" y="3251200"/>
              <a:ext cx="3568700" cy="464400"/>
            </a:xfrm>
            <a:prstGeom prst="rect">
              <a:avLst/>
            </a:prstGeom>
            <a:noFill/>
            <a:ln w="28575">
              <a:solidFill>
                <a:srgbClr val="FF6600"/>
              </a:solidFill>
              <a:prstDash val="sysDash"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18">
              <a:extLst>
                <a:ext uri="{FF2B5EF4-FFF2-40B4-BE49-F238E27FC236}">
                  <a16:creationId xmlns:a16="http://schemas.microsoft.com/office/drawing/2014/main" id="{7F0EAA71-4055-F64E-891B-7BB968F50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6850" y="2711450"/>
              <a:ext cx="1682750" cy="464400"/>
            </a:xfrm>
            <a:prstGeom prst="rect">
              <a:avLst/>
            </a:prstGeom>
            <a:noFill/>
            <a:ln w="28575">
              <a:solidFill>
                <a:srgbClr val="FF6600"/>
              </a:solidFill>
              <a:prstDash val="sysDash"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Line 25">
              <a:extLst>
                <a:ext uri="{FF2B5EF4-FFF2-40B4-BE49-F238E27FC236}">
                  <a16:creationId xmlns:a16="http://schemas.microsoft.com/office/drawing/2014/main" id="{CCEFC209-D175-6043-BCF1-8DE8884B5E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55800" y="2790826"/>
              <a:ext cx="0" cy="381317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20">
              <a:extLst>
                <a:ext uri="{FF2B5EF4-FFF2-40B4-BE49-F238E27FC236}">
                  <a16:creationId xmlns:a16="http://schemas.microsoft.com/office/drawing/2014/main" id="{0D230848-A295-5E4A-BE3D-541142298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5665" y="4870449"/>
              <a:ext cx="266700" cy="1044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3" name="Rectangle 20">
              <a:extLst>
                <a:ext uri="{FF2B5EF4-FFF2-40B4-BE49-F238E27FC236}">
                  <a16:creationId xmlns:a16="http://schemas.microsoft.com/office/drawing/2014/main" id="{802DEC3A-2357-8245-BCCE-F78072F32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5665" y="2688165"/>
              <a:ext cx="266700" cy="52366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4" name="Text Box 3525">
              <a:extLst>
                <a:ext uri="{FF2B5EF4-FFF2-40B4-BE49-F238E27FC236}">
                  <a16:creationId xmlns:a16="http://schemas.microsoft.com/office/drawing/2014/main" id="{BA503FEA-F282-A14E-953E-B1266EA537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24990" y="5837242"/>
              <a:ext cx="31290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ja-JP" altLang="en-US" sz="1000" dirty="0">
                  <a:solidFill>
                    <a:srgbClr val="FF0066"/>
                  </a:solidFill>
                </a:rPr>
                <a:t>＊</a:t>
              </a:r>
            </a:p>
          </p:txBody>
        </p:sp>
        <p:sp>
          <p:nvSpPr>
            <p:cNvPr id="15" name="Rectangle 3526">
              <a:extLst>
                <a:ext uri="{FF2B5EF4-FFF2-40B4-BE49-F238E27FC236}">
                  <a16:creationId xmlns:a16="http://schemas.microsoft.com/office/drawing/2014/main" id="{83023628-E7BA-8E4F-A786-673A5D8EA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4053" y="5997574"/>
              <a:ext cx="68262" cy="442800"/>
            </a:xfrm>
            <a:prstGeom prst="rect">
              <a:avLst/>
            </a:prstGeom>
            <a:noFill/>
            <a:ln w="12700">
              <a:solidFill>
                <a:srgbClr val="FF0066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三角形 15">
              <a:extLst>
                <a:ext uri="{FF2B5EF4-FFF2-40B4-BE49-F238E27FC236}">
                  <a16:creationId xmlns:a16="http://schemas.microsoft.com/office/drawing/2014/main" id="{B3215CB9-DE90-E34C-9F21-54858CB1CEDC}"/>
                </a:ext>
              </a:extLst>
            </p:cNvPr>
            <p:cNvSpPr/>
            <p:nvPr/>
          </p:nvSpPr>
          <p:spPr>
            <a:xfrm flipV="1">
              <a:off x="2191347" y="1556165"/>
              <a:ext cx="78704" cy="51856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三角形 16">
              <a:extLst>
                <a:ext uri="{FF2B5EF4-FFF2-40B4-BE49-F238E27FC236}">
                  <a16:creationId xmlns:a16="http://schemas.microsoft.com/office/drawing/2014/main" id="{F38C0CDF-B5C4-784D-9F64-7F12BB27BC28}"/>
                </a:ext>
              </a:extLst>
            </p:cNvPr>
            <p:cNvSpPr/>
            <p:nvPr/>
          </p:nvSpPr>
          <p:spPr>
            <a:xfrm flipV="1">
              <a:off x="2317167" y="1556165"/>
              <a:ext cx="78704" cy="51856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三角形 17">
              <a:extLst>
                <a:ext uri="{FF2B5EF4-FFF2-40B4-BE49-F238E27FC236}">
                  <a16:creationId xmlns:a16="http://schemas.microsoft.com/office/drawing/2014/main" id="{E756E619-007F-B440-94B3-472CBC0ADBEC}"/>
                </a:ext>
              </a:extLst>
            </p:cNvPr>
            <p:cNvSpPr/>
            <p:nvPr/>
          </p:nvSpPr>
          <p:spPr>
            <a:xfrm flipV="1">
              <a:off x="4868296" y="3750303"/>
              <a:ext cx="78704" cy="51856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三角形 18">
              <a:extLst>
                <a:ext uri="{FF2B5EF4-FFF2-40B4-BE49-F238E27FC236}">
                  <a16:creationId xmlns:a16="http://schemas.microsoft.com/office/drawing/2014/main" id="{1E498829-FA08-F346-9D47-E45658BB4052}"/>
                </a:ext>
              </a:extLst>
            </p:cNvPr>
            <p:cNvSpPr/>
            <p:nvPr/>
          </p:nvSpPr>
          <p:spPr>
            <a:xfrm flipV="1">
              <a:off x="3949723" y="4842153"/>
              <a:ext cx="78704" cy="51856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49642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mamiya akihito</dc:creator>
  <cp:lastModifiedBy>mamiya akihito</cp:lastModifiedBy>
  <cp:revision>4</cp:revision>
  <dcterms:created xsi:type="dcterms:W3CDTF">2021-01-11T04:27:15Z</dcterms:created>
  <dcterms:modified xsi:type="dcterms:W3CDTF">2021-01-11T04:29:19Z</dcterms:modified>
</cp:coreProperties>
</file>