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511800" cy="7843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>
        <p:scale>
          <a:sx n="74" d="100"/>
          <a:sy n="74" d="100"/>
        </p:scale>
        <p:origin x="30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385" y="1283703"/>
            <a:ext cx="4685030" cy="2730818"/>
          </a:xfrm>
        </p:spPr>
        <p:txBody>
          <a:bodyPr anchor="b"/>
          <a:lstStyle>
            <a:lvl1pPr algn="ctr">
              <a:defRPr sz="36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975" y="4119831"/>
            <a:ext cx="4133850" cy="1893778"/>
          </a:xfrm>
        </p:spPr>
        <p:txBody>
          <a:bodyPr/>
          <a:lstStyle>
            <a:lvl1pPr marL="0" indent="0" algn="ctr">
              <a:buNone/>
              <a:defRPr sz="1447"/>
            </a:lvl1pPr>
            <a:lvl2pPr marL="275600" indent="0" algn="ctr">
              <a:buNone/>
              <a:defRPr sz="1206"/>
            </a:lvl2pPr>
            <a:lvl3pPr marL="551200" indent="0" algn="ctr">
              <a:buNone/>
              <a:defRPr sz="1085"/>
            </a:lvl3pPr>
            <a:lvl4pPr marL="826800" indent="0" algn="ctr">
              <a:buNone/>
              <a:defRPr sz="964"/>
            </a:lvl4pPr>
            <a:lvl5pPr marL="1102401" indent="0" algn="ctr">
              <a:buNone/>
              <a:defRPr sz="964"/>
            </a:lvl5pPr>
            <a:lvl6pPr marL="1378001" indent="0" algn="ctr">
              <a:buNone/>
              <a:defRPr sz="964"/>
            </a:lvl6pPr>
            <a:lvl7pPr marL="1653601" indent="0" algn="ctr">
              <a:buNone/>
              <a:defRPr sz="964"/>
            </a:lvl7pPr>
            <a:lvl8pPr marL="1929201" indent="0" algn="ctr">
              <a:buNone/>
              <a:defRPr sz="964"/>
            </a:lvl8pPr>
            <a:lvl9pPr marL="2204801" indent="0" algn="ctr">
              <a:buNone/>
              <a:defRPr sz="9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42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60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44382" y="417612"/>
            <a:ext cx="1188482" cy="664729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937" y="417612"/>
            <a:ext cx="3496548" cy="66472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04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4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066" y="1955515"/>
            <a:ext cx="4753928" cy="3262818"/>
          </a:xfrm>
        </p:spPr>
        <p:txBody>
          <a:bodyPr anchor="b"/>
          <a:lstStyle>
            <a:lvl1pPr>
              <a:defRPr sz="36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066" y="5249200"/>
            <a:ext cx="4753928" cy="1715839"/>
          </a:xfrm>
        </p:spPr>
        <p:txBody>
          <a:bodyPr/>
          <a:lstStyle>
            <a:lvl1pPr marL="0" indent="0">
              <a:buNone/>
              <a:defRPr sz="1447">
                <a:solidFill>
                  <a:schemeClr val="tx1"/>
                </a:solidFill>
              </a:defRPr>
            </a:lvl1pPr>
            <a:lvl2pPr marL="275600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2pPr>
            <a:lvl3pPr marL="551200" indent="0">
              <a:buNone/>
              <a:defRPr sz="1085">
                <a:solidFill>
                  <a:schemeClr val="tx1">
                    <a:tint val="75000"/>
                  </a:schemeClr>
                </a:solidFill>
              </a:defRPr>
            </a:lvl3pPr>
            <a:lvl4pPr marL="826800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4pPr>
            <a:lvl5pPr marL="11024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5pPr>
            <a:lvl6pPr marL="13780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6pPr>
            <a:lvl7pPr marL="16536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7pPr>
            <a:lvl8pPr marL="19292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8pPr>
            <a:lvl9pPr marL="22048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936" y="2088059"/>
            <a:ext cx="2342515" cy="49768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90349" y="2088059"/>
            <a:ext cx="2342515" cy="49768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8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417613"/>
            <a:ext cx="4753928" cy="15161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55" y="1922831"/>
            <a:ext cx="2331749" cy="942349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600" indent="0">
              <a:buNone/>
              <a:defRPr sz="1206" b="1"/>
            </a:lvl2pPr>
            <a:lvl3pPr marL="551200" indent="0">
              <a:buNone/>
              <a:defRPr sz="1085" b="1"/>
            </a:lvl3pPr>
            <a:lvl4pPr marL="826800" indent="0">
              <a:buNone/>
              <a:defRPr sz="964" b="1"/>
            </a:lvl4pPr>
            <a:lvl5pPr marL="1102401" indent="0">
              <a:buNone/>
              <a:defRPr sz="964" b="1"/>
            </a:lvl5pPr>
            <a:lvl6pPr marL="1378001" indent="0">
              <a:buNone/>
              <a:defRPr sz="964" b="1"/>
            </a:lvl6pPr>
            <a:lvl7pPr marL="1653601" indent="0">
              <a:buNone/>
              <a:defRPr sz="964" b="1"/>
            </a:lvl7pPr>
            <a:lvl8pPr marL="1929201" indent="0">
              <a:buNone/>
              <a:defRPr sz="964" b="1"/>
            </a:lvl8pPr>
            <a:lvl9pPr marL="2204801" indent="0">
              <a:buNone/>
              <a:defRPr sz="9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55" y="2865180"/>
            <a:ext cx="2331749" cy="42142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90349" y="1922831"/>
            <a:ext cx="2343233" cy="942349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600" indent="0">
              <a:buNone/>
              <a:defRPr sz="1206" b="1"/>
            </a:lvl2pPr>
            <a:lvl3pPr marL="551200" indent="0">
              <a:buNone/>
              <a:defRPr sz="1085" b="1"/>
            </a:lvl3pPr>
            <a:lvl4pPr marL="826800" indent="0">
              <a:buNone/>
              <a:defRPr sz="964" b="1"/>
            </a:lvl4pPr>
            <a:lvl5pPr marL="1102401" indent="0">
              <a:buNone/>
              <a:defRPr sz="964" b="1"/>
            </a:lvl5pPr>
            <a:lvl6pPr marL="1378001" indent="0">
              <a:buNone/>
              <a:defRPr sz="964" b="1"/>
            </a:lvl6pPr>
            <a:lvl7pPr marL="1653601" indent="0">
              <a:buNone/>
              <a:defRPr sz="964" b="1"/>
            </a:lvl7pPr>
            <a:lvl8pPr marL="1929201" indent="0">
              <a:buNone/>
              <a:defRPr sz="964" b="1"/>
            </a:lvl8pPr>
            <a:lvl9pPr marL="2204801" indent="0">
              <a:buNone/>
              <a:defRPr sz="9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90349" y="2865180"/>
            <a:ext cx="2343233" cy="42142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5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66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5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522922"/>
            <a:ext cx="1777699" cy="1830229"/>
          </a:xfrm>
        </p:spPr>
        <p:txBody>
          <a:bodyPr anchor="b"/>
          <a:lstStyle>
            <a:lvl1pPr>
              <a:defRPr sz="1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3233" y="1129369"/>
            <a:ext cx="2790349" cy="5574209"/>
          </a:xfrm>
        </p:spPr>
        <p:txBody>
          <a:bodyPr/>
          <a:lstStyle>
            <a:lvl1pPr>
              <a:defRPr sz="1929"/>
            </a:lvl1pPr>
            <a:lvl2pPr>
              <a:defRPr sz="1688"/>
            </a:lvl2pPr>
            <a:lvl3pPr>
              <a:defRPr sz="1447"/>
            </a:lvl3pPr>
            <a:lvl4pPr>
              <a:defRPr sz="1206"/>
            </a:lvl4pPr>
            <a:lvl5pPr>
              <a:defRPr sz="1206"/>
            </a:lvl5pPr>
            <a:lvl6pPr>
              <a:defRPr sz="1206"/>
            </a:lvl6pPr>
            <a:lvl7pPr>
              <a:defRPr sz="1206"/>
            </a:lvl7pPr>
            <a:lvl8pPr>
              <a:defRPr sz="1206"/>
            </a:lvl8pPr>
            <a:lvl9pPr>
              <a:defRPr sz="12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654" y="2353151"/>
            <a:ext cx="1777699" cy="4359504"/>
          </a:xfrm>
        </p:spPr>
        <p:txBody>
          <a:bodyPr/>
          <a:lstStyle>
            <a:lvl1pPr marL="0" indent="0">
              <a:buNone/>
              <a:defRPr sz="964"/>
            </a:lvl1pPr>
            <a:lvl2pPr marL="275600" indent="0">
              <a:buNone/>
              <a:defRPr sz="844"/>
            </a:lvl2pPr>
            <a:lvl3pPr marL="551200" indent="0">
              <a:buNone/>
              <a:defRPr sz="723"/>
            </a:lvl3pPr>
            <a:lvl4pPr marL="826800" indent="0">
              <a:buNone/>
              <a:defRPr sz="603"/>
            </a:lvl4pPr>
            <a:lvl5pPr marL="1102401" indent="0">
              <a:buNone/>
              <a:defRPr sz="603"/>
            </a:lvl5pPr>
            <a:lvl6pPr marL="1378001" indent="0">
              <a:buNone/>
              <a:defRPr sz="603"/>
            </a:lvl6pPr>
            <a:lvl7pPr marL="1653601" indent="0">
              <a:buNone/>
              <a:defRPr sz="603"/>
            </a:lvl7pPr>
            <a:lvl8pPr marL="1929201" indent="0">
              <a:buNone/>
              <a:defRPr sz="603"/>
            </a:lvl8pPr>
            <a:lvl9pPr marL="2204801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76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522922"/>
            <a:ext cx="1777699" cy="1830229"/>
          </a:xfrm>
        </p:spPr>
        <p:txBody>
          <a:bodyPr anchor="b"/>
          <a:lstStyle>
            <a:lvl1pPr>
              <a:defRPr sz="1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43233" y="1129369"/>
            <a:ext cx="2790349" cy="5574209"/>
          </a:xfrm>
        </p:spPr>
        <p:txBody>
          <a:bodyPr anchor="t"/>
          <a:lstStyle>
            <a:lvl1pPr marL="0" indent="0">
              <a:buNone/>
              <a:defRPr sz="1929"/>
            </a:lvl1pPr>
            <a:lvl2pPr marL="275600" indent="0">
              <a:buNone/>
              <a:defRPr sz="1688"/>
            </a:lvl2pPr>
            <a:lvl3pPr marL="551200" indent="0">
              <a:buNone/>
              <a:defRPr sz="1447"/>
            </a:lvl3pPr>
            <a:lvl4pPr marL="826800" indent="0">
              <a:buNone/>
              <a:defRPr sz="1206"/>
            </a:lvl4pPr>
            <a:lvl5pPr marL="1102401" indent="0">
              <a:buNone/>
              <a:defRPr sz="1206"/>
            </a:lvl5pPr>
            <a:lvl6pPr marL="1378001" indent="0">
              <a:buNone/>
              <a:defRPr sz="1206"/>
            </a:lvl6pPr>
            <a:lvl7pPr marL="1653601" indent="0">
              <a:buNone/>
              <a:defRPr sz="1206"/>
            </a:lvl7pPr>
            <a:lvl8pPr marL="1929201" indent="0">
              <a:buNone/>
              <a:defRPr sz="1206"/>
            </a:lvl8pPr>
            <a:lvl9pPr marL="2204801" indent="0">
              <a:buNone/>
              <a:defRPr sz="120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654" y="2353151"/>
            <a:ext cx="1777699" cy="4359504"/>
          </a:xfrm>
        </p:spPr>
        <p:txBody>
          <a:bodyPr/>
          <a:lstStyle>
            <a:lvl1pPr marL="0" indent="0">
              <a:buNone/>
              <a:defRPr sz="964"/>
            </a:lvl1pPr>
            <a:lvl2pPr marL="275600" indent="0">
              <a:buNone/>
              <a:defRPr sz="844"/>
            </a:lvl2pPr>
            <a:lvl3pPr marL="551200" indent="0">
              <a:buNone/>
              <a:defRPr sz="723"/>
            </a:lvl3pPr>
            <a:lvl4pPr marL="826800" indent="0">
              <a:buNone/>
              <a:defRPr sz="603"/>
            </a:lvl4pPr>
            <a:lvl5pPr marL="1102401" indent="0">
              <a:buNone/>
              <a:defRPr sz="603"/>
            </a:lvl5pPr>
            <a:lvl6pPr marL="1378001" indent="0">
              <a:buNone/>
              <a:defRPr sz="603"/>
            </a:lvl6pPr>
            <a:lvl7pPr marL="1653601" indent="0">
              <a:buNone/>
              <a:defRPr sz="603"/>
            </a:lvl7pPr>
            <a:lvl8pPr marL="1929201" indent="0">
              <a:buNone/>
              <a:defRPr sz="603"/>
            </a:lvl8pPr>
            <a:lvl9pPr marL="2204801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61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936" y="417613"/>
            <a:ext cx="4753928" cy="1516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936" y="2088059"/>
            <a:ext cx="4753928" cy="497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936" y="7270077"/>
            <a:ext cx="1240155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5784" y="7270077"/>
            <a:ext cx="1860233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92709" y="7270077"/>
            <a:ext cx="1240155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25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51200" rtl="0" eaLnBrk="1" latinLnBrk="0" hangingPunct="1">
        <a:lnSpc>
          <a:spcPct val="90000"/>
        </a:lnSpc>
        <a:spcBef>
          <a:spcPct val="0"/>
        </a:spcBef>
        <a:buNone/>
        <a:defRPr kumimoji="1" sz="2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800" indent="-137800" algn="l" defTabSz="551200" rtl="0" eaLnBrk="1" latinLnBrk="0" hangingPunct="1">
        <a:lnSpc>
          <a:spcPct val="90000"/>
        </a:lnSpc>
        <a:spcBef>
          <a:spcPts val="603"/>
        </a:spcBef>
        <a:buFont typeface="Arial" panose="020B0604020202020204" pitchFamily="34" charset="0"/>
        <a:buChar char="•"/>
        <a:defRPr kumimoji="1"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13400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447" kern="1200">
          <a:solidFill>
            <a:schemeClr val="tx1"/>
          </a:solidFill>
          <a:latin typeface="+mn-lt"/>
          <a:ea typeface="+mn-ea"/>
          <a:cs typeface="+mn-cs"/>
        </a:defRPr>
      </a:lvl2pPr>
      <a:lvl3pPr marL="689000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206" kern="1200">
          <a:solidFill>
            <a:schemeClr val="tx1"/>
          </a:solidFill>
          <a:latin typeface="+mn-lt"/>
          <a:ea typeface="+mn-ea"/>
          <a:cs typeface="+mn-cs"/>
        </a:defRPr>
      </a:lvl3pPr>
      <a:lvl4pPr marL="9646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4pPr>
      <a:lvl5pPr marL="12402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5pPr>
      <a:lvl6pPr marL="15158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6pPr>
      <a:lvl7pPr marL="17914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7pPr>
      <a:lvl8pPr marL="20670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8pPr>
      <a:lvl9pPr marL="23426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1pPr>
      <a:lvl2pPr marL="2756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2pPr>
      <a:lvl3pPr marL="5512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3pPr>
      <a:lvl4pPr marL="8268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4pPr>
      <a:lvl5pPr marL="11024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5pPr>
      <a:lvl6pPr marL="13780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6pPr>
      <a:lvl7pPr marL="16536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7pPr>
      <a:lvl8pPr marL="19292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8pPr>
      <a:lvl9pPr marL="22048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5BE10E7-D89F-0344-8708-3C7E34129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4007"/>
              </p:ext>
            </p:extLst>
          </p:nvPr>
        </p:nvGraphicFramePr>
        <p:xfrm>
          <a:off x="0" y="230632"/>
          <a:ext cx="5180162" cy="6851648"/>
        </p:xfrm>
        <a:graphic>
          <a:graphicData uri="http://schemas.openxmlformats.org/drawingml/2006/table">
            <a:tbl>
              <a:tblPr/>
              <a:tblGrid>
                <a:gridCol w="412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092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93617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</a:tblGrid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1110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1178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1292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1415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1484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B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395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416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0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C5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B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5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C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D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atp9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9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D0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A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994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BA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C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C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C0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CA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CA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C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B5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A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AC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A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A8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AD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7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D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1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5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C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C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C8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B9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CC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AC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D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1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C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B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A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0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3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5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A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A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E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9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C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A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C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B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94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C5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5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B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B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C0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575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608</a:t>
                      </a:r>
                    </a:p>
                  </a:txBody>
                  <a:tcPr marL="2437" marR="2437" marT="243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624</a:t>
                      </a:r>
                    </a:p>
                  </a:txBody>
                  <a:tcPr marL="2437" marR="2437" marT="243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650</a:t>
                      </a:r>
                    </a:p>
                  </a:txBody>
                  <a:tcPr marL="2437" marR="2437" marT="243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94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0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0.20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F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5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5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994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9D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2336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 </a:t>
                      </a:r>
                    </a:p>
                  </a:txBody>
                  <a:tcPr marL="2437" marR="2437" marT="243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8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-0.32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B3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 </a:t>
                      </a:r>
                    </a:p>
                  </a:txBody>
                  <a:tcPr marL="2437" marR="2437" marT="243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 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ccb6c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925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1172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1215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1280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C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A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2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4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4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8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B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B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D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0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2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ccb6n-A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98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B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5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B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94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6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4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ccb6n-B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6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3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4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D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B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6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A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9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9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3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F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F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A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cob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610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853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908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924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982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1084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C0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4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B1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cox2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379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476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698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7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cox3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245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257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311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314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422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603</a:t>
                      </a:r>
                    </a:p>
                  </a:txBody>
                  <a:tcPr marL="2437" marR="2437" marT="24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97463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5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37" marR="2437" marT="24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CC2DFB11-9820-ED49-B509-96C27A9CD1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803873"/>
              </p:ext>
            </p:extLst>
          </p:nvPr>
        </p:nvGraphicFramePr>
        <p:xfrm>
          <a:off x="1740353" y="7241939"/>
          <a:ext cx="3599997" cy="440000"/>
        </p:xfrm>
        <a:graphic>
          <a:graphicData uri="http://schemas.openxmlformats.org/drawingml/2006/table">
            <a:tbl>
              <a:tblPr/>
              <a:tblGrid>
                <a:gridCol w="328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4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000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Editing status = U / (C+U) - 0.5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0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245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1071</Words>
  <Application>Microsoft Macintosh PowerPoint</Application>
  <PresentationFormat>ユーザー設定</PresentationFormat>
  <Paragraphs>821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5</cp:revision>
  <dcterms:created xsi:type="dcterms:W3CDTF">2021-01-11T04:33:02Z</dcterms:created>
  <dcterms:modified xsi:type="dcterms:W3CDTF">2021-01-11T04:34:32Z</dcterms:modified>
</cp:coreProperties>
</file>